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42" r:id="rId3"/>
    <p:sldId id="345" r:id="rId5"/>
    <p:sldId id="334" r:id="rId6"/>
    <p:sldId id="278" r:id="rId7"/>
    <p:sldId id="294" r:id="rId8"/>
    <p:sldId id="279" r:id="rId9"/>
    <p:sldId id="295" r:id="rId10"/>
    <p:sldId id="346" r:id="rId11"/>
    <p:sldId id="280" r:id="rId12"/>
    <p:sldId id="281" r:id="rId13"/>
    <p:sldId id="282" r:id="rId14"/>
    <p:sldId id="283" r:id="rId15"/>
    <p:sldId id="284" r:id="rId16"/>
    <p:sldId id="285" r:id="rId17"/>
    <p:sldId id="286" r:id="rId18"/>
    <p:sldId id="287" r:id="rId19"/>
    <p:sldId id="288" r:id="rId20"/>
    <p:sldId id="347" r:id="rId21"/>
    <p:sldId id="292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038" autoAdjust="0"/>
    <p:restoredTop sz="99852" autoAdjust="0"/>
  </p:normalViewPr>
  <p:slideViewPr>
    <p:cSldViewPr showGuides="1">
      <p:cViewPr varScale="1">
        <p:scale>
          <a:sx n="116" d="100"/>
          <a:sy n="116" d="100"/>
        </p:scale>
        <p:origin x="-144" y="-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gs" Target="tags/tag2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0E0424-84E1-4DC1-A544-6E6A9031E3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0458E1-B650-46B7-BEC5-454E22C0FE8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44A9AE6-DF0B-41B0-9C45-B95C9559D4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0458E1-B650-46B7-BEC5-454E22C0FE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0458E1-B650-46B7-BEC5-454E22C0FE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0458E1-B650-46B7-BEC5-454E22C0FE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0458E1-B650-46B7-BEC5-454E22C0FE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0458E1-B650-46B7-BEC5-454E22C0FE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0458E1-B650-46B7-BEC5-454E22C0FE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0458E1-B650-46B7-BEC5-454E22C0FE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0458E1-B650-46B7-BEC5-454E22C0FE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100656C-530A-425D-AED3-F550AC17CB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0458E1-B650-46B7-BEC5-454E22C0FE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112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defTabSz="1217930" fontAlgn="base">
              <a:spcBef>
                <a:spcPct val="0"/>
              </a:spcBef>
              <a:spcAft>
                <a:spcPct val="0"/>
              </a:spcAft>
            </a:pPr>
            <a:fld id="{B4717DA9-280F-44C5-90FC-BCABDB879779}" type="slidenum">
              <a:rPr lang="zh-CN" altLang="en-US" sz="1200" smtClean="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53927B8-BCCD-4795-A2FF-E45A87CF08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0458E1-B650-46B7-BEC5-454E22C0FE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0458E1-B650-46B7-BEC5-454E22C0FE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0458E1-B650-46B7-BEC5-454E22C0FE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0458E1-B650-46B7-BEC5-454E22C0FE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53927B8-BCCD-4795-A2FF-E45A87CF08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0458E1-B650-46B7-BEC5-454E22C0FE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 flipV="1">
            <a:off x="0" y="442912"/>
            <a:ext cx="12192000" cy="46038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rgbClr val="6A9F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5" name="KSO_Shape"/>
          <p:cNvSpPr/>
          <p:nvPr userDrawn="1"/>
        </p:nvSpPr>
        <p:spPr bwMode="auto">
          <a:xfrm>
            <a:off x="11668125" y="42864"/>
            <a:ext cx="433388" cy="400050"/>
          </a:xfrm>
          <a:custGeom>
            <a:avLst/>
            <a:gdLst>
              <a:gd name="T0" fmla="*/ 1767542 w 3927"/>
              <a:gd name="T1" fmla="*/ 308011 h 3928"/>
              <a:gd name="T2" fmla="*/ 1684137 w 3927"/>
              <a:gd name="T3" fmla="*/ 390514 h 3928"/>
              <a:gd name="T4" fmla="*/ 1406885 w 3927"/>
              <a:gd name="T5" fmla="*/ 115046 h 3928"/>
              <a:gd name="T6" fmla="*/ 1490290 w 3927"/>
              <a:gd name="T7" fmla="*/ 32084 h 3928"/>
              <a:gd name="T8" fmla="*/ 1597525 w 3927"/>
              <a:gd name="T9" fmla="*/ 28876 h 3928"/>
              <a:gd name="T10" fmla="*/ 1770750 w 3927"/>
              <a:gd name="T11" fmla="*/ 200757 h 3928"/>
              <a:gd name="T12" fmla="*/ 1767542 w 3927"/>
              <a:gd name="T13" fmla="*/ 308011 h 3928"/>
              <a:gd name="T14" fmla="*/ 1032021 w 3927"/>
              <a:gd name="T15" fmla="*/ 1039078 h 3928"/>
              <a:gd name="T16" fmla="*/ 754768 w 3927"/>
              <a:gd name="T17" fmla="*/ 763152 h 3928"/>
              <a:gd name="T18" fmla="*/ 1364724 w 3927"/>
              <a:gd name="T19" fmla="*/ 156756 h 3928"/>
              <a:gd name="T20" fmla="*/ 1641977 w 3927"/>
              <a:gd name="T21" fmla="*/ 432682 h 3928"/>
              <a:gd name="T22" fmla="*/ 1032021 w 3927"/>
              <a:gd name="T23" fmla="*/ 1039078 h 3928"/>
              <a:gd name="T24" fmla="*/ 993526 w 3927"/>
              <a:gd name="T25" fmla="*/ 1077121 h 3928"/>
              <a:gd name="T26" fmla="*/ 605373 w 3927"/>
              <a:gd name="T27" fmla="*/ 1187584 h 3928"/>
              <a:gd name="T28" fmla="*/ 716274 w 3927"/>
              <a:gd name="T29" fmla="*/ 801653 h 3928"/>
              <a:gd name="T30" fmla="*/ 993526 w 3927"/>
              <a:gd name="T31" fmla="*/ 1077121 h 3928"/>
              <a:gd name="T32" fmla="*/ 352867 w 3927"/>
              <a:gd name="T33" fmla="*/ 226883 h 3928"/>
              <a:gd name="T34" fmla="*/ 179641 w 3927"/>
              <a:gd name="T35" fmla="*/ 400597 h 3928"/>
              <a:gd name="T36" fmla="*/ 179641 w 3927"/>
              <a:gd name="T37" fmla="*/ 1447468 h 3928"/>
              <a:gd name="T38" fmla="*/ 352867 w 3927"/>
              <a:gd name="T39" fmla="*/ 1620724 h 3928"/>
              <a:gd name="T40" fmla="*/ 1400011 w 3927"/>
              <a:gd name="T41" fmla="*/ 1620724 h 3928"/>
              <a:gd name="T42" fmla="*/ 1573236 w 3927"/>
              <a:gd name="T43" fmla="*/ 1447468 h 3928"/>
              <a:gd name="T44" fmla="*/ 1573236 w 3927"/>
              <a:gd name="T45" fmla="*/ 759485 h 3928"/>
              <a:gd name="T46" fmla="*/ 1752419 w 3927"/>
              <a:gd name="T47" fmla="*/ 585771 h 3928"/>
              <a:gd name="T48" fmla="*/ 1752419 w 3927"/>
              <a:gd name="T49" fmla="*/ 1511178 h 3928"/>
              <a:gd name="T50" fmla="*/ 1457753 w 3927"/>
              <a:gd name="T51" fmla="*/ 1800397 h 3928"/>
              <a:gd name="T52" fmla="*/ 289168 w 3927"/>
              <a:gd name="T53" fmla="*/ 1800397 h 3928"/>
              <a:gd name="T54" fmla="*/ 0 w 3927"/>
              <a:gd name="T55" fmla="*/ 1511178 h 3928"/>
              <a:gd name="T56" fmla="*/ 0 w 3927"/>
              <a:gd name="T57" fmla="*/ 354304 h 3928"/>
              <a:gd name="T58" fmla="*/ 289168 w 3927"/>
              <a:gd name="T59" fmla="*/ 47210 h 3928"/>
              <a:gd name="T60" fmla="*/ 1214412 w 3927"/>
              <a:gd name="T61" fmla="*/ 47210 h 3928"/>
              <a:gd name="T62" fmla="*/ 1040728 w 3927"/>
              <a:gd name="T63" fmla="*/ 226883 h 3928"/>
              <a:gd name="T64" fmla="*/ 352867 w 3927"/>
              <a:gd name="T65" fmla="*/ 226883 h 392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3927" h="3928">
                <a:moveTo>
                  <a:pt x="3857" y="672"/>
                </a:moveTo>
                <a:cubicBezTo>
                  <a:pt x="3675" y="852"/>
                  <a:pt x="3675" y="852"/>
                  <a:pt x="3675" y="852"/>
                </a:cubicBezTo>
                <a:cubicBezTo>
                  <a:pt x="3070" y="251"/>
                  <a:pt x="3070" y="251"/>
                  <a:pt x="3070" y="251"/>
                </a:cubicBezTo>
                <a:cubicBezTo>
                  <a:pt x="3252" y="70"/>
                  <a:pt x="3252" y="70"/>
                  <a:pt x="3252" y="70"/>
                </a:cubicBezTo>
                <a:cubicBezTo>
                  <a:pt x="3319" y="4"/>
                  <a:pt x="3424" y="0"/>
                  <a:pt x="3486" y="63"/>
                </a:cubicBezTo>
                <a:cubicBezTo>
                  <a:pt x="3864" y="438"/>
                  <a:pt x="3864" y="438"/>
                  <a:pt x="3864" y="438"/>
                </a:cubicBezTo>
                <a:cubicBezTo>
                  <a:pt x="3927" y="501"/>
                  <a:pt x="3924" y="605"/>
                  <a:pt x="3857" y="672"/>
                </a:cubicBezTo>
                <a:close/>
                <a:moveTo>
                  <a:pt x="2252" y="2267"/>
                </a:moveTo>
                <a:cubicBezTo>
                  <a:pt x="1647" y="1665"/>
                  <a:pt x="1647" y="1665"/>
                  <a:pt x="1647" y="1665"/>
                </a:cubicBezTo>
                <a:cubicBezTo>
                  <a:pt x="2978" y="342"/>
                  <a:pt x="2978" y="342"/>
                  <a:pt x="2978" y="342"/>
                </a:cubicBezTo>
                <a:cubicBezTo>
                  <a:pt x="3583" y="944"/>
                  <a:pt x="3583" y="944"/>
                  <a:pt x="3583" y="944"/>
                </a:cubicBezTo>
                <a:lnTo>
                  <a:pt x="2252" y="2267"/>
                </a:lnTo>
                <a:close/>
                <a:moveTo>
                  <a:pt x="2168" y="2350"/>
                </a:moveTo>
                <a:cubicBezTo>
                  <a:pt x="1321" y="2591"/>
                  <a:pt x="1321" y="2591"/>
                  <a:pt x="1321" y="2591"/>
                </a:cubicBezTo>
                <a:cubicBezTo>
                  <a:pt x="1563" y="1749"/>
                  <a:pt x="1563" y="1749"/>
                  <a:pt x="1563" y="1749"/>
                </a:cubicBezTo>
                <a:lnTo>
                  <a:pt x="2168" y="2350"/>
                </a:lnTo>
                <a:close/>
                <a:moveTo>
                  <a:pt x="770" y="495"/>
                </a:moveTo>
                <a:cubicBezTo>
                  <a:pt x="561" y="495"/>
                  <a:pt x="392" y="665"/>
                  <a:pt x="392" y="874"/>
                </a:cubicBezTo>
                <a:cubicBezTo>
                  <a:pt x="392" y="3158"/>
                  <a:pt x="392" y="3158"/>
                  <a:pt x="392" y="3158"/>
                </a:cubicBezTo>
                <a:cubicBezTo>
                  <a:pt x="392" y="3367"/>
                  <a:pt x="561" y="3536"/>
                  <a:pt x="770" y="3536"/>
                </a:cubicBezTo>
                <a:cubicBezTo>
                  <a:pt x="3055" y="3536"/>
                  <a:pt x="3055" y="3536"/>
                  <a:pt x="3055" y="3536"/>
                </a:cubicBezTo>
                <a:cubicBezTo>
                  <a:pt x="3264" y="3536"/>
                  <a:pt x="3433" y="3367"/>
                  <a:pt x="3433" y="3158"/>
                </a:cubicBezTo>
                <a:cubicBezTo>
                  <a:pt x="3433" y="1657"/>
                  <a:pt x="3433" y="1657"/>
                  <a:pt x="3433" y="1657"/>
                </a:cubicBezTo>
                <a:cubicBezTo>
                  <a:pt x="3824" y="1278"/>
                  <a:pt x="3824" y="1278"/>
                  <a:pt x="3824" y="1278"/>
                </a:cubicBezTo>
                <a:cubicBezTo>
                  <a:pt x="3824" y="3297"/>
                  <a:pt x="3824" y="3297"/>
                  <a:pt x="3824" y="3297"/>
                </a:cubicBezTo>
                <a:cubicBezTo>
                  <a:pt x="3824" y="3645"/>
                  <a:pt x="3529" y="3928"/>
                  <a:pt x="3181" y="3928"/>
                </a:cubicBezTo>
                <a:cubicBezTo>
                  <a:pt x="631" y="3928"/>
                  <a:pt x="631" y="3928"/>
                  <a:pt x="631" y="3928"/>
                </a:cubicBezTo>
                <a:cubicBezTo>
                  <a:pt x="283" y="3928"/>
                  <a:pt x="0" y="3645"/>
                  <a:pt x="0" y="3297"/>
                </a:cubicBezTo>
                <a:cubicBezTo>
                  <a:pt x="0" y="773"/>
                  <a:pt x="0" y="773"/>
                  <a:pt x="0" y="773"/>
                </a:cubicBezTo>
                <a:cubicBezTo>
                  <a:pt x="0" y="425"/>
                  <a:pt x="283" y="103"/>
                  <a:pt x="631" y="103"/>
                </a:cubicBezTo>
                <a:cubicBezTo>
                  <a:pt x="2650" y="103"/>
                  <a:pt x="2650" y="103"/>
                  <a:pt x="2650" y="103"/>
                </a:cubicBezTo>
                <a:cubicBezTo>
                  <a:pt x="2271" y="495"/>
                  <a:pt x="2271" y="495"/>
                  <a:pt x="2271" y="495"/>
                </a:cubicBezTo>
                <a:lnTo>
                  <a:pt x="770" y="495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solidFill>
              <a:srgbClr val="6A9FD1"/>
            </a:solidFill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文本框 23"/>
          <p:cNvSpPr txBox="1">
            <a:spLocks noChangeArrowheads="1"/>
          </p:cNvSpPr>
          <p:nvPr userDrawn="1"/>
        </p:nvSpPr>
        <p:spPr bwMode="auto">
          <a:xfrm>
            <a:off x="9458316" y="57152"/>
            <a:ext cx="23622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800" dirty="0">
                <a:solidFill>
                  <a:srgbClr val="0E58C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小学数学五年级下册</a:t>
            </a:r>
            <a:endParaRPr lang="zh-CN" altLang="en-US" sz="1800" dirty="0">
              <a:solidFill>
                <a:srgbClr val="0E58C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KSO_Shape"/>
          <p:cNvSpPr>
            <a:spLocks noChangeAspect="1"/>
          </p:cNvSpPr>
          <p:nvPr userDrawn="1"/>
        </p:nvSpPr>
        <p:spPr bwMode="auto">
          <a:xfrm>
            <a:off x="114300" y="-42864"/>
            <a:ext cx="531166" cy="514800"/>
          </a:xfrm>
          <a:custGeom>
            <a:avLst/>
            <a:gdLst>
              <a:gd name="T0" fmla="*/ 912343 w 2122487"/>
              <a:gd name="T1" fmla="*/ 702822 h 2147888"/>
              <a:gd name="T2" fmla="*/ 1019025 w 2122487"/>
              <a:gd name="T3" fmla="*/ 752822 h 2147888"/>
              <a:gd name="T4" fmla="*/ 832155 w 2122487"/>
              <a:gd name="T5" fmla="*/ 978408 h 2147888"/>
              <a:gd name="T6" fmla="*/ 836610 w 2122487"/>
              <a:gd name="T7" fmla="*/ 1025591 h 2147888"/>
              <a:gd name="T8" fmla="*/ 871077 w 2122487"/>
              <a:gd name="T9" fmla="*/ 1060097 h 2147888"/>
              <a:gd name="T10" fmla="*/ 918908 w 2122487"/>
              <a:gd name="T11" fmla="*/ 1064792 h 2147888"/>
              <a:gd name="T12" fmla="*/ 1142824 w 2122487"/>
              <a:gd name="T13" fmla="*/ 878643 h 2147888"/>
              <a:gd name="T14" fmla="*/ 1191827 w 2122487"/>
              <a:gd name="T15" fmla="*/ 988502 h 2147888"/>
              <a:gd name="T16" fmla="*/ 1204958 w 2122487"/>
              <a:gd name="T17" fmla="*/ 1109158 h 2147888"/>
              <a:gd name="T18" fmla="*/ 1179401 w 2122487"/>
              <a:gd name="T19" fmla="*/ 1219955 h 2147888"/>
              <a:gd name="T20" fmla="*/ 1117736 w 2122487"/>
              <a:gd name="T21" fmla="*/ 1312678 h 2147888"/>
              <a:gd name="T22" fmla="*/ 1023715 w 2122487"/>
              <a:gd name="T23" fmla="*/ 1377702 h 2147888"/>
              <a:gd name="T24" fmla="*/ 902964 w 2122487"/>
              <a:gd name="T25" fmla="*/ 1403523 h 2147888"/>
              <a:gd name="T26" fmla="*/ 778931 w 2122487"/>
              <a:gd name="T27" fmla="*/ 1384040 h 2147888"/>
              <a:gd name="T28" fmla="*/ 665215 w 2122487"/>
              <a:gd name="T29" fmla="*/ 1323007 h 2147888"/>
              <a:gd name="T30" fmla="*/ 573772 w 2122487"/>
              <a:gd name="T31" fmla="*/ 1227937 h 2147888"/>
              <a:gd name="T32" fmla="*/ 516094 w 2122487"/>
              <a:gd name="T33" fmla="*/ 1106576 h 2147888"/>
              <a:gd name="T34" fmla="*/ 502494 w 2122487"/>
              <a:gd name="T35" fmla="*/ 976295 h 2147888"/>
              <a:gd name="T36" fmla="*/ 532740 w 2122487"/>
              <a:gd name="T37" fmla="*/ 861037 h 2147888"/>
              <a:gd name="T38" fmla="*/ 599095 w 2122487"/>
              <a:gd name="T39" fmla="*/ 769723 h 2147888"/>
              <a:gd name="T40" fmla="*/ 694523 w 2122487"/>
              <a:gd name="T41" fmla="*/ 709864 h 2147888"/>
              <a:gd name="T42" fmla="*/ 707682 w 2122487"/>
              <a:gd name="T43" fmla="*/ 270333 h 2147888"/>
              <a:gd name="T44" fmla="*/ 967579 w 2122487"/>
              <a:gd name="T45" fmla="*/ 311164 h 2147888"/>
              <a:gd name="T46" fmla="*/ 1199095 w 2122487"/>
              <a:gd name="T47" fmla="*/ 424976 h 2147888"/>
              <a:gd name="T48" fmla="*/ 1065159 w 2122487"/>
              <a:gd name="T49" fmla="*/ 618808 h 2147888"/>
              <a:gd name="T50" fmla="*/ 908704 w 2122487"/>
              <a:gd name="T51" fmla="*/ 552164 h 2147888"/>
              <a:gd name="T52" fmla="*/ 737471 w 2122487"/>
              <a:gd name="T53" fmla="*/ 537849 h 2147888"/>
              <a:gd name="T54" fmla="*/ 574215 w 2122487"/>
              <a:gd name="T55" fmla="*/ 582435 h 2147888"/>
              <a:gd name="T56" fmla="*/ 444031 w 2122487"/>
              <a:gd name="T57" fmla="*/ 680760 h 2147888"/>
              <a:gd name="T58" fmla="*/ 357477 w 2122487"/>
              <a:gd name="T59" fmla="*/ 823904 h 2147888"/>
              <a:gd name="T60" fmla="*/ 327218 w 2122487"/>
              <a:gd name="T61" fmla="*/ 1000841 h 2147888"/>
              <a:gd name="T62" fmla="*/ 365217 w 2122487"/>
              <a:gd name="T63" fmla="*/ 1194908 h 2147888"/>
              <a:gd name="T64" fmla="*/ 466315 w 2122487"/>
              <a:gd name="T65" fmla="*/ 1365508 h 2147888"/>
              <a:gd name="T66" fmla="*/ 613387 w 2122487"/>
              <a:gd name="T67" fmla="*/ 1493165 h 2147888"/>
              <a:gd name="T68" fmla="*/ 788841 w 2122487"/>
              <a:gd name="T69" fmla="*/ 1565207 h 2147888"/>
              <a:gd name="T70" fmla="*/ 973913 w 2122487"/>
              <a:gd name="T71" fmla="*/ 1572012 h 2147888"/>
              <a:gd name="T72" fmla="*/ 1140454 w 2122487"/>
              <a:gd name="T73" fmla="*/ 1512173 h 2147888"/>
              <a:gd name="T74" fmla="*/ 1261958 w 2122487"/>
              <a:gd name="T75" fmla="*/ 1401881 h 2147888"/>
              <a:gd name="T76" fmla="*/ 1333970 w 2122487"/>
              <a:gd name="T77" fmla="*/ 1257093 h 2147888"/>
              <a:gd name="T78" fmla="*/ 1352970 w 2122487"/>
              <a:gd name="T79" fmla="*/ 1091891 h 2147888"/>
              <a:gd name="T80" fmla="*/ 1315439 w 2122487"/>
              <a:gd name="T81" fmla="*/ 918474 h 2147888"/>
              <a:gd name="T82" fmla="*/ 1236860 w 2122487"/>
              <a:gd name="T83" fmla="*/ 776268 h 2147888"/>
              <a:gd name="T84" fmla="*/ 1515992 w 2122487"/>
              <a:gd name="T85" fmla="*/ 787767 h 2147888"/>
              <a:gd name="T86" fmla="*/ 1600201 w 2122487"/>
              <a:gd name="T87" fmla="*/ 1046365 h 2147888"/>
              <a:gd name="T88" fmla="*/ 1601609 w 2122487"/>
              <a:gd name="T89" fmla="*/ 1305669 h 2147888"/>
              <a:gd name="T90" fmla="*/ 1520918 w 2122487"/>
              <a:gd name="T91" fmla="*/ 1543852 h 2147888"/>
              <a:gd name="T92" fmla="*/ 1360241 w 2122487"/>
              <a:gd name="T93" fmla="*/ 1741205 h 2147888"/>
              <a:gd name="T94" fmla="*/ 1120516 w 2122487"/>
              <a:gd name="T95" fmla="*/ 1871678 h 2147888"/>
              <a:gd name="T96" fmla="*/ 933333 w 2122487"/>
              <a:gd name="T97" fmla="*/ 1904296 h 2147888"/>
              <a:gd name="T98" fmla="*/ 637078 w 2122487"/>
              <a:gd name="T99" fmla="*/ 1862291 h 2147888"/>
              <a:gd name="T100" fmla="*/ 363810 w 2122487"/>
              <a:gd name="T101" fmla="*/ 1714923 h 2147888"/>
              <a:gd name="T102" fmla="*/ 147775 w 2122487"/>
              <a:gd name="T103" fmla="*/ 1479789 h 2147888"/>
              <a:gd name="T104" fmla="*/ 36357 w 2122487"/>
              <a:gd name="T105" fmla="*/ 1238790 h 2147888"/>
              <a:gd name="T106" fmla="*/ 3284 w 2122487"/>
              <a:gd name="T107" fmla="*/ 1068424 h 2147888"/>
              <a:gd name="T108" fmla="*/ 30963 w 2122487"/>
              <a:gd name="T109" fmla="*/ 773452 h 2147888"/>
              <a:gd name="T110" fmla="*/ 154578 w 2122487"/>
              <a:gd name="T111" fmla="*/ 533391 h 2147888"/>
              <a:gd name="T112" fmla="*/ 348563 w 2122487"/>
              <a:gd name="T113" fmla="*/ 365371 h 2147888"/>
              <a:gd name="T114" fmla="*/ 592276 w 2122487"/>
              <a:gd name="T115" fmla="*/ 279719 h 2147888"/>
              <a:gd name="T116" fmla="*/ 1692442 w 2122487"/>
              <a:gd name="T117" fmla="*/ 169898 h 2147888"/>
              <a:gd name="T118" fmla="*/ 1726464 w 2122487"/>
              <a:gd name="T119" fmla="*/ 211020 h 2147888"/>
              <a:gd name="T120" fmla="*/ 926586 w 2122487"/>
              <a:gd name="T121" fmla="*/ 1021959 h 2147888"/>
              <a:gd name="T122" fmla="*/ 877782 w 2122487"/>
              <a:gd name="T123" fmla="*/ 1001280 h 2147888"/>
              <a:gd name="T124" fmla="*/ 1654900 w 2122487"/>
              <a:gd name="T125" fmla="*/ 181412 h 214788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122487" h="2147888">
                <a:moveTo>
                  <a:pt x="904800" y="776287"/>
                </a:moveTo>
                <a:lnTo>
                  <a:pt x="914580" y="776287"/>
                </a:lnTo>
                <a:lnTo>
                  <a:pt x="924095" y="776287"/>
                </a:lnTo>
                <a:lnTo>
                  <a:pt x="933610" y="776552"/>
                </a:lnTo>
                <a:lnTo>
                  <a:pt x="943390" y="777081"/>
                </a:lnTo>
                <a:lnTo>
                  <a:pt x="952906" y="777875"/>
                </a:lnTo>
                <a:lnTo>
                  <a:pt x="962421" y="778934"/>
                </a:lnTo>
                <a:lnTo>
                  <a:pt x="971937" y="780257"/>
                </a:lnTo>
                <a:lnTo>
                  <a:pt x="981452" y="781845"/>
                </a:lnTo>
                <a:lnTo>
                  <a:pt x="991232" y="783433"/>
                </a:lnTo>
                <a:lnTo>
                  <a:pt x="1000483" y="785551"/>
                </a:lnTo>
                <a:lnTo>
                  <a:pt x="1009999" y="787668"/>
                </a:lnTo>
                <a:lnTo>
                  <a:pt x="1019250" y="790050"/>
                </a:lnTo>
                <a:lnTo>
                  <a:pt x="1028501" y="792432"/>
                </a:lnTo>
                <a:lnTo>
                  <a:pt x="1037488" y="795343"/>
                </a:lnTo>
                <a:lnTo>
                  <a:pt x="1046475" y="798519"/>
                </a:lnTo>
                <a:lnTo>
                  <a:pt x="1055462" y="801431"/>
                </a:lnTo>
                <a:lnTo>
                  <a:pt x="1064448" y="804872"/>
                </a:lnTo>
                <a:lnTo>
                  <a:pt x="1072907" y="808577"/>
                </a:lnTo>
                <a:lnTo>
                  <a:pt x="1081629" y="812282"/>
                </a:lnTo>
                <a:lnTo>
                  <a:pt x="1090352" y="815988"/>
                </a:lnTo>
                <a:lnTo>
                  <a:pt x="1099074" y="820222"/>
                </a:lnTo>
                <a:lnTo>
                  <a:pt x="1107532" y="824457"/>
                </a:lnTo>
                <a:lnTo>
                  <a:pt x="1115991" y="828956"/>
                </a:lnTo>
                <a:lnTo>
                  <a:pt x="1124449" y="833721"/>
                </a:lnTo>
                <a:lnTo>
                  <a:pt x="1132643" y="838485"/>
                </a:lnTo>
                <a:lnTo>
                  <a:pt x="1140572" y="843778"/>
                </a:lnTo>
                <a:lnTo>
                  <a:pt x="1148766" y="848807"/>
                </a:lnTo>
                <a:lnTo>
                  <a:pt x="1156696" y="854100"/>
                </a:lnTo>
                <a:lnTo>
                  <a:pt x="1164625" y="859658"/>
                </a:lnTo>
                <a:lnTo>
                  <a:pt x="959514" y="1065307"/>
                </a:lnTo>
                <a:lnTo>
                  <a:pt x="956342" y="1068483"/>
                </a:lnTo>
                <a:lnTo>
                  <a:pt x="953699" y="1071394"/>
                </a:lnTo>
                <a:lnTo>
                  <a:pt x="951320" y="1074570"/>
                </a:lnTo>
                <a:lnTo>
                  <a:pt x="948941" y="1078011"/>
                </a:lnTo>
                <a:lnTo>
                  <a:pt x="946826" y="1081452"/>
                </a:lnTo>
                <a:lnTo>
                  <a:pt x="944712" y="1084628"/>
                </a:lnTo>
                <a:lnTo>
                  <a:pt x="943126" y="1088333"/>
                </a:lnTo>
                <a:lnTo>
                  <a:pt x="941804" y="1092039"/>
                </a:lnTo>
                <a:lnTo>
                  <a:pt x="940218" y="1095744"/>
                </a:lnTo>
                <a:lnTo>
                  <a:pt x="938897" y="1099185"/>
                </a:lnTo>
                <a:lnTo>
                  <a:pt x="938104" y="1103155"/>
                </a:lnTo>
                <a:lnTo>
                  <a:pt x="937311" y="1106860"/>
                </a:lnTo>
                <a:lnTo>
                  <a:pt x="936518" y="1110830"/>
                </a:lnTo>
                <a:lnTo>
                  <a:pt x="935989" y="1114536"/>
                </a:lnTo>
                <a:lnTo>
                  <a:pt x="935725" y="1118506"/>
                </a:lnTo>
                <a:lnTo>
                  <a:pt x="935725" y="1122211"/>
                </a:lnTo>
                <a:lnTo>
                  <a:pt x="935725" y="1126181"/>
                </a:lnTo>
                <a:lnTo>
                  <a:pt x="935989" y="1130151"/>
                </a:lnTo>
                <a:lnTo>
                  <a:pt x="936518" y="1133857"/>
                </a:lnTo>
                <a:lnTo>
                  <a:pt x="937311" y="1137827"/>
                </a:lnTo>
                <a:lnTo>
                  <a:pt x="938104" y="1141532"/>
                </a:lnTo>
                <a:lnTo>
                  <a:pt x="938897" y="1145502"/>
                </a:lnTo>
                <a:lnTo>
                  <a:pt x="940218" y="1148943"/>
                </a:lnTo>
                <a:lnTo>
                  <a:pt x="941804" y="1152648"/>
                </a:lnTo>
                <a:lnTo>
                  <a:pt x="943126" y="1156354"/>
                </a:lnTo>
                <a:lnTo>
                  <a:pt x="944712" y="1160059"/>
                </a:lnTo>
                <a:lnTo>
                  <a:pt x="946826" y="1163235"/>
                </a:lnTo>
                <a:lnTo>
                  <a:pt x="948941" y="1166676"/>
                </a:lnTo>
                <a:lnTo>
                  <a:pt x="951320" y="1170116"/>
                </a:lnTo>
                <a:lnTo>
                  <a:pt x="953699" y="1173292"/>
                </a:lnTo>
                <a:lnTo>
                  <a:pt x="956342" y="1176204"/>
                </a:lnTo>
                <a:lnTo>
                  <a:pt x="959514" y="1179380"/>
                </a:lnTo>
                <a:lnTo>
                  <a:pt x="962157" y="1182291"/>
                </a:lnTo>
                <a:lnTo>
                  <a:pt x="965329" y="1184673"/>
                </a:lnTo>
                <a:lnTo>
                  <a:pt x="968501" y="1187320"/>
                </a:lnTo>
                <a:lnTo>
                  <a:pt x="971408" y="1189437"/>
                </a:lnTo>
                <a:lnTo>
                  <a:pt x="974844" y="1191819"/>
                </a:lnTo>
                <a:lnTo>
                  <a:pt x="978280" y="1193407"/>
                </a:lnTo>
                <a:lnTo>
                  <a:pt x="981981" y="1195260"/>
                </a:lnTo>
                <a:lnTo>
                  <a:pt x="985417" y="1196848"/>
                </a:lnTo>
                <a:lnTo>
                  <a:pt x="989117" y="1198171"/>
                </a:lnTo>
                <a:lnTo>
                  <a:pt x="992818" y="1199495"/>
                </a:lnTo>
                <a:lnTo>
                  <a:pt x="996518" y="1200553"/>
                </a:lnTo>
                <a:lnTo>
                  <a:pt x="1000483" y="1201612"/>
                </a:lnTo>
                <a:lnTo>
                  <a:pt x="1004184" y="1202141"/>
                </a:lnTo>
                <a:lnTo>
                  <a:pt x="1008148" y="1202671"/>
                </a:lnTo>
                <a:lnTo>
                  <a:pt x="1012113" y="1202935"/>
                </a:lnTo>
                <a:lnTo>
                  <a:pt x="1016342" y="1202935"/>
                </a:lnTo>
                <a:lnTo>
                  <a:pt x="1020307" y="1202935"/>
                </a:lnTo>
                <a:lnTo>
                  <a:pt x="1024272" y="1202671"/>
                </a:lnTo>
                <a:lnTo>
                  <a:pt x="1028237" y="1202141"/>
                </a:lnTo>
                <a:lnTo>
                  <a:pt x="1032201" y="1201612"/>
                </a:lnTo>
                <a:lnTo>
                  <a:pt x="1035902" y="1200553"/>
                </a:lnTo>
                <a:lnTo>
                  <a:pt x="1039602" y="1199495"/>
                </a:lnTo>
                <a:lnTo>
                  <a:pt x="1043303" y="1198171"/>
                </a:lnTo>
                <a:lnTo>
                  <a:pt x="1047003" y="1196848"/>
                </a:lnTo>
                <a:lnTo>
                  <a:pt x="1050704" y="1195260"/>
                </a:lnTo>
                <a:lnTo>
                  <a:pt x="1054140" y="1193407"/>
                </a:lnTo>
                <a:lnTo>
                  <a:pt x="1057576" y="1191819"/>
                </a:lnTo>
                <a:lnTo>
                  <a:pt x="1061012" y="1189437"/>
                </a:lnTo>
                <a:lnTo>
                  <a:pt x="1064184" y="1187320"/>
                </a:lnTo>
                <a:lnTo>
                  <a:pt x="1067092" y="1184673"/>
                </a:lnTo>
                <a:lnTo>
                  <a:pt x="1070263" y="1182291"/>
                </a:lnTo>
                <a:lnTo>
                  <a:pt x="1073435" y="1179380"/>
                </a:lnTo>
                <a:lnTo>
                  <a:pt x="1277490" y="974790"/>
                </a:lnTo>
                <a:lnTo>
                  <a:pt x="1282776" y="982730"/>
                </a:lnTo>
                <a:lnTo>
                  <a:pt x="1288327" y="990670"/>
                </a:lnTo>
                <a:lnTo>
                  <a:pt x="1293349" y="998610"/>
                </a:lnTo>
                <a:lnTo>
                  <a:pt x="1298106" y="1007080"/>
                </a:lnTo>
                <a:lnTo>
                  <a:pt x="1302864" y="1015284"/>
                </a:lnTo>
                <a:lnTo>
                  <a:pt x="1307358" y="1024018"/>
                </a:lnTo>
                <a:lnTo>
                  <a:pt x="1311851" y="1032488"/>
                </a:lnTo>
                <a:lnTo>
                  <a:pt x="1316080" y="1041222"/>
                </a:lnTo>
                <a:lnTo>
                  <a:pt x="1320309" y="1049956"/>
                </a:lnTo>
                <a:lnTo>
                  <a:pt x="1323745" y="1058955"/>
                </a:lnTo>
                <a:lnTo>
                  <a:pt x="1327710" y="1067954"/>
                </a:lnTo>
                <a:lnTo>
                  <a:pt x="1331146" y="1077217"/>
                </a:lnTo>
                <a:lnTo>
                  <a:pt x="1334582" y="1086216"/>
                </a:lnTo>
                <a:lnTo>
                  <a:pt x="1337490" y="1095744"/>
                </a:lnTo>
                <a:lnTo>
                  <a:pt x="1340662" y="1105007"/>
                </a:lnTo>
                <a:lnTo>
                  <a:pt x="1343569" y="1114536"/>
                </a:lnTo>
                <a:lnTo>
                  <a:pt x="1345948" y="1124328"/>
                </a:lnTo>
                <a:lnTo>
                  <a:pt x="1348327" y="1134386"/>
                </a:lnTo>
                <a:lnTo>
                  <a:pt x="1350442" y="1144179"/>
                </a:lnTo>
                <a:lnTo>
                  <a:pt x="1352556" y="1153971"/>
                </a:lnTo>
                <a:lnTo>
                  <a:pt x="1354142" y="1164029"/>
                </a:lnTo>
                <a:lnTo>
                  <a:pt x="1355464" y="1173822"/>
                </a:lnTo>
                <a:lnTo>
                  <a:pt x="1356785" y="1183350"/>
                </a:lnTo>
                <a:lnTo>
                  <a:pt x="1357578" y="1193143"/>
                </a:lnTo>
                <a:lnTo>
                  <a:pt x="1358371" y="1202935"/>
                </a:lnTo>
                <a:lnTo>
                  <a:pt x="1358900" y="1212464"/>
                </a:lnTo>
                <a:lnTo>
                  <a:pt x="1358900" y="1221992"/>
                </a:lnTo>
                <a:lnTo>
                  <a:pt x="1358900" y="1231520"/>
                </a:lnTo>
                <a:lnTo>
                  <a:pt x="1358900" y="1241048"/>
                </a:lnTo>
                <a:lnTo>
                  <a:pt x="1358371" y="1250576"/>
                </a:lnTo>
                <a:lnTo>
                  <a:pt x="1357843" y="1260104"/>
                </a:lnTo>
                <a:lnTo>
                  <a:pt x="1357050" y="1269368"/>
                </a:lnTo>
                <a:lnTo>
                  <a:pt x="1355728" y="1278631"/>
                </a:lnTo>
                <a:lnTo>
                  <a:pt x="1354406" y="1287895"/>
                </a:lnTo>
                <a:lnTo>
                  <a:pt x="1353085" y="1296893"/>
                </a:lnTo>
                <a:lnTo>
                  <a:pt x="1350970" y="1306157"/>
                </a:lnTo>
                <a:lnTo>
                  <a:pt x="1349120" y="1315156"/>
                </a:lnTo>
                <a:lnTo>
                  <a:pt x="1346741" y="1324154"/>
                </a:lnTo>
                <a:lnTo>
                  <a:pt x="1344627" y="1332889"/>
                </a:lnTo>
                <a:lnTo>
                  <a:pt x="1341983" y="1341358"/>
                </a:lnTo>
                <a:lnTo>
                  <a:pt x="1339076" y="1350092"/>
                </a:lnTo>
                <a:lnTo>
                  <a:pt x="1336168" y="1358826"/>
                </a:lnTo>
                <a:lnTo>
                  <a:pt x="1332732" y="1367296"/>
                </a:lnTo>
                <a:lnTo>
                  <a:pt x="1329560" y="1375500"/>
                </a:lnTo>
                <a:lnTo>
                  <a:pt x="1325860" y="1383970"/>
                </a:lnTo>
                <a:lnTo>
                  <a:pt x="1321895" y="1391910"/>
                </a:lnTo>
                <a:lnTo>
                  <a:pt x="1317930" y="1399850"/>
                </a:lnTo>
                <a:lnTo>
                  <a:pt x="1313701" y="1407790"/>
                </a:lnTo>
                <a:lnTo>
                  <a:pt x="1309208" y="1415730"/>
                </a:lnTo>
                <a:lnTo>
                  <a:pt x="1304450" y="1423406"/>
                </a:lnTo>
                <a:lnTo>
                  <a:pt x="1299428" y="1431081"/>
                </a:lnTo>
                <a:lnTo>
                  <a:pt x="1294406" y="1438492"/>
                </a:lnTo>
                <a:lnTo>
                  <a:pt x="1289384" y="1445638"/>
                </a:lnTo>
                <a:lnTo>
                  <a:pt x="1283833" y="1453049"/>
                </a:lnTo>
                <a:lnTo>
                  <a:pt x="1278018" y="1459930"/>
                </a:lnTo>
                <a:lnTo>
                  <a:pt x="1272203" y="1466812"/>
                </a:lnTo>
                <a:lnTo>
                  <a:pt x="1266388" y="1473428"/>
                </a:lnTo>
                <a:lnTo>
                  <a:pt x="1260044" y="1480045"/>
                </a:lnTo>
                <a:lnTo>
                  <a:pt x="1253701" y="1486397"/>
                </a:lnTo>
                <a:lnTo>
                  <a:pt x="1247093" y="1492749"/>
                </a:lnTo>
                <a:lnTo>
                  <a:pt x="1240221" y="1498837"/>
                </a:lnTo>
                <a:lnTo>
                  <a:pt x="1233613" y="1504659"/>
                </a:lnTo>
                <a:lnTo>
                  <a:pt x="1226212" y="1510218"/>
                </a:lnTo>
                <a:lnTo>
                  <a:pt x="1218811" y="1516040"/>
                </a:lnTo>
                <a:lnTo>
                  <a:pt x="1211674" y="1521334"/>
                </a:lnTo>
                <a:lnTo>
                  <a:pt x="1203745" y="1526362"/>
                </a:lnTo>
                <a:lnTo>
                  <a:pt x="1195815" y="1531391"/>
                </a:lnTo>
                <a:lnTo>
                  <a:pt x="1187885" y="1536155"/>
                </a:lnTo>
                <a:lnTo>
                  <a:pt x="1179691" y="1540655"/>
                </a:lnTo>
                <a:lnTo>
                  <a:pt x="1171233" y="1545154"/>
                </a:lnTo>
                <a:lnTo>
                  <a:pt x="1162775" y="1549389"/>
                </a:lnTo>
                <a:lnTo>
                  <a:pt x="1154053" y="1553359"/>
                </a:lnTo>
                <a:lnTo>
                  <a:pt x="1145066" y="1557064"/>
                </a:lnTo>
                <a:lnTo>
                  <a:pt x="1136079" y="1560240"/>
                </a:lnTo>
                <a:lnTo>
                  <a:pt x="1127092" y="1563681"/>
                </a:lnTo>
                <a:lnTo>
                  <a:pt x="1117577" y="1566592"/>
                </a:lnTo>
                <a:lnTo>
                  <a:pt x="1108325" y="1569239"/>
                </a:lnTo>
                <a:lnTo>
                  <a:pt x="1098546" y="1571886"/>
                </a:lnTo>
                <a:lnTo>
                  <a:pt x="1089030" y="1574003"/>
                </a:lnTo>
                <a:lnTo>
                  <a:pt x="1078986" y="1576385"/>
                </a:lnTo>
                <a:lnTo>
                  <a:pt x="1068942" y="1577973"/>
                </a:lnTo>
                <a:lnTo>
                  <a:pt x="1058633" y="1579296"/>
                </a:lnTo>
                <a:lnTo>
                  <a:pt x="1048589" y="1580620"/>
                </a:lnTo>
                <a:lnTo>
                  <a:pt x="1038545" y="1581678"/>
                </a:lnTo>
                <a:lnTo>
                  <a:pt x="1028501" y="1582208"/>
                </a:lnTo>
                <a:lnTo>
                  <a:pt x="1017928" y="1582472"/>
                </a:lnTo>
                <a:lnTo>
                  <a:pt x="1007884" y="1582737"/>
                </a:lnTo>
                <a:lnTo>
                  <a:pt x="997840" y="1582472"/>
                </a:lnTo>
                <a:lnTo>
                  <a:pt x="987796" y="1582208"/>
                </a:lnTo>
                <a:lnTo>
                  <a:pt x="977752" y="1581414"/>
                </a:lnTo>
                <a:lnTo>
                  <a:pt x="967443" y="1580620"/>
                </a:lnTo>
                <a:lnTo>
                  <a:pt x="957399" y="1579032"/>
                </a:lnTo>
                <a:lnTo>
                  <a:pt x="947355" y="1577708"/>
                </a:lnTo>
                <a:lnTo>
                  <a:pt x="937575" y="1576120"/>
                </a:lnTo>
                <a:lnTo>
                  <a:pt x="927531" y="1574003"/>
                </a:lnTo>
                <a:lnTo>
                  <a:pt x="917487" y="1571886"/>
                </a:lnTo>
                <a:lnTo>
                  <a:pt x="907443" y="1569239"/>
                </a:lnTo>
                <a:lnTo>
                  <a:pt x="897663" y="1566857"/>
                </a:lnTo>
                <a:lnTo>
                  <a:pt x="887883" y="1563681"/>
                </a:lnTo>
                <a:lnTo>
                  <a:pt x="878103" y="1560505"/>
                </a:lnTo>
                <a:lnTo>
                  <a:pt x="868324" y="1557064"/>
                </a:lnTo>
                <a:lnTo>
                  <a:pt x="858808" y="1553359"/>
                </a:lnTo>
                <a:lnTo>
                  <a:pt x="849028" y="1549389"/>
                </a:lnTo>
                <a:lnTo>
                  <a:pt x="839513" y="1545419"/>
                </a:lnTo>
                <a:lnTo>
                  <a:pt x="829997" y="1540919"/>
                </a:lnTo>
                <a:lnTo>
                  <a:pt x="820746" y="1536420"/>
                </a:lnTo>
                <a:lnTo>
                  <a:pt x="811495" y="1531656"/>
                </a:lnTo>
                <a:lnTo>
                  <a:pt x="802508" y="1526627"/>
                </a:lnTo>
                <a:lnTo>
                  <a:pt x="793257" y="1521334"/>
                </a:lnTo>
                <a:lnTo>
                  <a:pt x="784535" y="1515776"/>
                </a:lnTo>
                <a:lnTo>
                  <a:pt x="775548" y="1509953"/>
                </a:lnTo>
                <a:lnTo>
                  <a:pt x="766825" y="1504130"/>
                </a:lnTo>
                <a:lnTo>
                  <a:pt x="758367" y="1498307"/>
                </a:lnTo>
                <a:lnTo>
                  <a:pt x="749909" y="1491691"/>
                </a:lnTo>
                <a:lnTo>
                  <a:pt x="741451" y="1485339"/>
                </a:lnTo>
                <a:lnTo>
                  <a:pt x="733257" y="1478457"/>
                </a:lnTo>
                <a:lnTo>
                  <a:pt x="725063" y="1471840"/>
                </a:lnTo>
                <a:lnTo>
                  <a:pt x="717398" y="1464694"/>
                </a:lnTo>
                <a:lnTo>
                  <a:pt x="709468" y="1457548"/>
                </a:lnTo>
                <a:lnTo>
                  <a:pt x="701803" y="1450137"/>
                </a:lnTo>
                <a:lnTo>
                  <a:pt x="694402" y="1442197"/>
                </a:lnTo>
                <a:lnTo>
                  <a:pt x="687001" y="1434787"/>
                </a:lnTo>
                <a:lnTo>
                  <a:pt x="679864" y="1426582"/>
                </a:lnTo>
                <a:lnTo>
                  <a:pt x="672992" y="1418377"/>
                </a:lnTo>
                <a:lnTo>
                  <a:pt x="666120" y="1410172"/>
                </a:lnTo>
                <a:lnTo>
                  <a:pt x="659512" y="1401967"/>
                </a:lnTo>
                <a:lnTo>
                  <a:pt x="652904" y="1393233"/>
                </a:lnTo>
                <a:lnTo>
                  <a:pt x="646824" y="1384499"/>
                </a:lnTo>
                <a:lnTo>
                  <a:pt x="641009" y="1375500"/>
                </a:lnTo>
                <a:lnTo>
                  <a:pt x="635194" y="1366502"/>
                </a:lnTo>
                <a:lnTo>
                  <a:pt x="629379" y="1357238"/>
                </a:lnTo>
                <a:lnTo>
                  <a:pt x="623829" y="1347975"/>
                </a:lnTo>
                <a:lnTo>
                  <a:pt x="618807" y="1338447"/>
                </a:lnTo>
                <a:lnTo>
                  <a:pt x="613784" y="1328918"/>
                </a:lnTo>
                <a:lnTo>
                  <a:pt x="609027" y="1319126"/>
                </a:lnTo>
                <a:lnTo>
                  <a:pt x="604533" y="1309068"/>
                </a:lnTo>
                <a:lnTo>
                  <a:pt x="600040" y="1299275"/>
                </a:lnTo>
                <a:lnTo>
                  <a:pt x="595811" y="1289218"/>
                </a:lnTo>
                <a:lnTo>
                  <a:pt x="592110" y="1278896"/>
                </a:lnTo>
                <a:lnTo>
                  <a:pt x="588410" y="1268309"/>
                </a:lnTo>
                <a:lnTo>
                  <a:pt x="585238" y="1257987"/>
                </a:lnTo>
                <a:lnTo>
                  <a:pt x="581802" y="1247665"/>
                </a:lnTo>
                <a:lnTo>
                  <a:pt x="578894" y="1237078"/>
                </a:lnTo>
                <a:lnTo>
                  <a:pt x="576515" y="1225962"/>
                </a:lnTo>
                <a:lnTo>
                  <a:pt x="573872" y="1215375"/>
                </a:lnTo>
                <a:lnTo>
                  <a:pt x="572022" y="1204523"/>
                </a:lnTo>
                <a:lnTo>
                  <a:pt x="570172" y="1193937"/>
                </a:lnTo>
                <a:lnTo>
                  <a:pt x="568586" y="1183615"/>
                </a:lnTo>
                <a:lnTo>
                  <a:pt x="567529" y="1173028"/>
                </a:lnTo>
                <a:lnTo>
                  <a:pt x="566736" y="1162441"/>
                </a:lnTo>
                <a:lnTo>
                  <a:pt x="565678" y="1152119"/>
                </a:lnTo>
                <a:lnTo>
                  <a:pt x="565414" y="1141797"/>
                </a:lnTo>
                <a:lnTo>
                  <a:pt x="565150" y="1131210"/>
                </a:lnTo>
                <a:lnTo>
                  <a:pt x="565414" y="1121152"/>
                </a:lnTo>
                <a:lnTo>
                  <a:pt x="565678" y="1110830"/>
                </a:lnTo>
                <a:lnTo>
                  <a:pt x="566471" y="1100773"/>
                </a:lnTo>
                <a:lnTo>
                  <a:pt x="567529" y="1090980"/>
                </a:lnTo>
                <a:lnTo>
                  <a:pt x="568586" y="1080923"/>
                </a:lnTo>
                <a:lnTo>
                  <a:pt x="569907" y="1071130"/>
                </a:lnTo>
                <a:lnTo>
                  <a:pt x="571493" y="1061337"/>
                </a:lnTo>
                <a:lnTo>
                  <a:pt x="573344" y="1051809"/>
                </a:lnTo>
                <a:lnTo>
                  <a:pt x="575723" y="1042281"/>
                </a:lnTo>
                <a:lnTo>
                  <a:pt x="577837" y="1033017"/>
                </a:lnTo>
                <a:lnTo>
                  <a:pt x="580480" y="1023754"/>
                </a:lnTo>
                <a:lnTo>
                  <a:pt x="583123" y="1014755"/>
                </a:lnTo>
                <a:lnTo>
                  <a:pt x="586295" y="1005756"/>
                </a:lnTo>
                <a:lnTo>
                  <a:pt x="589467" y="996757"/>
                </a:lnTo>
                <a:lnTo>
                  <a:pt x="592903" y="988023"/>
                </a:lnTo>
                <a:lnTo>
                  <a:pt x="596604" y="979289"/>
                </a:lnTo>
                <a:lnTo>
                  <a:pt x="600568" y="970820"/>
                </a:lnTo>
                <a:lnTo>
                  <a:pt x="604533" y="962615"/>
                </a:lnTo>
                <a:lnTo>
                  <a:pt x="609027" y="954410"/>
                </a:lnTo>
                <a:lnTo>
                  <a:pt x="613520" y="946205"/>
                </a:lnTo>
                <a:lnTo>
                  <a:pt x="618278" y="938001"/>
                </a:lnTo>
                <a:lnTo>
                  <a:pt x="623036" y="930590"/>
                </a:lnTo>
                <a:lnTo>
                  <a:pt x="628322" y="922650"/>
                </a:lnTo>
                <a:lnTo>
                  <a:pt x="633344" y="915239"/>
                </a:lnTo>
                <a:lnTo>
                  <a:pt x="638895" y="908093"/>
                </a:lnTo>
                <a:lnTo>
                  <a:pt x="644710" y="900947"/>
                </a:lnTo>
                <a:lnTo>
                  <a:pt x="650525" y="894065"/>
                </a:lnTo>
                <a:lnTo>
                  <a:pt x="656340" y="887184"/>
                </a:lnTo>
                <a:lnTo>
                  <a:pt x="662683" y="880567"/>
                </a:lnTo>
                <a:lnTo>
                  <a:pt x="669027" y="873950"/>
                </a:lnTo>
                <a:lnTo>
                  <a:pt x="675371" y="867863"/>
                </a:lnTo>
                <a:lnTo>
                  <a:pt x="682243" y="861511"/>
                </a:lnTo>
                <a:lnTo>
                  <a:pt x="688851" y="855688"/>
                </a:lnTo>
                <a:lnTo>
                  <a:pt x="695988" y="850130"/>
                </a:lnTo>
                <a:lnTo>
                  <a:pt x="703124" y="844572"/>
                </a:lnTo>
                <a:lnTo>
                  <a:pt x="710525" y="839279"/>
                </a:lnTo>
                <a:lnTo>
                  <a:pt x="718190" y="833985"/>
                </a:lnTo>
                <a:lnTo>
                  <a:pt x="725591" y="828956"/>
                </a:lnTo>
                <a:lnTo>
                  <a:pt x="733521" y="824192"/>
                </a:lnTo>
                <a:lnTo>
                  <a:pt x="741451" y="819693"/>
                </a:lnTo>
                <a:lnTo>
                  <a:pt x="749644" y="815458"/>
                </a:lnTo>
                <a:lnTo>
                  <a:pt x="757574" y="811224"/>
                </a:lnTo>
                <a:lnTo>
                  <a:pt x="765768" y="807518"/>
                </a:lnTo>
                <a:lnTo>
                  <a:pt x="774226" y="803813"/>
                </a:lnTo>
                <a:lnTo>
                  <a:pt x="782949" y="800372"/>
                </a:lnTo>
                <a:lnTo>
                  <a:pt x="791671" y="796931"/>
                </a:lnTo>
                <a:lnTo>
                  <a:pt x="800394" y="794285"/>
                </a:lnTo>
                <a:lnTo>
                  <a:pt x="809381" y="791373"/>
                </a:lnTo>
                <a:lnTo>
                  <a:pt x="818632" y="788991"/>
                </a:lnTo>
                <a:lnTo>
                  <a:pt x="827883" y="786345"/>
                </a:lnTo>
                <a:lnTo>
                  <a:pt x="837134" y="784492"/>
                </a:lnTo>
                <a:lnTo>
                  <a:pt x="846650" y="782375"/>
                </a:lnTo>
                <a:lnTo>
                  <a:pt x="856165" y="780787"/>
                </a:lnTo>
                <a:lnTo>
                  <a:pt x="865680" y="779198"/>
                </a:lnTo>
                <a:lnTo>
                  <a:pt x="875460" y="778140"/>
                </a:lnTo>
                <a:lnTo>
                  <a:pt x="885240" y="777346"/>
                </a:lnTo>
                <a:lnTo>
                  <a:pt x="894756" y="776816"/>
                </a:lnTo>
                <a:lnTo>
                  <a:pt x="904800" y="776287"/>
                </a:lnTo>
                <a:close/>
                <a:moveTo>
                  <a:pt x="797783" y="304800"/>
                </a:moveTo>
                <a:lnTo>
                  <a:pt x="819466" y="304800"/>
                </a:lnTo>
                <a:lnTo>
                  <a:pt x="840885" y="305594"/>
                </a:lnTo>
                <a:lnTo>
                  <a:pt x="862304" y="306652"/>
                </a:lnTo>
                <a:lnTo>
                  <a:pt x="883722" y="307975"/>
                </a:lnTo>
                <a:lnTo>
                  <a:pt x="904877" y="310356"/>
                </a:lnTo>
                <a:lnTo>
                  <a:pt x="925767" y="312738"/>
                </a:lnTo>
                <a:lnTo>
                  <a:pt x="946921" y="315913"/>
                </a:lnTo>
                <a:lnTo>
                  <a:pt x="968075" y="319617"/>
                </a:lnTo>
                <a:lnTo>
                  <a:pt x="988701" y="323586"/>
                </a:lnTo>
                <a:lnTo>
                  <a:pt x="1009591" y="328083"/>
                </a:lnTo>
                <a:lnTo>
                  <a:pt x="1029952" y="333111"/>
                </a:lnTo>
                <a:lnTo>
                  <a:pt x="1050577" y="338402"/>
                </a:lnTo>
                <a:lnTo>
                  <a:pt x="1070674" y="344223"/>
                </a:lnTo>
                <a:lnTo>
                  <a:pt x="1090770" y="350838"/>
                </a:lnTo>
                <a:lnTo>
                  <a:pt x="1110603" y="357188"/>
                </a:lnTo>
                <a:lnTo>
                  <a:pt x="1130170" y="364331"/>
                </a:lnTo>
                <a:lnTo>
                  <a:pt x="1149474" y="371740"/>
                </a:lnTo>
                <a:lnTo>
                  <a:pt x="1168513" y="379677"/>
                </a:lnTo>
                <a:lnTo>
                  <a:pt x="1187816" y="387879"/>
                </a:lnTo>
                <a:lnTo>
                  <a:pt x="1206855" y="396611"/>
                </a:lnTo>
                <a:lnTo>
                  <a:pt x="1225629" y="405606"/>
                </a:lnTo>
                <a:lnTo>
                  <a:pt x="1244139" y="415131"/>
                </a:lnTo>
                <a:lnTo>
                  <a:pt x="1262649" y="424656"/>
                </a:lnTo>
                <a:lnTo>
                  <a:pt x="1280895" y="434975"/>
                </a:lnTo>
                <a:lnTo>
                  <a:pt x="1298876" y="445294"/>
                </a:lnTo>
                <a:lnTo>
                  <a:pt x="1316593" y="456406"/>
                </a:lnTo>
                <a:lnTo>
                  <a:pt x="1334310" y="467519"/>
                </a:lnTo>
                <a:lnTo>
                  <a:pt x="1351762" y="479161"/>
                </a:lnTo>
                <a:lnTo>
                  <a:pt x="1368686" y="491067"/>
                </a:lnTo>
                <a:lnTo>
                  <a:pt x="1385609" y="503502"/>
                </a:lnTo>
                <a:lnTo>
                  <a:pt x="1404648" y="517790"/>
                </a:lnTo>
                <a:lnTo>
                  <a:pt x="1423158" y="532871"/>
                </a:lnTo>
                <a:lnTo>
                  <a:pt x="1441404" y="548217"/>
                </a:lnTo>
                <a:lnTo>
                  <a:pt x="1459385" y="563563"/>
                </a:lnTo>
                <a:lnTo>
                  <a:pt x="1273491" y="749565"/>
                </a:lnTo>
                <a:lnTo>
                  <a:pt x="1260270" y="738717"/>
                </a:lnTo>
                <a:lnTo>
                  <a:pt x="1253394" y="733161"/>
                </a:lnTo>
                <a:lnTo>
                  <a:pt x="1246519" y="728134"/>
                </a:lnTo>
                <a:lnTo>
                  <a:pt x="1235149" y="720196"/>
                </a:lnTo>
                <a:lnTo>
                  <a:pt x="1224043" y="712259"/>
                </a:lnTo>
                <a:lnTo>
                  <a:pt x="1212408" y="704850"/>
                </a:lnTo>
                <a:lnTo>
                  <a:pt x="1200773" y="697706"/>
                </a:lnTo>
                <a:lnTo>
                  <a:pt x="1188874" y="690298"/>
                </a:lnTo>
                <a:lnTo>
                  <a:pt x="1176710" y="683684"/>
                </a:lnTo>
                <a:lnTo>
                  <a:pt x="1164811" y="677069"/>
                </a:lnTo>
                <a:lnTo>
                  <a:pt x="1152647" y="670719"/>
                </a:lnTo>
                <a:lnTo>
                  <a:pt x="1140219" y="664634"/>
                </a:lnTo>
                <a:lnTo>
                  <a:pt x="1128055" y="658813"/>
                </a:lnTo>
                <a:lnTo>
                  <a:pt x="1115362" y="653521"/>
                </a:lnTo>
                <a:lnTo>
                  <a:pt x="1102670" y="648229"/>
                </a:lnTo>
                <a:lnTo>
                  <a:pt x="1089713" y="643202"/>
                </a:lnTo>
                <a:lnTo>
                  <a:pt x="1076756" y="638704"/>
                </a:lnTo>
                <a:lnTo>
                  <a:pt x="1064063" y="634206"/>
                </a:lnTo>
                <a:lnTo>
                  <a:pt x="1051106" y="629973"/>
                </a:lnTo>
                <a:lnTo>
                  <a:pt x="1037885" y="626004"/>
                </a:lnTo>
                <a:lnTo>
                  <a:pt x="1024399" y="622565"/>
                </a:lnTo>
                <a:lnTo>
                  <a:pt x="1010913" y="619390"/>
                </a:lnTo>
                <a:lnTo>
                  <a:pt x="997427" y="616479"/>
                </a:lnTo>
                <a:lnTo>
                  <a:pt x="983941" y="613569"/>
                </a:lnTo>
                <a:lnTo>
                  <a:pt x="970191" y="611452"/>
                </a:lnTo>
                <a:lnTo>
                  <a:pt x="956705" y="609336"/>
                </a:lnTo>
                <a:lnTo>
                  <a:pt x="942954" y="607748"/>
                </a:lnTo>
                <a:lnTo>
                  <a:pt x="928940" y="606425"/>
                </a:lnTo>
                <a:lnTo>
                  <a:pt x="915189" y="605102"/>
                </a:lnTo>
                <a:lnTo>
                  <a:pt x="901439" y="604573"/>
                </a:lnTo>
                <a:lnTo>
                  <a:pt x="887424" y="604044"/>
                </a:lnTo>
                <a:lnTo>
                  <a:pt x="873410" y="604044"/>
                </a:lnTo>
                <a:lnTo>
                  <a:pt x="859395" y="604573"/>
                </a:lnTo>
                <a:lnTo>
                  <a:pt x="845380" y="605102"/>
                </a:lnTo>
                <a:lnTo>
                  <a:pt x="831365" y="606425"/>
                </a:lnTo>
                <a:lnTo>
                  <a:pt x="817351" y="607748"/>
                </a:lnTo>
                <a:lnTo>
                  <a:pt x="803071" y="609336"/>
                </a:lnTo>
                <a:lnTo>
                  <a:pt x="789057" y="611452"/>
                </a:lnTo>
                <a:lnTo>
                  <a:pt x="775306" y="613834"/>
                </a:lnTo>
                <a:lnTo>
                  <a:pt x="761820" y="616744"/>
                </a:lnTo>
                <a:lnTo>
                  <a:pt x="748599" y="619919"/>
                </a:lnTo>
                <a:lnTo>
                  <a:pt x="735377" y="623359"/>
                </a:lnTo>
                <a:lnTo>
                  <a:pt x="722156" y="627063"/>
                </a:lnTo>
                <a:lnTo>
                  <a:pt x="709199" y="631296"/>
                </a:lnTo>
                <a:lnTo>
                  <a:pt x="696506" y="635794"/>
                </a:lnTo>
                <a:lnTo>
                  <a:pt x="683814" y="640556"/>
                </a:lnTo>
                <a:lnTo>
                  <a:pt x="671650" y="645584"/>
                </a:lnTo>
                <a:lnTo>
                  <a:pt x="659486" y="650875"/>
                </a:lnTo>
                <a:lnTo>
                  <a:pt x="647323" y="656696"/>
                </a:lnTo>
                <a:lnTo>
                  <a:pt x="635952" y="662517"/>
                </a:lnTo>
                <a:lnTo>
                  <a:pt x="624053" y="668867"/>
                </a:lnTo>
                <a:lnTo>
                  <a:pt x="612682" y="675481"/>
                </a:lnTo>
                <a:lnTo>
                  <a:pt x="601312" y="682361"/>
                </a:lnTo>
                <a:lnTo>
                  <a:pt x="590206" y="689769"/>
                </a:lnTo>
                <a:lnTo>
                  <a:pt x="579100" y="697442"/>
                </a:lnTo>
                <a:lnTo>
                  <a:pt x="568523" y="705115"/>
                </a:lnTo>
                <a:lnTo>
                  <a:pt x="558210" y="713317"/>
                </a:lnTo>
                <a:lnTo>
                  <a:pt x="548162" y="721784"/>
                </a:lnTo>
                <a:lnTo>
                  <a:pt x="537849" y="730515"/>
                </a:lnTo>
                <a:lnTo>
                  <a:pt x="528329" y="739246"/>
                </a:lnTo>
                <a:lnTo>
                  <a:pt x="518810" y="748507"/>
                </a:lnTo>
                <a:lnTo>
                  <a:pt x="509555" y="758032"/>
                </a:lnTo>
                <a:lnTo>
                  <a:pt x="500564" y="767557"/>
                </a:lnTo>
                <a:lnTo>
                  <a:pt x="491838" y="777346"/>
                </a:lnTo>
                <a:lnTo>
                  <a:pt x="483641" y="787665"/>
                </a:lnTo>
                <a:lnTo>
                  <a:pt x="475444" y="798248"/>
                </a:lnTo>
                <a:lnTo>
                  <a:pt x="467246" y="808832"/>
                </a:lnTo>
                <a:lnTo>
                  <a:pt x="459578" y="819679"/>
                </a:lnTo>
                <a:lnTo>
                  <a:pt x="452174" y="831057"/>
                </a:lnTo>
                <a:lnTo>
                  <a:pt x="444770" y="842434"/>
                </a:lnTo>
                <a:lnTo>
                  <a:pt x="438159" y="854340"/>
                </a:lnTo>
                <a:lnTo>
                  <a:pt x="431284" y="866246"/>
                </a:lnTo>
                <a:lnTo>
                  <a:pt x="425202" y="878417"/>
                </a:lnTo>
                <a:lnTo>
                  <a:pt x="419120" y="890852"/>
                </a:lnTo>
                <a:lnTo>
                  <a:pt x="413303" y="903288"/>
                </a:lnTo>
                <a:lnTo>
                  <a:pt x="408014" y="915988"/>
                </a:lnTo>
                <a:lnTo>
                  <a:pt x="402990" y="928952"/>
                </a:lnTo>
                <a:lnTo>
                  <a:pt x="398495" y="941917"/>
                </a:lnTo>
                <a:lnTo>
                  <a:pt x="393999" y="955411"/>
                </a:lnTo>
                <a:lnTo>
                  <a:pt x="390033" y="968905"/>
                </a:lnTo>
                <a:lnTo>
                  <a:pt x="386331" y="982398"/>
                </a:lnTo>
                <a:lnTo>
                  <a:pt x="383158" y="996157"/>
                </a:lnTo>
                <a:lnTo>
                  <a:pt x="379985" y="1010180"/>
                </a:lnTo>
                <a:lnTo>
                  <a:pt x="377076" y="1024467"/>
                </a:lnTo>
                <a:lnTo>
                  <a:pt x="374961" y="1038755"/>
                </a:lnTo>
                <a:lnTo>
                  <a:pt x="372845" y="1053571"/>
                </a:lnTo>
                <a:lnTo>
                  <a:pt x="371523" y="1068388"/>
                </a:lnTo>
                <a:lnTo>
                  <a:pt x="370201" y="1083205"/>
                </a:lnTo>
                <a:lnTo>
                  <a:pt x="369672" y="1098021"/>
                </a:lnTo>
                <a:lnTo>
                  <a:pt x="368879" y="1113367"/>
                </a:lnTo>
                <a:lnTo>
                  <a:pt x="368879" y="1128448"/>
                </a:lnTo>
                <a:lnTo>
                  <a:pt x="369143" y="1143794"/>
                </a:lnTo>
                <a:lnTo>
                  <a:pt x="370201" y="1159140"/>
                </a:lnTo>
                <a:lnTo>
                  <a:pt x="371523" y="1174750"/>
                </a:lnTo>
                <a:lnTo>
                  <a:pt x="372845" y="1190096"/>
                </a:lnTo>
                <a:lnTo>
                  <a:pt x="374961" y="1205971"/>
                </a:lnTo>
                <a:lnTo>
                  <a:pt x="377340" y="1221582"/>
                </a:lnTo>
                <a:lnTo>
                  <a:pt x="380249" y="1237721"/>
                </a:lnTo>
                <a:lnTo>
                  <a:pt x="383687" y="1253332"/>
                </a:lnTo>
                <a:lnTo>
                  <a:pt x="387124" y="1269471"/>
                </a:lnTo>
                <a:lnTo>
                  <a:pt x="391355" y="1285346"/>
                </a:lnTo>
                <a:lnTo>
                  <a:pt x="395850" y="1300957"/>
                </a:lnTo>
                <a:lnTo>
                  <a:pt x="400875" y="1316567"/>
                </a:lnTo>
                <a:lnTo>
                  <a:pt x="406163" y="1331648"/>
                </a:lnTo>
                <a:lnTo>
                  <a:pt x="411716" y="1347259"/>
                </a:lnTo>
                <a:lnTo>
                  <a:pt x="417798" y="1362075"/>
                </a:lnTo>
                <a:lnTo>
                  <a:pt x="423880" y="1376892"/>
                </a:lnTo>
                <a:lnTo>
                  <a:pt x="430755" y="1391709"/>
                </a:lnTo>
                <a:lnTo>
                  <a:pt x="437630" y="1406261"/>
                </a:lnTo>
                <a:lnTo>
                  <a:pt x="445034" y="1420548"/>
                </a:lnTo>
                <a:lnTo>
                  <a:pt x="452967" y="1434571"/>
                </a:lnTo>
                <a:lnTo>
                  <a:pt x="460900" y="1448330"/>
                </a:lnTo>
                <a:lnTo>
                  <a:pt x="469097" y="1462088"/>
                </a:lnTo>
                <a:lnTo>
                  <a:pt x="477823" y="1475582"/>
                </a:lnTo>
                <a:lnTo>
                  <a:pt x="486814" y="1488811"/>
                </a:lnTo>
                <a:lnTo>
                  <a:pt x="496069" y="1502040"/>
                </a:lnTo>
                <a:lnTo>
                  <a:pt x="505589" y="1515005"/>
                </a:lnTo>
                <a:lnTo>
                  <a:pt x="515637" y="1527176"/>
                </a:lnTo>
                <a:lnTo>
                  <a:pt x="525685" y="1539611"/>
                </a:lnTo>
                <a:lnTo>
                  <a:pt x="535733" y="1551782"/>
                </a:lnTo>
                <a:lnTo>
                  <a:pt x="546311" y="1563423"/>
                </a:lnTo>
                <a:lnTo>
                  <a:pt x="557417" y="1575065"/>
                </a:lnTo>
                <a:lnTo>
                  <a:pt x="568523" y="1586442"/>
                </a:lnTo>
                <a:lnTo>
                  <a:pt x="579893" y="1597555"/>
                </a:lnTo>
                <a:lnTo>
                  <a:pt x="591264" y="1608138"/>
                </a:lnTo>
                <a:lnTo>
                  <a:pt x="603163" y="1618457"/>
                </a:lnTo>
                <a:lnTo>
                  <a:pt x="615062" y="1628776"/>
                </a:lnTo>
                <a:lnTo>
                  <a:pt x="627490" y="1638830"/>
                </a:lnTo>
                <a:lnTo>
                  <a:pt x="639919" y="1648355"/>
                </a:lnTo>
                <a:lnTo>
                  <a:pt x="652347" y="1657615"/>
                </a:lnTo>
                <a:lnTo>
                  <a:pt x="665304" y="1666611"/>
                </a:lnTo>
                <a:lnTo>
                  <a:pt x="678261" y="1675342"/>
                </a:lnTo>
                <a:lnTo>
                  <a:pt x="691482" y="1683544"/>
                </a:lnTo>
                <a:lnTo>
                  <a:pt x="704968" y="1691482"/>
                </a:lnTo>
                <a:lnTo>
                  <a:pt x="718454" y="1699155"/>
                </a:lnTo>
                <a:lnTo>
                  <a:pt x="731940" y="1706828"/>
                </a:lnTo>
                <a:lnTo>
                  <a:pt x="745690" y="1713707"/>
                </a:lnTo>
                <a:lnTo>
                  <a:pt x="759441" y="1720057"/>
                </a:lnTo>
                <a:lnTo>
                  <a:pt x="773455" y="1726671"/>
                </a:lnTo>
                <a:lnTo>
                  <a:pt x="787734" y="1732492"/>
                </a:lnTo>
                <a:lnTo>
                  <a:pt x="801749" y="1738313"/>
                </a:lnTo>
                <a:lnTo>
                  <a:pt x="816293" y="1743605"/>
                </a:lnTo>
                <a:lnTo>
                  <a:pt x="830836" y="1748632"/>
                </a:lnTo>
                <a:lnTo>
                  <a:pt x="845380" y="1753130"/>
                </a:lnTo>
                <a:lnTo>
                  <a:pt x="859924" y="1757363"/>
                </a:lnTo>
                <a:lnTo>
                  <a:pt x="874732" y="1761067"/>
                </a:lnTo>
                <a:lnTo>
                  <a:pt x="889275" y="1764771"/>
                </a:lnTo>
                <a:lnTo>
                  <a:pt x="904348" y="1767946"/>
                </a:lnTo>
                <a:lnTo>
                  <a:pt x="918891" y="1770328"/>
                </a:lnTo>
                <a:lnTo>
                  <a:pt x="933699" y="1772709"/>
                </a:lnTo>
                <a:lnTo>
                  <a:pt x="948507" y="1774561"/>
                </a:lnTo>
                <a:lnTo>
                  <a:pt x="963580" y="1776413"/>
                </a:lnTo>
                <a:lnTo>
                  <a:pt x="978388" y="1777471"/>
                </a:lnTo>
                <a:lnTo>
                  <a:pt x="993196" y="1778265"/>
                </a:lnTo>
                <a:lnTo>
                  <a:pt x="1008268" y="1778530"/>
                </a:lnTo>
                <a:lnTo>
                  <a:pt x="1023341" y="1778530"/>
                </a:lnTo>
                <a:lnTo>
                  <a:pt x="1038149" y="1778265"/>
                </a:lnTo>
                <a:lnTo>
                  <a:pt x="1052957" y="1777471"/>
                </a:lnTo>
                <a:lnTo>
                  <a:pt x="1067765" y="1776149"/>
                </a:lnTo>
                <a:lnTo>
                  <a:pt x="1083102" y="1774296"/>
                </a:lnTo>
                <a:lnTo>
                  <a:pt x="1097910" y="1772444"/>
                </a:lnTo>
                <a:lnTo>
                  <a:pt x="1112718" y="1769799"/>
                </a:lnTo>
                <a:lnTo>
                  <a:pt x="1127262" y="1767153"/>
                </a:lnTo>
                <a:lnTo>
                  <a:pt x="1142070" y="1763713"/>
                </a:lnTo>
                <a:lnTo>
                  <a:pt x="1156349" y="1760273"/>
                </a:lnTo>
                <a:lnTo>
                  <a:pt x="1170364" y="1756040"/>
                </a:lnTo>
                <a:lnTo>
                  <a:pt x="1184114" y="1751807"/>
                </a:lnTo>
                <a:lnTo>
                  <a:pt x="1197600" y="1747044"/>
                </a:lnTo>
                <a:lnTo>
                  <a:pt x="1210821" y="1742017"/>
                </a:lnTo>
                <a:lnTo>
                  <a:pt x="1224043" y="1736726"/>
                </a:lnTo>
                <a:lnTo>
                  <a:pt x="1236735" y="1731169"/>
                </a:lnTo>
                <a:lnTo>
                  <a:pt x="1249428" y="1725084"/>
                </a:lnTo>
                <a:lnTo>
                  <a:pt x="1261856" y="1718734"/>
                </a:lnTo>
                <a:lnTo>
                  <a:pt x="1274020" y="1712119"/>
                </a:lnTo>
                <a:lnTo>
                  <a:pt x="1285655" y="1704976"/>
                </a:lnTo>
                <a:lnTo>
                  <a:pt x="1297554" y="1697832"/>
                </a:lnTo>
                <a:lnTo>
                  <a:pt x="1308660" y="1690423"/>
                </a:lnTo>
                <a:lnTo>
                  <a:pt x="1320031" y="1682486"/>
                </a:lnTo>
                <a:lnTo>
                  <a:pt x="1330608" y="1674284"/>
                </a:lnTo>
                <a:lnTo>
                  <a:pt x="1340920" y="1666082"/>
                </a:lnTo>
                <a:lnTo>
                  <a:pt x="1350969" y="1657615"/>
                </a:lnTo>
                <a:lnTo>
                  <a:pt x="1361017" y="1648884"/>
                </a:lnTo>
                <a:lnTo>
                  <a:pt x="1370801" y="1639888"/>
                </a:lnTo>
                <a:lnTo>
                  <a:pt x="1380056" y="1630628"/>
                </a:lnTo>
                <a:lnTo>
                  <a:pt x="1389047" y="1621103"/>
                </a:lnTo>
                <a:lnTo>
                  <a:pt x="1398037" y="1611313"/>
                </a:lnTo>
                <a:lnTo>
                  <a:pt x="1406499" y="1601259"/>
                </a:lnTo>
                <a:lnTo>
                  <a:pt x="1414696" y="1590940"/>
                </a:lnTo>
                <a:lnTo>
                  <a:pt x="1422629" y="1580621"/>
                </a:lnTo>
                <a:lnTo>
                  <a:pt x="1430562" y="1570303"/>
                </a:lnTo>
                <a:lnTo>
                  <a:pt x="1437702" y="1559190"/>
                </a:lnTo>
                <a:lnTo>
                  <a:pt x="1445106" y="1548342"/>
                </a:lnTo>
                <a:lnTo>
                  <a:pt x="1451716" y="1536965"/>
                </a:lnTo>
                <a:lnTo>
                  <a:pt x="1458591" y="1525853"/>
                </a:lnTo>
                <a:lnTo>
                  <a:pt x="1464673" y="1514211"/>
                </a:lnTo>
                <a:lnTo>
                  <a:pt x="1470755" y="1502834"/>
                </a:lnTo>
                <a:lnTo>
                  <a:pt x="1476308" y="1490928"/>
                </a:lnTo>
                <a:lnTo>
                  <a:pt x="1481597" y="1479286"/>
                </a:lnTo>
                <a:lnTo>
                  <a:pt x="1486621" y="1467115"/>
                </a:lnTo>
                <a:lnTo>
                  <a:pt x="1491381" y="1454680"/>
                </a:lnTo>
                <a:lnTo>
                  <a:pt x="1495876" y="1442773"/>
                </a:lnTo>
                <a:lnTo>
                  <a:pt x="1500107" y="1430073"/>
                </a:lnTo>
                <a:lnTo>
                  <a:pt x="1503809" y="1417373"/>
                </a:lnTo>
                <a:lnTo>
                  <a:pt x="1507511" y="1404673"/>
                </a:lnTo>
                <a:lnTo>
                  <a:pt x="1510420" y="1391973"/>
                </a:lnTo>
                <a:lnTo>
                  <a:pt x="1513593" y="1379009"/>
                </a:lnTo>
                <a:lnTo>
                  <a:pt x="1516237" y="1366044"/>
                </a:lnTo>
                <a:lnTo>
                  <a:pt x="1518617" y="1352815"/>
                </a:lnTo>
                <a:lnTo>
                  <a:pt x="1520732" y="1339586"/>
                </a:lnTo>
                <a:lnTo>
                  <a:pt x="1522319" y="1326092"/>
                </a:lnTo>
                <a:lnTo>
                  <a:pt x="1523641" y="1312598"/>
                </a:lnTo>
                <a:lnTo>
                  <a:pt x="1524434" y="1299105"/>
                </a:lnTo>
                <a:lnTo>
                  <a:pt x="1525492" y="1285611"/>
                </a:lnTo>
                <a:lnTo>
                  <a:pt x="1526021" y="1272117"/>
                </a:lnTo>
                <a:lnTo>
                  <a:pt x="1526021" y="1258623"/>
                </a:lnTo>
                <a:lnTo>
                  <a:pt x="1525757" y="1244865"/>
                </a:lnTo>
                <a:lnTo>
                  <a:pt x="1525228" y="1231107"/>
                </a:lnTo>
                <a:lnTo>
                  <a:pt x="1524170" y="1217348"/>
                </a:lnTo>
                <a:lnTo>
                  <a:pt x="1523112" y="1203325"/>
                </a:lnTo>
                <a:lnTo>
                  <a:pt x="1521790" y="1189302"/>
                </a:lnTo>
                <a:lnTo>
                  <a:pt x="1519675" y="1175544"/>
                </a:lnTo>
                <a:lnTo>
                  <a:pt x="1517559" y="1161521"/>
                </a:lnTo>
                <a:lnTo>
                  <a:pt x="1514915" y="1147498"/>
                </a:lnTo>
                <a:lnTo>
                  <a:pt x="1512271" y="1133211"/>
                </a:lnTo>
                <a:lnTo>
                  <a:pt x="1509097" y="1119188"/>
                </a:lnTo>
                <a:lnTo>
                  <a:pt x="1505395" y="1104900"/>
                </a:lnTo>
                <a:lnTo>
                  <a:pt x="1501429" y="1090877"/>
                </a:lnTo>
                <a:lnTo>
                  <a:pt x="1497198" y="1076855"/>
                </a:lnTo>
                <a:lnTo>
                  <a:pt x="1492703" y="1063096"/>
                </a:lnTo>
                <a:lnTo>
                  <a:pt x="1487943" y="1049338"/>
                </a:lnTo>
                <a:lnTo>
                  <a:pt x="1482919" y="1035580"/>
                </a:lnTo>
                <a:lnTo>
                  <a:pt x="1477630" y="1022350"/>
                </a:lnTo>
                <a:lnTo>
                  <a:pt x="1472077" y="1008857"/>
                </a:lnTo>
                <a:lnTo>
                  <a:pt x="1466260" y="995892"/>
                </a:lnTo>
                <a:lnTo>
                  <a:pt x="1460178" y="982927"/>
                </a:lnTo>
                <a:lnTo>
                  <a:pt x="1453832" y="969963"/>
                </a:lnTo>
                <a:lnTo>
                  <a:pt x="1446957" y="957527"/>
                </a:lnTo>
                <a:lnTo>
                  <a:pt x="1440346" y="945092"/>
                </a:lnTo>
                <a:lnTo>
                  <a:pt x="1432942" y="932657"/>
                </a:lnTo>
                <a:lnTo>
                  <a:pt x="1425802" y="920486"/>
                </a:lnTo>
                <a:lnTo>
                  <a:pt x="1418134" y="908844"/>
                </a:lnTo>
                <a:lnTo>
                  <a:pt x="1410201" y="896938"/>
                </a:lnTo>
                <a:lnTo>
                  <a:pt x="1402268" y="885561"/>
                </a:lnTo>
                <a:lnTo>
                  <a:pt x="1398566" y="880534"/>
                </a:lnTo>
                <a:lnTo>
                  <a:pt x="1394335" y="875242"/>
                </a:lnTo>
                <a:lnTo>
                  <a:pt x="1386402" y="864923"/>
                </a:lnTo>
                <a:lnTo>
                  <a:pt x="1572032" y="679450"/>
                </a:lnTo>
                <a:lnTo>
                  <a:pt x="1584724" y="694531"/>
                </a:lnTo>
                <a:lnTo>
                  <a:pt x="1596624" y="709877"/>
                </a:lnTo>
                <a:lnTo>
                  <a:pt x="1608787" y="725752"/>
                </a:lnTo>
                <a:lnTo>
                  <a:pt x="1620422" y="741627"/>
                </a:lnTo>
                <a:lnTo>
                  <a:pt x="1632850" y="759090"/>
                </a:lnTo>
                <a:lnTo>
                  <a:pt x="1644750" y="776817"/>
                </a:lnTo>
                <a:lnTo>
                  <a:pt x="1656120" y="794809"/>
                </a:lnTo>
                <a:lnTo>
                  <a:pt x="1667755" y="812800"/>
                </a:lnTo>
                <a:lnTo>
                  <a:pt x="1678332" y="831321"/>
                </a:lnTo>
                <a:lnTo>
                  <a:pt x="1688909" y="850107"/>
                </a:lnTo>
                <a:lnTo>
                  <a:pt x="1699222" y="869157"/>
                </a:lnTo>
                <a:lnTo>
                  <a:pt x="1709006" y="888207"/>
                </a:lnTo>
                <a:lnTo>
                  <a:pt x="1718525" y="908050"/>
                </a:lnTo>
                <a:lnTo>
                  <a:pt x="1727781" y="927629"/>
                </a:lnTo>
                <a:lnTo>
                  <a:pt x="1736507" y="947473"/>
                </a:lnTo>
                <a:lnTo>
                  <a:pt x="1744704" y="967846"/>
                </a:lnTo>
                <a:lnTo>
                  <a:pt x="1752373" y="988219"/>
                </a:lnTo>
                <a:lnTo>
                  <a:pt x="1760041" y="1009121"/>
                </a:lnTo>
                <a:lnTo>
                  <a:pt x="1767181" y="1030023"/>
                </a:lnTo>
                <a:lnTo>
                  <a:pt x="1773792" y="1051190"/>
                </a:lnTo>
                <a:lnTo>
                  <a:pt x="1779873" y="1072886"/>
                </a:lnTo>
                <a:lnTo>
                  <a:pt x="1785955" y="1094052"/>
                </a:lnTo>
                <a:lnTo>
                  <a:pt x="1790979" y="1115748"/>
                </a:lnTo>
                <a:lnTo>
                  <a:pt x="1795739" y="1137180"/>
                </a:lnTo>
                <a:lnTo>
                  <a:pt x="1799970" y="1158611"/>
                </a:lnTo>
                <a:lnTo>
                  <a:pt x="1803936" y="1179777"/>
                </a:lnTo>
                <a:lnTo>
                  <a:pt x="1806845" y="1201209"/>
                </a:lnTo>
                <a:lnTo>
                  <a:pt x="1809754" y="1222640"/>
                </a:lnTo>
                <a:lnTo>
                  <a:pt x="1811869" y="1243542"/>
                </a:lnTo>
                <a:lnTo>
                  <a:pt x="1813985" y="1264709"/>
                </a:lnTo>
                <a:lnTo>
                  <a:pt x="1815042" y="1285611"/>
                </a:lnTo>
                <a:lnTo>
                  <a:pt x="1815836" y="1306778"/>
                </a:lnTo>
                <a:lnTo>
                  <a:pt x="1816100" y="1327680"/>
                </a:lnTo>
                <a:lnTo>
                  <a:pt x="1816100" y="1348317"/>
                </a:lnTo>
                <a:lnTo>
                  <a:pt x="1815571" y="1369219"/>
                </a:lnTo>
                <a:lnTo>
                  <a:pt x="1814514" y="1389592"/>
                </a:lnTo>
                <a:lnTo>
                  <a:pt x="1812927" y="1410494"/>
                </a:lnTo>
                <a:lnTo>
                  <a:pt x="1810812" y="1431132"/>
                </a:lnTo>
                <a:lnTo>
                  <a:pt x="1808432" y="1451769"/>
                </a:lnTo>
                <a:lnTo>
                  <a:pt x="1805523" y="1472142"/>
                </a:lnTo>
                <a:lnTo>
                  <a:pt x="1801821" y="1492515"/>
                </a:lnTo>
                <a:lnTo>
                  <a:pt x="1797855" y="1512623"/>
                </a:lnTo>
                <a:lnTo>
                  <a:pt x="1793359" y="1532467"/>
                </a:lnTo>
                <a:lnTo>
                  <a:pt x="1788600" y="1552576"/>
                </a:lnTo>
                <a:lnTo>
                  <a:pt x="1783311" y="1572155"/>
                </a:lnTo>
                <a:lnTo>
                  <a:pt x="1777758" y="1591469"/>
                </a:lnTo>
                <a:lnTo>
                  <a:pt x="1771147" y="1611048"/>
                </a:lnTo>
                <a:lnTo>
                  <a:pt x="1764801" y="1630098"/>
                </a:lnTo>
                <a:lnTo>
                  <a:pt x="1757397" y="1648884"/>
                </a:lnTo>
                <a:lnTo>
                  <a:pt x="1749993" y="1667669"/>
                </a:lnTo>
                <a:lnTo>
                  <a:pt x="1741796" y="1685926"/>
                </a:lnTo>
                <a:lnTo>
                  <a:pt x="1733334" y="1704182"/>
                </a:lnTo>
                <a:lnTo>
                  <a:pt x="1724343" y="1722703"/>
                </a:lnTo>
                <a:lnTo>
                  <a:pt x="1714559" y="1740694"/>
                </a:lnTo>
                <a:lnTo>
                  <a:pt x="1704775" y="1758686"/>
                </a:lnTo>
                <a:lnTo>
                  <a:pt x="1694198" y="1776413"/>
                </a:lnTo>
                <a:lnTo>
                  <a:pt x="1683092" y="1793876"/>
                </a:lnTo>
                <a:lnTo>
                  <a:pt x="1671721" y="1810544"/>
                </a:lnTo>
                <a:lnTo>
                  <a:pt x="1659822" y="1827478"/>
                </a:lnTo>
                <a:lnTo>
                  <a:pt x="1647394" y="1844146"/>
                </a:lnTo>
                <a:lnTo>
                  <a:pt x="1634966" y="1860021"/>
                </a:lnTo>
                <a:lnTo>
                  <a:pt x="1621744" y="1875896"/>
                </a:lnTo>
                <a:lnTo>
                  <a:pt x="1608258" y="1891242"/>
                </a:lnTo>
                <a:lnTo>
                  <a:pt x="1594244" y="1906324"/>
                </a:lnTo>
                <a:lnTo>
                  <a:pt x="1579436" y="1921140"/>
                </a:lnTo>
                <a:lnTo>
                  <a:pt x="1564628" y="1935692"/>
                </a:lnTo>
                <a:lnTo>
                  <a:pt x="1549291" y="1949715"/>
                </a:lnTo>
                <a:lnTo>
                  <a:pt x="1533425" y="1963209"/>
                </a:lnTo>
                <a:lnTo>
                  <a:pt x="1517030" y="1976703"/>
                </a:lnTo>
                <a:lnTo>
                  <a:pt x="1500107" y="1989667"/>
                </a:lnTo>
                <a:lnTo>
                  <a:pt x="1482390" y="2002367"/>
                </a:lnTo>
                <a:lnTo>
                  <a:pt x="1464673" y="2014803"/>
                </a:lnTo>
                <a:lnTo>
                  <a:pt x="1446428" y="2026709"/>
                </a:lnTo>
                <a:lnTo>
                  <a:pt x="1427653" y="2037821"/>
                </a:lnTo>
                <a:lnTo>
                  <a:pt x="1408614" y="2048669"/>
                </a:lnTo>
                <a:lnTo>
                  <a:pt x="1389047" y="2059253"/>
                </a:lnTo>
                <a:lnTo>
                  <a:pt x="1368950" y="2069042"/>
                </a:lnTo>
                <a:lnTo>
                  <a:pt x="1348589" y="2078303"/>
                </a:lnTo>
                <a:lnTo>
                  <a:pt x="1327699" y="2087034"/>
                </a:lnTo>
                <a:lnTo>
                  <a:pt x="1306809" y="2095501"/>
                </a:lnTo>
                <a:lnTo>
                  <a:pt x="1285126" y="2102909"/>
                </a:lnTo>
                <a:lnTo>
                  <a:pt x="1263178" y="2110317"/>
                </a:lnTo>
                <a:lnTo>
                  <a:pt x="1240966" y="2116667"/>
                </a:lnTo>
                <a:lnTo>
                  <a:pt x="1218225" y="2123017"/>
                </a:lnTo>
                <a:lnTo>
                  <a:pt x="1206590" y="2125663"/>
                </a:lnTo>
                <a:lnTo>
                  <a:pt x="1194691" y="2128309"/>
                </a:lnTo>
                <a:lnTo>
                  <a:pt x="1183056" y="2130690"/>
                </a:lnTo>
                <a:lnTo>
                  <a:pt x="1171157" y="2133072"/>
                </a:lnTo>
                <a:lnTo>
                  <a:pt x="1159258" y="2135188"/>
                </a:lnTo>
                <a:lnTo>
                  <a:pt x="1147358" y="2137305"/>
                </a:lnTo>
                <a:lnTo>
                  <a:pt x="1135459" y="2139157"/>
                </a:lnTo>
                <a:lnTo>
                  <a:pt x="1123824" y="2141009"/>
                </a:lnTo>
                <a:lnTo>
                  <a:pt x="1111660" y="2142332"/>
                </a:lnTo>
                <a:lnTo>
                  <a:pt x="1099761" y="2143390"/>
                </a:lnTo>
                <a:lnTo>
                  <a:pt x="1075962" y="2145772"/>
                </a:lnTo>
                <a:lnTo>
                  <a:pt x="1052164" y="2147094"/>
                </a:lnTo>
                <a:lnTo>
                  <a:pt x="1028365" y="2147888"/>
                </a:lnTo>
                <a:lnTo>
                  <a:pt x="1004038" y="2147888"/>
                </a:lnTo>
                <a:lnTo>
                  <a:pt x="980239" y="2147359"/>
                </a:lnTo>
                <a:lnTo>
                  <a:pt x="956440" y="2146301"/>
                </a:lnTo>
                <a:lnTo>
                  <a:pt x="932642" y="2144449"/>
                </a:lnTo>
                <a:lnTo>
                  <a:pt x="908843" y="2142067"/>
                </a:lnTo>
                <a:lnTo>
                  <a:pt x="884780" y="2138892"/>
                </a:lnTo>
                <a:lnTo>
                  <a:pt x="860981" y="2135188"/>
                </a:lnTo>
                <a:lnTo>
                  <a:pt x="837183" y="2130690"/>
                </a:lnTo>
                <a:lnTo>
                  <a:pt x="813384" y="2125663"/>
                </a:lnTo>
                <a:lnTo>
                  <a:pt x="789057" y="2120107"/>
                </a:lnTo>
                <a:lnTo>
                  <a:pt x="765522" y="2114022"/>
                </a:lnTo>
                <a:lnTo>
                  <a:pt x="741724" y="2106878"/>
                </a:lnTo>
                <a:lnTo>
                  <a:pt x="718190" y="2099734"/>
                </a:lnTo>
                <a:lnTo>
                  <a:pt x="694920" y="2091532"/>
                </a:lnTo>
                <a:lnTo>
                  <a:pt x="671650" y="2082801"/>
                </a:lnTo>
                <a:lnTo>
                  <a:pt x="648645" y="2073276"/>
                </a:lnTo>
                <a:lnTo>
                  <a:pt x="625904" y="2063486"/>
                </a:lnTo>
                <a:lnTo>
                  <a:pt x="603163" y="2052903"/>
                </a:lnTo>
                <a:lnTo>
                  <a:pt x="580686" y="2042055"/>
                </a:lnTo>
                <a:lnTo>
                  <a:pt x="558474" y="2030149"/>
                </a:lnTo>
                <a:lnTo>
                  <a:pt x="536527" y="2018242"/>
                </a:lnTo>
                <a:lnTo>
                  <a:pt x="514844" y="2005542"/>
                </a:lnTo>
                <a:lnTo>
                  <a:pt x="493425" y="1992313"/>
                </a:lnTo>
                <a:lnTo>
                  <a:pt x="472270" y="1978555"/>
                </a:lnTo>
                <a:lnTo>
                  <a:pt x="451116" y="1964003"/>
                </a:lnTo>
                <a:lnTo>
                  <a:pt x="430491" y="1949186"/>
                </a:lnTo>
                <a:lnTo>
                  <a:pt x="410130" y="1933576"/>
                </a:lnTo>
                <a:lnTo>
                  <a:pt x="390033" y="1917701"/>
                </a:lnTo>
                <a:lnTo>
                  <a:pt x="370465" y="1901296"/>
                </a:lnTo>
                <a:lnTo>
                  <a:pt x="351162" y="1884099"/>
                </a:lnTo>
                <a:lnTo>
                  <a:pt x="332123" y="1867165"/>
                </a:lnTo>
                <a:lnTo>
                  <a:pt x="313613" y="1849174"/>
                </a:lnTo>
                <a:lnTo>
                  <a:pt x="295632" y="1830917"/>
                </a:lnTo>
                <a:lnTo>
                  <a:pt x="278179" y="1812132"/>
                </a:lnTo>
                <a:lnTo>
                  <a:pt x="260727" y="1792553"/>
                </a:lnTo>
                <a:lnTo>
                  <a:pt x="243804" y="1772974"/>
                </a:lnTo>
                <a:lnTo>
                  <a:pt x="227409" y="1753130"/>
                </a:lnTo>
                <a:lnTo>
                  <a:pt x="211543" y="1732492"/>
                </a:lnTo>
                <a:lnTo>
                  <a:pt x="196206" y="1711590"/>
                </a:lnTo>
                <a:lnTo>
                  <a:pt x="181134" y="1690159"/>
                </a:lnTo>
                <a:lnTo>
                  <a:pt x="166590" y="1668463"/>
                </a:lnTo>
                <a:lnTo>
                  <a:pt x="152840" y="1646503"/>
                </a:lnTo>
                <a:lnTo>
                  <a:pt x="139354" y="1624542"/>
                </a:lnTo>
                <a:lnTo>
                  <a:pt x="126397" y="1601788"/>
                </a:lnTo>
                <a:lnTo>
                  <a:pt x="114498" y="1578505"/>
                </a:lnTo>
                <a:lnTo>
                  <a:pt x="102598" y="1555221"/>
                </a:lnTo>
                <a:lnTo>
                  <a:pt x="91492" y="1531673"/>
                </a:lnTo>
                <a:lnTo>
                  <a:pt x="80915" y="1507861"/>
                </a:lnTo>
                <a:lnTo>
                  <a:pt x="70867" y="1483784"/>
                </a:lnTo>
                <a:lnTo>
                  <a:pt x="61612" y="1458913"/>
                </a:lnTo>
                <a:lnTo>
                  <a:pt x="57117" y="1446742"/>
                </a:lnTo>
                <a:lnTo>
                  <a:pt x="52886" y="1434307"/>
                </a:lnTo>
                <a:lnTo>
                  <a:pt x="48655" y="1421871"/>
                </a:lnTo>
                <a:lnTo>
                  <a:pt x="44688" y="1409171"/>
                </a:lnTo>
                <a:lnTo>
                  <a:pt x="40986" y="1396736"/>
                </a:lnTo>
                <a:lnTo>
                  <a:pt x="37284" y="1384036"/>
                </a:lnTo>
                <a:lnTo>
                  <a:pt x="33582" y="1371071"/>
                </a:lnTo>
                <a:lnTo>
                  <a:pt x="30409" y="1358371"/>
                </a:lnTo>
                <a:lnTo>
                  <a:pt x="27236" y="1345407"/>
                </a:lnTo>
                <a:lnTo>
                  <a:pt x="24063" y="1332707"/>
                </a:lnTo>
                <a:lnTo>
                  <a:pt x="21154" y="1319742"/>
                </a:lnTo>
                <a:lnTo>
                  <a:pt x="18774" y="1306513"/>
                </a:lnTo>
                <a:lnTo>
                  <a:pt x="16130" y="1293548"/>
                </a:lnTo>
                <a:lnTo>
                  <a:pt x="14015" y="1280848"/>
                </a:lnTo>
                <a:lnTo>
                  <a:pt x="11635" y="1268148"/>
                </a:lnTo>
                <a:lnTo>
                  <a:pt x="9784" y="1255448"/>
                </a:lnTo>
                <a:lnTo>
                  <a:pt x="7933" y="1242484"/>
                </a:lnTo>
                <a:lnTo>
                  <a:pt x="6346" y="1229784"/>
                </a:lnTo>
                <a:lnTo>
                  <a:pt x="3702" y="1204648"/>
                </a:lnTo>
                <a:lnTo>
                  <a:pt x="1851" y="1179248"/>
                </a:lnTo>
                <a:lnTo>
                  <a:pt x="529" y="1154642"/>
                </a:lnTo>
                <a:lnTo>
                  <a:pt x="0" y="1129507"/>
                </a:lnTo>
                <a:lnTo>
                  <a:pt x="0" y="1105165"/>
                </a:lnTo>
                <a:lnTo>
                  <a:pt x="793" y="1080823"/>
                </a:lnTo>
                <a:lnTo>
                  <a:pt x="1851" y="1056217"/>
                </a:lnTo>
                <a:lnTo>
                  <a:pt x="4231" y="1032405"/>
                </a:lnTo>
                <a:lnTo>
                  <a:pt x="6611" y="1008592"/>
                </a:lnTo>
                <a:lnTo>
                  <a:pt x="9784" y="985044"/>
                </a:lnTo>
                <a:lnTo>
                  <a:pt x="13750" y="961496"/>
                </a:lnTo>
                <a:lnTo>
                  <a:pt x="18245" y="938477"/>
                </a:lnTo>
                <a:lnTo>
                  <a:pt x="23270" y="915723"/>
                </a:lnTo>
                <a:lnTo>
                  <a:pt x="28823" y="894027"/>
                </a:lnTo>
                <a:lnTo>
                  <a:pt x="34905" y="872067"/>
                </a:lnTo>
                <a:lnTo>
                  <a:pt x="41515" y="850636"/>
                </a:lnTo>
                <a:lnTo>
                  <a:pt x="48655" y="829734"/>
                </a:lnTo>
                <a:lnTo>
                  <a:pt x="56323" y="808567"/>
                </a:lnTo>
                <a:lnTo>
                  <a:pt x="64785" y="787929"/>
                </a:lnTo>
                <a:lnTo>
                  <a:pt x="73511" y="767821"/>
                </a:lnTo>
                <a:lnTo>
                  <a:pt x="82766" y="747977"/>
                </a:lnTo>
                <a:lnTo>
                  <a:pt x="92550" y="728398"/>
                </a:lnTo>
                <a:lnTo>
                  <a:pt x="102598" y="709084"/>
                </a:lnTo>
                <a:lnTo>
                  <a:pt x="113704" y="690298"/>
                </a:lnTo>
                <a:lnTo>
                  <a:pt x="124810" y="671777"/>
                </a:lnTo>
                <a:lnTo>
                  <a:pt x="136181" y="653521"/>
                </a:lnTo>
                <a:lnTo>
                  <a:pt x="148345" y="635794"/>
                </a:lnTo>
                <a:lnTo>
                  <a:pt x="161037" y="618331"/>
                </a:lnTo>
                <a:lnTo>
                  <a:pt x="174259" y="601398"/>
                </a:lnTo>
                <a:lnTo>
                  <a:pt x="187480" y="585259"/>
                </a:lnTo>
                <a:lnTo>
                  <a:pt x="200966" y="569384"/>
                </a:lnTo>
                <a:lnTo>
                  <a:pt x="214981" y="553773"/>
                </a:lnTo>
                <a:lnTo>
                  <a:pt x="229260" y="538956"/>
                </a:lnTo>
                <a:lnTo>
                  <a:pt x="243804" y="524404"/>
                </a:lnTo>
                <a:lnTo>
                  <a:pt x="258876" y="510117"/>
                </a:lnTo>
                <a:lnTo>
                  <a:pt x="274477" y="496359"/>
                </a:lnTo>
                <a:lnTo>
                  <a:pt x="290343" y="483129"/>
                </a:lnTo>
                <a:lnTo>
                  <a:pt x="306738" y="470165"/>
                </a:lnTo>
                <a:lnTo>
                  <a:pt x="323132" y="457465"/>
                </a:lnTo>
                <a:lnTo>
                  <a:pt x="340056" y="445294"/>
                </a:lnTo>
                <a:lnTo>
                  <a:pt x="357508" y="433917"/>
                </a:lnTo>
                <a:lnTo>
                  <a:pt x="374961" y="422540"/>
                </a:lnTo>
                <a:lnTo>
                  <a:pt x="392942" y="411956"/>
                </a:lnTo>
                <a:lnTo>
                  <a:pt x="411187" y="401902"/>
                </a:lnTo>
                <a:lnTo>
                  <a:pt x="429697" y="392113"/>
                </a:lnTo>
                <a:lnTo>
                  <a:pt x="447943" y="383117"/>
                </a:lnTo>
                <a:lnTo>
                  <a:pt x="466717" y="374386"/>
                </a:lnTo>
                <a:lnTo>
                  <a:pt x="485492" y="366183"/>
                </a:lnTo>
                <a:lnTo>
                  <a:pt x="504795" y="358511"/>
                </a:lnTo>
                <a:lnTo>
                  <a:pt x="524099" y="351631"/>
                </a:lnTo>
                <a:lnTo>
                  <a:pt x="543931" y="344752"/>
                </a:lnTo>
                <a:lnTo>
                  <a:pt x="564027" y="338667"/>
                </a:lnTo>
                <a:lnTo>
                  <a:pt x="584388" y="333111"/>
                </a:lnTo>
                <a:lnTo>
                  <a:pt x="604749" y="327819"/>
                </a:lnTo>
                <a:lnTo>
                  <a:pt x="625639" y="323321"/>
                </a:lnTo>
                <a:lnTo>
                  <a:pt x="646529" y="319088"/>
                </a:lnTo>
                <a:lnTo>
                  <a:pt x="667684" y="315383"/>
                </a:lnTo>
                <a:lnTo>
                  <a:pt x="689367" y="312208"/>
                </a:lnTo>
                <a:lnTo>
                  <a:pt x="710786" y="309563"/>
                </a:lnTo>
                <a:lnTo>
                  <a:pt x="732733" y="307446"/>
                </a:lnTo>
                <a:lnTo>
                  <a:pt x="754681" y="306123"/>
                </a:lnTo>
                <a:lnTo>
                  <a:pt x="776364" y="305065"/>
                </a:lnTo>
                <a:lnTo>
                  <a:pt x="797783" y="304800"/>
                </a:lnTo>
                <a:close/>
                <a:moveTo>
                  <a:pt x="1971872" y="292100"/>
                </a:moveTo>
                <a:lnTo>
                  <a:pt x="2122487" y="334433"/>
                </a:lnTo>
                <a:lnTo>
                  <a:pt x="1869877" y="587375"/>
                </a:lnTo>
                <a:lnTo>
                  <a:pt x="1719262" y="545042"/>
                </a:lnTo>
                <a:lnTo>
                  <a:pt x="1971872" y="292100"/>
                </a:lnTo>
                <a:close/>
                <a:moveTo>
                  <a:pt x="1898928" y="190500"/>
                </a:moveTo>
                <a:lnTo>
                  <a:pt x="1903425" y="190765"/>
                </a:lnTo>
                <a:lnTo>
                  <a:pt x="1907921" y="191560"/>
                </a:lnTo>
                <a:lnTo>
                  <a:pt x="1912418" y="192355"/>
                </a:lnTo>
                <a:lnTo>
                  <a:pt x="1916650" y="194209"/>
                </a:lnTo>
                <a:lnTo>
                  <a:pt x="1920882" y="196064"/>
                </a:lnTo>
                <a:lnTo>
                  <a:pt x="1925114" y="198183"/>
                </a:lnTo>
                <a:lnTo>
                  <a:pt x="1928818" y="201098"/>
                </a:lnTo>
                <a:lnTo>
                  <a:pt x="1932521" y="204542"/>
                </a:lnTo>
                <a:lnTo>
                  <a:pt x="1935695" y="208251"/>
                </a:lnTo>
                <a:lnTo>
                  <a:pt x="1938604" y="211696"/>
                </a:lnTo>
                <a:lnTo>
                  <a:pt x="1940985" y="215670"/>
                </a:lnTo>
                <a:lnTo>
                  <a:pt x="1942837" y="219909"/>
                </a:lnTo>
                <a:lnTo>
                  <a:pt x="1944159" y="224413"/>
                </a:lnTo>
                <a:lnTo>
                  <a:pt x="1945482" y="228917"/>
                </a:lnTo>
                <a:lnTo>
                  <a:pt x="1946011" y="233156"/>
                </a:lnTo>
                <a:lnTo>
                  <a:pt x="1946275" y="237925"/>
                </a:lnTo>
                <a:lnTo>
                  <a:pt x="1946011" y="242430"/>
                </a:lnTo>
                <a:lnTo>
                  <a:pt x="1945482" y="246934"/>
                </a:lnTo>
                <a:lnTo>
                  <a:pt x="1944159" y="251173"/>
                </a:lnTo>
                <a:lnTo>
                  <a:pt x="1942837" y="255677"/>
                </a:lnTo>
                <a:lnTo>
                  <a:pt x="1940985" y="259916"/>
                </a:lnTo>
                <a:lnTo>
                  <a:pt x="1938604" y="263890"/>
                </a:lnTo>
                <a:lnTo>
                  <a:pt x="1935695" y="267864"/>
                </a:lnTo>
                <a:lnTo>
                  <a:pt x="1932521" y="271044"/>
                </a:lnTo>
                <a:lnTo>
                  <a:pt x="1064661" y="1140336"/>
                </a:lnTo>
                <a:lnTo>
                  <a:pt x="1061222" y="1143515"/>
                </a:lnTo>
                <a:lnTo>
                  <a:pt x="1057255" y="1146430"/>
                </a:lnTo>
                <a:lnTo>
                  <a:pt x="1053287" y="1148814"/>
                </a:lnTo>
                <a:lnTo>
                  <a:pt x="1049055" y="1150934"/>
                </a:lnTo>
                <a:lnTo>
                  <a:pt x="1044558" y="1152259"/>
                </a:lnTo>
                <a:lnTo>
                  <a:pt x="1040326" y="1153318"/>
                </a:lnTo>
                <a:lnTo>
                  <a:pt x="1035829" y="1153848"/>
                </a:lnTo>
                <a:lnTo>
                  <a:pt x="1031597" y="1154113"/>
                </a:lnTo>
                <a:lnTo>
                  <a:pt x="1026571" y="1153848"/>
                </a:lnTo>
                <a:lnTo>
                  <a:pt x="1022075" y="1153318"/>
                </a:lnTo>
                <a:lnTo>
                  <a:pt x="1018107" y="1152259"/>
                </a:lnTo>
                <a:lnTo>
                  <a:pt x="1013610" y="1150934"/>
                </a:lnTo>
                <a:lnTo>
                  <a:pt x="1009378" y="1148814"/>
                </a:lnTo>
                <a:lnTo>
                  <a:pt x="1005411" y="1146430"/>
                </a:lnTo>
                <a:lnTo>
                  <a:pt x="1001443" y="1143515"/>
                </a:lnTo>
                <a:lnTo>
                  <a:pt x="998004" y="1140336"/>
                </a:lnTo>
                <a:lnTo>
                  <a:pt x="994566" y="1136892"/>
                </a:lnTo>
                <a:lnTo>
                  <a:pt x="991921" y="1132917"/>
                </a:lnTo>
                <a:lnTo>
                  <a:pt x="989540" y="1128943"/>
                </a:lnTo>
                <a:lnTo>
                  <a:pt x="987688" y="1124704"/>
                </a:lnTo>
                <a:lnTo>
                  <a:pt x="986101" y="1120465"/>
                </a:lnTo>
                <a:lnTo>
                  <a:pt x="985043" y="1115961"/>
                </a:lnTo>
                <a:lnTo>
                  <a:pt x="984250" y="1111457"/>
                </a:lnTo>
                <a:lnTo>
                  <a:pt x="984250" y="1106953"/>
                </a:lnTo>
                <a:lnTo>
                  <a:pt x="984250" y="1102448"/>
                </a:lnTo>
                <a:lnTo>
                  <a:pt x="985043" y="1097944"/>
                </a:lnTo>
                <a:lnTo>
                  <a:pt x="986101" y="1093440"/>
                </a:lnTo>
                <a:lnTo>
                  <a:pt x="987688" y="1089201"/>
                </a:lnTo>
                <a:lnTo>
                  <a:pt x="989540" y="1084962"/>
                </a:lnTo>
                <a:lnTo>
                  <a:pt x="991921" y="1080723"/>
                </a:lnTo>
                <a:lnTo>
                  <a:pt x="994566" y="1077278"/>
                </a:lnTo>
                <a:lnTo>
                  <a:pt x="998004" y="1073569"/>
                </a:lnTo>
                <a:lnTo>
                  <a:pt x="1865599" y="204542"/>
                </a:lnTo>
                <a:lnTo>
                  <a:pt x="1869303" y="201098"/>
                </a:lnTo>
                <a:lnTo>
                  <a:pt x="1873270" y="198183"/>
                </a:lnTo>
                <a:lnTo>
                  <a:pt x="1877238" y="196064"/>
                </a:lnTo>
                <a:lnTo>
                  <a:pt x="1881470" y="194209"/>
                </a:lnTo>
                <a:lnTo>
                  <a:pt x="1885438" y="192355"/>
                </a:lnTo>
                <a:lnTo>
                  <a:pt x="1889934" y="191560"/>
                </a:lnTo>
                <a:lnTo>
                  <a:pt x="1894431" y="190765"/>
                </a:lnTo>
                <a:lnTo>
                  <a:pt x="1898928" y="190500"/>
                </a:lnTo>
                <a:close/>
                <a:moveTo>
                  <a:pt x="1813227" y="0"/>
                </a:moveTo>
                <a:lnTo>
                  <a:pt x="1855787" y="150615"/>
                </a:lnTo>
                <a:lnTo>
                  <a:pt x="1602807" y="403225"/>
                </a:lnTo>
                <a:lnTo>
                  <a:pt x="1560512" y="252610"/>
                </a:lnTo>
                <a:lnTo>
                  <a:pt x="1813227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6686550"/>
            <a:ext cx="12192000" cy="15716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rgbClr val="6A9F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3" Type="http://schemas.openxmlformats.org/officeDocument/2006/relationships/notesSlide" Target="../notesSlides/notesSlide1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9.xml"/><Relationship Id="rId10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2.jpeg"/><Relationship Id="rId3" Type="http://schemas.openxmlformats.org/officeDocument/2006/relationships/image" Target="../media/image21.jpeg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8.xml"/><Relationship Id="rId8" Type="http://schemas.openxmlformats.org/officeDocument/2006/relationships/tags" Target="../tags/tag17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4" Type="http://schemas.openxmlformats.org/officeDocument/2006/relationships/notesSlide" Target="../notesSlides/notesSlide2.xml"/><Relationship Id="rId13" Type="http://schemas.openxmlformats.org/officeDocument/2006/relationships/slideLayout" Target="../slideLayouts/slideLayout3.xml"/><Relationship Id="rId12" Type="http://schemas.openxmlformats.org/officeDocument/2006/relationships/tags" Target="../tags/tag20.xml"/><Relationship Id="rId11" Type="http://schemas.openxmlformats.org/officeDocument/2006/relationships/image" Target="../media/image3.png"/><Relationship Id="rId10" Type="http://schemas.openxmlformats.org/officeDocument/2006/relationships/tags" Target="../tags/tag19.xml"/><Relationship Id="rId1" Type="http://schemas.openxmlformats.org/officeDocument/2006/relationships/tags" Target="../tags/tag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microsoft.com/office/2007/relationships/hdphoto" Target="../media/image9.wdp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486525" y="547688"/>
            <a:ext cx="5362575" cy="576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671513" y="4168775"/>
            <a:ext cx="5969000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30238" y="2924175"/>
            <a:ext cx="6010275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00" name="副标题 2"/>
          <p:cNvSpPr>
            <a:spLocks noChangeArrowheads="1"/>
          </p:cNvSpPr>
          <p:nvPr/>
        </p:nvSpPr>
        <p:spPr bwMode="auto">
          <a:xfrm>
            <a:off x="0" y="3118098"/>
            <a:ext cx="7089913" cy="742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marL="0" algn="ctr">
              <a:lnSpc>
                <a:spcPct val="90000"/>
              </a:lnSpc>
              <a:spcBef>
                <a:spcPts val="1000"/>
              </a:spcBef>
            </a:pPr>
            <a:r>
              <a:rPr lang="zh-CN" altLang="en-US" sz="6600" b="1" dirty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方正黑体简体" pitchFamily="2" charset="-122"/>
              </a:rPr>
              <a:t>观察物体</a:t>
            </a:r>
            <a:endParaRPr lang="zh-CN" altLang="en-US" sz="6600" b="1" dirty="0">
              <a:gradFill flip="none" rotWithShape="1">
                <a:gsLst>
                  <a:gs pos="5000">
                    <a:srgbClr val="C00000"/>
                  </a:gs>
                  <a:gs pos="26000">
                    <a:srgbClr val="FF9A05"/>
                  </a:gs>
                  <a:gs pos="48000">
                    <a:srgbClr val="92D050"/>
                  </a:gs>
                  <a:gs pos="73000">
                    <a:srgbClr val="00B0F0"/>
                  </a:gs>
                  <a:gs pos="97000">
                    <a:srgbClr val="7030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方正黑体简体" pitchFamily="2" charset="-122"/>
            </a:endParaRPr>
          </a:p>
        </p:txBody>
      </p:sp>
      <p:grpSp>
        <p:nvGrpSpPr>
          <p:cNvPr id="14" name="PA_组合 42"/>
          <p:cNvGrpSpPr/>
          <p:nvPr>
            <p:custDataLst>
              <p:tags r:id="rId2"/>
            </p:custDataLst>
          </p:nvPr>
        </p:nvGrpSpPr>
        <p:grpSpPr>
          <a:xfrm>
            <a:off x="2872192" y="1779588"/>
            <a:ext cx="540000" cy="540000"/>
            <a:chOff x="5309025" y="2094564"/>
            <a:chExt cx="1461661" cy="1461661"/>
          </a:xfrm>
        </p:grpSpPr>
        <p:sp>
          <p:nvSpPr>
            <p:cNvPr id="17" name="椭圆 1"/>
            <p:cNvSpPr>
              <a:spLocks noChangeArrowheads="1"/>
            </p:cNvSpPr>
            <p:nvPr/>
          </p:nvSpPr>
          <p:spPr bwMode="auto">
            <a:xfrm>
              <a:off x="5309025" y="2094564"/>
              <a:ext cx="1461661" cy="1461661"/>
            </a:xfrm>
            <a:prstGeom prst="ellipse">
              <a:avLst/>
            </a:pr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8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" name="Oval 8"/>
            <p:cNvSpPr>
              <a:spLocks noChangeArrowheads="1"/>
            </p:cNvSpPr>
            <p:nvPr/>
          </p:nvSpPr>
          <p:spPr bwMode="auto">
            <a:xfrm>
              <a:off x="5410323" y="2195862"/>
              <a:ext cx="1259066" cy="1259064"/>
            </a:xfrm>
            <a:prstGeom prst="ellipse">
              <a:avLst/>
            </a:prstGeom>
            <a:solidFill>
              <a:srgbClr val="6EADAA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</a:endParaRPr>
            </a:p>
          </p:txBody>
        </p:sp>
      </p:grpSp>
      <p:grpSp>
        <p:nvGrpSpPr>
          <p:cNvPr id="19" name="PA_组合 45"/>
          <p:cNvGrpSpPr/>
          <p:nvPr>
            <p:custDataLst>
              <p:tags r:id="rId3"/>
            </p:custDataLst>
          </p:nvPr>
        </p:nvGrpSpPr>
        <p:grpSpPr>
          <a:xfrm>
            <a:off x="3412192" y="1779588"/>
            <a:ext cx="540000" cy="540000"/>
            <a:chOff x="5309025" y="2094564"/>
            <a:chExt cx="1461661" cy="1461661"/>
          </a:xfrm>
        </p:grpSpPr>
        <p:sp>
          <p:nvSpPr>
            <p:cNvPr id="20" name="椭圆 1"/>
            <p:cNvSpPr>
              <a:spLocks noChangeArrowheads="1"/>
            </p:cNvSpPr>
            <p:nvPr/>
          </p:nvSpPr>
          <p:spPr bwMode="auto">
            <a:xfrm>
              <a:off x="5309025" y="2094564"/>
              <a:ext cx="1461661" cy="1461661"/>
            </a:xfrm>
            <a:prstGeom prst="ellipse">
              <a:avLst/>
            </a:pr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8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1" name="Oval 8"/>
            <p:cNvSpPr>
              <a:spLocks noChangeArrowheads="1"/>
            </p:cNvSpPr>
            <p:nvPr/>
          </p:nvSpPr>
          <p:spPr bwMode="auto">
            <a:xfrm>
              <a:off x="5410323" y="2195862"/>
              <a:ext cx="1259066" cy="1259064"/>
            </a:xfrm>
            <a:prstGeom prst="ellipse">
              <a:avLst/>
            </a:prstGeom>
            <a:solidFill>
              <a:srgbClr val="F3913F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</a:endParaRPr>
            </a:p>
          </p:txBody>
        </p:sp>
      </p:grpSp>
      <p:grpSp>
        <p:nvGrpSpPr>
          <p:cNvPr id="22" name="PA_组合 48"/>
          <p:cNvGrpSpPr/>
          <p:nvPr>
            <p:custDataLst>
              <p:tags r:id="rId4"/>
            </p:custDataLst>
          </p:nvPr>
        </p:nvGrpSpPr>
        <p:grpSpPr>
          <a:xfrm>
            <a:off x="3908720" y="1779588"/>
            <a:ext cx="540000" cy="540000"/>
            <a:chOff x="5309025" y="2094564"/>
            <a:chExt cx="1461661" cy="1461661"/>
          </a:xfrm>
        </p:grpSpPr>
        <p:sp>
          <p:nvSpPr>
            <p:cNvPr id="23" name="椭圆 1"/>
            <p:cNvSpPr>
              <a:spLocks noChangeArrowheads="1"/>
            </p:cNvSpPr>
            <p:nvPr/>
          </p:nvSpPr>
          <p:spPr bwMode="auto">
            <a:xfrm>
              <a:off x="5309025" y="2094564"/>
              <a:ext cx="1461661" cy="1461661"/>
            </a:xfrm>
            <a:prstGeom prst="ellipse">
              <a:avLst/>
            </a:pr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8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4" name="Oval 8"/>
            <p:cNvSpPr>
              <a:spLocks noChangeArrowheads="1"/>
            </p:cNvSpPr>
            <p:nvPr/>
          </p:nvSpPr>
          <p:spPr bwMode="auto">
            <a:xfrm>
              <a:off x="5410323" y="2195862"/>
              <a:ext cx="1259066" cy="1259064"/>
            </a:xfrm>
            <a:prstGeom prst="ellipse">
              <a:avLst/>
            </a:prstGeom>
            <a:solidFill>
              <a:srgbClr val="56CA93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</a:endParaRPr>
            </a:p>
          </p:txBody>
        </p:sp>
      </p:grpSp>
      <p:grpSp>
        <p:nvGrpSpPr>
          <p:cNvPr id="25" name="PA_组合 51"/>
          <p:cNvGrpSpPr/>
          <p:nvPr>
            <p:custDataLst>
              <p:tags r:id="rId5"/>
            </p:custDataLst>
          </p:nvPr>
        </p:nvGrpSpPr>
        <p:grpSpPr>
          <a:xfrm>
            <a:off x="4411296" y="1779588"/>
            <a:ext cx="540000" cy="540000"/>
            <a:chOff x="5309025" y="2094564"/>
            <a:chExt cx="1461661" cy="1461661"/>
          </a:xfrm>
        </p:grpSpPr>
        <p:sp>
          <p:nvSpPr>
            <p:cNvPr id="26" name="椭圆 1"/>
            <p:cNvSpPr>
              <a:spLocks noChangeArrowheads="1"/>
            </p:cNvSpPr>
            <p:nvPr/>
          </p:nvSpPr>
          <p:spPr bwMode="auto">
            <a:xfrm>
              <a:off x="5309025" y="2094564"/>
              <a:ext cx="1461661" cy="1461661"/>
            </a:xfrm>
            <a:prstGeom prst="ellipse">
              <a:avLst/>
            </a:pr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8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7" name="Oval 8"/>
            <p:cNvSpPr>
              <a:spLocks noChangeArrowheads="1"/>
            </p:cNvSpPr>
            <p:nvPr/>
          </p:nvSpPr>
          <p:spPr bwMode="auto">
            <a:xfrm>
              <a:off x="5410323" y="2195862"/>
              <a:ext cx="1259066" cy="1259064"/>
            </a:xfrm>
            <a:prstGeom prst="ellipse">
              <a:avLst/>
            </a:prstGeom>
            <a:solidFill>
              <a:srgbClr val="FB6060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</a:endParaRPr>
            </a:p>
          </p:txBody>
        </p:sp>
      </p:grpSp>
      <p:sp>
        <p:nvSpPr>
          <p:cNvPr id="28" name="PA_文本框 26"/>
          <p:cNvSpPr txBox="1"/>
          <p:nvPr>
            <p:custDataLst>
              <p:tags r:id="rId6"/>
            </p:custDataLst>
          </p:nvPr>
        </p:nvSpPr>
        <p:spPr>
          <a:xfrm>
            <a:off x="2846105" y="1779588"/>
            <a:ext cx="540000" cy="540000"/>
          </a:xfrm>
          <a:prstGeom prst="rect">
            <a:avLst/>
          </a:prstGeom>
          <a:noFill/>
        </p:spPr>
        <p:txBody>
          <a:bodyPr wrap="square" lIns="121889" tIns="60944" rIns="121889" bIns="60944" rtlCol="0">
            <a:noAutofit/>
          </a:bodyPr>
          <a:lstStyle/>
          <a:p>
            <a:pPr algn="ctr"/>
            <a:r>
              <a:rPr lang="zh-CN" altLang="en-US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</a:rPr>
              <a:t>五</a:t>
            </a:r>
            <a:endParaRPr lang="zh-CN" altLang="en-US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锐字锐线怒放黑简1.0" panose="02010604000000000000" pitchFamily="2" charset="-122"/>
              <a:ea typeface="锐字锐线怒放黑简1.0" panose="02010604000000000000" pitchFamily="2" charset="-122"/>
            </a:endParaRPr>
          </a:p>
        </p:txBody>
      </p:sp>
      <p:sp>
        <p:nvSpPr>
          <p:cNvPr id="29" name="PA_文本框 26"/>
          <p:cNvSpPr txBox="1"/>
          <p:nvPr>
            <p:custDataLst>
              <p:tags r:id="rId7"/>
            </p:custDataLst>
          </p:nvPr>
        </p:nvSpPr>
        <p:spPr>
          <a:xfrm>
            <a:off x="3412192" y="1779588"/>
            <a:ext cx="540000" cy="540000"/>
          </a:xfrm>
          <a:prstGeom prst="rect">
            <a:avLst/>
          </a:prstGeom>
          <a:noFill/>
        </p:spPr>
        <p:txBody>
          <a:bodyPr wrap="square" lIns="121889" tIns="60944" rIns="121889" bIns="60944" rtlCol="0">
            <a:noAutofit/>
          </a:bodyPr>
          <a:lstStyle/>
          <a:p>
            <a:pPr algn="ctr"/>
            <a:r>
              <a:rPr lang="zh-CN" altLang="en-US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</a:rPr>
              <a:t>下</a:t>
            </a:r>
            <a:endParaRPr lang="zh-CN" altLang="en-US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锐字锐线怒放黑简1.0" panose="02010604000000000000" pitchFamily="2" charset="-122"/>
              <a:ea typeface="锐字锐线怒放黑简1.0" panose="02010604000000000000" pitchFamily="2" charset="-122"/>
            </a:endParaRPr>
          </a:p>
        </p:txBody>
      </p:sp>
      <p:sp>
        <p:nvSpPr>
          <p:cNvPr id="30" name="PA_矩形 56"/>
          <p:cNvSpPr/>
          <p:nvPr>
            <p:custDataLst>
              <p:tags r:id="rId8"/>
            </p:custDataLst>
          </p:nvPr>
        </p:nvSpPr>
        <p:spPr>
          <a:xfrm>
            <a:off x="3896057" y="1803171"/>
            <a:ext cx="540000" cy="540000"/>
          </a:xfrm>
          <a:prstGeom prst="rect">
            <a:avLst/>
          </a:prstGeom>
        </p:spPr>
        <p:txBody>
          <a:bodyPr wrap="square" lIns="121889" tIns="60944" rIns="121889" bIns="60944">
            <a:noAutofit/>
          </a:bodyPr>
          <a:lstStyle/>
          <a:p>
            <a:pPr algn="ctr"/>
            <a:r>
              <a:rPr lang="zh-CN" altLang="en-US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</a:rPr>
              <a:t>数</a:t>
            </a:r>
            <a:endParaRPr lang="zh-CN" altLang="en-US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锐字锐线怒放黑简1.0" panose="02010604000000000000" pitchFamily="2" charset="-122"/>
              <a:ea typeface="锐字锐线怒放黑简1.0" panose="02010604000000000000" pitchFamily="2" charset="-122"/>
            </a:endParaRPr>
          </a:p>
        </p:txBody>
      </p:sp>
      <p:sp>
        <p:nvSpPr>
          <p:cNvPr id="31" name="PA_矩形 57"/>
          <p:cNvSpPr/>
          <p:nvPr>
            <p:custDataLst>
              <p:tags r:id="rId9"/>
            </p:custDataLst>
          </p:nvPr>
        </p:nvSpPr>
        <p:spPr>
          <a:xfrm>
            <a:off x="4411296" y="1779588"/>
            <a:ext cx="540000" cy="540000"/>
          </a:xfrm>
          <a:prstGeom prst="rect">
            <a:avLst/>
          </a:prstGeom>
        </p:spPr>
        <p:txBody>
          <a:bodyPr wrap="square" lIns="121889" tIns="60944" rIns="121889" bIns="60944">
            <a:noAutofit/>
          </a:bodyPr>
          <a:lstStyle/>
          <a:p>
            <a:pPr algn="ctr"/>
            <a:r>
              <a:rPr lang="zh-CN" altLang="en-US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锐字锐线怒放黑简1.0" panose="02010604000000000000" pitchFamily="2" charset="-122"/>
                <a:ea typeface="锐字锐线怒放黑简1.0" panose="02010604000000000000" pitchFamily="2" charset="-122"/>
              </a:rPr>
              <a:t>学</a:t>
            </a:r>
            <a:endParaRPr lang="zh-CN" altLang="en-US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锐字锐线怒放黑简1.0" panose="02010604000000000000" pitchFamily="2" charset="-122"/>
              <a:ea typeface="锐字锐线怒放黑简1.0" panose="02010604000000000000" pitchFamily="2" charset="-122"/>
            </a:endParaRPr>
          </a:p>
        </p:txBody>
      </p:sp>
      <p:pic>
        <p:nvPicPr>
          <p:cNvPr id="32" name="Picture 2" descr="“书”的图片搜索结果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1657349" y="1516063"/>
            <a:ext cx="990171" cy="835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5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5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5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5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立方体 29"/>
          <p:cNvSpPr/>
          <p:nvPr/>
        </p:nvSpPr>
        <p:spPr>
          <a:xfrm>
            <a:off x="3071640" y="2933092"/>
            <a:ext cx="432000" cy="432000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立方体 30"/>
          <p:cNvSpPr/>
          <p:nvPr/>
        </p:nvSpPr>
        <p:spPr>
          <a:xfrm>
            <a:off x="2963375" y="3040152"/>
            <a:ext cx="432000" cy="432000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2351584" y="1556794"/>
            <a:ext cx="7946412" cy="1095493"/>
            <a:chOff x="1055376" y="1037606"/>
            <a:chExt cx="7477063" cy="1095493"/>
          </a:xfrm>
        </p:grpSpPr>
        <p:sp>
          <p:nvSpPr>
            <p:cNvPr id="18" name="矩形 17"/>
            <p:cNvSpPr/>
            <p:nvPr/>
          </p:nvSpPr>
          <p:spPr>
            <a:xfrm>
              <a:off x="1055376" y="1037606"/>
              <a:ext cx="7477063" cy="10954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atinLnBrk="1">
                <a:lnSpc>
                  <a:spcPct val="125000"/>
                </a:lnSpc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如果从正面和侧面看到的几何体的图形是       ，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 latinLnBrk="1">
                <a:lnSpc>
                  <a:spcPct val="125000"/>
                </a:lnSpc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用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个小正方体可以怎样搭？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25" name="W79.eps" descr="id:2147502605;FounderCES"/>
            <p:cNvPicPr/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292905" y="1124987"/>
              <a:ext cx="1080000" cy="360000"/>
            </a:xfrm>
            <a:prstGeom prst="rect">
              <a:avLst/>
            </a:prstGeom>
          </p:spPr>
        </p:pic>
      </p:grpSp>
      <p:sp>
        <p:nvSpPr>
          <p:cNvPr id="27" name="立方体 26"/>
          <p:cNvSpPr/>
          <p:nvPr/>
        </p:nvSpPr>
        <p:spPr>
          <a:xfrm>
            <a:off x="2855640" y="3139318"/>
            <a:ext cx="432000" cy="432000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立方体 27"/>
          <p:cNvSpPr/>
          <p:nvPr/>
        </p:nvSpPr>
        <p:spPr>
          <a:xfrm>
            <a:off x="3179375" y="3139318"/>
            <a:ext cx="432000" cy="432000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立方体 28"/>
          <p:cNvSpPr/>
          <p:nvPr/>
        </p:nvSpPr>
        <p:spPr>
          <a:xfrm>
            <a:off x="3503110" y="3139318"/>
            <a:ext cx="432000" cy="432000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立方体 18"/>
          <p:cNvSpPr/>
          <p:nvPr/>
        </p:nvSpPr>
        <p:spPr>
          <a:xfrm>
            <a:off x="6141019" y="2962798"/>
            <a:ext cx="432000" cy="432000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立方体 19"/>
          <p:cNvSpPr/>
          <p:nvPr/>
        </p:nvSpPr>
        <p:spPr>
          <a:xfrm>
            <a:off x="6032754" y="3069858"/>
            <a:ext cx="432000" cy="432000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立方体 20"/>
          <p:cNvSpPr/>
          <p:nvPr/>
        </p:nvSpPr>
        <p:spPr>
          <a:xfrm>
            <a:off x="5280530" y="3171199"/>
            <a:ext cx="432000" cy="432000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立方体 22"/>
          <p:cNvSpPr/>
          <p:nvPr/>
        </p:nvSpPr>
        <p:spPr>
          <a:xfrm>
            <a:off x="5604265" y="3171199"/>
            <a:ext cx="432000" cy="432000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立方体 25"/>
          <p:cNvSpPr/>
          <p:nvPr/>
        </p:nvSpPr>
        <p:spPr>
          <a:xfrm>
            <a:off x="5928000" y="3171199"/>
            <a:ext cx="432000" cy="432000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立方体 38"/>
          <p:cNvSpPr/>
          <p:nvPr/>
        </p:nvSpPr>
        <p:spPr>
          <a:xfrm>
            <a:off x="8429445" y="2954094"/>
            <a:ext cx="470551" cy="423532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立方体 39"/>
          <p:cNvSpPr/>
          <p:nvPr/>
        </p:nvSpPr>
        <p:spPr>
          <a:xfrm>
            <a:off x="8324691" y="3060859"/>
            <a:ext cx="470551" cy="423532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立方体 40"/>
          <p:cNvSpPr/>
          <p:nvPr/>
        </p:nvSpPr>
        <p:spPr>
          <a:xfrm>
            <a:off x="7896202" y="3167624"/>
            <a:ext cx="470551" cy="423532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立方体 41"/>
          <p:cNvSpPr/>
          <p:nvPr/>
        </p:nvSpPr>
        <p:spPr>
          <a:xfrm>
            <a:off x="8219937" y="3167624"/>
            <a:ext cx="470551" cy="423532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立方体 42"/>
          <p:cNvSpPr/>
          <p:nvPr/>
        </p:nvSpPr>
        <p:spPr>
          <a:xfrm>
            <a:off x="8543672" y="3167624"/>
            <a:ext cx="470551" cy="423532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立方体 36"/>
          <p:cNvSpPr/>
          <p:nvPr/>
        </p:nvSpPr>
        <p:spPr>
          <a:xfrm>
            <a:off x="2891945" y="4255931"/>
            <a:ext cx="432000" cy="432000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立方体 37"/>
          <p:cNvSpPr/>
          <p:nvPr/>
        </p:nvSpPr>
        <p:spPr>
          <a:xfrm>
            <a:off x="3215680" y="4255931"/>
            <a:ext cx="432000" cy="432000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立方体 43"/>
          <p:cNvSpPr/>
          <p:nvPr/>
        </p:nvSpPr>
        <p:spPr>
          <a:xfrm>
            <a:off x="3539415" y="4255931"/>
            <a:ext cx="432000" cy="432000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立方体 31"/>
          <p:cNvSpPr/>
          <p:nvPr/>
        </p:nvSpPr>
        <p:spPr>
          <a:xfrm>
            <a:off x="2783628" y="4355097"/>
            <a:ext cx="432000" cy="432000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立方体 35"/>
          <p:cNvSpPr/>
          <p:nvPr/>
        </p:nvSpPr>
        <p:spPr>
          <a:xfrm>
            <a:off x="2675363" y="4462157"/>
            <a:ext cx="432000" cy="432000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立方体 44"/>
          <p:cNvSpPr/>
          <p:nvPr/>
        </p:nvSpPr>
        <p:spPr>
          <a:xfrm>
            <a:off x="5533827" y="4282302"/>
            <a:ext cx="432000" cy="432000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立方体 45"/>
          <p:cNvSpPr/>
          <p:nvPr/>
        </p:nvSpPr>
        <p:spPr>
          <a:xfrm>
            <a:off x="5857562" y="4282302"/>
            <a:ext cx="432000" cy="432000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立方体 46"/>
          <p:cNvSpPr/>
          <p:nvPr/>
        </p:nvSpPr>
        <p:spPr>
          <a:xfrm>
            <a:off x="6181297" y="4282302"/>
            <a:ext cx="432000" cy="432000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立方体 47"/>
          <p:cNvSpPr/>
          <p:nvPr/>
        </p:nvSpPr>
        <p:spPr>
          <a:xfrm>
            <a:off x="6069589" y="4391242"/>
            <a:ext cx="432000" cy="432000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立方体 48"/>
          <p:cNvSpPr/>
          <p:nvPr/>
        </p:nvSpPr>
        <p:spPr>
          <a:xfrm>
            <a:off x="5961324" y="4498302"/>
            <a:ext cx="432000" cy="432000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立方体 49"/>
          <p:cNvSpPr/>
          <p:nvPr/>
        </p:nvSpPr>
        <p:spPr>
          <a:xfrm>
            <a:off x="8061090" y="4270259"/>
            <a:ext cx="432000" cy="432000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立方体 50"/>
          <p:cNvSpPr/>
          <p:nvPr/>
        </p:nvSpPr>
        <p:spPr>
          <a:xfrm>
            <a:off x="8384825" y="4270259"/>
            <a:ext cx="432000" cy="432000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立方体 51"/>
          <p:cNvSpPr/>
          <p:nvPr/>
        </p:nvSpPr>
        <p:spPr>
          <a:xfrm>
            <a:off x="8708560" y="4270259"/>
            <a:ext cx="432000" cy="432000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立方体 52"/>
          <p:cNvSpPr/>
          <p:nvPr/>
        </p:nvSpPr>
        <p:spPr>
          <a:xfrm>
            <a:off x="8277620" y="4379199"/>
            <a:ext cx="432000" cy="432000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立方体 53"/>
          <p:cNvSpPr/>
          <p:nvPr/>
        </p:nvSpPr>
        <p:spPr>
          <a:xfrm>
            <a:off x="8169355" y="4486259"/>
            <a:ext cx="432000" cy="432000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763457" y="4941168"/>
            <a:ext cx="1428543" cy="17394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27" grpId="0" animBg="1"/>
      <p:bldP spid="28" grpId="0" animBg="1"/>
      <p:bldP spid="29" grpId="0" animBg="1"/>
      <p:bldP spid="19" grpId="0" animBg="1"/>
      <p:bldP spid="20" grpId="0" animBg="1"/>
      <p:bldP spid="21" grpId="0" animBg="1"/>
      <p:bldP spid="23" grpId="0" animBg="1"/>
      <p:bldP spid="26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37" grpId="0" animBg="1"/>
      <p:bldP spid="38" grpId="0" animBg="1"/>
      <p:bldP spid="44" grpId="0" animBg="1"/>
      <p:bldP spid="32" grpId="0" animBg="1"/>
      <p:bldP spid="36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: 形状 23"/>
          <p:cNvSpPr/>
          <p:nvPr/>
        </p:nvSpPr>
        <p:spPr>
          <a:xfrm>
            <a:off x="2534559" y="1590557"/>
            <a:ext cx="7435265" cy="737902"/>
          </a:xfrm>
          <a:custGeom>
            <a:avLst/>
            <a:gdLst/>
            <a:ahLst/>
            <a:cxnLst/>
            <a:rect l="l" t="t" r="r" b="b"/>
            <a:pathLst>
              <a:path w="7435265" h="737902">
                <a:moveTo>
                  <a:pt x="1859579" y="644967"/>
                </a:moveTo>
                <a:cubicBezTo>
                  <a:pt x="1856207" y="645157"/>
                  <a:pt x="1852928" y="646437"/>
                  <a:pt x="1849741" y="648806"/>
                </a:cubicBezTo>
                <a:cubicBezTo>
                  <a:pt x="1843366" y="653546"/>
                  <a:pt x="1840179" y="659863"/>
                  <a:pt x="1840179" y="667757"/>
                </a:cubicBezTo>
                <a:cubicBezTo>
                  <a:pt x="1840179" y="675651"/>
                  <a:pt x="1843729" y="681577"/>
                  <a:pt x="1850827" y="685535"/>
                </a:cubicBezTo>
                <a:cubicBezTo>
                  <a:pt x="1857925" y="689493"/>
                  <a:pt x="1864873" y="689292"/>
                  <a:pt x="1871670" y="684933"/>
                </a:cubicBezTo>
                <a:cubicBezTo>
                  <a:pt x="1878468" y="680559"/>
                  <a:pt x="1881662" y="674249"/>
                  <a:pt x="1881253" y="666004"/>
                </a:cubicBezTo>
                <a:cubicBezTo>
                  <a:pt x="1880845" y="657758"/>
                  <a:pt x="1877084" y="651646"/>
                  <a:pt x="1869971" y="647666"/>
                </a:cubicBezTo>
                <a:cubicBezTo>
                  <a:pt x="1866415" y="645677"/>
                  <a:pt x="1862951" y="644777"/>
                  <a:pt x="1859579" y="644967"/>
                </a:cubicBezTo>
                <a:close/>
                <a:moveTo>
                  <a:pt x="1210872" y="622710"/>
                </a:moveTo>
                <a:cubicBezTo>
                  <a:pt x="1213195" y="622580"/>
                  <a:pt x="1216266" y="623101"/>
                  <a:pt x="1220084" y="624274"/>
                </a:cubicBezTo>
                <a:cubicBezTo>
                  <a:pt x="1235356" y="628963"/>
                  <a:pt x="1246406" y="634505"/>
                  <a:pt x="1253231" y="640901"/>
                </a:cubicBezTo>
                <a:cubicBezTo>
                  <a:pt x="1260057" y="647297"/>
                  <a:pt x="1262320" y="655553"/>
                  <a:pt x="1260018" y="665670"/>
                </a:cubicBezTo>
                <a:cubicBezTo>
                  <a:pt x="1257717" y="675787"/>
                  <a:pt x="1251116" y="677031"/>
                  <a:pt x="1240218" y="669402"/>
                </a:cubicBezTo>
                <a:cubicBezTo>
                  <a:pt x="1229319" y="661773"/>
                  <a:pt x="1219295" y="652459"/>
                  <a:pt x="1210146" y="641461"/>
                </a:cubicBezTo>
                <a:cubicBezTo>
                  <a:pt x="1203661" y="629350"/>
                  <a:pt x="1203903" y="623100"/>
                  <a:pt x="1210872" y="622710"/>
                </a:cubicBezTo>
                <a:close/>
                <a:moveTo>
                  <a:pt x="1862061" y="622047"/>
                </a:moveTo>
                <a:cubicBezTo>
                  <a:pt x="1867582" y="622169"/>
                  <a:pt x="1873226" y="623442"/>
                  <a:pt x="1878995" y="625866"/>
                </a:cubicBezTo>
                <a:cubicBezTo>
                  <a:pt x="1890531" y="630712"/>
                  <a:pt x="1898193" y="638392"/>
                  <a:pt x="1901978" y="648903"/>
                </a:cubicBezTo>
                <a:cubicBezTo>
                  <a:pt x="1905764" y="659414"/>
                  <a:pt x="1906209" y="669811"/>
                  <a:pt x="1903312" y="680093"/>
                </a:cubicBezTo>
                <a:cubicBezTo>
                  <a:pt x="1900415" y="690375"/>
                  <a:pt x="1894995" y="698244"/>
                  <a:pt x="1887050" y="703701"/>
                </a:cubicBezTo>
                <a:cubicBezTo>
                  <a:pt x="1879106" y="709157"/>
                  <a:pt x="1869666" y="711885"/>
                  <a:pt x="1858732" y="711885"/>
                </a:cubicBezTo>
                <a:cubicBezTo>
                  <a:pt x="1847798" y="711885"/>
                  <a:pt x="1837896" y="707447"/>
                  <a:pt x="1829026" y="698570"/>
                </a:cubicBezTo>
                <a:cubicBezTo>
                  <a:pt x="1820157" y="689694"/>
                  <a:pt x="1815722" y="680150"/>
                  <a:pt x="1815722" y="669940"/>
                </a:cubicBezTo>
                <a:cubicBezTo>
                  <a:pt x="1815722" y="659730"/>
                  <a:pt x="1818110" y="650800"/>
                  <a:pt x="1822885" y="643149"/>
                </a:cubicBezTo>
                <a:cubicBezTo>
                  <a:pt x="1827660" y="635499"/>
                  <a:pt x="1835322" y="629494"/>
                  <a:pt x="1845869" y="625134"/>
                </a:cubicBezTo>
                <a:cubicBezTo>
                  <a:pt x="1851142" y="622954"/>
                  <a:pt x="1856540" y="621926"/>
                  <a:pt x="1862061" y="622047"/>
                </a:cubicBezTo>
                <a:close/>
                <a:moveTo>
                  <a:pt x="191897" y="593132"/>
                </a:moveTo>
                <a:cubicBezTo>
                  <a:pt x="187847" y="593089"/>
                  <a:pt x="183274" y="593507"/>
                  <a:pt x="178175" y="594385"/>
                </a:cubicBezTo>
                <a:cubicBezTo>
                  <a:pt x="167980" y="596142"/>
                  <a:pt x="154328" y="598239"/>
                  <a:pt x="137220" y="600677"/>
                </a:cubicBezTo>
                <a:lnTo>
                  <a:pt x="137220" y="617240"/>
                </a:lnTo>
                <a:cubicBezTo>
                  <a:pt x="146412" y="617312"/>
                  <a:pt x="157343" y="615756"/>
                  <a:pt x="170013" y="612572"/>
                </a:cubicBezTo>
                <a:cubicBezTo>
                  <a:pt x="182682" y="609389"/>
                  <a:pt x="190956" y="610980"/>
                  <a:pt x="194835" y="617347"/>
                </a:cubicBezTo>
                <a:cubicBezTo>
                  <a:pt x="198714" y="623714"/>
                  <a:pt x="192294" y="628690"/>
                  <a:pt x="175573" y="632276"/>
                </a:cubicBezTo>
                <a:cubicBezTo>
                  <a:pt x="158852" y="635861"/>
                  <a:pt x="146068" y="636298"/>
                  <a:pt x="137220" y="633588"/>
                </a:cubicBezTo>
                <a:lnTo>
                  <a:pt x="137220" y="653700"/>
                </a:lnTo>
                <a:cubicBezTo>
                  <a:pt x="147559" y="653700"/>
                  <a:pt x="159229" y="651897"/>
                  <a:pt x="172228" y="648290"/>
                </a:cubicBezTo>
                <a:cubicBezTo>
                  <a:pt x="185227" y="644683"/>
                  <a:pt x="193889" y="646619"/>
                  <a:pt x="198212" y="654098"/>
                </a:cubicBezTo>
                <a:cubicBezTo>
                  <a:pt x="202536" y="661576"/>
                  <a:pt x="195222" y="666326"/>
                  <a:pt x="176272" y="668348"/>
                </a:cubicBezTo>
                <a:cubicBezTo>
                  <a:pt x="157321" y="670370"/>
                  <a:pt x="144211" y="670485"/>
                  <a:pt x="136940" y="668693"/>
                </a:cubicBezTo>
                <a:lnTo>
                  <a:pt x="135865" y="688783"/>
                </a:lnTo>
                <a:cubicBezTo>
                  <a:pt x="146004" y="688855"/>
                  <a:pt x="158881" y="687521"/>
                  <a:pt x="174497" y="684782"/>
                </a:cubicBezTo>
                <a:cubicBezTo>
                  <a:pt x="190114" y="682043"/>
                  <a:pt x="200191" y="682925"/>
                  <a:pt x="204730" y="687428"/>
                </a:cubicBezTo>
                <a:cubicBezTo>
                  <a:pt x="209269" y="691931"/>
                  <a:pt x="211947" y="692354"/>
                  <a:pt x="212765" y="688697"/>
                </a:cubicBezTo>
                <a:cubicBezTo>
                  <a:pt x="213582" y="685040"/>
                  <a:pt x="214216" y="679000"/>
                  <a:pt x="214668" y="670575"/>
                </a:cubicBezTo>
                <a:cubicBezTo>
                  <a:pt x="215120" y="662150"/>
                  <a:pt x="214700" y="647871"/>
                  <a:pt x="213410" y="627737"/>
                </a:cubicBezTo>
                <a:cubicBezTo>
                  <a:pt x="212119" y="607603"/>
                  <a:pt x="208473" y="596572"/>
                  <a:pt x="202471" y="594643"/>
                </a:cubicBezTo>
                <a:cubicBezTo>
                  <a:pt x="199471" y="593679"/>
                  <a:pt x="195946" y="593175"/>
                  <a:pt x="191897" y="593132"/>
                </a:cubicBezTo>
                <a:close/>
                <a:moveTo>
                  <a:pt x="1688138" y="587545"/>
                </a:moveTo>
                <a:cubicBezTo>
                  <a:pt x="1692303" y="587968"/>
                  <a:pt x="1698552" y="591542"/>
                  <a:pt x="1706884" y="598268"/>
                </a:cubicBezTo>
                <a:cubicBezTo>
                  <a:pt x="1719116" y="611403"/>
                  <a:pt x="1722303" y="619111"/>
                  <a:pt x="1716445" y="621391"/>
                </a:cubicBezTo>
                <a:cubicBezTo>
                  <a:pt x="1710587" y="623671"/>
                  <a:pt x="1703231" y="632566"/>
                  <a:pt x="1694376" y="648075"/>
                </a:cubicBezTo>
                <a:cubicBezTo>
                  <a:pt x="1685521" y="663584"/>
                  <a:pt x="1673102" y="678641"/>
                  <a:pt x="1657120" y="693247"/>
                </a:cubicBezTo>
                <a:cubicBezTo>
                  <a:pt x="1641138" y="707852"/>
                  <a:pt x="1627805" y="717944"/>
                  <a:pt x="1617121" y="723522"/>
                </a:cubicBezTo>
                <a:cubicBezTo>
                  <a:pt x="1606438" y="729101"/>
                  <a:pt x="1594540" y="733503"/>
                  <a:pt x="1581425" y="736730"/>
                </a:cubicBezTo>
                <a:cubicBezTo>
                  <a:pt x="1568311" y="739956"/>
                  <a:pt x="1568913" y="736525"/>
                  <a:pt x="1583232" y="726437"/>
                </a:cubicBezTo>
                <a:cubicBezTo>
                  <a:pt x="1597551" y="716349"/>
                  <a:pt x="1613357" y="702439"/>
                  <a:pt x="1630652" y="684707"/>
                </a:cubicBezTo>
                <a:cubicBezTo>
                  <a:pt x="1647946" y="666975"/>
                  <a:pt x="1660809" y="649896"/>
                  <a:pt x="1669241" y="633469"/>
                </a:cubicBezTo>
                <a:cubicBezTo>
                  <a:pt x="1677673" y="617043"/>
                  <a:pt x="1681889" y="604463"/>
                  <a:pt x="1681889" y="595730"/>
                </a:cubicBezTo>
                <a:cubicBezTo>
                  <a:pt x="1681889" y="589850"/>
                  <a:pt x="1683972" y="587122"/>
                  <a:pt x="1688138" y="587545"/>
                </a:cubicBezTo>
                <a:close/>
                <a:moveTo>
                  <a:pt x="1218409" y="587357"/>
                </a:moveTo>
                <a:cubicBezTo>
                  <a:pt x="1221609" y="586543"/>
                  <a:pt x="1227384" y="587470"/>
                  <a:pt x="1235733" y="590137"/>
                </a:cubicBezTo>
                <a:cubicBezTo>
                  <a:pt x="1252432" y="595471"/>
                  <a:pt x="1260782" y="604083"/>
                  <a:pt x="1260782" y="615971"/>
                </a:cubicBezTo>
                <a:cubicBezTo>
                  <a:pt x="1260782" y="628619"/>
                  <a:pt x="1253102" y="630591"/>
                  <a:pt x="1237744" y="621886"/>
                </a:cubicBezTo>
                <a:cubicBezTo>
                  <a:pt x="1227506" y="612565"/>
                  <a:pt x="1220436" y="603609"/>
                  <a:pt x="1216535" y="595020"/>
                </a:cubicBezTo>
                <a:cubicBezTo>
                  <a:pt x="1214585" y="590725"/>
                  <a:pt x="1215209" y="588170"/>
                  <a:pt x="1218409" y="587357"/>
                </a:cubicBezTo>
                <a:close/>
                <a:moveTo>
                  <a:pt x="882996" y="573852"/>
                </a:moveTo>
                <a:cubicBezTo>
                  <a:pt x="885315" y="574163"/>
                  <a:pt x="888119" y="574798"/>
                  <a:pt x="891411" y="575757"/>
                </a:cubicBezTo>
                <a:cubicBezTo>
                  <a:pt x="904575" y="579593"/>
                  <a:pt x="914050" y="585405"/>
                  <a:pt x="919836" y="593191"/>
                </a:cubicBezTo>
                <a:cubicBezTo>
                  <a:pt x="925623" y="600978"/>
                  <a:pt x="927049" y="610557"/>
                  <a:pt x="924117" y="621929"/>
                </a:cubicBezTo>
                <a:cubicBezTo>
                  <a:pt x="921184" y="633301"/>
                  <a:pt x="911939" y="630619"/>
                  <a:pt x="896379" y="613884"/>
                </a:cubicBezTo>
                <a:cubicBezTo>
                  <a:pt x="884692" y="597694"/>
                  <a:pt x="877651" y="586333"/>
                  <a:pt x="875256" y="579801"/>
                </a:cubicBezTo>
                <a:cubicBezTo>
                  <a:pt x="873460" y="574902"/>
                  <a:pt x="876040" y="572919"/>
                  <a:pt x="882996" y="573852"/>
                </a:cubicBezTo>
                <a:close/>
                <a:moveTo>
                  <a:pt x="1234023" y="571509"/>
                </a:moveTo>
                <a:cubicBezTo>
                  <a:pt x="1226609" y="580787"/>
                  <a:pt x="1215796" y="590470"/>
                  <a:pt x="1201585" y="600559"/>
                </a:cubicBezTo>
                <a:cubicBezTo>
                  <a:pt x="1187374" y="610647"/>
                  <a:pt x="1172962" y="617552"/>
                  <a:pt x="1158350" y="621273"/>
                </a:cubicBezTo>
                <a:cubicBezTo>
                  <a:pt x="1154697" y="622203"/>
                  <a:pt x="1151850" y="622758"/>
                  <a:pt x="1149811" y="622935"/>
                </a:cubicBezTo>
                <a:lnTo>
                  <a:pt x="1148913" y="622791"/>
                </a:lnTo>
                <a:lnTo>
                  <a:pt x="1146046" y="683384"/>
                </a:lnTo>
                <a:cubicBezTo>
                  <a:pt x="1198789" y="680731"/>
                  <a:pt x="1233894" y="678508"/>
                  <a:pt x="1251360" y="676716"/>
                </a:cubicBezTo>
                <a:cubicBezTo>
                  <a:pt x="1268826" y="674923"/>
                  <a:pt x="1282213" y="673561"/>
                  <a:pt x="1291520" y="672629"/>
                </a:cubicBezTo>
                <a:cubicBezTo>
                  <a:pt x="1300827" y="671697"/>
                  <a:pt x="1307710" y="673479"/>
                  <a:pt x="1312170" y="677974"/>
                </a:cubicBezTo>
                <a:cubicBezTo>
                  <a:pt x="1316629" y="682470"/>
                  <a:pt x="1319727" y="681104"/>
                  <a:pt x="1321462" y="673877"/>
                </a:cubicBezTo>
                <a:cubicBezTo>
                  <a:pt x="1323197" y="666649"/>
                  <a:pt x="1323839" y="648014"/>
                  <a:pt x="1323388" y="617971"/>
                </a:cubicBezTo>
                <a:lnTo>
                  <a:pt x="1322980" y="599678"/>
                </a:lnTo>
                <a:lnTo>
                  <a:pt x="1317085" y="603194"/>
                </a:lnTo>
                <a:cubicBezTo>
                  <a:pt x="1305132" y="606348"/>
                  <a:pt x="1293754" y="608155"/>
                  <a:pt x="1282948" y="608614"/>
                </a:cubicBezTo>
                <a:cubicBezTo>
                  <a:pt x="1272143" y="609073"/>
                  <a:pt x="1264094" y="605717"/>
                  <a:pt x="1258803" y="598547"/>
                </a:cubicBezTo>
                <a:cubicBezTo>
                  <a:pt x="1253511" y="591377"/>
                  <a:pt x="1245252" y="582364"/>
                  <a:pt x="1234023" y="571509"/>
                </a:cubicBezTo>
                <a:close/>
                <a:moveTo>
                  <a:pt x="806864" y="546525"/>
                </a:moveTo>
                <a:cubicBezTo>
                  <a:pt x="801938" y="546962"/>
                  <a:pt x="789402" y="549188"/>
                  <a:pt x="769253" y="553204"/>
                </a:cubicBezTo>
                <a:lnTo>
                  <a:pt x="770437" y="591600"/>
                </a:lnTo>
                <a:cubicBezTo>
                  <a:pt x="778367" y="590854"/>
                  <a:pt x="784967" y="589090"/>
                  <a:pt x="790237" y="586308"/>
                </a:cubicBezTo>
                <a:cubicBezTo>
                  <a:pt x="795507" y="583526"/>
                  <a:pt x="801200" y="585143"/>
                  <a:pt x="807316" y="591159"/>
                </a:cubicBezTo>
                <a:cubicBezTo>
                  <a:pt x="813432" y="597174"/>
                  <a:pt x="811675" y="602150"/>
                  <a:pt x="802046" y="606087"/>
                </a:cubicBezTo>
                <a:cubicBezTo>
                  <a:pt x="792417" y="610023"/>
                  <a:pt x="781937" y="611991"/>
                  <a:pt x="770609" y="611991"/>
                </a:cubicBezTo>
                <a:lnTo>
                  <a:pt x="771770" y="646924"/>
                </a:lnTo>
                <a:cubicBezTo>
                  <a:pt x="776302" y="647053"/>
                  <a:pt x="783056" y="645286"/>
                  <a:pt x="792033" y="641622"/>
                </a:cubicBezTo>
                <a:cubicBezTo>
                  <a:pt x="801010" y="637958"/>
                  <a:pt x="807029" y="638151"/>
                  <a:pt x="810091" y="642203"/>
                </a:cubicBezTo>
                <a:cubicBezTo>
                  <a:pt x="813152" y="646254"/>
                  <a:pt x="815407" y="645996"/>
                  <a:pt x="816856" y="641428"/>
                </a:cubicBezTo>
                <a:cubicBezTo>
                  <a:pt x="818305" y="636861"/>
                  <a:pt x="819254" y="621345"/>
                  <a:pt x="819706" y="594880"/>
                </a:cubicBezTo>
                <a:cubicBezTo>
                  <a:pt x="820158" y="568415"/>
                  <a:pt x="819362" y="553630"/>
                  <a:pt x="817318" y="550526"/>
                </a:cubicBezTo>
                <a:cubicBezTo>
                  <a:pt x="815275" y="547421"/>
                  <a:pt x="811790" y="546087"/>
                  <a:pt x="806864" y="546525"/>
                </a:cubicBezTo>
                <a:close/>
                <a:moveTo>
                  <a:pt x="1681459" y="516937"/>
                </a:moveTo>
                <a:cubicBezTo>
                  <a:pt x="1687152" y="518457"/>
                  <a:pt x="1693748" y="523441"/>
                  <a:pt x="1701248" y="531887"/>
                </a:cubicBezTo>
                <a:cubicBezTo>
                  <a:pt x="1709135" y="541093"/>
                  <a:pt x="1710121" y="547611"/>
                  <a:pt x="1704206" y="551440"/>
                </a:cubicBezTo>
                <a:cubicBezTo>
                  <a:pt x="1698291" y="555269"/>
                  <a:pt x="1691780" y="561625"/>
                  <a:pt x="1684675" y="570509"/>
                </a:cubicBezTo>
                <a:cubicBezTo>
                  <a:pt x="1677569" y="579392"/>
                  <a:pt x="1669610" y="587778"/>
                  <a:pt x="1660798" y="595665"/>
                </a:cubicBezTo>
                <a:cubicBezTo>
                  <a:pt x="1651986" y="603552"/>
                  <a:pt x="1641823" y="609145"/>
                  <a:pt x="1630307" y="612443"/>
                </a:cubicBezTo>
                <a:cubicBezTo>
                  <a:pt x="1618792" y="615741"/>
                  <a:pt x="1617412" y="612658"/>
                  <a:pt x="1626167" y="603194"/>
                </a:cubicBezTo>
                <a:cubicBezTo>
                  <a:pt x="1634922" y="593729"/>
                  <a:pt x="1643490" y="583257"/>
                  <a:pt x="1651871" y="571778"/>
                </a:cubicBezTo>
                <a:cubicBezTo>
                  <a:pt x="1660253" y="560298"/>
                  <a:pt x="1665326" y="551680"/>
                  <a:pt x="1667090" y="545922"/>
                </a:cubicBezTo>
                <a:cubicBezTo>
                  <a:pt x="1668854" y="540165"/>
                  <a:pt x="1670266" y="533515"/>
                  <a:pt x="1671327" y="525972"/>
                </a:cubicBezTo>
                <a:cubicBezTo>
                  <a:pt x="1672389" y="518429"/>
                  <a:pt x="1675766" y="515417"/>
                  <a:pt x="1681459" y="516937"/>
                </a:cubicBezTo>
                <a:close/>
                <a:moveTo>
                  <a:pt x="1210534" y="516163"/>
                </a:moveTo>
                <a:lnTo>
                  <a:pt x="1202747" y="526337"/>
                </a:lnTo>
                <a:cubicBezTo>
                  <a:pt x="1207637" y="526825"/>
                  <a:pt x="1212043" y="528538"/>
                  <a:pt x="1215965" y="531478"/>
                </a:cubicBezTo>
                <a:cubicBezTo>
                  <a:pt x="1219887" y="534418"/>
                  <a:pt x="1224078" y="537358"/>
                  <a:pt x="1228538" y="540297"/>
                </a:cubicBezTo>
                <a:cubicBezTo>
                  <a:pt x="1233801" y="533572"/>
                  <a:pt x="1237314" y="528094"/>
                  <a:pt x="1239078" y="523864"/>
                </a:cubicBezTo>
                <a:cubicBezTo>
                  <a:pt x="1240842" y="519633"/>
                  <a:pt x="1240397" y="517518"/>
                  <a:pt x="1237744" y="517518"/>
                </a:cubicBezTo>
                <a:cubicBezTo>
                  <a:pt x="1233743" y="517518"/>
                  <a:pt x="1229248" y="518192"/>
                  <a:pt x="1224257" y="519540"/>
                </a:cubicBezTo>
                <a:cubicBezTo>
                  <a:pt x="1219267" y="520888"/>
                  <a:pt x="1214693" y="519762"/>
                  <a:pt x="1210534" y="516163"/>
                </a:cubicBezTo>
                <a:close/>
                <a:moveTo>
                  <a:pt x="551107" y="493615"/>
                </a:moveTo>
                <a:cubicBezTo>
                  <a:pt x="554799" y="492908"/>
                  <a:pt x="561464" y="494638"/>
                  <a:pt x="571101" y="498804"/>
                </a:cubicBezTo>
                <a:cubicBezTo>
                  <a:pt x="584337" y="503135"/>
                  <a:pt x="589155" y="509072"/>
                  <a:pt x="585555" y="516615"/>
                </a:cubicBezTo>
                <a:cubicBezTo>
                  <a:pt x="581956" y="524158"/>
                  <a:pt x="580830" y="541201"/>
                  <a:pt x="582178" y="567745"/>
                </a:cubicBezTo>
                <a:cubicBezTo>
                  <a:pt x="583526" y="594288"/>
                  <a:pt x="581106" y="612124"/>
                  <a:pt x="574919" y="621252"/>
                </a:cubicBezTo>
                <a:cubicBezTo>
                  <a:pt x="568731" y="630379"/>
                  <a:pt x="563303" y="629149"/>
                  <a:pt x="558636" y="617563"/>
                </a:cubicBezTo>
                <a:cubicBezTo>
                  <a:pt x="553968" y="605976"/>
                  <a:pt x="552311" y="597142"/>
                  <a:pt x="553666" y="591062"/>
                </a:cubicBezTo>
                <a:cubicBezTo>
                  <a:pt x="555022" y="584982"/>
                  <a:pt x="555699" y="571688"/>
                  <a:pt x="555699" y="551182"/>
                </a:cubicBezTo>
                <a:cubicBezTo>
                  <a:pt x="555699" y="530245"/>
                  <a:pt x="553448" y="514198"/>
                  <a:pt x="548945" y="503042"/>
                </a:cubicBezTo>
                <a:cubicBezTo>
                  <a:pt x="546693" y="497463"/>
                  <a:pt x="547414" y="494321"/>
                  <a:pt x="551107" y="493615"/>
                </a:cubicBezTo>
                <a:close/>
                <a:moveTo>
                  <a:pt x="1539383" y="487812"/>
                </a:moveTo>
                <a:cubicBezTo>
                  <a:pt x="1522075" y="491412"/>
                  <a:pt x="1510689" y="493261"/>
                  <a:pt x="1505225" y="493362"/>
                </a:cubicBezTo>
                <a:cubicBezTo>
                  <a:pt x="1517815" y="497936"/>
                  <a:pt x="1523648" y="502755"/>
                  <a:pt x="1522724" y="507817"/>
                </a:cubicBezTo>
                <a:cubicBezTo>
                  <a:pt x="1521799" y="512879"/>
                  <a:pt x="1520461" y="526868"/>
                  <a:pt x="1518712" y="549784"/>
                </a:cubicBezTo>
                <a:cubicBezTo>
                  <a:pt x="1520978" y="549784"/>
                  <a:pt x="1530822" y="547797"/>
                  <a:pt x="1548246" y="543825"/>
                </a:cubicBezTo>
                <a:cubicBezTo>
                  <a:pt x="1548246" y="525670"/>
                  <a:pt x="1547601" y="513377"/>
                  <a:pt x="1546310" y="506946"/>
                </a:cubicBezTo>
                <a:cubicBezTo>
                  <a:pt x="1545019" y="500514"/>
                  <a:pt x="1542710" y="494136"/>
                  <a:pt x="1539383" y="487812"/>
                </a:cubicBezTo>
                <a:close/>
                <a:moveTo>
                  <a:pt x="1196515" y="470667"/>
                </a:moveTo>
                <a:lnTo>
                  <a:pt x="1152800" y="475293"/>
                </a:lnTo>
                <a:cubicBezTo>
                  <a:pt x="1152800" y="507967"/>
                  <a:pt x="1152237" y="541645"/>
                  <a:pt x="1151111" y="576327"/>
                </a:cubicBezTo>
                <a:lnTo>
                  <a:pt x="1149146" y="617876"/>
                </a:lnTo>
                <a:lnTo>
                  <a:pt x="1153241" y="614379"/>
                </a:lnTo>
                <a:cubicBezTo>
                  <a:pt x="1164448" y="606062"/>
                  <a:pt x="1176010" y="596389"/>
                  <a:pt x="1187926" y="585362"/>
                </a:cubicBezTo>
                <a:cubicBezTo>
                  <a:pt x="1199843" y="574334"/>
                  <a:pt x="1210125" y="564174"/>
                  <a:pt x="1218772" y="554881"/>
                </a:cubicBezTo>
                <a:cubicBezTo>
                  <a:pt x="1207285" y="546564"/>
                  <a:pt x="1199406" y="540857"/>
                  <a:pt x="1195132" y="537759"/>
                </a:cubicBezTo>
                <a:cubicBezTo>
                  <a:pt x="1185553" y="547181"/>
                  <a:pt x="1176300" y="553587"/>
                  <a:pt x="1167373" y="556979"/>
                </a:cubicBezTo>
                <a:cubicBezTo>
                  <a:pt x="1158446" y="560370"/>
                  <a:pt x="1158084" y="557147"/>
                  <a:pt x="1166287" y="547310"/>
                </a:cubicBezTo>
                <a:cubicBezTo>
                  <a:pt x="1174489" y="537472"/>
                  <a:pt x="1181914" y="525287"/>
                  <a:pt x="1188561" y="510753"/>
                </a:cubicBezTo>
                <a:cubicBezTo>
                  <a:pt x="1195207" y="496219"/>
                  <a:pt x="1197857" y="484238"/>
                  <a:pt x="1196509" y="474809"/>
                </a:cubicBezTo>
                <a:close/>
                <a:moveTo>
                  <a:pt x="1284153" y="461505"/>
                </a:moveTo>
                <a:cubicBezTo>
                  <a:pt x="1277366" y="462179"/>
                  <a:pt x="1263027" y="463665"/>
                  <a:pt x="1241135" y="465963"/>
                </a:cubicBezTo>
                <a:lnTo>
                  <a:pt x="1213768" y="468846"/>
                </a:lnTo>
                <a:lnTo>
                  <a:pt x="1229108" y="478294"/>
                </a:lnTo>
                <a:cubicBezTo>
                  <a:pt x="1233130" y="483234"/>
                  <a:pt x="1233392" y="487629"/>
                  <a:pt x="1229893" y="491480"/>
                </a:cubicBezTo>
                <a:cubicBezTo>
                  <a:pt x="1226394" y="495330"/>
                  <a:pt x="1222293" y="499284"/>
                  <a:pt x="1217589" y="503343"/>
                </a:cubicBezTo>
                <a:cubicBezTo>
                  <a:pt x="1221776" y="502783"/>
                  <a:pt x="1226906" y="501912"/>
                  <a:pt x="1232980" y="500729"/>
                </a:cubicBezTo>
                <a:cubicBezTo>
                  <a:pt x="1239053" y="499546"/>
                  <a:pt x="1243910" y="497521"/>
                  <a:pt x="1247553" y="494653"/>
                </a:cubicBezTo>
                <a:cubicBezTo>
                  <a:pt x="1251196" y="491784"/>
                  <a:pt x="1256268" y="491569"/>
                  <a:pt x="1262771" y="494007"/>
                </a:cubicBezTo>
                <a:cubicBezTo>
                  <a:pt x="1269275" y="496445"/>
                  <a:pt x="1275069" y="499980"/>
                  <a:pt x="1280152" y="504612"/>
                </a:cubicBezTo>
                <a:cubicBezTo>
                  <a:pt x="1285235" y="509244"/>
                  <a:pt x="1285113" y="513488"/>
                  <a:pt x="1279786" y="517346"/>
                </a:cubicBezTo>
                <a:cubicBezTo>
                  <a:pt x="1274459" y="521203"/>
                  <a:pt x="1269637" y="526581"/>
                  <a:pt x="1265320" y="533479"/>
                </a:cubicBezTo>
                <a:cubicBezTo>
                  <a:pt x="1261004" y="540376"/>
                  <a:pt x="1255440" y="547618"/>
                  <a:pt x="1248628" y="555204"/>
                </a:cubicBezTo>
                <a:cubicBezTo>
                  <a:pt x="1262854" y="565515"/>
                  <a:pt x="1274860" y="572889"/>
                  <a:pt x="1284647" y="577327"/>
                </a:cubicBezTo>
                <a:cubicBezTo>
                  <a:pt x="1294435" y="581766"/>
                  <a:pt x="1305276" y="586398"/>
                  <a:pt x="1317171" y="591223"/>
                </a:cubicBezTo>
                <a:lnTo>
                  <a:pt x="1322886" y="595469"/>
                </a:lnTo>
                <a:lnTo>
                  <a:pt x="1321376" y="527649"/>
                </a:lnTo>
                <a:cubicBezTo>
                  <a:pt x="1320487" y="497478"/>
                  <a:pt x="1317454" y="478574"/>
                  <a:pt x="1312277" y="470937"/>
                </a:cubicBezTo>
                <a:cubicBezTo>
                  <a:pt x="1307101" y="463301"/>
                  <a:pt x="1297726" y="460157"/>
                  <a:pt x="1284153" y="461505"/>
                </a:cubicBezTo>
                <a:close/>
                <a:moveTo>
                  <a:pt x="517051" y="457149"/>
                </a:moveTo>
                <a:cubicBezTo>
                  <a:pt x="520782" y="457916"/>
                  <a:pt x="524388" y="459763"/>
                  <a:pt x="527865" y="462688"/>
                </a:cubicBezTo>
                <a:cubicBezTo>
                  <a:pt x="534820" y="468539"/>
                  <a:pt x="533755" y="473727"/>
                  <a:pt x="524670" y="478251"/>
                </a:cubicBezTo>
                <a:cubicBezTo>
                  <a:pt x="515586" y="482775"/>
                  <a:pt x="499887" y="486457"/>
                  <a:pt x="477573" y="489296"/>
                </a:cubicBezTo>
                <a:cubicBezTo>
                  <a:pt x="486565" y="495061"/>
                  <a:pt x="487906" y="500364"/>
                  <a:pt x="481596" y="505203"/>
                </a:cubicBezTo>
                <a:cubicBezTo>
                  <a:pt x="475286" y="510043"/>
                  <a:pt x="468600" y="516658"/>
                  <a:pt x="461538" y="525047"/>
                </a:cubicBezTo>
                <a:cubicBezTo>
                  <a:pt x="454475" y="533436"/>
                  <a:pt x="449083" y="538975"/>
                  <a:pt x="445362" y="541663"/>
                </a:cubicBezTo>
                <a:cubicBezTo>
                  <a:pt x="441641" y="544352"/>
                  <a:pt x="442651" y="545281"/>
                  <a:pt x="448395" y="544449"/>
                </a:cubicBezTo>
                <a:cubicBezTo>
                  <a:pt x="454138" y="543617"/>
                  <a:pt x="469658" y="541552"/>
                  <a:pt x="494954" y="538254"/>
                </a:cubicBezTo>
                <a:cubicBezTo>
                  <a:pt x="493233" y="533278"/>
                  <a:pt x="491003" y="526076"/>
                  <a:pt x="488265" y="516647"/>
                </a:cubicBezTo>
                <a:cubicBezTo>
                  <a:pt x="485525" y="507218"/>
                  <a:pt x="488949" y="504683"/>
                  <a:pt x="498535" y="509043"/>
                </a:cubicBezTo>
                <a:cubicBezTo>
                  <a:pt x="508122" y="513402"/>
                  <a:pt x="515779" y="518931"/>
                  <a:pt x="521509" y="525627"/>
                </a:cubicBezTo>
                <a:cubicBezTo>
                  <a:pt x="527237" y="532324"/>
                  <a:pt x="530346" y="539408"/>
                  <a:pt x="530834" y="546880"/>
                </a:cubicBezTo>
                <a:cubicBezTo>
                  <a:pt x="531321" y="554351"/>
                  <a:pt x="528679" y="560772"/>
                  <a:pt x="522907" y="566142"/>
                </a:cubicBezTo>
                <a:cubicBezTo>
                  <a:pt x="517135" y="571513"/>
                  <a:pt x="510219" y="566999"/>
                  <a:pt x="502160" y="552601"/>
                </a:cubicBezTo>
                <a:cubicBezTo>
                  <a:pt x="486917" y="556014"/>
                  <a:pt x="476469" y="558029"/>
                  <a:pt x="470819" y="558646"/>
                </a:cubicBezTo>
                <a:cubicBezTo>
                  <a:pt x="480714" y="563106"/>
                  <a:pt x="484762" y="567827"/>
                  <a:pt x="482962" y="572810"/>
                </a:cubicBezTo>
                <a:cubicBezTo>
                  <a:pt x="481162" y="577794"/>
                  <a:pt x="480262" y="585405"/>
                  <a:pt x="480262" y="595644"/>
                </a:cubicBezTo>
                <a:cubicBezTo>
                  <a:pt x="481280" y="595744"/>
                  <a:pt x="486450" y="594417"/>
                  <a:pt x="495772" y="591664"/>
                </a:cubicBezTo>
                <a:cubicBezTo>
                  <a:pt x="505092" y="588911"/>
                  <a:pt x="512937" y="590861"/>
                  <a:pt x="519304" y="597515"/>
                </a:cubicBezTo>
                <a:cubicBezTo>
                  <a:pt x="525671" y="604169"/>
                  <a:pt x="522921" y="609134"/>
                  <a:pt x="511055" y="612411"/>
                </a:cubicBezTo>
                <a:cubicBezTo>
                  <a:pt x="499188" y="615688"/>
                  <a:pt x="488386" y="618452"/>
                  <a:pt x="478649" y="620703"/>
                </a:cubicBezTo>
                <a:cubicBezTo>
                  <a:pt x="477932" y="632390"/>
                  <a:pt x="477573" y="640686"/>
                  <a:pt x="477573" y="645590"/>
                </a:cubicBezTo>
                <a:cubicBezTo>
                  <a:pt x="481575" y="644916"/>
                  <a:pt x="492921" y="642497"/>
                  <a:pt x="511614" y="638331"/>
                </a:cubicBezTo>
                <a:cubicBezTo>
                  <a:pt x="530306" y="634165"/>
                  <a:pt x="541678" y="634498"/>
                  <a:pt x="545729" y="639331"/>
                </a:cubicBezTo>
                <a:cubicBezTo>
                  <a:pt x="549781" y="644164"/>
                  <a:pt x="537641" y="650448"/>
                  <a:pt x="509312" y="658185"/>
                </a:cubicBezTo>
                <a:cubicBezTo>
                  <a:pt x="480983" y="665921"/>
                  <a:pt x="458773" y="672916"/>
                  <a:pt x="442684" y="679168"/>
                </a:cubicBezTo>
                <a:cubicBezTo>
                  <a:pt x="426594" y="685420"/>
                  <a:pt x="415706" y="689963"/>
                  <a:pt x="410021" y="692795"/>
                </a:cubicBezTo>
                <a:cubicBezTo>
                  <a:pt x="404335" y="695627"/>
                  <a:pt x="398767" y="695003"/>
                  <a:pt x="393318" y="690923"/>
                </a:cubicBezTo>
                <a:cubicBezTo>
                  <a:pt x="387869" y="686844"/>
                  <a:pt x="383197" y="680516"/>
                  <a:pt x="379304" y="671941"/>
                </a:cubicBezTo>
                <a:cubicBezTo>
                  <a:pt x="375410" y="663365"/>
                  <a:pt x="379451" y="659536"/>
                  <a:pt x="391425" y="660454"/>
                </a:cubicBezTo>
                <a:cubicBezTo>
                  <a:pt x="403399" y="661372"/>
                  <a:pt x="423963" y="658081"/>
                  <a:pt x="453116" y="650581"/>
                </a:cubicBezTo>
                <a:lnTo>
                  <a:pt x="453116" y="625500"/>
                </a:lnTo>
                <a:cubicBezTo>
                  <a:pt x="445516" y="627278"/>
                  <a:pt x="438937" y="628622"/>
                  <a:pt x="433381" y="629533"/>
                </a:cubicBezTo>
                <a:cubicBezTo>
                  <a:pt x="427824" y="630444"/>
                  <a:pt x="421625" y="627604"/>
                  <a:pt x="414785" y="621015"/>
                </a:cubicBezTo>
                <a:cubicBezTo>
                  <a:pt x="407945" y="614426"/>
                  <a:pt x="408640" y="610819"/>
                  <a:pt x="416871" y="610195"/>
                </a:cubicBezTo>
                <a:cubicBezTo>
                  <a:pt x="425103" y="609571"/>
                  <a:pt x="437184" y="607266"/>
                  <a:pt x="453116" y="603280"/>
                </a:cubicBezTo>
                <a:cubicBezTo>
                  <a:pt x="453116" y="586301"/>
                  <a:pt x="451453" y="573459"/>
                  <a:pt x="448126" y="564755"/>
                </a:cubicBezTo>
                <a:cubicBezTo>
                  <a:pt x="435478" y="569960"/>
                  <a:pt x="425655" y="574413"/>
                  <a:pt x="418657" y="578113"/>
                </a:cubicBezTo>
                <a:cubicBezTo>
                  <a:pt x="411659" y="581812"/>
                  <a:pt x="406242" y="582214"/>
                  <a:pt x="402406" y="579317"/>
                </a:cubicBezTo>
                <a:cubicBezTo>
                  <a:pt x="398570" y="576420"/>
                  <a:pt x="396165" y="571448"/>
                  <a:pt x="395189" y="564400"/>
                </a:cubicBezTo>
                <a:cubicBezTo>
                  <a:pt x="394214" y="557352"/>
                  <a:pt x="398609" y="551942"/>
                  <a:pt x="408375" y="548170"/>
                </a:cubicBezTo>
                <a:cubicBezTo>
                  <a:pt x="418140" y="544399"/>
                  <a:pt x="427594" y="536422"/>
                  <a:pt x="436736" y="524240"/>
                </a:cubicBezTo>
                <a:cubicBezTo>
                  <a:pt x="445878" y="512058"/>
                  <a:pt x="450886" y="502167"/>
                  <a:pt x="451761" y="494567"/>
                </a:cubicBezTo>
                <a:cubicBezTo>
                  <a:pt x="444749" y="496373"/>
                  <a:pt x="437607" y="497040"/>
                  <a:pt x="430337" y="496567"/>
                </a:cubicBezTo>
                <a:cubicBezTo>
                  <a:pt x="423067" y="496094"/>
                  <a:pt x="416495" y="493344"/>
                  <a:pt x="410623" y="488318"/>
                </a:cubicBezTo>
                <a:cubicBezTo>
                  <a:pt x="404750" y="483291"/>
                  <a:pt x="406167" y="480144"/>
                  <a:pt x="414871" y="478875"/>
                </a:cubicBezTo>
                <a:cubicBezTo>
                  <a:pt x="423575" y="477606"/>
                  <a:pt x="438858" y="474519"/>
                  <a:pt x="460720" y="469614"/>
                </a:cubicBezTo>
                <a:cubicBezTo>
                  <a:pt x="482582" y="464710"/>
                  <a:pt x="497499" y="460867"/>
                  <a:pt x="505472" y="458085"/>
                </a:cubicBezTo>
                <a:cubicBezTo>
                  <a:pt x="509459" y="456694"/>
                  <a:pt x="513319" y="456382"/>
                  <a:pt x="517051" y="457149"/>
                </a:cubicBezTo>
                <a:close/>
                <a:moveTo>
                  <a:pt x="1583045" y="451936"/>
                </a:moveTo>
                <a:cubicBezTo>
                  <a:pt x="1589501" y="451540"/>
                  <a:pt x="1595654" y="454170"/>
                  <a:pt x="1601505" y="459827"/>
                </a:cubicBezTo>
                <a:cubicBezTo>
                  <a:pt x="1609306" y="467370"/>
                  <a:pt x="1607295" y="472787"/>
                  <a:pt x="1595471" y="476078"/>
                </a:cubicBezTo>
                <a:cubicBezTo>
                  <a:pt x="1583648" y="479369"/>
                  <a:pt x="1570215" y="481732"/>
                  <a:pt x="1555172" y="483166"/>
                </a:cubicBezTo>
                <a:cubicBezTo>
                  <a:pt x="1570459" y="487210"/>
                  <a:pt x="1576980" y="492706"/>
                  <a:pt x="1574735" y="499654"/>
                </a:cubicBezTo>
                <a:cubicBezTo>
                  <a:pt x="1572491" y="506602"/>
                  <a:pt x="1571369" y="519253"/>
                  <a:pt x="1571369" y="537609"/>
                </a:cubicBezTo>
                <a:cubicBezTo>
                  <a:pt x="1576331" y="536920"/>
                  <a:pt x="1582006" y="535623"/>
                  <a:pt x="1588395" y="533715"/>
                </a:cubicBezTo>
                <a:cubicBezTo>
                  <a:pt x="1594783" y="531808"/>
                  <a:pt x="1601641" y="534239"/>
                  <a:pt x="1608969" y="541007"/>
                </a:cubicBezTo>
                <a:cubicBezTo>
                  <a:pt x="1616297" y="547776"/>
                  <a:pt x="1613400" y="552544"/>
                  <a:pt x="1600279" y="555312"/>
                </a:cubicBezTo>
                <a:lnTo>
                  <a:pt x="1571369" y="560130"/>
                </a:lnTo>
                <a:cubicBezTo>
                  <a:pt x="1571369" y="590646"/>
                  <a:pt x="1571814" y="612142"/>
                  <a:pt x="1572703" y="624618"/>
                </a:cubicBezTo>
                <a:cubicBezTo>
                  <a:pt x="1573592" y="637094"/>
                  <a:pt x="1573122" y="649290"/>
                  <a:pt x="1571294" y="661207"/>
                </a:cubicBezTo>
                <a:cubicBezTo>
                  <a:pt x="1569465" y="673124"/>
                  <a:pt x="1566518" y="682975"/>
                  <a:pt x="1562453" y="690762"/>
                </a:cubicBezTo>
                <a:cubicBezTo>
                  <a:pt x="1558388" y="698549"/>
                  <a:pt x="1553429" y="695953"/>
                  <a:pt x="1547579" y="682975"/>
                </a:cubicBezTo>
                <a:cubicBezTo>
                  <a:pt x="1541728" y="669997"/>
                  <a:pt x="1539932" y="659572"/>
                  <a:pt x="1542190" y="651699"/>
                </a:cubicBezTo>
                <a:cubicBezTo>
                  <a:pt x="1544449" y="643827"/>
                  <a:pt x="1546023" y="633150"/>
                  <a:pt x="1546912" y="619671"/>
                </a:cubicBezTo>
                <a:cubicBezTo>
                  <a:pt x="1547801" y="606191"/>
                  <a:pt x="1548246" y="587434"/>
                  <a:pt x="1548246" y="563400"/>
                </a:cubicBezTo>
                <a:cubicBezTo>
                  <a:pt x="1531138" y="567788"/>
                  <a:pt x="1521193" y="570541"/>
                  <a:pt x="1518411" y="571660"/>
                </a:cubicBezTo>
                <a:cubicBezTo>
                  <a:pt x="1514897" y="608528"/>
                  <a:pt x="1507548" y="634889"/>
                  <a:pt x="1496363" y="650742"/>
                </a:cubicBezTo>
                <a:cubicBezTo>
                  <a:pt x="1485177" y="666595"/>
                  <a:pt x="1472809" y="677598"/>
                  <a:pt x="1459258" y="683750"/>
                </a:cubicBezTo>
                <a:cubicBezTo>
                  <a:pt x="1445706" y="689902"/>
                  <a:pt x="1440364" y="690275"/>
                  <a:pt x="1443232" y="684868"/>
                </a:cubicBezTo>
                <a:cubicBezTo>
                  <a:pt x="1446100" y="679462"/>
                  <a:pt x="1452202" y="671428"/>
                  <a:pt x="1461537" y="660766"/>
                </a:cubicBezTo>
                <a:cubicBezTo>
                  <a:pt x="1470873" y="650104"/>
                  <a:pt x="1477986" y="636775"/>
                  <a:pt x="1482876" y="620778"/>
                </a:cubicBezTo>
                <a:cubicBezTo>
                  <a:pt x="1487766" y="604782"/>
                  <a:pt x="1491559" y="590158"/>
                  <a:pt x="1494255" y="576908"/>
                </a:cubicBezTo>
                <a:cubicBezTo>
                  <a:pt x="1476917" y="581368"/>
                  <a:pt x="1466198" y="584057"/>
                  <a:pt x="1462097" y="584974"/>
                </a:cubicBezTo>
                <a:cubicBezTo>
                  <a:pt x="1457995" y="585892"/>
                  <a:pt x="1450858" y="582641"/>
                  <a:pt x="1440683" y="575219"/>
                </a:cubicBezTo>
                <a:cubicBezTo>
                  <a:pt x="1430509" y="567798"/>
                  <a:pt x="1432258" y="563518"/>
                  <a:pt x="1445932" y="562378"/>
                </a:cubicBezTo>
                <a:cubicBezTo>
                  <a:pt x="1459606" y="561238"/>
                  <a:pt x="1476215" y="558631"/>
                  <a:pt x="1495761" y="554559"/>
                </a:cubicBezTo>
                <a:cubicBezTo>
                  <a:pt x="1496564" y="544219"/>
                  <a:pt x="1496743" y="534013"/>
                  <a:pt x="1496298" y="523939"/>
                </a:cubicBezTo>
                <a:cubicBezTo>
                  <a:pt x="1495854" y="513865"/>
                  <a:pt x="1494097" y="504232"/>
                  <a:pt x="1491028" y="495040"/>
                </a:cubicBezTo>
                <a:cubicBezTo>
                  <a:pt x="1470694" y="485202"/>
                  <a:pt x="1468654" y="478839"/>
                  <a:pt x="1484908" y="475949"/>
                </a:cubicBezTo>
                <a:cubicBezTo>
                  <a:pt x="1501163" y="473060"/>
                  <a:pt x="1518271" y="469374"/>
                  <a:pt x="1536232" y="464893"/>
                </a:cubicBezTo>
                <a:cubicBezTo>
                  <a:pt x="1554193" y="460412"/>
                  <a:pt x="1567612" y="456561"/>
                  <a:pt x="1576489" y="453342"/>
                </a:cubicBezTo>
                <a:cubicBezTo>
                  <a:pt x="1578708" y="452537"/>
                  <a:pt x="1580893" y="452069"/>
                  <a:pt x="1583045" y="451936"/>
                </a:cubicBezTo>
                <a:close/>
                <a:moveTo>
                  <a:pt x="605133" y="437202"/>
                </a:moveTo>
                <a:cubicBezTo>
                  <a:pt x="606936" y="436977"/>
                  <a:pt x="609283" y="437220"/>
                  <a:pt x="612174" y="437930"/>
                </a:cubicBezTo>
                <a:cubicBezTo>
                  <a:pt x="623740" y="440769"/>
                  <a:pt x="632950" y="444634"/>
                  <a:pt x="639804" y="449524"/>
                </a:cubicBezTo>
                <a:cubicBezTo>
                  <a:pt x="646831" y="453984"/>
                  <a:pt x="648527" y="459229"/>
                  <a:pt x="644891" y="465259"/>
                </a:cubicBezTo>
                <a:cubicBezTo>
                  <a:pt x="641256" y="471289"/>
                  <a:pt x="638994" y="486884"/>
                  <a:pt x="638105" y="512044"/>
                </a:cubicBezTo>
                <a:cubicBezTo>
                  <a:pt x="637216" y="537204"/>
                  <a:pt x="636998" y="563041"/>
                  <a:pt x="637449" y="589556"/>
                </a:cubicBezTo>
                <a:cubicBezTo>
                  <a:pt x="637901" y="616071"/>
                  <a:pt x="638578" y="638431"/>
                  <a:pt x="639482" y="656636"/>
                </a:cubicBezTo>
                <a:cubicBezTo>
                  <a:pt x="640385" y="674841"/>
                  <a:pt x="639669" y="689572"/>
                  <a:pt x="637331" y="700829"/>
                </a:cubicBezTo>
                <a:cubicBezTo>
                  <a:pt x="634993" y="712086"/>
                  <a:pt x="630276" y="721242"/>
                  <a:pt x="623177" y="728298"/>
                </a:cubicBezTo>
                <a:cubicBezTo>
                  <a:pt x="616079" y="735353"/>
                  <a:pt x="609909" y="733209"/>
                  <a:pt x="604667" y="721866"/>
                </a:cubicBezTo>
                <a:cubicBezTo>
                  <a:pt x="599426" y="710523"/>
                  <a:pt x="591076" y="698574"/>
                  <a:pt x="579618" y="686019"/>
                </a:cubicBezTo>
                <a:cubicBezTo>
                  <a:pt x="568161" y="673464"/>
                  <a:pt x="569039" y="668987"/>
                  <a:pt x="582253" y="672586"/>
                </a:cubicBezTo>
                <a:cubicBezTo>
                  <a:pt x="595468" y="676185"/>
                  <a:pt x="602964" y="678071"/>
                  <a:pt x="604742" y="678243"/>
                </a:cubicBezTo>
                <a:cubicBezTo>
                  <a:pt x="606521" y="678415"/>
                  <a:pt x="608012" y="675683"/>
                  <a:pt x="609217" y="670048"/>
                </a:cubicBezTo>
                <a:cubicBezTo>
                  <a:pt x="610421" y="664412"/>
                  <a:pt x="611249" y="648139"/>
                  <a:pt x="611701" y="621230"/>
                </a:cubicBezTo>
                <a:cubicBezTo>
                  <a:pt x="612153" y="594321"/>
                  <a:pt x="612379" y="562424"/>
                  <a:pt x="612379" y="525541"/>
                </a:cubicBezTo>
                <a:cubicBezTo>
                  <a:pt x="612379" y="488515"/>
                  <a:pt x="609453" y="463947"/>
                  <a:pt x="603603" y="451836"/>
                </a:cubicBezTo>
                <a:cubicBezTo>
                  <a:pt x="599215" y="442753"/>
                  <a:pt x="599725" y="437875"/>
                  <a:pt x="605133" y="437202"/>
                </a:cubicBezTo>
                <a:close/>
                <a:moveTo>
                  <a:pt x="1307465" y="434128"/>
                </a:moveTo>
                <a:cubicBezTo>
                  <a:pt x="1311874" y="434404"/>
                  <a:pt x="1316565" y="435736"/>
                  <a:pt x="1321538" y="438123"/>
                </a:cubicBezTo>
                <a:cubicBezTo>
                  <a:pt x="1331482" y="442899"/>
                  <a:pt x="1339588" y="448757"/>
                  <a:pt x="1345855" y="455697"/>
                </a:cubicBezTo>
                <a:cubicBezTo>
                  <a:pt x="1352122" y="462638"/>
                  <a:pt x="1353674" y="469432"/>
                  <a:pt x="1350512" y="476078"/>
                </a:cubicBezTo>
                <a:cubicBezTo>
                  <a:pt x="1347350" y="482725"/>
                  <a:pt x="1346439" y="507885"/>
                  <a:pt x="1347780" y="551558"/>
                </a:cubicBezTo>
                <a:cubicBezTo>
                  <a:pt x="1349121" y="595231"/>
                  <a:pt x="1350928" y="628181"/>
                  <a:pt x="1353201" y="650409"/>
                </a:cubicBezTo>
                <a:cubicBezTo>
                  <a:pt x="1355474" y="672636"/>
                  <a:pt x="1355434" y="690791"/>
                  <a:pt x="1353083" y="704873"/>
                </a:cubicBezTo>
                <a:cubicBezTo>
                  <a:pt x="1350731" y="718955"/>
                  <a:pt x="1346515" y="728369"/>
                  <a:pt x="1340435" y="733116"/>
                </a:cubicBezTo>
                <a:cubicBezTo>
                  <a:pt x="1334354" y="737863"/>
                  <a:pt x="1330135" y="736192"/>
                  <a:pt x="1327775" y="728104"/>
                </a:cubicBezTo>
                <a:cubicBezTo>
                  <a:pt x="1325417" y="720016"/>
                  <a:pt x="1321097" y="710078"/>
                  <a:pt x="1314816" y="698291"/>
                </a:cubicBezTo>
                <a:cubicBezTo>
                  <a:pt x="1289491" y="697459"/>
                  <a:pt x="1232696" y="699223"/>
                  <a:pt x="1144432" y="703582"/>
                </a:cubicBezTo>
                <a:cubicBezTo>
                  <a:pt x="1143200" y="720819"/>
                  <a:pt x="1137735" y="722809"/>
                  <a:pt x="1128041" y="709551"/>
                </a:cubicBezTo>
                <a:cubicBezTo>
                  <a:pt x="1118348" y="696294"/>
                  <a:pt x="1115300" y="682742"/>
                  <a:pt x="1118900" y="668897"/>
                </a:cubicBezTo>
                <a:cubicBezTo>
                  <a:pt x="1122499" y="655051"/>
                  <a:pt x="1124973" y="635119"/>
                  <a:pt x="1126321" y="609098"/>
                </a:cubicBezTo>
                <a:cubicBezTo>
                  <a:pt x="1127669" y="583078"/>
                  <a:pt x="1128343" y="554774"/>
                  <a:pt x="1128343" y="524186"/>
                </a:cubicBezTo>
                <a:cubicBezTo>
                  <a:pt x="1128343" y="494502"/>
                  <a:pt x="1125643" y="475150"/>
                  <a:pt x="1120244" y="466130"/>
                </a:cubicBezTo>
                <a:cubicBezTo>
                  <a:pt x="1114845" y="457110"/>
                  <a:pt x="1115322" y="452600"/>
                  <a:pt x="1121674" y="452600"/>
                </a:cubicBezTo>
                <a:cubicBezTo>
                  <a:pt x="1126679" y="452600"/>
                  <a:pt x="1132093" y="453270"/>
                  <a:pt x="1137915" y="454611"/>
                </a:cubicBezTo>
                <a:cubicBezTo>
                  <a:pt x="1143737" y="455952"/>
                  <a:pt x="1154033" y="456414"/>
                  <a:pt x="1168803" y="455998"/>
                </a:cubicBezTo>
                <a:cubicBezTo>
                  <a:pt x="1183574" y="455583"/>
                  <a:pt x="1206389" y="453141"/>
                  <a:pt x="1237249" y="448674"/>
                </a:cubicBezTo>
                <a:cubicBezTo>
                  <a:pt x="1268110" y="444207"/>
                  <a:pt x="1287386" y="440138"/>
                  <a:pt x="1295080" y="436467"/>
                </a:cubicBezTo>
                <a:cubicBezTo>
                  <a:pt x="1298927" y="434632"/>
                  <a:pt x="1303055" y="433852"/>
                  <a:pt x="1307465" y="434128"/>
                </a:cubicBezTo>
                <a:close/>
                <a:moveTo>
                  <a:pt x="915092" y="433432"/>
                </a:moveTo>
                <a:cubicBezTo>
                  <a:pt x="916980" y="433374"/>
                  <a:pt x="919315" y="433759"/>
                  <a:pt x="922095" y="434585"/>
                </a:cubicBezTo>
                <a:cubicBezTo>
                  <a:pt x="933216" y="437890"/>
                  <a:pt x="941565" y="441737"/>
                  <a:pt x="947144" y="446125"/>
                </a:cubicBezTo>
                <a:cubicBezTo>
                  <a:pt x="952722" y="450513"/>
                  <a:pt x="953378" y="455332"/>
                  <a:pt x="949112" y="460580"/>
                </a:cubicBezTo>
                <a:cubicBezTo>
                  <a:pt x="944846" y="465829"/>
                  <a:pt x="939805" y="474261"/>
                  <a:pt x="933990" y="485876"/>
                </a:cubicBezTo>
                <a:cubicBezTo>
                  <a:pt x="928175" y="497492"/>
                  <a:pt x="919603" y="509337"/>
                  <a:pt x="908275" y="521411"/>
                </a:cubicBezTo>
                <a:cubicBezTo>
                  <a:pt x="936625" y="520623"/>
                  <a:pt x="954152" y="517726"/>
                  <a:pt x="960856" y="512721"/>
                </a:cubicBezTo>
                <a:cubicBezTo>
                  <a:pt x="967561" y="507716"/>
                  <a:pt x="975330" y="507143"/>
                  <a:pt x="984163" y="511000"/>
                </a:cubicBezTo>
                <a:cubicBezTo>
                  <a:pt x="992997" y="514858"/>
                  <a:pt x="1000106" y="519680"/>
                  <a:pt x="1005491" y="525466"/>
                </a:cubicBezTo>
                <a:cubicBezTo>
                  <a:pt x="1010875" y="531252"/>
                  <a:pt x="1011280" y="536637"/>
                  <a:pt x="1006706" y="541620"/>
                </a:cubicBezTo>
                <a:cubicBezTo>
                  <a:pt x="1002132" y="546604"/>
                  <a:pt x="998959" y="558420"/>
                  <a:pt x="997188" y="577069"/>
                </a:cubicBezTo>
                <a:cubicBezTo>
                  <a:pt x="995416" y="595719"/>
                  <a:pt x="993857" y="614476"/>
                  <a:pt x="992509" y="633340"/>
                </a:cubicBezTo>
                <a:cubicBezTo>
                  <a:pt x="991161" y="652205"/>
                  <a:pt x="987182" y="668477"/>
                  <a:pt x="980571" y="682158"/>
                </a:cubicBezTo>
                <a:cubicBezTo>
                  <a:pt x="973960" y="695839"/>
                  <a:pt x="963703" y="706239"/>
                  <a:pt x="949800" y="713359"/>
                </a:cubicBezTo>
                <a:cubicBezTo>
                  <a:pt x="935897" y="720479"/>
                  <a:pt x="928419" y="718690"/>
                  <a:pt x="927365" y="707992"/>
                </a:cubicBezTo>
                <a:cubicBezTo>
                  <a:pt x="926311" y="697294"/>
                  <a:pt x="920589" y="685119"/>
                  <a:pt x="910200" y="671467"/>
                </a:cubicBezTo>
                <a:cubicBezTo>
                  <a:pt x="899810" y="657815"/>
                  <a:pt x="901216" y="654187"/>
                  <a:pt x="914416" y="660583"/>
                </a:cubicBezTo>
                <a:cubicBezTo>
                  <a:pt x="927616" y="666979"/>
                  <a:pt x="936833" y="670578"/>
                  <a:pt x="942067" y="671381"/>
                </a:cubicBezTo>
                <a:cubicBezTo>
                  <a:pt x="947302" y="672184"/>
                  <a:pt x="952174" y="667377"/>
                  <a:pt x="956684" y="656959"/>
                </a:cubicBezTo>
                <a:cubicBezTo>
                  <a:pt x="961194" y="646540"/>
                  <a:pt x="964349" y="630763"/>
                  <a:pt x="966148" y="609625"/>
                </a:cubicBezTo>
                <a:cubicBezTo>
                  <a:pt x="967948" y="588488"/>
                  <a:pt x="968848" y="570806"/>
                  <a:pt x="968848" y="556581"/>
                </a:cubicBezTo>
                <a:cubicBezTo>
                  <a:pt x="968848" y="543746"/>
                  <a:pt x="967611" y="536501"/>
                  <a:pt x="965137" y="534845"/>
                </a:cubicBezTo>
                <a:cubicBezTo>
                  <a:pt x="962663" y="533188"/>
                  <a:pt x="956515" y="533593"/>
                  <a:pt x="946692" y="536060"/>
                </a:cubicBezTo>
                <a:lnTo>
                  <a:pt x="918557" y="543115"/>
                </a:lnTo>
                <a:cubicBezTo>
                  <a:pt x="911730" y="544047"/>
                  <a:pt x="905665" y="541810"/>
                  <a:pt x="900359" y="536404"/>
                </a:cubicBezTo>
                <a:cubicBezTo>
                  <a:pt x="886635" y="551992"/>
                  <a:pt x="872349" y="563987"/>
                  <a:pt x="857499" y="572391"/>
                </a:cubicBezTo>
                <a:cubicBezTo>
                  <a:pt x="853787" y="574492"/>
                  <a:pt x="850992" y="575770"/>
                  <a:pt x="849114" y="576226"/>
                </a:cubicBezTo>
                <a:lnTo>
                  <a:pt x="847452" y="575593"/>
                </a:lnTo>
                <a:lnTo>
                  <a:pt x="847134" y="581156"/>
                </a:lnTo>
                <a:cubicBezTo>
                  <a:pt x="846928" y="588488"/>
                  <a:pt x="847049" y="597551"/>
                  <a:pt x="847498" y="608345"/>
                </a:cubicBezTo>
                <a:cubicBezTo>
                  <a:pt x="848394" y="629935"/>
                  <a:pt x="847684" y="646282"/>
                  <a:pt x="845368" y="657389"/>
                </a:cubicBezTo>
                <a:cubicBezTo>
                  <a:pt x="843052" y="668495"/>
                  <a:pt x="839940" y="677429"/>
                  <a:pt x="836032" y="684191"/>
                </a:cubicBezTo>
                <a:cubicBezTo>
                  <a:pt x="832124" y="690952"/>
                  <a:pt x="827941" y="691053"/>
                  <a:pt x="823481" y="684492"/>
                </a:cubicBezTo>
                <a:cubicBezTo>
                  <a:pt x="819021" y="677931"/>
                  <a:pt x="815608" y="672482"/>
                  <a:pt x="813242" y="668144"/>
                </a:cubicBezTo>
                <a:cubicBezTo>
                  <a:pt x="810876" y="663806"/>
                  <a:pt x="808564" y="661461"/>
                  <a:pt x="806305" y="661110"/>
                </a:cubicBezTo>
                <a:cubicBezTo>
                  <a:pt x="804047" y="660759"/>
                  <a:pt x="792822" y="662232"/>
                  <a:pt x="772631" y="665531"/>
                </a:cubicBezTo>
                <a:cubicBezTo>
                  <a:pt x="767927" y="685635"/>
                  <a:pt x="762560" y="691135"/>
                  <a:pt x="756530" y="682029"/>
                </a:cubicBezTo>
                <a:cubicBezTo>
                  <a:pt x="750500" y="672923"/>
                  <a:pt x="747485" y="660798"/>
                  <a:pt x="747485" y="645655"/>
                </a:cubicBezTo>
                <a:cubicBezTo>
                  <a:pt x="747485" y="631386"/>
                  <a:pt x="747044" y="613658"/>
                  <a:pt x="746162" y="592471"/>
                </a:cubicBezTo>
                <a:cubicBezTo>
                  <a:pt x="745280" y="571283"/>
                  <a:pt x="742132" y="555946"/>
                  <a:pt x="736719" y="546460"/>
                </a:cubicBezTo>
                <a:cubicBezTo>
                  <a:pt x="731306" y="536974"/>
                  <a:pt x="732227" y="532231"/>
                  <a:pt x="739483" y="532231"/>
                </a:cubicBezTo>
                <a:cubicBezTo>
                  <a:pt x="744273" y="532231"/>
                  <a:pt x="749873" y="532668"/>
                  <a:pt x="756283" y="533543"/>
                </a:cubicBezTo>
                <a:cubicBezTo>
                  <a:pt x="763166" y="524896"/>
                  <a:pt x="770845" y="511524"/>
                  <a:pt x="779320" y="493426"/>
                </a:cubicBezTo>
                <a:cubicBezTo>
                  <a:pt x="787795" y="475329"/>
                  <a:pt x="790459" y="461071"/>
                  <a:pt x="787311" y="450653"/>
                </a:cubicBezTo>
                <a:cubicBezTo>
                  <a:pt x="784164" y="440235"/>
                  <a:pt x="792090" y="439149"/>
                  <a:pt x="811091" y="447394"/>
                </a:cubicBezTo>
                <a:cubicBezTo>
                  <a:pt x="827296" y="455224"/>
                  <a:pt x="832304" y="462118"/>
                  <a:pt x="826116" y="468077"/>
                </a:cubicBezTo>
                <a:cubicBezTo>
                  <a:pt x="819929" y="474035"/>
                  <a:pt x="813263" y="482370"/>
                  <a:pt x="806122" y="493082"/>
                </a:cubicBezTo>
                <a:cubicBezTo>
                  <a:pt x="798981" y="503794"/>
                  <a:pt x="788039" y="517281"/>
                  <a:pt x="773297" y="533543"/>
                </a:cubicBezTo>
                <a:cubicBezTo>
                  <a:pt x="790649" y="531048"/>
                  <a:pt x="802709" y="526825"/>
                  <a:pt x="809478" y="520874"/>
                </a:cubicBezTo>
                <a:cubicBezTo>
                  <a:pt x="816246" y="514922"/>
                  <a:pt x="823574" y="513868"/>
                  <a:pt x="831461" y="517712"/>
                </a:cubicBezTo>
                <a:cubicBezTo>
                  <a:pt x="839348" y="521555"/>
                  <a:pt x="846250" y="525556"/>
                  <a:pt x="852165" y="529714"/>
                </a:cubicBezTo>
                <a:cubicBezTo>
                  <a:pt x="858080" y="533873"/>
                  <a:pt x="859418" y="538752"/>
                  <a:pt x="856177" y="544352"/>
                </a:cubicBezTo>
                <a:cubicBezTo>
                  <a:pt x="852936" y="549952"/>
                  <a:pt x="850455" y="556620"/>
                  <a:pt x="848734" y="564357"/>
                </a:cubicBezTo>
                <a:cubicBezTo>
                  <a:pt x="848304" y="566291"/>
                  <a:pt x="847956" y="568658"/>
                  <a:pt x="847689" y="571458"/>
                </a:cubicBezTo>
                <a:lnTo>
                  <a:pt x="847667" y="571830"/>
                </a:lnTo>
                <a:lnTo>
                  <a:pt x="848856" y="569096"/>
                </a:lnTo>
                <a:cubicBezTo>
                  <a:pt x="850648" y="566263"/>
                  <a:pt x="853357" y="562607"/>
                  <a:pt x="856983" y="558130"/>
                </a:cubicBezTo>
                <a:cubicBezTo>
                  <a:pt x="871488" y="540219"/>
                  <a:pt x="884760" y="519744"/>
                  <a:pt x="896799" y="496707"/>
                </a:cubicBezTo>
                <a:cubicBezTo>
                  <a:pt x="908837" y="473669"/>
                  <a:pt x="913283" y="456730"/>
                  <a:pt x="910136" y="445889"/>
                </a:cubicBezTo>
                <a:cubicBezTo>
                  <a:pt x="907774" y="437758"/>
                  <a:pt x="909427" y="433606"/>
                  <a:pt x="915092" y="433432"/>
                </a:cubicBezTo>
                <a:close/>
                <a:moveTo>
                  <a:pt x="1685610" y="433090"/>
                </a:moveTo>
                <a:cubicBezTo>
                  <a:pt x="1689841" y="434338"/>
                  <a:pt x="1696029" y="438095"/>
                  <a:pt x="1704174" y="444361"/>
                </a:cubicBezTo>
                <a:cubicBezTo>
                  <a:pt x="1717309" y="456178"/>
                  <a:pt x="1720220" y="464007"/>
                  <a:pt x="1712907" y="467851"/>
                </a:cubicBezTo>
                <a:cubicBezTo>
                  <a:pt x="1705593" y="471694"/>
                  <a:pt x="1694530" y="481470"/>
                  <a:pt x="1679716" y="497180"/>
                </a:cubicBezTo>
                <a:cubicBezTo>
                  <a:pt x="1664903" y="512890"/>
                  <a:pt x="1651212" y="524032"/>
                  <a:pt x="1638643" y="530607"/>
                </a:cubicBezTo>
                <a:cubicBezTo>
                  <a:pt x="1626073" y="537182"/>
                  <a:pt x="1620284" y="538258"/>
                  <a:pt x="1621273" y="533834"/>
                </a:cubicBezTo>
                <a:cubicBezTo>
                  <a:pt x="1622263" y="529410"/>
                  <a:pt x="1626629" y="523322"/>
                  <a:pt x="1634373" y="515571"/>
                </a:cubicBezTo>
                <a:cubicBezTo>
                  <a:pt x="1642116" y="507820"/>
                  <a:pt x="1650627" y="497320"/>
                  <a:pt x="1659905" y="484069"/>
                </a:cubicBezTo>
                <a:cubicBezTo>
                  <a:pt x="1669184" y="470819"/>
                  <a:pt x="1674493" y="461527"/>
                  <a:pt x="1675834" y="456192"/>
                </a:cubicBezTo>
                <a:cubicBezTo>
                  <a:pt x="1677175" y="450858"/>
                  <a:pt x="1678161" y="444419"/>
                  <a:pt x="1678792" y="436876"/>
                </a:cubicBezTo>
                <a:cubicBezTo>
                  <a:pt x="1679107" y="433104"/>
                  <a:pt x="1681380" y="431842"/>
                  <a:pt x="1685610" y="433090"/>
                </a:cubicBezTo>
                <a:close/>
                <a:moveTo>
                  <a:pt x="196389" y="423956"/>
                </a:moveTo>
                <a:cubicBezTo>
                  <a:pt x="199075" y="423603"/>
                  <a:pt x="202561" y="424515"/>
                  <a:pt x="206849" y="426691"/>
                </a:cubicBezTo>
                <a:cubicBezTo>
                  <a:pt x="215424" y="431043"/>
                  <a:pt x="222609" y="436539"/>
                  <a:pt x="228402" y="443178"/>
                </a:cubicBezTo>
                <a:cubicBezTo>
                  <a:pt x="234195" y="449818"/>
                  <a:pt x="232694" y="453740"/>
                  <a:pt x="223896" y="454944"/>
                </a:cubicBezTo>
                <a:cubicBezTo>
                  <a:pt x="215098" y="456149"/>
                  <a:pt x="205795" y="458311"/>
                  <a:pt x="195986" y="461430"/>
                </a:cubicBezTo>
                <a:cubicBezTo>
                  <a:pt x="186178" y="464549"/>
                  <a:pt x="173336" y="467313"/>
                  <a:pt x="157461" y="469722"/>
                </a:cubicBezTo>
                <a:cubicBezTo>
                  <a:pt x="168259" y="474225"/>
                  <a:pt x="172221" y="478914"/>
                  <a:pt x="169346" y="483790"/>
                </a:cubicBezTo>
                <a:cubicBezTo>
                  <a:pt x="166470" y="488665"/>
                  <a:pt x="163405" y="493556"/>
                  <a:pt x="160150" y="498460"/>
                </a:cubicBezTo>
                <a:cubicBezTo>
                  <a:pt x="177329" y="495864"/>
                  <a:pt x="191691" y="492742"/>
                  <a:pt x="203235" y="489092"/>
                </a:cubicBezTo>
                <a:cubicBezTo>
                  <a:pt x="214779" y="485442"/>
                  <a:pt x="224208" y="487217"/>
                  <a:pt x="231521" y="494416"/>
                </a:cubicBezTo>
                <a:cubicBezTo>
                  <a:pt x="238835" y="501615"/>
                  <a:pt x="236512" y="506365"/>
                  <a:pt x="224552" y="508667"/>
                </a:cubicBezTo>
                <a:cubicBezTo>
                  <a:pt x="212592" y="510968"/>
                  <a:pt x="203066" y="512782"/>
                  <a:pt x="195975" y="514109"/>
                </a:cubicBezTo>
                <a:cubicBezTo>
                  <a:pt x="188884" y="515435"/>
                  <a:pt x="175236" y="517360"/>
                  <a:pt x="155030" y="519884"/>
                </a:cubicBezTo>
                <a:cubicBezTo>
                  <a:pt x="151876" y="529349"/>
                  <a:pt x="147738" y="537057"/>
                  <a:pt x="142619" y="543008"/>
                </a:cubicBezTo>
                <a:lnTo>
                  <a:pt x="185080" y="537673"/>
                </a:lnTo>
                <a:cubicBezTo>
                  <a:pt x="197169" y="535938"/>
                  <a:pt x="213488" y="533246"/>
                  <a:pt x="234038" y="529596"/>
                </a:cubicBezTo>
                <a:cubicBezTo>
                  <a:pt x="254587" y="525946"/>
                  <a:pt x="268627" y="524122"/>
                  <a:pt x="276155" y="524122"/>
                </a:cubicBezTo>
                <a:cubicBezTo>
                  <a:pt x="285648" y="524122"/>
                  <a:pt x="293435" y="527875"/>
                  <a:pt x="299516" y="535382"/>
                </a:cubicBezTo>
                <a:cubicBezTo>
                  <a:pt x="305596" y="542889"/>
                  <a:pt x="301487" y="547188"/>
                  <a:pt x="287190" y="548278"/>
                </a:cubicBezTo>
                <a:cubicBezTo>
                  <a:pt x="272893" y="549368"/>
                  <a:pt x="254057" y="551038"/>
                  <a:pt x="230682" y="553290"/>
                </a:cubicBezTo>
                <a:cubicBezTo>
                  <a:pt x="207308" y="555541"/>
                  <a:pt x="176183" y="558825"/>
                  <a:pt x="137306" y="563141"/>
                </a:cubicBezTo>
                <a:cubicBezTo>
                  <a:pt x="134252" y="570756"/>
                  <a:pt x="130624" y="577510"/>
                  <a:pt x="126422" y="583404"/>
                </a:cubicBezTo>
                <a:cubicBezTo>
                  <a:pt x="128128" y="583591"/>
                  <a:pt x="130183" y="583877"/>
                  <a:pt x="132584" y="584265"/>
                </a:cubicBezTo>
                <a:cubicBezTo>
                  <a:pt x="134986" y="584652"/>
                  <a:pt x="145856" y="583551"/>
                  <a:pt x="165194" y="580963"/>
                </a:cubicBezTo>
                <a:cubicBezTo>
                  <a:pt x="184532" y="578374"/>
                  <a:pt x="196220" y="575223"/>
                  <a:pt x="200256" y="571509"/>
                </a:cubicBezTo>
                <a:cubicBezTo>
                  <a:pt x="204293" y="567795"/>
                  <a:pt x="213467" y="569204"/>
                  <a:pt x="227778" y="575736"/>
                </a:cubicBezTo>
                <a:cubicBezTo>
                  <a:pt x="242090" y="582268"/>
                  <a:pt x="247220" y="588567"/>
                  <a:pt x="243169" y="594633"/>
                </a:cubicBezTo>
                <a:cubicBezTo>
                  <a:pt x="239118" y="600698"/>
                  <a:pt x="238218" y="613934"/>
                  <a:pt x="240470" y="634341"/>
                </a:cubicBezTo>
                <a:cubicBezTo>
                  <a:pt x="242721" y="654747"/>
                  <a:pt x="243846" y="670220"/>
                  <a:pt x="243846" y="680760"/>
                </a:cubicBezTo>
                <a:cubicBezTo>
                  <a:pt x="243846" y="690970"/>
                  <a:pt x="242653" y="700377"/>
                  <a:pt x="240265" y="708981"/>
                </a:cubicBezTo>
                <a:cubicBezTo>
                  <a:pt x="237878" y="717586"/>
                  <a:pt x="233647" y="724946"/>
                  <a:pt x="227574" y="731062"/>
                </a:cubicBezTo>
                <a:cubicBezTo>
                  <a:pt x="221501" y="737178"/>
                  <a:pt x="216489" y="736593"/>
                  <a:pt x="212538" y="729309"/>
                </a:cubicBezTo>
                <a:cubicBezTo>
                  <a:pt x="208587" y="722024"/>
                  <a:pt x="204174" y="713513"/>
                  <a:pt x="199299" y="703776"/>
                </a:cubicBezTo>
                <a:cubicBezTo>
                  <a:pt x="181588" y="703776"/>
                  <a:pt x="160172" y="705446"/>
                  <a:pt x="135048" y="708788"/>
                </a:cubicBezTo>
                <a:cubicBezTo>
                  <a:pt x="129182" y="727043"/>
                  <a:pt x="122876" y="730642"/>
                  <a:pt x="116129" y="719586"/>
                </a:cubicBezTo>
                <a:cubicBezTo>
                  <a:pt x="109382" y="708530"/>
                  <a:pt x="107357" y="697907"/>
                  <a:pt x="110052" y="687718"/>
                </a:cubicBezTo>
                <a:cubicBezTo>
                  <a:pt x="112748" y="677530"/>
                  <a:pt x="114323" y="661350"/>
                  <a:pt x="114774" y="639180"/>
                </a:cubicBezTo>
                <a:cubicBezTo>
                  <a:pt x="115226" y="617010"/>
                  <a:pt x="115537" y="604348"/>
                  <a:pt x="115710" y="601193"/>
                </a:cubicBezTo>
                <a:cubicBezTo>
                  <a:pt x="100581" y="629085"/>
                  <a:pt x="84767" y="650592"/>
                  <a:pt x="68269" y="665713"/>
                </a:cubicBezTo>
                <a:cubicBezTo>
                  <a:pt x="51770" y="680835"/>
                  <a:pt x="34139" y="691859"/>
                  <a:pt x="15375" y="698785"/>
                </a:cubicBezTo>
                <a:cubicBezTo>
                  <a:pt x="-3389" y="705712"/>
                  <a:pt x="-4977" y="702815"/>
                  <a:pt x="10610" y="690095"/>
                </a:cubicBezTo>
                <a:cubicBezTo>
                  <a:pt x="26198" y="677376"/>
                  <a:pt x="42227" y="661895"/>
                  <a:pt x="58696" y="643655"/>
                </a:cubicBezTo>
                <a:cubicBezTo>
                  <a:pt x="75166" y="625414"/>
                  <a:pt x="92737" y="599566"/>
                  <a:pt x="111408" y="566110"/>
                </a:cubicBezTo>
                <a:cubicBezTo>
                  <a:pt x="76833" y="573294"/>
                  <a:pt x="55427" y="577564"/>
                  <a:pt x="47188" y="578919"/>
                </a:cubicBezTo>
                <a:cubicBezTo>
                  <a:pt x="38950" y="580274"/>
                  <a:pt x="29823" y="576202"/>
                  <a:pt x="19806" y="566701"/>
                </a:cubicBezTo>
                <a:cubicBezTo>
                  <a:pt x="9789" y="557201"/>
                  <a:pt x="9965" y="553128"/>
                  <a:pt x="20333" y="554484"/>
                </a:cubicBezTo>
                <a:cubicBezTo>
                  <a:pt x="30701" y="555839"/>
                  <a:pt x="42775" y="555849"/>
                  <a:pt x="56556" y="554516"/>
                </a:cubicBezTo>
                <a:cubicBezTo>
                  <a:pt x="70337" y="553182"/>
                  <a:pt x="90693" y="550830"/>
                  <a:pt x="117624" y="547460"/>
                </a:cubicBezTo>
                <a:cubicBezTo>
                  <a:pt x="121611" y="537895"/>
                  <a:pt x="124938" y="529263"/>
                  <a:pt x="127605" y="521562"/>
                </a:cubicBezTo>
                <a:cubicBezTo>
                  <a:pt x="120707" y="523369"/>
                  <a:pt x="113982" y="524272"/>
                  <a:pt x="107428" y="524272"/>
                </a:cubicBezTo>
                <a:cubicBezTo>
                  <a:pt x="100201" y="524272"/>
                  <a:pt x="93658" y="521433"/>
                  <a:pt x="87800" y="515754"/>
                </a:cubicBezTo>
                <a:cubicBezTo>
                  <a:pt x="81942" y="510075"/>
                  <a:pt x="83150" y="506917"/>
                  <a:pt x="91424" y="506279"/>
                </a:cubicBezTo>
                <a:cubicBezTo>
                  <a:pt x="99699" y="505641"/>
                  <a:pt x="113336" y="504081"/>
                  <a:pt x="132337" y="501600"/>
                </a:cubicBezTo>
                <a:cubicBezTo>
                  <a:pt x="136381" y="489483"/>
                  <a:pt x="138403" y="480391"/>
                  <a:pt x="138403" y="474325"/>
                </a:cubicBezTo>
                <a:cubicBezTo>
                  <a:pt x="134589" y="475186"/>
                  <a:pt x="127551" y="476075"/>
                  <a:pt x="117291" y="476993"/>
                </a:cubicBezTo>
                <a:cubicBezTo>
                  <a:pt x="107030" y="477910"/>
                  <a:pt x="96960" y="477527"/>
                  <a:pt x="87079" y="475842"/>
                </a:cubicBezTo>
                <a:cubicBezTo>
                  <a:pt x="77199" y="474157"/>
                  <a:pt x="83921" y="470353"/>
                  <a:pt x="107245" y="464431"/>
                </a:cubicBezTo>
                <a:cubicBezTo>
                  <a:pt x="130570" y="458508"/>
                  <a:pt x="149775" y="452532"/>
                  <a:pt x="164861" y="446502"/>
                </a:cubicBezTo>
                <a:cubicBezTo>
                  <a:pt x="179946" y="440472"/>
                  <a:pt x="188573" y="434574"/>
                  <a:pt x="190738" y="428809"/>
                </a:cubicBezTo>
                <a:cubicBezTo>
                  <a:pt x="191820" y="425927"/>
                  <a:pt x="193704" y="424309"/>
                  <a:pt x="196389" y="423956"/>
                </a:cubicBezTo>
                <a:close/>
                <a:moveTo>
                  <a:pt x="1479488" y="236049"/>
                </a:moveTo>
                <a:cubicBezTo>
                  <a:pt x="1483471" y="235406"/>
                  <a:pt x="1487874" y="235704"/>
                  <a:pt x="1492695" y="236944"/>
                </a:cubicBezTo>
                <a:cubicBezTo>
                  <a:pt x="1502339" y="239425"/>
                  <a:pt x="1508638" y="244642"/>
                  <a:pt x="1511592" y="252593"/>
                </a:cubicBezTo>
                <a:cubicBezTo>
                  <a:pt x="1514546" y="260545"/>
                  <a:pt x="1514130" y="270493"/>
                  <a:pt x="1510345" y="282439"/>
                </a:cubicBezTo>
                <a:cubicBezTo>
                  <a:pt x="1506559" y="294384"/>
                  <a:pt x="1499682" y="305810"/>
                  <a:pt x="1489716" y="316715"/>
                </a:cubicBezTo>
                <a:cubicBezTo>
                  <a:pt x="1479750" y="327621"/>
                  <a:pt x="1470142" y="333558"/>
                  <a:pt x="1460892" y="334526"/>
                </a:cubicBezTo>
                <a:cubicBezTo>
                  <a:pt x="1451643" y="335494"/>
                  <a:pt x="1449836" y="333009"/>
                  <a:pt x="1455472" y="327073"/>
                </a:cubicBezTo>
                <a:cubicBezTo>
                  <a:pt x="1461107" y="321136"/>
                  <a:pt x="1466302" y="315145"/>
                  <a:pt x="1471056" y="309101"/>
                </a:cubicBezTo>
                <a:cubicBezTo>
                  <a:pt x="1475809" y="303056"/>
                  <a:pt x="1479944" y="295818"/>
                  <a:pt x="1483456" y="287386"/>
                </a:cubicBezTo>
                <a:cubicBezTo>
                  <a:pt x="1477132" y="287386"/>
                  <a:pt x="1471816" y="285769"/>
                  <a:pt x="1467507" y="282535"/>
                </a:cubicBezTo>
                <a:cubicBezTo>
                  <a:pt x="1463198" y="279302"/>
                  <a:pt x="1460279" y="275071"/>
                  <a:pt x="1458752" y="269844"/>
                </a:cubicBezTo>
                <a:cubicBezTo>
                  <a:pt x="1457225" y="264617"/>
                  <a:pt x="1456945" y="259735"/>
                  <a:pt x="1457913" y="255196"/>
                </a:cubicBezTo>
                <a:cubicBezTo>
                  <a:pt x="1458881" y="250657"/>
                  <a:pt x="1462509" y="245860"/>
                  <a:pt x="1468797" y="240805"/>
                </a:cubicBezTo>
                <a:cubicBezTo>
                  <a:pt x="1471941" y="238278"/>
                  <a:pt x="1475505" y="236693"/>
                  <a:pt x="1479488" y="236049"/>
                </a:cubicBezTo>
                <a:close/>
                <a:moveTo>
                  <a:pt x="3751330" y="224845"/>
                </a:moveTo>
                <a:cubicBezTo>
                  <a:pt x="3749000" y="224250"/>
                  <a:pt x="3741378" y="224830"/>
                  <a:pt x="3728465" y="226587"/>
                </a:cubicBezTo>
                <a:cubicBezTo>
                  <a:pt x="3715551" y="228344"/>
                  <a:pt x="3698741" y="230850"/>
                  <a:pt x="3678034" y="234105"/>
                </a:cubicBezTo>
                <a:cubicBezTo>
                  <a:pt x="3680744" y="246438"/>
                  <a:pt x="3683311" y="261445"/>
                  <a:pt x="3685734" y="279126"/>
                </a:cubicBezTo>
                <a:cubicBezTo>
                  <a:pt x="3701595" y="278294"/>
                  <a:pt x="3722517" y="275369"/>
                  <a:pt x="3748501" y="270350"/>
                </a:cubicBezTo>
                <a:cubicBezTo>
                  <a:pt x="3750925" y="260642"/>
                  <a:pt x="3752585" y="250779"/>
                  <a:pt x="3753481" y="240762"/>
                </a:cubicBezTo>
                <a:cubicBezTo>
                  <a:pt x="3754378" y="230746"/>
                  <a:pt x="3753661" y="225440"/>
                  <a:pt x="3751330" y="224845"/>
                </a:cubicBezTo>
                <a:close/>
                <a:moveTo>
                  <a:pt x="6450074" y="211627"/>
                </a:moveTo>
                <a:cubicBezTo>
                  <a:pt x="6474036" y="217248"/>
                  <a:pt x="6491874" y="223572"/>
                  <a:pt x="6503592" y="230599"/>
                </a:cubicBezTo>
                <a:cubicBezTo>
                  <a:pt x="6515307" y="237626"/>
                  <a:pt x="6523764" y="243978"/>
                  <a:pt x="6528962" y="249657"/>
                </a:cubicBezTo>
                <a:cubicBezTo>
                  <a:pt x="6534160" y="255336"/>
                  <a:pt x="6537455" y="263094"/>
                  <a:pt x="6538846" y="272931"/>
                </a:cubicBezTo>
                <a:cubicBezTo>
                  <a:pt x="6540238" y="282769"/>
                  <a:pt x="6536577" y="290785"/>
                  <a:pt x="6527866" y="296980"/>
                </a:cubicBezTo>
                <a:cubicBezTo>
                  <a:pt x="6519154" y="303175"/>
                  <a:pt x="6510485" y="296381"/>
                  <a:pt x="6501860" y="276599"/>
                </a:cubicBezTo>
                <a:cubicBezTo>
                  <a:pt x="6493234" y="256816"/>
                  <a:pt x="6475161" y="238529"/>
                  <a:pt x="6447643" y="221737"/>
                </a:cubicBezTo>
                <a:close/>
                <a:moveTo>
                  <a:pt x="5383273" y="211627"/>
                </a:moveTo>
                <a:cubicBezTo>
                  <a:pt x="5407236" y="217248"/>
                  <a:pt x="5425075" y="223572"/>
                  <a:pt x="5436791" y="230599"/>
                </a:cubicBezTo>
                <a:cubicBezTo>
                  <a:pt x="5448507" y="237626"/>
                  <a:pt x="5456964" y="243978"/>
                  <a:pt x="5462162" y="249657"/>
                </a:cubicBezTo>
                <a:cubicBezTo>
                  <a:pt x="5467361" y="255336"/>
                  <a:pt x="5470655" y="263094"/>
                  <a:pt x="5472046" y="272931"/>
                </a:cubicBezTo>
                <a:cubicBezTo>
                  <a:pt x="5473438" y="282769"/>
                  <a:pt x="5469777" y="290785"/>
                  <a:pt x="5461065" y="296980"/>
                </a:cubicBezTo>
                <a:cubicBezTo>
                  <a:pt x="5452353" y="303175"/>
                  <a:pt x="5443685" y="296381"/>
                  <a:pt x="5435059" y="276599"/>
                </a:cubicBezTo>
                <a:cubicBezTo>
                  <a:pt x="5426433" y="256816"/>
                  <a:pt x="5408361" y="238529"/>
                  <a:pt x="5380843" y="221737"/>
                </a:cubicBezTo>
                <a:close/>
                <a:moveTo>
                  <a:pt x="6994602" y="198290"/>
                </a:moveTo>
                <a:cubicBezTo>
                  <a:pt x="6985898" y="198290"/>
                  <a:pt x="6961175" y="200836"/>
                  <a:pt x="6920434" y="205927"/>
                </a:cubicBezTo>
                <a:cubicBezTo>
                  <a:pt x="6921295" y="224942"/>
                  <a:pt x="6922536" y="243942"/>
                  <a:pt x="6924156" y="262929"/>
                </a:cubicBezTo>
                <a:cubicBezTo>
                  <a:pt x="6948792" y="261222"/>
                  <a:pt x="6973286" y="258691"/>
                  <a:pt x="6997635" y="255336"/>
                </a:cubicBezTo>
                <a:cubicBezTo>
                  <a:pt x="7000962" y="239533"/>
                  <a:pt x="7003074" y="226075"/>
                  <a:pt x="7003970" y="214961"/>
                </a:cubicBezTo>
                <a:cubicBezTo>
                  <a:pt x="7004866" y="203847"/>
                  <a:pt x="7001744" y="198290"/>
                  <a:pt x="6994602" y="198290"/>
                </a:cubicBezTo>
                <a:close/>
                <a:moveTo>
                  <a:pt x="3761332" y="195075"/>
                </a:moveTo>
                <a:cubicBezTo>
                  <a:pt x="3765563" y="195225"/>
                  <a:pt x="3770313" y="196605"/>
                  <a:pt x="3775583" y="199215"/>
                </a:cubicBezTo>
                <a:cubicBezTo>
                  <a:pt x="3786123" y="204435"/>
                  <a:pt x="3794996" y="210415"/>
                  <a:pt x="3802202" y="217155"/>
                </a:cubicBezTo>
                <a:cubicBezTo>
                  <a:pt x="3809408" y="223895"/>
                  <a:pt x="3808802" y="230760"/>
                  <a:pt x="3800384" y="237751"/>
                </a:cubicBezTo>
                <a:cubicBezTo>
                  <a:pt x="3791967" y="244742"/>
                  <a:pt x="3784030" y="254920"/>
                  <a:pt x="3776572" y="268285"/>
                </a:cubicBezTo>
                <a:cubicBezTo>
                  <a:pt x="3790067" y="284403"/>
                  <a:pt x="3790095" y="292742"/>
                  <a:pt x="3776658" y="293301"/>
                </a:cubicBezTo>
                <a:cubicBezTo>
                  <a:pt x="3763222" y="293861"/>
                  <a:pt x="3733251" y="295861"/>
                  <a:pt x="3686745" y="299303"/>
                </a:cubicBezTo>
                <a:cubicBezTo>
                  <a:pt x="3683089" y="312955"/>
                  <a:pt x="3678034" y="315758"/>
                  <a:pt x="3671581" y="307713"/>
                </a:cubicBezTo>
                <a:cubicBezTo>
                  <a:pt x="3665127" y="299668"/>
                  <a:pt x="3659661" y="285576"/>
                  <a:pt x="3655179" y="265435"/>
                </a:cubicBezTo>
                <a:cubicBezTo>
                  <a:pt x="3650698" y="245294"/>
                  <a:pt x="3646163" y="231857"/>
                  <a:pt x="3641574" y="225124"/>
                </a:cubicBezTo>
                <a:cubicBezTo>
                  <a:pt x="3636985" y="218392"/>
                  <a:pt x="3637924" y="214459"/>
                  <a:pt x="3644392" y="213326"/>
                </a:cubicBezTo>
                <a:cubicBezTo>
                  <a:pt x="3650859" y="212193"/>
                  <a:pt x="3656986" y="212304"/>
                  <a:pt x="3662772" y="213659"/>
                </a:cubicBezTo>
                <a:cubicBezTo>
                  <a:pt x="3668558" y="215015"/>
                  <a:pt x="3677787" y="215036"/>
                  <a:pt x="3690456" y="213724"/>
                </a:cubicBezTo>
                <a:cubicBezTo>
                  <a:pt x="3703125" y="212412"/>
                  <a:pt x="3714655" y="210670"/>
                  <a:pt x="3725044" y="208497"/>
                </a:cubicBezTo>
                <a:cubicBezTo>
                  <a:pt x="3735434" y="206324"/>
                  <a:pt x="3743820" y="202929"/>
                  <a:pt x="3750201" y="198312"/>
                </a:cubicBezTo>
                <a:cubicBezTo>
                  <a:pt x="3753392" y="196003"/>
                  <a:pt x="3757102" y="194924"/>
                  <a:pt x="3761332" y="195075"/>
                </a:cubicBezTo>
                <a:close/>
                <a:moveTo>
                  <a:pt x="7244853" y="145655"/>
                </a:moveTo>
                <a:cubicBezTo>
                  <a:pt x="7238114" y="146515"/>
                  <a:pt x="7226304" y="148128"/>
                  <a:pt x="7209426" y="150494"/>
                </a:cubicBezTo>
                <a:cubicBezTo>
                  <a:pt x="7212065" y="173797"/>
                  <a:pt x="7213839" y="193174"/>
                  <a:pt x="7214750" y="208626"/>
                </a:cubicBezTo>
                <a:cubicBezTo>
                  <a:pt x="7215660" y="224078"/>
                  <a:pt x="7216502" y="237238"/>
                  <a:pt x="7217277" y="248108"/>
                </a:cubicBezTo>
                <a:cubicBezTo>
                  <a:pt x="7223759" y="248108"/>
                  <a:pt x="7235934" y="247327"/>
                  <a:pt x="7253802" y="245764"/>
                </a:cubicBezTo>
                <a:cubicBezTo>
                  <a:pt x="7253802" y="203747"/>
                  <a:pt x="7252920" y="177669"/>
                  <a:pt x="7251156" y="167531"/>
                </a:cubicBezTo>
                <a:cubicBezTo>
                  <a:pt x="7249392" y="157392"/>
                  <a:pt x="7247292" y="150100"/>
                  <a:pt x="7244853" y="145655"/>
                </a:cubicBezTo>
                <a:close/>
                <a:moveTo>
                  <a:pt x="6178054" y="145655"/>
                </a:moveTo>
                <a:cubicBezTo>
                  <a:pt x="6171314" y="146515"/>
                  <a:pt x="6159504" y="148128"/>
                  <a:pt x="6142626" y="150494"/>
                </a:cubicBezTo>
                <a:cubicBezTo>
                  <a:pt x="6145265" y="173797"/>
                  <a:pt x="6147039" y="193174"/>
                  <a:pt x="6147950" y="208626"/>
                </a:cubicBezTo>
                <a:cubicBezTo>
                  <a:pt x="6148860" y="224078"/>
                  <a:pt x="6149704" y="237238"/>
                  <a:pt x="6150478" y="248108"/>
                </a:cubicBezTo>
                <a:cubicBezTo>
                  <a:pt x="6156959" y="248108"/>
                  <a:pt x="6169134" y="247327"/>
                  <a:pt x="6187002" y="245764"/>
                </a:cubicBezTo>
                <a:cubicBezTo>
                  <a:pt x="6187002" y="203747"/>
                  <a:pt x="6186120" y="177669"/>
                  <a:pt x="6184356" y="167531"/>
                </a:cubicBezTo>
                <a:cubicBezTo>
                  <a:pt x="6182593" y="157392"/>
                  <a:pt x="6180492" y="150100"/>
                  <a:pt x="6178054" y="145655"/>
                </a:cubicBezTo>
                <a:close/>
                <a:moveTo>
                  <a:pt x="5101729" y="145655"/>
                </a:moveTo>
                <a:cubicBezTo>
                  <a:pt x="5094989" y="146515"/>
                  <a:pt x="5083180" y="148128"/>
                  <a:pt x="5066301" y="150494"/>
                </a:cubicBezTo>
                <a:cubicBezTo>
                  <a:pt x="5068940" y="173797"/>
                  <a:pt x="5070714" y="193174"/>
                  <a:pt x="5071625" y="208626"/>
                </a:cubicBezTo>
                <a:cubicBezTo>
                  <a:pt x="5072536" y="224078"/>
                  <a:pt x="5073378" y="237238"/>
                  <a:pt x="5074153" y="248108"/>
                </a:cubicBezTo>
                <a:cubicBezTo>
                  <a:pt x="5080635" y="248108"/>
                  <a:pt x="5092810" y="247327"/>
                  <a:pt x="5110677" y="245764"/>
                </a:cubicBezTo>
                <a:cubicBezTo>
                  <a:pt x="5110677" y="203747"/>
                  <a:pt x="5109795" y="177669"/>
                  <a:pt x="5108031" y="167531"/>
                </a:cubicBezTo>
                <a:cubicBezTo>
                  <a:pt x="5106268" y="157392"/>
                  <a:pt x="5104167" y="150100"/>
                  <a:pt x="5101729" y="145655"/>
                </a:cubicBezTo>
                <a:close/>
                <a:moveTo>
                  <a:pt x="2330807" y="139965"/>
                </a:moveTo>
                <a:cubicBezTo>
                  <a:pt x="2338085" y="139126"/>
                  <a:pt x="2347973" y="142708"/>
                  <a:pt x="2360471" y="150710"/>
                </a:cubicBezTo>
                <a:cubicBezTo>
                  <a:pt x="2374539" y="160905"/>
                  <a:pt x="2378543" y="169079"/>
                  <a:pt x="2372484" y="175231"/>
                </a:cubicBezTo>
                <a:cubicBezTo>
                  <a:pt x="2366426" y="181383"/>
                  <a:pt x="2361761" y="188955"/>
                  <a:pt x="2358492" y="197946"/>
                </a:cubicBezTo>
                <a:cubicBezTo>
                  <a:pt x="2355796" y="233137"/>
                  <a:pt x="2350218" y="258716"/>
                  <a:pt x="2341757" y="274684"/>
                </a:cubicBezTo>
                <a:cubicBezTo>
                  <a:pt x="2333296" y="290652"/>
                  <a:pt x="2321641" y="301708"/>
                  <a:pt x="2306792" y="307853"/>
                </a:cubicBezTo>
                <a:cubicBezTo>
                  <a:pt x="2291943" y="313998"/>
                  <a:pt x="2284256" y="312141"/>
                  <a:pt x="2283733" y="302282"/>
                </a:cubicBezTo>
                <a:cubicBezTo>
                  <a:pt x="2283209" y="292423"/>
                  <a:pt x="2279560" y="281826"/>
                  <a:pt x="2272784" y="270490"/>
                </a:cubicBezTo>
                <a:cubicBezTo>
                  <a:pt x="2266008" y="259154"/>
                  <a:pt x="2266575" y="255135"/>
                  <a:pt x="2274483" y="258433"/>
                </a:cubicBezTo>
                <a:cubicBezTo>
                  <a:pt x="2282392" y="261731"/>
                  <a:pt x="2291408" y="265489"/>
                  <a:pt x="2301533" y="269705"/>
                </a:cubicBezTo>
                <a:cubicBezTo>
                  <a:pt x="2308545" y="269705"/>
                  <a:pt x="2314840" y="261774"/>
                  <a:pt x="2320419" y="245914"/>
                </a:cubicBezTo>
                <a:cubicBezTo>
                  <a:pt x="2325997" y="230054"/>
                  <a:pt x="2329234" y="215287"/>
                  <a:pt x="2330130" y="201614"/>
                </a:cubicBezTo>
                <a:cubicBezTo>
                  <a:pt x="2331027" y="187940"/>
                  <a:pt x="2331113" y="178569"/>
                  <a:pt x="2330389" y="173500"/>
                </a:cubicBezTo>
                <a:cubicBezTo>
                  <a:pt x="2329665" y="168430"/>
                  <a:pt x="2326585" y="166122"/>
                  <a:pt x="2321150" y="166573"/>
                </a:cubicBezTo>
                <a:cubicBezTo>
                  <a:pt x="2315715" y="167025"/>
                  <a:pt x="2299410" y="169273"/>
                  <a:pt x="2272236" y="173317"/>
                </a:cubicBezTo>
                <a:cubicBezTo>
                  <a:pt x="2283937" y="176931"/>
                  <a:pt x="2287454" y="181882"/>
                  <a:pt x="2282786" y="188170"/>
                </a:cubicBezTo>
                <a:cubicBezTo>
                  <a:pt x="2278119" y="194458"/>
                  <a:pt x="2274673" y="200721"/>
                  <a:pt x="2272451" y="206959"/>
                </a:cubicBezTo>
                <a:cubicBezTo>
                  <a:pt x="2270228" y="213197"/>
                  <a:pt x="2263832" y="223895"/>
                  <a:pt x="2253264" y="239052"/>
                </a:cubicBezTo>
                <a:cubicBezTo>
                  <a:pt x="2242695" y="254210"/>
                  <a:pt x="2230412" y="267159"/>
                  <a:pt x="2216416" y="277900"/>
                </a:cubicBezTo>
                <a:cubicBezTo>
                  <a:pt x="2202420" y="288641"/>
                  <a:pt x="2189525" y="294707"/>
                  <a:pt x="2177730" y="296098"/>
                </a:cubicBezTo>
                <a:cubicBezTo>
                  <a:pt x="2165935" y="297489"/>
                  <a:pt x="2164046" y="294936"/>
                  <a:pt x="2172062" y="288440"/>
                </a:cubicBezTo>
                <a:cubicBezTo>
                  <a:pt x="2180078" y="281944"/>
                  <a:pt x="2189826" y="273401"/>
                  <a:pt x="2201305" y="262811"/>
                </a:cubicBezTo>
                <a:cubicBezTo>
                  <a:pt x="2212785" y="252220"/>
                  <a:pt x="2223852" y="237866"/>
                  <a:pt x="2234507" y="219747"/>
                </a:cubicBezTo>
                <a:cubicBezTo>
                  <a:pt x="2245161" y="201628"/>
                  <a:pt x="2249815" y="188180"/>
                  <a:pt x="2248467" y="179404"/>
                </a:cubicBezTo>
                <a:cubicBezTo>
                  <a:pt x="2243634" y="181068"/>
                  <a:pt x="2237235" y="183057"/>
                  <a:pt x="2229269" y="185373"/>
                </a:cubicBezTo>
                <a:cubicBezTo>
                  <a:pt x="2221303" y="187689"/>
                  <a:pt x="2212702" y="185434"/>
                  <a:pt x="2203467" y="178608"/>
                </a:cubicBezTo>
                <a:cubicBezTo>
                  <a:pt x="2195222" y="169402"/>
                  <a:pt x="2197950" y="164523"/>
                  <a:pt x="2211652" y="163971"/>
                </a:cubicBezTo>
                <a:cubicBezTo>
                  <a:pt x="2225354" y="163419"/>
                  <a:pt x="2246638" y="160884"/>
                  <a:pt x="2275505" y="156367"/>
                </a:cubicBezTo>
                <a:cubicBezTo>
                  <a:pt x="2300715" y="152022"/>
                  <a:pt x="2317013" y="147325"/>
                  <a:pt x="2324398" y="142278"/>
                </a:cubicBezTo>
                <a:cubicBezTo>
                  <a:pt x="2326244" y="141016"/>
                  <a:pt x="2328381" y="140245"/>
                  <a:pt x="2330807" y="139965"/>
                </a:cubicBezTo>
                <a:close/>
                <a:moveTo>
                  <a:pt x="7311578" y="138900"/>
                </a:moveTo>
                <a:cubicBezTo>
                  <a:pt x="7294499" y="140664"/>
                  <a:pt x="7280245" y="142177"/>
                  <a:pt x="7268816" y="143439"/>
                </a:cubicBezTo>
                <a:cubicBezTo>
                  <a:pt x="7271412" y="144400"/>
                  <a:pt x="7272960" y="145866"/>
                  <a:pt x="7273462" y="147838"/>
                </a:cubicBezTo>
                <a:cubicBezTo>
                  <a:pt x="7273964" y="149810"/>
                  <a:pt x="7274214" y="153979"/>
                  <a:pt x="7274214" y="160346"/>
                </a:cubicBezTo>
                <a:cubicBezTo>
                  <a:pt x="7279678" y="160432"/>
                  <a:pt x="7286254" y="159102"/>
                  <a:pt x="7293940" y="156356"/>
                </a:cubicBezTo>
                <a:cubicBezTo>
                  <a:pt x="7301626" y="153610"/>
                  <a:pt x="7307684" y="155653"/>
                  <a:pt x="7312116" y="162486"/>
                </a:cubicBezTo>
                <a:cubicBezTo>
                  <a:pt x="7316547" y="169320"/>
                  <a:pt x="7313647" y="173847"/>
                  <a:pt x="7303415" y="176070"/>
                </a:cubicBezTo>
                <a:cubicBezTo>
                  <a:pt x="7293184" y="178293"/>
                  <a:pt x="7283450" y="179404"/>
                  <a:pt x="7274214" y="179404"/>
                </a:cubicBezTo>
                <a:lnTo>
                  <a:pt x="7274214" y="198140"/>
                </a:lnTo>
                <a:cubicBezTo>
                  <a:pt x="7279635" y="198240"/>
                  <a:pt x="7285734" y="197140"/>
                  <a:pt x="7292510" y="194838"/>
                </a:cubicBezTo>
                <a:cubicBezTo>
                  <a:pt x="7299285" y="192536"/>
                  <a:pt x="7304904" y="194494"/>
                  <a:pt x="7309362" y="200710"/>
                </a:cubicBezTo>
                <a:cubicBezTo>
                  <a:pt x="7313822" y="206927"/>
                  <a:pt x="7311661" y="211455"/>
                  <a:pt x="7302878" y="214294"/>
                </a:cubicBezTo>
                <a:cubicBezTo>
                  <a:pt x="7294094" y="217133"/>
                  <a:pt x="7284540" y="218553"/>
                  <a:pt x="7274214" y="218553"/>
                </a:cubicBezTo>
                <a:lnTo>
                  <a:pt x="7274214" y="242688"/>
                </a:lnTo>
                <a:lnTo>
                  <a:pt x="7310696" y="239117"/>
                </a:lnTo>
                <a:cubicBezTo>
                  <a:pt x="7312360" y="221521"/>
                  <a:pt x="7313418" y="202108"/>
                  <a:pt x="7313869" y="180878"/>
                </a:cubicBezTo>
                <a:cubicBezTo>
                  <a:pt x="7314321" y="159647"/>
                  <a:pt x="7313557" y="145655"/>
                  <a:pt x="7311578" y="138900"/>
                </a:cubicBezTo>
                <a:close/>
                <a:moveTo>
                  <a:pt x="6244779" y="138900"/>
                </a:moveTo>
                <a:cubicBezTo>
                  <a:pt x="6227700" y="140664"/>
                  <a:pt x="6213445" y="142177"/>
                  <a:pt x="6202016" y="143439"/>
                </a:cubicBezTo>
                <a:cubicBezTo>
                  <a:pt x="6204612" y="144400"/>
                  <a:pt x="6206160" y="145866"/>
                  <a:pt x="6206663" y="147838"/>
                </a:cubicBezTo>
                <a:cubicBezTo>
                  <a:pt x="6207164" y="149810"/>
                  <a:pt x="6207416" y="153979"/>
                  <a:pt x="6207416" y="160346"/>
                </a:cubicBezTo>
                <a:cubicBezTo>
                  <a:pt x="6212880" y="160432"/>
                  <a:pt x="6219454" y="159102"/>
                  <a:pt x="6227140" y="156356"/>
                </a:cubicBezTo>
                <a:cubicBezTo>
                  <a:pt x="6234826" y="153610"/>
                  <a:pt x="6240886" y="155653"/>
                  <a:pt x="6245317" y="162486"/>
                </a:cubicBezTo>
                <a:cubicBezTo>
                  <a:pt x="6249748" y="169320"/>
                  <a:pt x="6246847" y="173847"/>
                  <a:pt x="6236616" y="176070"/>
                </a:cubicBezTo>
                <a:cubicBezTo>
                  <a:pt x="6226384" y="178293"/>
                  <a:pt x="6216650" y="179404"/>
                  <a:pt x="6207416" y="179404"/>
                </a:cubicBezTo>
                <a:lnTo>
                  <a:pt x="6207416" y="198140"/>
                </a:lnTo>
                <a:cubicBezTo>
                  <a:pt x="6212836" y="198240"/>
                  <a:pt x="6218934" y="197140"/>
                  <a:pt x="6225710" y="194838"/>
                </a:cubicBezTo>
                <a:cubicBezTo>
                  <a:pt x="6232486" y="192536"/>
                  <a:pt x="6238104" y="194494"/>
                  <a:pt x="6242564" y="200710"/>
                </a:cubicBezTo>
                <a:cubicBezTo>
                  <a:pt x="6247022" y="206927"/>
                  <a:pt x="6244861" y="211455"/>
                  <a:pt x="6236078" y="214294"/>
                </a:cubicBezTo>
                <a:cubicBezTo>
                  <a:pt x="6227294" y="217133"/>
                  <a:pt x="6217740" y="218553"/>
                  <a:pt x="6207416" y="218553"/>
                </a:cubicBezTo>
                <a:lnTo>
                  <a:pt x="6207416" y="242688"/>
                </a:lnTo>
                <a:lnTo>
                  <a:pt x="6243898" y="239117"/>
                </a:lnTo>
                <a:cubicBezTo>
                  <a:pt x="6245560" y="221521"/>
                  <a:pt x="6246618" y="202108"/>
                  <a:pt x="6247070" y="180878"/>
                </a:cubicBezTo>
                <a:cubicBezTo>
                  <a:pt x="6247522" y="159647"/>
                  <a:pt x="6246758" y="145655"/>
                  <a:pt x="6244779" y="138900"/>
                </a:cubicBezTo>
                <a:close/>
                <a:moveTo>
                  <a:pt x="5168454" y="138900"/>
                </a:moveTo>
                <a:cubicBezTo>
                  <a:pt x="5151375" y="140664"/>
                  <a:pt x="5137121" y="142177"/>
                  <a:pt x="5125691" y="143439"/>
                </a:cubicBezTo>
                <a:cubicBezTo>
                  <a:pt x="5128287" y="144400"/>
                  <a:pt x="5129836" y="145866"/>
                  <a:pt x="5130338" y="147838"/>
                </a:cubicBezTo>
                <a:cubicBezTo>
                  <a:pt x="5130840" y="149810"/>
                  <a:pt x="5131090" y="153979"/>
                  <a:pt x="5131090" y="160346"/>
                </a:cubicBezTo>
                <a:cubicBezTo>
                  <a:pt x="5136554" y="160432"/>
                  <a:pt x="5143129" y="159102"/>
                  <a:pt x="5150815" y="156356"/>
                </a:cubicBezTo>
                <a:cubicBezTo>
                  <a:pt x="5158502" y="153610"/>
                  <a:pt x="5164560" y="155653"/>
                  <a:pt x="5168992" y="162486"/>
                </a:cubicBezTo>
                <a:cubicBezTo>
                  <a:pt x="5173423" y="169320"/>
                  <a:pt x="5170522" y="173847"/>
                  <a:pt x="5160290" y="176070"/>
                </a:cubicBezTo>
                <a:cubicBezTo>
                  <a:pt x="5150059" y="178293"/>
                  <a:pt x="5140326" y="179404"/>
                  <a:pt x="5131090" y="179404"/>
                </a:cubicBezTo>
                <a:lnTo>
                  <a:pt x="5131090" y="198140"/>
                </a:lnTo>
                <a:cubicBezTo>
                  <a:pt x="5136511" y="198240"/>
                  <a:pt x="5142609" y="197140"/>
                  <a:pt x="5149385" y="194838"/>
                </a:cubicBezTo>
                <a:cubicBezTo>
                  <a:pt x="5156160" y="192536"/>
                  <a:pt x="5161779" y="194494"/>
                  <a:pt x="5166238" y="200710"/>
                </a:cubicBezTo>
                <a:cubicBezTo>
                  <a:pt x="5170698" y="206927"/>
                  <a:pt x="5168536" y="211455"/>
                  <a:pt x="5159753" y="214294"/>
                </a:cubicBezTo>
                <a:cubicBezTo>
                  <a:pt x="5150969" y="217133"/>
                  <a:pt x="5141415" y="218553"/>
                  <a:pt x="5131090" y="218553"/>
                </a:cubicBezTo>
                <a:lnTo>
                  <a:pt x="5131090" y="242688"/>
                </a:lnTo>
                <a:lnTo>
                  <a:pt x="5167572" y="239117"/>
                </a:lnTo>
                <a:cubicBezTo>
                  <a:pt x="5169236" y="221521"/>
                  <a:pt x="5170293" y="202108"/>
                  <a:pt x="5170744" y="180878"/>
                </a:cubicBezTo>
                <a:cubicBezTo>
                  <a:pt x="5171196" y="159647"/>
                  <a:pt x="5170433" y="145655"/>
                  <a:pt x="5168454" y="138900"/>
                </a:cubicBezTo>
                <a:close/>
                <a:moveTo>
                  <a:pt x="7382605" y="131060"/>
                </a:moveTo>
                <a:cubicBezTo>
                  <a:pt x="7378490" y="129992"/>
                  <a:pt x="7363052" y="131343"/>
                  <a:pt x="7336294" y="135115"/>
                </a:cubicBezTo>
                <a:cubicBezTo>
                  <a:pt x="7345300" y="142055"/>
                  <a:pt x="7348422" y="148006"/>
                  <a:pt x="7345662" y="152968"/>
                </a:cubicBezTo>
                <a:cubicBezTo>
                  <a:pt x="7342901" y="157930"/>
                  <a:pt x="7340632" y="166864"/>
                  <a:pt x="7338853" y="179770"/>
                </a:cubicBezTo>
                <a:cubicBezTo>
                  <a:pt x="7337076" y="192676"/>
                  <a:pt x="7335326" y="211397"/>
                  <a:pt x="7333604" y="235933"/>
                </a:cubicBezTo>
                <a:cubicBezTo>
                  <a:pt x="7347285" y="234127"/>
                  <a:pt x="7357055" y="234245"/>
                  <a:pt x="7362912" y="236288"/>
                </a:cubicBezTo>
                <a:cubicBezTo>
                  <a:pt x="7368771" y="238332"/>
                  <a:pt x="7372262" y="241257"/>
                  <a:pt x="7373388" y="245065"/>
                </a:cubicBezTo>
                <a:cubicBezTo>
                  <a:pt x="7374514" y="248872"/>
                  <a:pt x="7376687" y="243577"/>
                  <a:pt x="7379906" y="229179"/>
                </a:cubicBezTo>
                <a:cubicBezTo>
                  <a:pt x="7383126" y="214782"/>
                  <a:pt x="7385409" y="199907"/>
                  <a:pt x="7386756" y="184556"/>
                </a:cubicBezTo>
                <a:cubicBezTo>
                  <a:pt x="7388106" y="169205"/>
                  <a:pt x="7388778" y="156209"/>
                  <a:pt x="7388778" y="145569"/>
                </a:cubicBezTo>
                <a:cubicBezTo>
                  <a:pt x="7388778" y="136964"/>
                  <a:pt x="7386721" y="132128"/>
                  <a:pt x="7382605" y="131060"/>
                </a:cubicBezTo>
                <a:close/>
                <a:moveTo>
                  <a:pt x="6315806" y="131060"/>
                </a:moveTo>
                <a:cubicBezTo>
                  <a:pt x="6311690" y="129992"/>
                  <a:pt x="6296254" y="131343"/>
                  <a:pt x="6269494" y="135115"/>
                </a:cubicBezTo>
                <a:cubicBezTo>
                  <a:pt x="6278500" y="142055"/>
                  <a:pt x="6281622" y="148006"/>
                  <a:pt x="6278862" y="152968"/>
                </a:cubicBezTo>
                <a:cubicBezTo>
                  <a:pt x="6276101" y="157930"/>
                  <a:pt x="6273832" y="166864"/>
                  <a:pt x="6272054" y="179770"/>
                </a:cubicBezTo>
                <a:cubicBezTo>
                  <a:pt x="6270276" y="192676"/>
                  <a:pt x="6268526" y="211397"/>
                  <a:pt x="6266806" y="235933"/>
                </a:cubicBezTo>
                <a:cubicBezTo>
                  <a:pt x="6280486" y="234127"/>
                  <a:pt x="6290255" y="234245"/>
                  <a:pt x="6296114" y="236288"/>
                </a:cubicBezTo>
                <a:cubicBezTo>
                  <a:pt x="6301971" y="238332"/>
                  <a:pt x="6305462" y="241257"/>
                  <a:pt x="6306589" y="245065"/>
                </a:cubicBezTo>
                <a:cubicBezTo>
                  <a:pt x="6307714" y="248872"/>
                  <a:pt x="6309887" y="243577"/>
                  <a:pt x="6313106" y="229179"/>
                </a:cubicBezTo>
                <a:cubicBezTo>
                  <a:pt x="6316326" y="214782"/>
                  <a:pt x="6318609" y="199907"/>
                  <a:pt x="6319958" y="184556"/>
                </a:cubicBezTo>
                <a:cubicBezTo>
                  <a:pt x="6321306" y="169205"/>
                  <a:pt x="6321980" y="156209"/>
                  <a:pt x="6321980" y="145569"/>
                </a:cubicBezTo>
                <a:cubicBezTo>
                  <a:pt x="6321980" y="136964"/>
                  <a:pt x="6319921" y="132128"/>
                  <a:pt x="6315806" y="131060"/>
                </a:cubicBezTo>
                <a:close/>
                <a:moveTo>
                  <a:pt x="5239481" y="131060"/>
                </a:moveTo>
                <a:cubicBezTo>
                  <a:pt x="5235365" y="129992"/>
                  <a:pt x="5219928" y="131343"/>
                  <a:pt x="5193169" y="135115"/>
                </a:cubicBezTo>
                <a:cubicBezTo>
                  <a:pt x="5202175" y="142055"/>
                  <a:pt x="5205298" y="148006"/>
                  <a:pt x="5202537" y="152968"/>
                </a:cubicBezTo>
                <a:cubicBezTo>
                  <a:pt x="5199776" y="157930"/>
                  <a:pt x="5197507" y="166864"/>
                  <a:pt x="5195729" y="179770"/>
                </a:cubicBezTo>
                <a:cubicBezTo>
                  <a:pt x="5193951" y="192676"/>
                  <a:pt x="5192201" y="211397"/>
                  <a:pt x="5190480" y="235933"/>
                </a:cubicBezTo>
                <a:cubicBezTo>
                  <a:pt x="5204161" y="234127"/>
                  <a:pt x="5213930" y="234245"/>
                  <a:pt x="5219788" y="236288"/>
                </a:cubicBezTo>
                <a:cubicBezTo>
                  <a:pt x="5225646" y="238332"/>
                  <a:pt x="5229138" y="241257"/>
                  <a:pt x="5230263" y="245065"/>
                </a:cubicBezTo>
                <a:cubicBezTo>
                  <a:pt x="5231390" y="248872"/>
                  <a:pt x="5233562" y="243577"/>
                  <a:pt x="5236781" y="229179"/>
                </a:cubicBezTo>
                <a:cubicBezTo>
                  <a:pt x="5240001" y="214782"/>
                  <a:pt x="5242285" y="199907"/>
                  <a:pt x="5243632" y="184556"/>
                </a:cubicBezTo>
                <a:cubicBezTo>
                  <a:pt x="5244981" y="169205"/>
                  <a:pt x="5245654" y="156209"/>
                  <a:pt x="5245654" y="145569"/>
                </a:cubicBezTo>
                <a:cubicBezTo>
                  <a:pt x="5245654" y="136964"/>
                  <a:pt x="5243597" y="132128"/>
                  <a:pt x="5239481" y="131060"/>
                </a:cubicBezTo>
                <a:close/>
                <a:moveTo>
                  <a:pt x="967118" y="128448"/>
                </a:moveTo>
                <a:cubicBezTo>
                  <a:pt x="983298" y="127364"/>
                  <a:pt x="996870" y="129737"/>
                  <a:pt x="1007836" y="135566"/>
                </a:cubicBezTo>
                <a:cubicBezTo>
                  <a:pt x="1022455" y="143339"/>
                  <a:pt x="1028894" y="150337"/>
                  <a:pt x="1027152" y="156560"/>
                </a:cubicBezTo>
                <a:cubicBezTo>
                  <a:pt x="1025409" y="162784"/>
                  <a:pt x="1018375" y="165448"/>
                  <a:pt x="1006050" y="164551"/>
                </a:cubicBezTo>
                <a:cubicBezTo>
                  <a:pt x="993724" y="163655"/>
                  <a:pt x="976405" y="163207"/>
                  <a:pt x="954092" y="163207"/>
                </a:cubicBezTo>
                <a:cubicBezTo>
                  <a:pt x="931807" y="163207"/>
                  <a:pt x="907866" y="164329"/>
                  <a:pt x="882269" y="166573"/>
                </a:cubicBezTo>
                <a:cubicBezTo>
                  <a:pt x="856672" y="168818"/>
                  <a:pt x="835247" y="171488"/>
                  <a:pt x="817996" y="174586"/>
                </a:cubicBezTo>
                <a:cubicBezTo>
                  <a:pt x="800745" y="177683"/>
                  <a:pt x="785687" y="180609"/>
                  <a:pt x="772825" y="183362"/>
                </a:cubicBezTo>
                <a:cubicBezTo>
                  <a:pt x="759961" y="186116"/>
                  <a:pt x="746575" y="183126"/>
                  <a:pt x="732665" y="174392"/>
                </a:cubicBezTo>
                <a:cubicBezTo>
                  <a:pt x="720060" y="160525"/>
                  <a:pt x="719163" y="154277"/>
                  <a:pt x="729976" y="155646"/>
                </a:cubicBezTo>
                <a:cubicBezTo>
                  <a:pt x="740788" y="157016"/>
                  <a:pt x="759313" y="156585"/>
                  <a:pt x="785548" y="154356"/>
                </a:cubicBezTo>
                <a:cubicBezTo>
                  <a:pt x="811783" y="152126"/>
                  <a:pt x="839789" y="148752"/>
                  <a:pt x="869567" y="144235"/>
                </a:cubicBezTo>
                <a:cubicBezTo>
                  <a:pt x="899344" y="139718"/>
                  <a:pt x="926179" y="135201"/>
                  <a:pt x="950069" y="130683"/>
                </a:cubicBezTo>
                <a:cubicBezTo>
                  <a:pt x="956042" y="129554"/>
                  <a:pt x="961725" y="128809"/>
                  <a:pt x="967118" y="128448"/>
                </a:cubicBezTo>
                <a:close/>
                <a:moveTo>
                  <a:pt x="4820822" y="127010"/>
                </a:moveTo>
                <a:cubicBezTo>
                  <a:pt x="4822760" y="127017"/>
                  <a:pt x="4825157" y="127367"/>
                  <a:pt x="4828010" y="128059"/>
                </a:cubicBezTo>
                <a:cubicBezTo>
                  <a:pt x="4837160" y="130095"/>
                  <a:pt x="4843820" y="133039"/>
                  <a:pt x="4847993" y="136889"/>
                </a:cubicBezTo>
                <a:cubicBezTo>
                  <a:pt x="4852166" y="140740"/>
                  <a:pt x="4853124" y="144902"/>
                  <a:pt x="4850865" y="149376"/>
                </a:cubicBezTo>
                <a:cubicBezTo>
                  <a:pt x="4848607" y="153850"/>
                  <a:pt x="4847700" y="163383"/>
                  <a:pt x="4848144" y="177974"/>
                </a:cubicBezTo>
                <a:cubicBezTo>
                  <a:pt x="4848589" y="192565"/>
                  <a:pt x="4848334" y="204360"/>
                  <a:pt x="4847380" y="213358"/>
                </a:cubicBezTo>
                <a:cubicBezTo>
                  <a:pt x="4846426" y="222357"/>
                  <a:pt x="4844168" y="228846"/>
                  <a:pt x="4840605" y="232825"/>
                </a:cubicBezTo>
                <a:cubicBezTo>
                  <a:pt x="4837041" y="236805"/>
                  <a:pt x="4832323" y="235123"/>
                  <a:pt x="4826451" y="227781"/>
                </a:cubicBezTo>
                <a:cubicBezTo>
                  <a:pt x="4820579" y="220439"/>
                  <a:pt x="4818542" y="213186"/>
                  <a:pt x="4820342" y="206023"/>
                </a:cubicBezTo>
                <a:cubicBezTo>
                  <a:pt x="4822141" y="198860"/>
                  <a:pt x="4823267" y="190873"/>
                  <a:pt x="4823719" y="182061"/>
                </a:cubicBezTo>
                <a:cubicBezTo>
                  <a:pt x="4824171" y="173249"/>
                  <a:pt x="4823759" y="165444"/>
                  <a:pt x="4822482" y="158647"/>
                </a:cubicBezTo>
                <a:cubicBezTo>
                  <a:pt x="4821206" y="151850"/>
                  <a:pt x="4818954" y="144360"/>
                  <a:pt x="4815728" y="136179"/>
                </a:cubicBezTo>
                <a:cubicBezTo>
                  <a:pt x="4813308" y="130043"/>
                  <a:pt x="4815006" y="126987"/>
                  <a:pt x="4820822" y="127010"/>
                </a:cubicBezTo>
                <a:close/>
                <a:moveTo>
                  <a:pt x="4761294" y="117783"/>
                </a:moveTo>
                <a:cubicBezTo>
                  <a:pt x="4764034" y="117671"/>
                  <a:pt x="4767122" y="118222"/>
                  <a:pt x="4770556" y="119434"/>
                </a:cubicBezTo>
                <a:cubicBezTo>
                  <a:pt x="4777425" y="121857"/>
                  <a:pt x="4783642" y="125191"/>
                  <a:pt x="4789205" y="129436"/>
                </a:cubicBezTo>
                <a:cubicBezTo>
                  <a:pt x="4794770" y="133681"/>
                  <a:pt x="4795978" y="138746"/>
                  <a:pt x="4792830" y="144633"/>
                </a:cubicBezTo>
                <a:cubicBezTo>
                  <a:pt x="4789682" y="150520"/>
                  <a:pt x="4788108" y="160282"/>
                  <a:pt x="4788108" y="173919"/>
                </a:cubicBezTo>
                <a:cubicBezTo>
                  <a:pt x="4788108" y="188604"/>
                  <a:pt x="4789235" y="207948"/>
                  <a:pt x="4791486" y="231954"/>
                </a:cubicBezTo>
                <a:cubicBezTo>
                  <a:pt x="4793737" y="255960"/>
                  <a:pt x="4790715" y="275247"/>
                  <a:pt x="4782419" y="289817"/>
                </a:cubicBezTo>
                <a:cubicBezTo>
                  <a:pt x="4774123" y="304386"/>
                  <a:pt x="4767692" y="306706"/>
                  <a:pt x="4763125" y="296775"/>
                </a:cubicBezTo>
                <a:cubicBezTo>
                  <a:pt x="4758557" y="286845"/>
                  <a:pt x="4751656" y="277369"/>
                  <a:pt x="4742421" y="268349"/>
                </a:cubicBezTo>
                <a:cubicBezTo>
                  <a:pt x="4733186" y="259329"/>
                  <a:pt x="4732806" y="255497"/>
                  <a:pt x="4741281" y="256852"/>
                </a:cubicBezTo>
                <a:cubicBezTo>
                  <a:pt x="4749756" y="258207"/>
                  <a:pt x="4755180" y="258799"/>
                  <a:pt x="4757553" y="258627"/>
                </a:cubicBezTo>
                <a:cubicBezTo>
                  <a:pt x="4759927" y="258455"/>
                  <a:pt x="4761762" y="251467"/>
                  <a:pt x="4763060" y="237665"/>
                </a:cubicBezTo>
                <a:cubicBezTo>
                  <a:pt x="4764358" y="223863"/>
                  <a:pt x="4764781" y="209841"/>
                  <a:pt x="4764329" y="195602"/>
                </a:cubicBezTo>
                <a:cubicBezTo>
                  <a:pt x="4763877" y="181362"/>
                  <a:pt x="4763250" y="168803"/>
                  <a:pt x="4762447" y="157926"/>
                </a:cubicBezTo>
                <a:cubicBezTo>
                  <a:pt x="4761644" y="147049"/>
                  <a:pt x="4759371" y="141611"/>
                  <a:pt x="4755628" y="141611"/>
                </a:cubicBezTo>
                <a:cubicBezTo>
                  <a:pt x="4749749" y="141611"/>
                  <a:pt x="4739883" y="143539"/>
                  <a:pt x="4726030" y="147397"/>
                </a:cubicBezTo>
                <a:cubicBezTo>
                  <a:pt x="4726030" y="155442"/>
                  <a:pt x="4726353" y="162454"/>
                  <a:pt x="4726998" y="168434"/>
                </a:cubicBezTo>
                <a:cubicBezTo>
                  <a:pt x="4728877" y="168577"/>
                  <a:pt x="4732985" y="167265"/>
                  <a:pt x="4739323" y="164498"/>
                </a:cubicBezTo>
                <a:cubicBezTo>
                  <a:pt x="4745662" y="161730"/>
                  <a:pt x="4751330" y="163709"/>
                  <a:pt x="4756327" y="170434"/>
                </a:cubicBezTo>
                <a:cubicBezTo>
                  <a:pt x="4761325" y="177160"/>
                  <a:pt x="4758629" y="181910"/>
                  <a:pt x="4748239" y="184685"/>
                </a:cubicBezTo>
                <a:cubicBezTo>
                  <a:pt x="4737850" y="187460"/>
                  <a:pt x="4730741" y="187951"/>
                  <a:pt x="4726912" y="186159"/>
                </a:cubicBezTo>
                <a:cubicBezTo>
                  <a:pt x="4726281" y="195336"/>
                  <a:pt x="4725535" y="203381"/>
                  <a:pt x="4724675" y="210293"/>
                </a:cubicBezTo>
                <a:cubicBezTo>
                  <a:pt x="4725478" y="210437"/>
                  <a:pt x="4729529" y="209347"/>
                  <a:pt x="4736828" y="207024"/>
                </a:cubicBezTo>
                <a:cubicBezTo>
                  <a:pt x="4744127" y="204700"/>
                  <a:pt x="4750000" y="206683"/>
                  <a:pt x="4754445" y="212971"/>
                </a:cubicBezTo>
                <a:cubicBezTo>
                  <a:pt x="4758890" y="219259"/>
                  <a:pt x="4756901" y="223561"/>
                  <a:pt x="4748476" y="225877"/>
                </a:cubicBezTo>
                <a:cubicBezTo>
                  <a:pt x="4740051" y="228193"/>
                  <a:pt x="4731436" y="228900"/>
                  <a:pt x="4722631" y="227996"/>
                </a:cubicBezTo>
                <a:cubicBezTo>
                  <a:pt x="4719391" y="247657"/>
                  <a:pt x="4714070" y="264270"/>
                  <a:pt x="4706671" y="277835"/>
                </a:cubicBezTo>
                <a:cubicBezTo>
                  <a:pt x="4699271" y="291401"/>
                  <a:pt x="4693420" y="292782"/>
                  <a:pt x="4689118" y="281976"/>
                </a:cubicBezTo>
                <a:cubicBezTo>
                  <a:pt x="4684816" y="271171"/>
                  <a:pt x="4684250" y="262517"/>
                  <a:pt x="4687419" y="256013"/>
                </a:cubicBezTo>
                <a:cubicBezTo>
                  <a:pt x="4690588" y="249510"/>
                  <a:pt x="4693743" y="241110"/>
                  <a:pt x="4696884" y="230814"/>
                </a:cubicBezTo>
                <a:cubicBezTo>
                  <a:pt x="4700024" y="220518"/>
                  <a:pt x="4702265" y="204600"/>
                  <a:pt x="4703605" y="183061"/>
                </a:cubicBezTo>
                <a:cubicBezTo>
                  <a:pt x="4704946" y="161522"/>
                  <a:pt x="4703817" y="147182"/>
                  <a:pt x="4700218" y="140040"/>
                </a:cubicBezTo>
                <a:cubicBezTo>
                  <a:pt x="4696618" y="132899"/>
                  <a:pt x="4697995" y="129328"/>
                  <a:pt x="4704348" y="129328"/>
                </a:cubicBezTo>
                <a:cubicBezTo>
                  <a:pt x="4708363" y="129328"/>
                  <a:pt x="4712095" y="129547"/>
                  <a:pt x="4715544" y="129984"/>
                </a:cubicBezTo>
                <a:cubicBezTo>
                  <a:pt x="4718993" y="130422"/>
                  <a:pt x="4722685" y="130458"/>
                  <a:pt x="4726622" y="130092"/>
                </a:cubicBezTo>
                <a:cubicBezTo>
                  <a:pt x="4730558" y="129726"/>
                  <a:pt x="4735100" y="128687"/>
                  <a:pt x="4740248" y="126973"/>
                </a:cubicBezTo>
                <a:cubicBezTo>
                  <a:pt x="4745397" y="125259"/>
                  <a:pt x="4750017" y="122968"/>
                  <a:pt x="4754112" y="120100"/>
                </a:cubicBezTo>
                <a:cubicBezTo>
                  <a:pt x="4756159" y="118666"/>
                  <a:pt x="4758553" y="117894"/>
                  <a:pt x="4761294" y="117783"/>
                </a:cubicBezTo>
                <a:close/>
                <a:moveTo>
                  <a:pt x="1925059" y="106506"/>
                </a:moveTo>
                <a:cubicBezTo>
                  <a:pt x="1915838" y="108270"/>
                  <a:pt x="1903742" y="109940"/>
                  <a:pt x="1888771" y="111518"/>
                </a:cubicBezTo>
                <a:lnTo>
                  <a:pt x="1888771" y="184631"/>
                </a:lnTo>
                <a:cubicBezTo>
                  <a:pt x="1904244" y="183814"/>
                  <a:pt x="1916340" y="182681"/>
                  <a:pt x="1925059" y="181233"/>
                </a:cubicBezTo>
                <a:lnTo>
                  <a:pt x="1925059" y="155098"/>
                </a:lnTo>
                <a:cubicBezTo>
                  <a:pt x="1920958" y="156001"/>
                  <a:pt x="1916484" y="156453"/>
                  <a:pt x="1911637" y="156453"/>
                </a:cubicBezTo>
                <a:cubicBezTo>
                  <a:pt x="1906058" y="156453"/>
                  <a:pt x="1900824" y="153682"/>
                  <a:pt x="1895934" y="148139"/>
                </a:cubicBezTo>
                <a:cubicBezTo>
                  <a:pt x="1891044" y="142597"/>
                  <a:pt x="1892464" y="139223"/>
                  <a:pt x="1900193" y="138018"/>
                </a:cubicBezTo>
                <a:cubicBezTo>
                  <a:pt x="1907923" y="136814"/>
                  <a:pt x="1916211" y="135100"/>
                  <a:pt x="1925059" y="132877"/>
                </a:cubicBezTo>
                <a:close/>
                <a:moveTo>
                  <a:pt x="1977071" y="98418"/>
                </a:moveTo>
                <a:cubicBezTo>
                  <a:pt x="1970690" y="99321"/>
                  <a:pt x="1962294" y="100519"/>
                  <a:pt x="1951883" y="102010"/>
                </a:cubicBezTo>
                <a:cubicBezTo>
                  <a:pt x="1951194" y="110887"/>
                  <a:pt x="1950850" y="119534"/>
                  <a:pt x="1950850" y="127952"/>
                </a:cubicBezTo>
                <a:cubicBezTo>
                  <a:pt x="1952729" y="128052"/>
                  <a:pt x="1957221" y="126951"/>
                  <a:pt x="1964326" y="124650"/>
                </a:cubicBezTo>
                <a:cubicBezTo>
                  <a:pt x="1971432" y="122348"/>
                  <a:pt x="1977713" y="124230"/>
                  <a:pt x="1983169" y="130296"/>
                </a:cubicBezTo>
                <a:cubicBezTo>
                  <a:pt x="1988626" y="136362"/>
                  <a:pt x="1987009" y="141102"/>
                  <a:pt x="1978319" y="144515"/>
                </a:cubicBezTo>
                <a:cubicBezTo>
                  <a:pt x="1969629" y="147928"/>
                  <a:pt x="1960379" y="150394"/>
                  <a:pt x="1950570" y="151914"/>
                </a:cubicBezTo>
                <a:cubicBezTo>
                  <a:pt x="1949868" y="162540"/>
                  <a:pt x="1949516" y="171646"/>
                  <a:pt x="1949516" y="179232"/>
                </a:cubicBezTo>
                <a:cubicBezTo>
                  <a:pt x="1961706" y="178386"/>
                  <a:pt x="1977394" y="176766"/>
                  <a:pt x="1996581" y="174371"/>
                </a:cubicBezTo>
                <a:cubicBezTo>
                  <a:pt x="1996581" y="131866"/>
                  <a:pt x="1994925" y="108356"/>
                  <a:pt x="1991612" y="103839"/>
                </a:cubicBezTo>
                <a:cubicBezTo>
                  <a:pt x="1988299" y="99321"/>
                  <a:pt x="1983453" y="97515"/>
                  <a:pt x="1977071" y="98418"/>
                </a:cubicBezTo>
                <a:close/>
                <a:moveTo>
                  <a:pt x="4130521" y="95033"/>
                </a:moveTo>
                <a:cubicBezTo>
                  <a:pt x="4127520" y="94364"/>
                  <a:pt x="4123552" y="94367"/>
                  <a:pt x="4118615" y="95041"/>
                </a:cubicBezTo>
                <a:cubicBezTo>
                  <a:pt x="4108742" y="96389"/>
                  <a:pt x="4082531" y="99615"/>
                  <a:pt x="4039984" y="104720"/>
                </a:cubicBezTo>
                <a:lnTo>
                  <a:pt x="4039984" y="150903"/>
                </a:lnTo>
                <a:cubicBezTo>
                  <a:pt x="4057278" y="150086"/>
                  <a:pt x="4073823" y="147404"/>
                  <a:pt x="4089619" y="142858"/>
                </a:cubicBezTo>
                <a:cubicBezTo>
                  <a:pt x="4105415" y="138312"/>
                  <a:pt x="4115940" y="140173"/>
                  <a:pt x="4121196" y="148440"/>
                </a:cubicBezTo>
                <a:cubicBezTo>
                  <a:pt x="4126452" y="156707"/>
                  <a:pt x="4117213" y="162809"/>
                  <a:pt x="4093480" y="166745"/>
                </a:cubicBezTo>
                <a:cubicBezTo>
                  <a:pt x="4069747" y="170682"/>
                  <a:pt x="4051470" y="172198"/>
                  <a:pt x="4038650" y="171295"/>
                </a:cubicBezTo>
                <a:lnTo>
                  <a:pt x="4038650" y="199495"/>
                </a:lnTo>
                <a:cubicBezTo>
                  <a:pt x="4052231" y="198692"/>
                  <a:pt x="4067270" y="196240"/>
                  <a:pt x="4083768" y="192138"/>
                </a:cubicBezTo>
                <a:cubicBezTo>
                  <a:pt x="4100267" y="188037"/>
                  <a:pt x="4112169" y="189235"/>
                  <a:pt x="4119475" y="195731"/>
                </a:cubicBezTo>
                <a:cubicBezTo>
                  <a:pt x="4126782" y="202227"/>
                  <a:pt x="4123351" y="207877"/>
                  <a:pt x="4109183" y="212681"/>
                </a:cubicBezTo>
                <a:cubicBezTo>
                  <a:pt x="4095015" y="217485"/>
                  <a:pt x="4071504" y="219887"/>
                  <a:pt x="4038650" y="219887"/>
                </a:cubicBezTo>
                <a:lnTo>
                  <a:pt x="4038650" y="253486"/>
                </a:lnTo>
                <a:cubicBezTo>
                  <a:pt x="4057149" y="251722"/>
                  <a:pt x="4076946" y="249481"/>
                  <a:pt x="4098040" y="246764"/>
                </a:cubicBezTo>
                <a:cubicBezTo>
                  <a:pt x="4119135" y="244046"/>
                  <a:pt x="4131647" y="245609"/>
                  <a:pt x="4135576" y="251453"/>
                </a:cubicBezTo>
                <a:cubicBezTo>
                  <a:pt x="4139505" y="257297"/>
                  <a:pt x="4141857" y="259028"/>
                  <a:pt x="4142631" y="256648"/>
                </a:cubicBezTo>
                <a:cubicBezTo>
                  <a:pt x="4143406" y="254267"/>
                  <a:pt x="4144011" y="250872"/>
                  <a:pt x="4144449" y="246463"/>
                </a:cubicBezTo>
                <a:cubicBezTo>
                  <a:pt x="4144886" y="242053"/>
                  <a:pt x="4145105" y="227774"/>
                  <a:pt x="4145105" y="203625"/>
                </a:cubicBezTo>
                <a:cubicBezTo>
                  <a:pt x="4145105" y="179447"/>
                  <a:pt x="4144886" y="161619"/>
                  <a:pt x="4144449" y="150140"/>
                </a:cubicBezTo>
                <a:cubicBezTo>
                  <a:pt x="4144011" y="138660"/>
                  <a:pt x="4143130" y="128281"/>
                  <a:pt x="4141803" y="119003"/>
                </a:cubicBezTo>
                <a:cubicBezTo>
                  <a:pt x="4140477" y="109725"/>
                  <a:pt x="4138749" y="103075"/>
                  <a:pt x="4136619" y="99053"/>
                </a:cubicBezTo>
                <a:cubicBezTo>
                  <a:pt x="4135554" y="97041"/>
                  <a:pt x="4133522" y="95701"/>
                  <a:pt x="4130521" y="95033"/>
                </a:cubicBezTo>
                <a:close/>
                <a:moveTo>
                  <a:pt x="4870219" y="93350"/>
                </a:moveTo>
                <a:cubicBezTo>
                  <a:pt x="4871965" y="93309"/>
                  <a:pt x="4874171" y="93635"/>
                  <a:pt x="4876839" y="94331"/>
                </a:cubicBezTo>
                <a:cubicBezTo>
                  <a:pt x="4885386" y="95292"/>
                  <a:pt x="4893204" y="98149"/>
                  <a:pt x="4900295" y="102903"/>
                </a:cubicBezTo>
                <a:cubicBezTo>
                  <a:pt x="4907387" y="107657"/>
                  <a:pt x="4909585" y="112529"/>
                  <a:pt x="4906888" y="117519"/>
                </a:cubicBezTo>
                <a:cubicBezTo>
                  <a:pt x="4904193" y="122509"/>
                  <a:pt x="4902844" y="133214"/>
                  <a:pt x="4902844" y="149634"/>
                </a:cubicBezTo>
                <a:cubicBezTo>
                  <a:pt x="4902844" y="167258"/>
                  <a:pt x="4903508" y="186026"/>
                  <a:pt x="4904834" y="205937"/>
                </a:cubicBezTo>
                <a:cubicBezTo>
                  <a:pt x="4906161" y="225849"/>
                  <a:pt x="4907283" y="241289"/>
                  <a:pt x="4908201" y="252260"/>
                </a:cubicBezTo>
                <a:cubicBezTo>
                  <a:pt x="4909119" y="263230"/>
                  <a:pt x="4908624" y="273487"/>
                  <a:pt x="4906716" y="283030"/>
                </a:cubicBezTo>
                <a:cubicBezTo>
                  <a:pt x="4904809" y="292574"/>
                  <a:pt x="4899535" y="301533"/>
                  <a:pt x="4890895" y="309907"/>
                </a:cubicBezTo>
                <a:cubicBezTo>
                  <a:pt x="4882256" y="318282"/>
                  <a:pt x="4876287" y="317662"/>
                  <a:pt x="4872988" y="308047"/>
                </a:cubicBezTo>
                <a:cubicBezTo>
                  <a:pt x="4869690" y="298432"/>
                  <a:pt x="4863467" y="288508"/>
                  <a:pt x="4854317" y="278276"/>
                </a:cubicBezTo>
                <a:cubicBezTo>
                  <a:pt x="4845168" y="268045"/>
                  <a:pt x="4845652" y="264284"/>
                  <a:pt x="4855769" y="266994"/>
                </a:cubicBezTo>
                <a:cubicBezTo>
                  <a:pt x="4865886" y="269705"/>
                  <a:pt x="4872551" y="271060"/>
                  <a:pt x="4875763" y="271060"/>
                </a:cubicBezTo>
                <a:cubicBezTo>
                  <a:pt x="4877599" y="271060"/>
                  <a:pt x="4878720" y="266761"/>
                  <a:pt x="4879129" y="258164"/>
                </a:cubicBezTo>
                <a:cubicBezTo>
                  <a:pt x="4879538" y="249567"/>
                  <a:pt x="4879516" y="231889"/>
                  <a:pt x="4879065" y="205131"/>
                </a:cubicBezTo>
                <a:cubicBezTo>
                  <a:pt x="4878613" y="178372"/>
                  <a:pt x="4877502" y="157026"/>
                  <a:pt x="4875730" y="141094"/>
                </a:cubicBezTo>
                <a:cubicBezTo>
                  <a:pt x="4873960" y="125162"/>
                  <a:pt x="4871034" y="112690"/>
                  <a:pt x="4866954" y="103677"/>
                </a:cubicBezTo>
                <a:cubicBezTo>
                  <a:pt x="4863895" y="96918"/>
                  <a:pt x="4864983" y="93475"/>
                  <a:pt x="4870219" y="93350"/>
                </a:cubicBezTo>
                <a:close/>
                <a:moveTo>
                  <a:pt x="2703416" y="75995"/>
                </a:moveTo>
                <a:cubicBezTo>
                  <a:pt x="2704700" y="75698"/>
                  <a:pt x="2706367" y="75726"/>
                  <a:pt x="2708418" y="76079"/>
                </a:cubicBezTo>
                <a:cubicBezTo>
                  <a:pt x="2716620" y="77492"/>
                  <a:pt x="2723719" y="79704"/>
                  <a:pt x="2729713" y="82715"/>
                </a:cubicBezTo>
                <a:cubicBezTo>
                  <a:pt x="2737112" y="86071"/>
                  <a:pt x="2739687" y="91212"/>
                  <a:pt x="2737435" y="98138"/>
                </a:cubicBezTo>
                <a:cubicBezTo>
                  <a:pt x="2735184" y="105065"/>
                  <a:pt x="2734732" y="121101"/>
                  <a:pt x="2736080" y="146246"/>
                </a:cubicBezTo>
                <a:cubicBezTo>
                  <a:pt x="2737428" y="171392"/>
                  <a:pt x="2736643" y="189052"/>
                  <a:pt x="2733724" y="199226"/>
                </a:cubicBezTo>
                <a:cubicBezTo>
                  <a:pt x="2730806" y="209400"/>
                  <a:pt x="2726583" y="212132"/>
                  <a:pt x="2721055" y="207421"/>
                </a:cubicBezTo>
                <a:cubicBezTo>
                  <a:pt x="2715527" y="202711"/>
                  <a:pt x="2711788" y="197369"/>
                  <a:pt x="2709837" y="191396"/>
                </a:cubicBezTo>
                <a:cubicBezTo>
                  <a:pt x="2707887" y="185424"/>
                  <a:pt x="2707586" y="178967"/>
                  <a:pt x="2708934" y="172026"/>
                </a:cubicBezTo>
                <a:cubicBezTo>
                  <a:pt x="2710282" y="165086"/>
                  <a:pt x="2710515" y="151502"/>
                  <a:pt x="2709633" y="131275"/>
                </a:cubicBezTo>
                <a:cubicBezTo>
                  <a:pt x="2708751" y="111048"/>
                  <a:pt x="2706277" y="96439"/>
                  <a:pt x="2702212" y="87448"/>
                </a:cubicBezTo>
                <a:cubicBezTo>
                  <a:pt x="2699163" y="80704"/>
                  <a:pt x="2699564" y="76887"/>
                  <a:pt x="2703416" y="75995"/>
                </a:cubicBezTo>
                <a:close/>
                <a:moveTo>
                  <a:pt x="3696490" y="71423"/>
                </a:moveTo>
                <a:cubicBezTo>
                  <a:pt x="3692561" y="78550"/>
                  <a:pt x="3686409" y="85662"/>
                  <a:pt x="3678034" y="92761"/>
                </a:cubicBezTo>
                <a:cubicBezTo>
                  <a:pt x="3686738" y="93994"/>
                  <a:pt x="3693432" y="96722"/>
                  <a:pt x="3698114" y="100945"/>
                </a:cubicBezTo>
                <a:cubicBezTo>
                  <a:pt x="3702796" y="105169"/>
                  <a:pt x="3710185" y="111468"/>
                  <a:pt x="3720280" y="119842"/>
                </a:cubicBezTo>
                <a:cubicBezTo>
                  <a:pt x="3727264" y="110320"/>
                  <a:pt x="3732968" y="101135"/>
                  <a:pt x="3737391" y="92288"/>
                </a:cubicBezTo>
                <a:cubicBezTo>
                  <a:pt x="3741816" y="83440"/>
                  <a:pt x="3744027" y="77359"/>
                  <a:pt x="3744027" y="74047"/>
                </a:cubicBezTo>
                <a:cubicBezTo>
                  <a:pt x="3744027" y="72297"/>
                  <a:pt x="3740758" y="72096"/>
                  <a:pt x="3734219" y="73444"/>
                </a:cubicBezTo>
                <a:cubicBezTo>
                  <a:pt x="3727679" y="74792"/>
                  <a:pt x="3721226" y="76140"/>
                  <a:pt x="3714859" y="77488"/>
                </a:cubicBezTo>
                <a:cubicBezTo>
                  <a:pt x="3708492" y="78836"/>
                  <a:pt x="3702369" y="76814"/>
                  <a:pt x="3696490" y="71423"/>
                </a:cubicBezTo>
                <a:close/>
                <a:moveTo>
                  <a:pt x="1254329" y="61979"/>
                </a:moveTo>
                <a:cubicBezTo>
                  <a:pt x="1246284" y="62869"/>
                  <a:pt x="1239889" y="63578"/>
                  <a:pt x="1235141" y="64109"/>
                </a:cubicBezTo>
                <a:cubicBezTo>
                  <a:pt x="1238655" y="79367"/>
                  <a:pt x="1241121" y="89850"/>
                  <a:pt x="1242541" y="95557"/>
                </a:cubicBezTo>
                <a:cubicBezTo>
                  <a:pt x="1248693" y="95629"/>
                  <a:pt x="1255167" y="95034"/>
                  <a:pt x="1261965" y="93772"/>
                </a:cubicBezTo>
                <a:cubicBezTo>
                  <a:pt x="1260172" y="88968"/>
                  <a:pt x="1258609" y="83977"/>
                  <a:pt x="1257276" y="78801"/>
                </a:cubicBezTo>
                <a:cubicBezTo>
                  <a:pt x="1255942" y="73624"/>
                  <a:pt x="1254959" y="68017"/>
                  <a:pt x="1254329" y="61979"/>
                </a:cubicBezTo>
                <a:close/>
                <a:moveTo>
                  <a:pt x="539953" y="61979"/>
                </a:moveTo>
                <a:cubicBezTo>
                  <a:pt x="531909" y="62869"/>
                  <a:pt x="525513" y="63578"/>
                  <a:pt x="520767" y="64109"/>
                </a:cubicBezTo>
                <a:cubicBezTo>
                  <a:pt x="524280" y="79367"/>
                  <a:pt x="526746" y="89850"/>
                  <a:pt x="528166" y="95557"/>
                </a:cubicBezTo>
                <a:cubicBezTo>
                  <a:pt x="534318" y="95629"/>
                  <a:pt x="540792" y="95034"/>
                  <a:pt x="547590" y="93772"/>
                </a:cubicBezTo>
                <a:cubicBezTo>
                  <a:pt x="545797" y="88968"/>
                  <a:pt x="544234" y="83977"/>
                  <a:pt x="542901" y="78801"/>
                </a:cubicBezTo>
                <a:cubicBezTo>
                  <a:pt x="541567" y="73624"/>
                  <a:pt x="540585" y="68017"/>
                  <a:pt x="539953" y="61979"/>
                </a:cubicBezTo>
                <a:close/>
                <a:moveTo>
                  <a:pt x="4918493" y="58834"/>
                </a:moveTo>
                <a:cubicBezTo>
                  <a:pt x="4925208" y="58181"/>
                  <a:pt x="4930944" y="58337"/>
                  <a:pt x="4935701" y="59301"/>
                </a:cubicBezTo>
                <a:cubicBezTo>
                  <a:pt x="4945216" y="61230"/>
                  <a:pt x="4952691" y="66267"/>
                  <a:pt x="4958126" y="74412"/>
                </a:cubicBezTo>
                <a:cubicBezTo>
                  <a:pt x="4963561" y="82558"/>
                  <a:pt x="4962704" y="87243"/>
                  <a:pt x="4955555" y="88469"/>
                </a:cubicBezTo>
                <a:cubicBezTo>
                  <a:pt x="4948407" y="89696"/>
                  <a:pt x="4939599" y="89860"/>
                  <a:pt x="4929130" y="88964"/>
                </a:cubicBezTo>
                <a:cubicBezTo>
                  <a:pt x="4918662" y="88068"/>
                  <a:pt x="4904741" y="88294"/>
                  <a:pt x="4887368" y="89642"/>
                </a:cubicBezTo>
                <a:cubicBezTo>
                  <a:pt x="4869995" y="90990"/>
                  <a:pt x="4842210" y="93686"/>
                  <a:pt x="4804016" y="97730"/>
                </a:cubicBezTo>
                <a:cubicBezTo>
                  <a:pt x="4765821" y="101774"/>
                  <a:pt x="4739782" y="105140"/>
                  <a:pt x="4725901" y="107829"/>
                </a:cubicBezTo>
                <a:cubicBezTo>
                  <a:pt x="4712020" y="110517"/>
                  <a:pt x="4701469" y="112769"/>
                  <a:pt x="4694249" y="114583"/>
                </a:cubicBezTo>
                <a:cubicBezTo>
                  <a:pt x="4687028" y="116397"/>
                  <a:pt x="4677445" y="113009"/>
                  <a:pt x="4665500" y="104419"/>
                </a:cubicBezTo>
                <a:cubicBezTo>
                  <a:pt x="4653554" y="95830"/>
                  <a:pt x="4653454" y="91535"/>
                  <a:pt x="4665199" y="91535"/>
                </a:cubicBezTo>
                <a:cubicBezTo>
                  <a:pt x="4674391" y="91535"/>
                  <a:pt x="4685164" y="91090"/>
                  <a:pt x="4697518" y="90201"/>
                </a:cubicBezTo>
                <a:cubicBezTo>
                  <a:pt x="4709872" y="89312"/>
                  <a:pt x="4725277" y="87993"/>
                  <a:pt x="4743733" y="86243"/>
                </a:cubicBezTo>
                <a:cubicBezTo>
                  <a:pt x="4762519" y="83561"/>
                  <a:pt x="4779899" y="81306"/>
                  <a:pt x="4795874" y="79478"/>
                </a:cubicBezTo>
                <a:cubicBezTo>
                  <a:pt x="4811849" y="77650"/>
                  <a:pt x="4828096" y="75617"/>
                  <a:pt x="4844616" y="73380"/>
                </a:cubicBezTo>
                <a:cubicBezTo>
                  <a:pt x="4861136" y="71143"/>
                  <a:pt x="4878068" y="67755"/>
                  <a:pt x="4895412" y="63216"/>
                </a:cubicBezTo>
                <a:cubicBezTo>
                  <a:pt x="4904085" y="60947"/>
                  <a:pt x="4911778" y="59486"/>
                  <a:pt x="4918493" y="58834"/>
                </a:cubicBezTo>
                <a:close/>
                <a:moveTo>
                  <a:pt x="1295241" y="56580"/>
                </a:moveTo>
                <a:cubicBezTo>
                  <a:pt x="1288717" y="57469"/>
                  <a:pt x="1279481" y="58531"/>
                  <a:pt x="1267536" y="59764"/>
                </a:cubicBezTo>
                <a:cubicBezTo>
                  <a:pt x="1271810" y="62345"/>
                  <a:pt x="1275577" y="66952"/>
                  <a:pt x="1278840" y="73584"/>
                </a:cubicBezTo>
                <a:cubicBezTo>
                  <a:pt x="1282102" y="80217"/>
                  <a:pt x="1282379" y="86193"/>
                  <a:pt x="1279668" y="91513"/>
                </a:cubicBezTo>
                <a:cubicBezTo>
                  <a:pt x="1286164" y="91585"/>
                  <a:pt x="1291118" y="91341"/>
                  <a:pt x="1294531" y="90782"/>
                </a:cubicBezTo>
                <a:cubicBezTo>
                  <a:pt x="1296224" y="73559"/>
                  <a:pt x="1296460" y="62159"/>
                  <a:pt x="1295241" y="56580"/>
                </a:cubicBezTo>
                <a:close/>
                <a:moveTo>
                  <a:pt x="580866" y="56580"/>
                </a:moveTo>
                <a:cubicBezTo>
                  <a:pt x="574341" y="57469"/>
                  <a:pt x="565106" y="58531"/>
                  <a:pt x="553161" y="59764"/>
                </a:cubicBezTo>
                <a:cubicBezTo>
                  <a:pt x="557435" y="62345"/>
                  <a:pt x="561202" y="66952"/>
                  <a:pt x="564465" y="73584"/>
                </a:cubicBezTo>
                <a:cubicBezTo>
                  <a:pt x="567727" y="80217"/>
                  <a:pt x="568003" y="86193"/>
                  <a:pt x="565293" y="91513"/>
                </a:cubicBezTo>
                <a:cubicBezTo>
                  <a:pt x="571789" y="91585"/>
                  <a:pt x="576744" y="91341"/>
                  <a:pt x="580156" y="90782"/>
                </a:cubicBezTo>
                <a:cubicBezTo>
                  <a:pt x="581849" y="73559"/>
                  <a:pt x="582086" y="62159"/>
                  <a:pt x="580866" y="56580"/>
                </a:cubicBezTo>
                <a:close/>
                <a:moveTo>
                  <a:pt x="2636573" y="55193"/>
                </a:moveTo>
                <a:cubicBezTo>
                  <a:pt x="2631970" y="56075"/>
                  <a:pt x="2618125" y="59384"/>
                  <a:pt x="2595037" y="65120"/>
                </a:cubicBezTo>
                <a:cubicBezTo>
                  <a:pt x="2595868" y="76951"/>
                  <a:pt x="2597460" y="90244"/>
                  <a:pt x="2599812" y="105000"/>
                </a:cubicBezTo>
                <a:cubicBezTo>
                  <a:pt x="2614496" y="100655"/>
                  <a:pt x="2628213" y="96891"/>
                  <a:pt x="2640961" y="93707"/>
                </a:cubicBezTo>
                <a:cubicBezTo>
                  <a:pt x="2642639" y="79453"/>
                  <a:pt x="2643478" y="68848"/>
                  <a:pt x="2643478" y="61893"/>
                </a:cubicBezTo>
                <a:cubicBezTo>
                  <a:pt x="2643478" y="56545"/>
                  <a:pt x="2641177" y="54311"/>
                  <a:pt x="2636573" y="55193"/>
                </a:cubicBezTo>
                <a:close/>
                <a:moveTo>
                  <a:pt x="1341682" y="49826"/>
                </a:moveTo>
                <a:cubicBezTo>
                  <a:pt x="1339374" y="49826"/>
                  <a:pt x="1330855" y="50794"/>
                  <a:pt x="1316128" y="52730"/>
                </a:cubicBezTo>
                <a:cubicBezTo>
                  <a:pt x="1321520" y="56043"/>
                  <a:pt x="1323051" y="60216"/>
                  <a:pt x="1320720" y="65249"/>
                </a:cubicBezTo>
                <a:cubicBezTo>
                  <a:pt x="1318390" y="70282"/>
                  <a:pt x="1315504" y="78134"/>
                  <a:pt x="1312062" y="88803"/>
                </a:cubicBezTo>
                <a:cubicBezTo>
                  <a:pt x="1320724" y="87928"/>
                  <a:pt x="1327285" y="87491"/>
                  <a:pt x="1331744" y="87491"/>
                </a:cubicBezTo>
                <a:cubicBezTo>
                  <a:pt x="1335645" y="77352"/>
                  <a:pt x="1338488" y="68540"/>
                  <a:pt x="1340273" y="61055"/>
                </a:cubicBezTo>
                <a:cubicBezTo>
                  <a:pt x="1342058" y="53569"/>
                  <a:pt x="1342529" y="49826"/>
                  <a:pt x="1341682" y="49826"/>
                </a:cubicBezTo>
                <a:close/>
                <a:moveTo>
                  <a:pt x="627307" y="49826"/>
                </a:moveTo>
                <a:cubicBezTo>
                  <a:pt x="624999" y="49826"/>
                  <a:pt x="616480" y="50794"/>
                  <a:pt x="601753" y="52730"/>
                </a:cubicBezTo>
                <a:cubicBezTo>
                  <a:pt x="607145" y="56043"/>
                  <a:pt x="608676" y="60216"/>
                  <a:pt x="606345" y="65249"/>
                </a:cubicBezTo>
                <a:cubicBezTo>
                  <a:pt x="604015" y="70282"/>
                  <a:pt x="601129" y="78134"/>
                  <a:pt x="597687" y="88803"/>
                </a:cubicBezTo>
                <a:cubicBezTo>
                  <a:pt x="606349" y="87928"/>
                  <a:pt x="612910" y="87491"/>
                  <a:pt x="617369" y="87491"/>
                </a:cubicBezTo>
                <a:cubicBezTo>
                  <a:pt x="621270" y="77352"/>
                  <a:pt x="624113" y="68540"/>
                  <a:pt x="625898" y="61055"/>
                </a:cubicBezTo>
                <a:cubicBezTo>
                  <a:pt x="627683" y="53569"/>
                  <a:pt x="628153" y="49826"/>
                  <a:pt x="627307" y="49826"/>
                </a:cubicBezTo>
                <a:close/>
                <a:moveTo>
                  <a:pt x="2238421" y="49697"/>
                </a:moveTo>
                <a:cubicBezTo>
                  <a:pt x="2243526" y="49697"/>
                  <a:pt x="2251790" y="52092"/>
                  <a:pt x="2263212" y="56882"/>
                </a:cubicBezTo>
                <a:cubicBezTo>
                  <a:pt x="2274634" y="61671"/>
                  <a:pt x="2277509" y="67060"/>
                  <a:pt x="2271838" y="73047"/>
                </a:cubicBezTo>
                <a:cubicBezTo>
                  <a:pt x="2266166" y="79034"/>
                  <a:pt x="2261595" y="85497"/>
                  <a:pt x="2258125" y="92438"/>
                </a:cubicBezTo>
                <a:cubicBezTo>
                  <a:pt x="2245276" y="111683"/>
                  <a:pt x="2232237" y="127690"/>
                  <a:pt x="2219008" y="140460"/>
                </a:cubicBezTo>
                <a:cubicBezTo>
                  <a:pt x="2205779" y="153230"/>
                  <a:pt x="2193153" y="163551"/>
                  <a:pt x="2181129" y="171424"/>
                </a:cubicBezTo>
                <a:cubicBezTo>
                  <a:pt x="2169104" y="179297"/>
                  <a:pt x="2159436" y="183943"/>
                  <a:pt x="2152122" y="185363"/>
                </a:cubicBezTo>
                <a:cubicBezTo>
                  <a:pt x="2144808" y="186782"/>
                  <a:pt x="2143851" y="184291"/>
                  <a:pt x="2149250" y="177888"/>
                </a:cubicBezTo>
                <a:cubicBezTo>
                  <a:pt x="2154649" y="171485"/>
                  <a:pt x="2163282" y="162938"/>
                  <a:pt x="2175149" y="152248"/>
                </a:cubicBezTo>
                <a:cubicBezTo>
                  <a:pt x="2187015" y="141557"/>
                  <a:pt x="2198731" y="127984"/>
                  <a:pt x="2210297" y="111528"/>
                </a:cubicBezTo>
                <a:cubicBezTo>
                  <a:pt x="2221862" y="95073"/>
                  <a:pt x="2228301" y="83432"/>
                  <a:pt x="2229613" y="76606"/>
                </a:cubicBezTo>
                <a:cubicBezTo>
                  <a:pt x="2230925" y="69781"/>
                  <a:pt x="2230907" y="63589"/>
                  <a:pt x="2229559" y="58032"/>
                </a:cubicBezTo>
                <a:cubicBezTo>
                  <a:pt x="2228211" y="52476"/>
                  <a:pt x="2231165" y="49697"/>
                  <a:pt x="2238421" y="49697"/>
                </a:cubicBezTo>
                <a:close/>
                <a:moveTo>
                  <a:pt x="4375153" y="38055"/>
                </a:moveTo>
                <a:cubicBezTo>
                  <a:pt x="4376825" y="38049"/>
                  <a:pt x="4378888" y="38406"/>
                  <a:pt x="4381342" y="39125"/>
                </a:cubicBezTo>
                <a:cubicBezTo>
                  <a:pt x="4391158" y="42000"/>
                  <a:pt x="4399507" y="46284"/>
                  <a:pt x="4406391" y="51977"/>
                </a:cubicBezTo>
                <a:cubicBezTo>
                  <a:pt x="4413274" y="57670"/>
                  <a:pt x="4414368" y="63804"/>
                  <a:pt x="4409671" y="70379"/>
                </a:cubicBezTo>
                <a:cubicBezTo>
                  <a:pt x="4404975" y="76954"/>
                  <a:pt x="4399769" y="87724"/>
                  <a:pt x="4394055" y="102688"/>
                </a:cubicBezTo>
                <a:cubicBezTo>
                  <a:pt x="4388340" y="117652"/>
                  <a:pt x="4382844" y="133709"/>
                  <a:pt x="4377567" y="150860"/>
                </a:cubicBezTo>
                <a:cubicBezTo>
                  <a:pt x="4399493" y="157758"/>
                  <a:pt x="4413525" y="167197"/>
                  <a:pt x="4419663" y="179178"/>
                </a:cubicBezTo>
                <a:cubicBezTo>
                  <a:pt x="4425800" y="191160"/>
                  <a:pt x="4426259" y="202291"/>
                  <a:pt x="4421039" y="212573"/>
                </a:cubicBezTo>
                <a:cubicBezTo>
                  <a:pt x="4415820" y="222855"/>
                  <a:pt x="4407248" y="219421"/>
                  <a:pt x="4395324" y="202270"/>
                </a:cubicBezTo>
                <a:cubicBezTo>
                  <a:pt x="4383400" y="185119"/>
                  <a:pt x="4375437" y="171646"/>
                  <a:pt x="4371437" y="161852"/>
                </a:cubicBezTo>
                <a:cubicBezTo>
                  <a:pt x="4364424" y="181971"/>
                  <a:pt x="4354465" y="200789"/>
                  <a:pt x="4341559" y="218306"/>
                </a:cubicBezTo>
                <a:cubicBezTo>
                  <a:pt x="4328653" y="235822"/>
                  <a:pt x="4314753" y="248564"/>
                  <a:pt x="4299861" y="256530"/>
                </a:cubicBezTo>
                <a:cubicBezTo>
                  <a:pt x="4284969" y="264496"/>
                  <a:pt x="4283208" y="261093"/>
                  <a:pt x="4294580" y="246323"/>
                </a:cubicBezTo>
                <a:cubicBezTo>
                  <a:pt x="4305952" y="231552"/>
                  <a:pt x="4316980" y="214592"/>
                  <a:pt x="4327663" y="195440"/>
                </a:cubicBezTo>
                <a:cubicBezTo>
                  <a:pt x="4338346" y="176289"/>
                  <a:pt x="4347069" y="157475"/>
                  <a:pt x="4353830" y="138997"/>
                </a:cubicBezTo>
                <a:cubicBezTo>
                  <a:pt x="4360592" y="120520"/>
                  <a:pt x="4365761" y="102892"/>
                  <a:pt x="4369339" y="86114"/>
                </a:cubicBezTo>
                <a:cubicBezTo>
                  <a:pt x="4372917" y="69336"/>
                  <a:pt x="4373358" y="56591"/>
                  <a:pt x="4370662" y="47879"/>
                </a:cubicBezTo>
                <a:cubicBezTo>
                  <a:pt x="4368640" y="41346"/>
                  <a:pt x="4370137" y="38071"/>
                  <a:pt x="4375153" y="38055"/>
                </a:cubicBezTo>
                <a:close/>
                <a:moveTo>
                  <a:pt x="3078755" y="33177"/>
                </a:moveTo>
                <a:cubicBezTo>
                  <a:pt x="3083857" y="32941"/>
                  <a:pt x="3089752" y="33507"/>
                  <a:pt x="3096442" y="34876"/>
                </a:cubicBezTo>
                <a:cubicBezTo>
                  <a:pt x="3111413" y="37028"/>
                  <a:pt x="3118899" y="44233"/>
                  <a:pt x="3118899" y="56494"/>
                </a:cubicBezTo>
                <a:cubicBezTo>
                  <a:pt x="3118899" y="69142"/>
                  <a:pt x="3108298" y="69859"/>
                  <a:pt x="3087096" y="58645"/>
                </a:cubicBezTo>
                <a:cubicBezTo>
                  <a:pt x="3065894" y="47431"/>
                  <a:pt x="3058807" y="39982"/>
                  <a:pt x="3065833" y="36296"/>
                </a:cubicBezTo>
                <a:cubicBezTo>
                  <a:pt x="3069346" y="34453"/>
                  <a:pt x="3073654" y="33414"/>
                  <a:pt x="3078755" y="33177"/>
                </a:cubicBezTo>
                <a:close/>
                <a:moveTo>
                  <a:pt x="7361890" y="30166"/>
                </a:moveTo>
                <a:cubicBezTo>
                  <a:pt x="7369047" y="28760"/>
                  <a:pt x="7376468" y="31546"/>
                  <a:pt x="7384154" y="38522"/>
                </a:cubicBezTo>
                <a:cubicBezTo>
                  <a:pt x="7391840" y="45499"/>
                  <a:pt x="7390640" y="50694"/>
                  <a:pt x="7380551" y="54107"/>
                </a:cubicBezTo>
                <a:cubicBezTo>
                  <a:pt x="7370463" y="57520"/>
                  <a:pt x="7344468" y="62044"/>
                  <a:pt x="7302565" y="67680"/>
                </a:cubicBezTo>
                <a:cubicBezTo>
                  <a:pt x="7311556" y="75380"/>
                  <a:pt x="7312220" y="81816"/>
                  <a:pt x="7304555" y="86985"/>
                </a:cubicBezTo>
                <a:cubicBezTo>
                  <a:pt x="7296890" y="92155"/>
                  <a:pt x="7283630" y="105359"/>
                  <a:pt x="7264772" y="126596"/>
                </a:cubicBezTo>
                <a:cubicBezTo>
                  <a:pt x="7293079" y="123040"/>
                  <a:pt x="7317706" y="119702"/>
                  <a:pt x="7338649" y="116583"/>
                </a:cubicBezTo>
                <a:cubicBezTo>
                  <a:pt x="7359593" y="113464"/>
                  <a:pt x="7373657" y="110528"/>
                  <a:pt x="7380841" y="107775"/>
                </a:cubicBezTo>
                <a:cubicBezTo>
                  <a:pt x="7388026" y="105022"/>
                  <a:pt x="7394974" y="105115"/>
                  <a:pt x="7401684" y="108055"/>
                </a:cubicBezTo>
                <a:cubicBezTo>
                  <a:pt x="7408396" y="110994"/>
                  <a:pt x="7416499" y="116695"/>
                  <a:pt x="7425992" y="125155"/>
                </a:cubicBezTo>
                <a:cubicBezTo>
                  <a:pt x="7435485" y="133616"/>
                  <a:pt x="7437690" y="140618"/>
                  <a:pt x="7432606" y="146160"/>
                </a:cubicBezTo>
                <a:cubicBezTo>
                  <a:pt x="7427522" y="151703"/>
                  <a:pt x="7423684" y="160748"/>
                  <a:pt x="7421087" y="173295"/>
                </a:cubicBezTo>
                <a:cubicBezTo>
                  <a:pt x="7418492" y="185843"/>
                  <a:pt x="7416284" y="201657"/>
                  <a:pt x="7414462" y="220736"/>
                </a:cubicBezTo>
                <a:cubicBezTo>
                  <a:pt x="7412641" y="239816"/>
                  <a:pt x="7408910" y="255472"/>
                  <a:pt x="7403266" y="267704"/>
                </a:cubicBezTo>
                <a:cubicBezTo>
                  <a:pt x="7397624" y="279936"/>
                  <a:pt x="7390640" y="288523"/>
                  <a:pt x="7382315" y="293463"/>
                </a:cubicBezTo>
                <a:cubicBezTo>
                  <a:pt x="7373990" y="298403"/>
                  <a:pt x="7368510" y="294524"/>
                  <a:pt x="7365870" y="281826"/>
                </a:cubicBezTo>
                <a:cubicBezTo>
                  <a:pt x="7363232" y="269127"/>
                  <a:pt x="7360916" y="260118"/>
                  <a:pt x="7358922" y="254798"/>
                </a:cubicBezTo>
                <a:cubicBezTo>
                  <a:pt x="7348312" y="254024"/>
                  <a:pt x="7327299" y="254988"/>
                  <a:pt x="7295886" y="257691"/>
                </a:cubicBezTo>
                <a:cubicBezTo>
                  <a:pt x="7264474" y="260394"/>
                  <a:pt x="7238020" y="262570"/>
                  <a:pt x="7216524" y="264219"/>
                </a:cubicBezTo>
                <a:cubicBezTo>
                  <a:pt x="7209340" y="282360"/>
                  <a:pt x="7203188" y="286167"/>
                  <a:pt x="7198068" y="275641"/>
                </a:cubicBezTo>
                <a:cubicBezTo>
                  <a:pt x="7192948" y="265116"/>
                  <a:pt x="7189934" y="250335"/>
                  <a:pt x="7189024" y="231298"/>
                </a:cubicBezTo>
                <a:cubicBezTo>
                  <a:pt x="7188113" y="212261"/>
                  <a:pt x="7186345" y="195720"/>
                  <a:pt x="7183720" y="181674"/>
                </a:cubicBezTo>
                <a:cubicBezTo>
                  <a:pt x="7181096" y="167627"/>
                  <a:pt x="7177275" y="154710"/>
                  <a:pt x="7172256" y="142923"/>
                </a:cubicBezTo>
                <a:cubicBezTo>
                  <a:pt x="7167238" y="131135"/>
                  <a:pt x="7169002" y="125944"/>
                  <a:pt x="7177548" y="127349"/>
                </a:cubicBezTo>
                <a:cubicBezTo>
                  <a:pt x="7186094" y="128755"/>
                  <a:pt x="7192738" y="130106"/>
                  <a:pt x="7197477" y="131404"/>
                </a:cubicBezTo>
                <a:cubicBezTo>
                  <a:pt x="7202216" y="132702"/>
                  <a:pt x="7218266" y="132117"/>
                  <a:pt x="7245628" y="129651"/>
                </a:cubicBezTo>
                <a:cubicBezTo>
                  <a:pt x="7258334" y="110177"/>
                  <a:pt x="7265798" y="96654"/>
                  <a:pt x="7268020" y="89082"/>
                </a:cubicBezTo>
                <a:cubicBezTo>
                  <a:pt x="7270243" y="81511"/>
                  <a:pt x="7271354" y="75624"/>
                  <a:pt x="7271354" y="71423"/>
                </a:cubicBezTo>
                <a:cubicBezTo>
                  <a:pt x="7266736" y="72269"/>
                  <a:pt x="7261341" y="73154"/>
                  <a:pt x="7255168" y="74079"/>
                </a:cubicBezTo>
                <a:cubicBezTo>
                  <a:pt x="7248994" y="75004"/>
                  <a:pt x="7243606" y="75223"/>
                  <a:pt x="7239002" y="74735"/>
                </a:cubicBezTo>
                <a:cubicBezTo>
                  <a:pt x="7234399" y="74248"/>
                  <a:pt x="7228290" y="70401"/>
                  <a:pt x="7220676" y="63195"/>
                </a:cubicBezTo>
                <a:cubicBezTo>
                  <a:pt x="7213061" y="55989"/>
                  <a:pt x="7217830" y="52386"/>
                  <a:pt x="7234980" y="52386"/>
                </a:cubicBezTo>
                <a:cubicBezTo>
                  <a:pt x="7249076" y="52386"/>
                  <a:pt x="7267658" y="50389"/>
                  <a:pt x="7290724" y="46395"/>
                </a:cubicBezTo>
                <a:cubicBezTo>
                  <a:pt x="7313790" y="42401"/>
                  <a:pt x="7329630" y="39049"/>
                  <a:pt x="7338240" y="36339"/>
                </a:cubicBezTo>
                <a:cubicBezTo>
                  <a:pt x="7346852" y="33629"/>
                  <a:pt x="7354736" y="31571"/>
                  <a:pt x="7361890" y="30166"/>
                </a:cubicBezTo>
                <a:close/>
                <a:moveTo>
                  <a:pt x="6295092" y="30166"/>
                </a:moveTo>
                <a:cubicBezTo>
                  <a:pt x="6302247" y="28760"/>
                  <a:pt x="6309668" y="31546"/>
                  <a:pt x="6317355" y="38522"/>
                </a:cubicBezTo>
                <a:cubicBezTo>
                  <a:pt x="6325040" y="45499"/>
                  <a:pt x="6323840" y="50694"/>
                  <a:pt x="6313752" y="54107"/>
                </a:cubicBezTo>
                <a:cubicBezTo>
                  <a:pt x="6303664" y="57520"/>
                  <a:pt x="6277668" y="62044"/>
                  <a:pt x="6235766" y="67680"/>
                </a:cubicBezTo>
                <a:cubicBezTo>
                  <a:pt x="6244758" y="75380"/>
                  <a:pt x="6245420" y="81816"/>
                  <a:pt x="6237756" y="86985"/>
                </a:cubicBezTo>
                <a:cubicBezTo>
                  <a:pt x="6230090" y="92155"/>
                  <a:pt x="6216830" y="105359"/>
                  <a:pt x="6197972" y="126596"/>
                </a:cubicBezTo>
                <a:cubicBezTo>
                  <a:pt x="6226280" y="123040"/>
                  <a:pt x="6250906" y="119702"/>
                  <a:pt x="6271850" y="116583"/>
                </a:cubicBezTo>
                <a:cubicBezTo>
                  <a:pt x="6292793" y="113464"/>
                  <a:pt x="6306858" y="110528"/>
                  <a:pt x="6314042" y="107775"/>
                </a:cubicBezTo>
                <a:cubicBezTo>
                  <a:pt x="6321227" y="105022"/>
                  <a:pt x="6328174" y="105115"/>
                  <a:pt x="6334886" y="108055"/>
                </a:cubicBezTo>
                <a:cubicBezTo>
                  <a:pt x="6341597" y="110994"/>
                  <a:pt x="6349699" y="116695"/>
                  <a:pt x="6359192" y="125155"/>
                </a:cubicBezTo>
                <a:cubicBezTo>
                  <a:pt x="6368685" y="133616"/>
                  <a:pt x="6370890" y="140618"/>
                  <a:pt x="6365806" y="146160"/>
                </a:cubicBezTo>
                <a:cubicBezTo>
                  <a:pt x="6360722" y="151703"/>
                  <a:pt x="6356884" y="160748"/>
                  <a:pt x="6354288" y="173295"/>
                </a:cubicBezTo>
                <a:cubicBezTo>
                  <a:pt x="6351692" y="185843"/>
                  <a:pt x="6349484" y="201657"/>
                  <a:pt x="6347663" y="220736"/>
                </a:cubicBezTo>
                <a:cubicBezTo>
                  <a:pt x="6345841" y="239816"/>
                  <a:pt x="6342110" y="255472"/>
                  <a:pt x="6336466" y="267704"/>
                </a:cubicBezTo>
                <a:cubicBezTo>
                  <a:pt x="6330824" y="279936"/>
                  <a:pt x="6323840" y="288523"/>
                  <a:pt x="6315516" y="293463"/>
                </a:cubicBezTo>
                <a:cubicBezTo>
                  <a:pt x="6307191" y="298403"/>
                  <a:pt x="6301710" y="294524"/>
                  <a:pt x="6299071" y="281826"/>
                </a:cubicBezTo>
                <a:cubicBezTo>
                  <a:pt x="6296432" y="269127"/>
                  <a:pt x="6294116" y="260118"/>
                  <a:pt x="6292124" y="254798"/>
                </a:cubicBezTo>
                <a:cubicBezTo>
                  <a:pt x="6281512" y="254024"/>
                  <a:pt x="6260499" y="254988"/>
                  <a:pt x="6229087" y="257691"/>
                </a:cubicBezTo>
                <a:cubicBezTo>
                  <a:pt x="6197674" y="260394"/>
                  <a:pt x="6171220" y="262570"/>
                  <a:pt x="6149725" y="264219"/>
                </a:cubicBezTo>
                <a:cubicBezTo>
                  <a:pt x="6142540" y="282360"/>
                  <a:pt x="6136388" y="286167"/>
                  <a:pt x="6131270" y="275641"/>
                </a:cubicBezTo>
                <a:cubicBezTo>
                  <a:pt x="6126150" y="265116"/>
                  <a:pt x="6123134" y="250335"/>
                  <a:pt x="6122224" y="231298"/>
                </a:cubicBezTo>
                <a:cubicBezTo>
                  <a:pt x="6121313" y="212261"/>
                  <a:pt x="6119546" y="195720"/>
                  <a:pt x="6116922" y="181674"/>
                </a:cubicBezTo>
                <a:cubicBezTo>
                  <a:pt x="6114298" y="167627"/>
                  <a:pt x="6110475" y="154710"/>
                  <a:pt x="6105457" y="142923"/>
                </a:cubicBezTo>
                <a:cubicBezTo>
                  <a:pt x="6100438" y="131135"/>
                  <a:pt x="6102202" y="125944"/>
                  <a:pt x="6110748" y="127349"/>
                </a:cubicBezTo>
                <a:cubicBezTo>
                  <a:pt x="6119294" y="128755"/>
                  <a:pt x="6125938" y="130106"/>
                  <a:pt x="6130678" y="131404"/>
                </a:cubicBezTo>
                <a:cubicBezTo>
                  <a:pt x="6135416" y="132702"/>
                  <a:pt x="6151468" y="132117"/>
                  <a:pt x="6178828" y="129651"/>
                </a:cubicBezTo>
                <a:cubicBezTo>
                  <a:pt x="6191534" y="110177"/>
                  <a:pt x="6198998" y="96654"/>
                  <a:pt x="6201221" y="89082"/>
                </a:cubicBezTo>
                <a:cubicBezTo>
                  <a:pt x="6203443" y="81511"/>
                  <a:pt x="6204555" y="75624"/>
                  <a:pt x="6204555" y="71423"/>
                </a:cubicBezTo>
                <a:cubicBezTo>
                  <a:pt x="6199936" y="72269"/>
                  <a:pt x="6194542" y="73154"/>
                  <a:pt x="6188368" y="74079"/>
                </a:cubicBezTo>
                <a:cubicBezTo>
                  <a:pt x="6182194" y="75004"/>
                  <a:pt x="6176806" y="75223"/>
                  <a:pt x="6172204" y="74735"/>
                </a:cubicBezTo>
                <a:cubicBezTo>
                  <a:pt x="6167600" y="74248"/>
                  <a:pt x="6161492" y="70401"/>
                  <a:pt x="6153876" y="63195"/>
                </a:cubicBezTo>
                <a:cubicBezTo>
                  <a:pt x="6146262" y="55989"/>
                  <a:pt x="6151030" y="52386"/>
                  <a:pt x="6168181" y="52386"/>
                </a:cubicBezTo>
                <a:cubicBezTo>
                  <a:pt x="6182276" y="52386"/>
                  <a:pt x="6200858" y="50389"/>
                  <a:pt x="6223924" y="46395"/>
                </a:cubicBezTo>
                <a:cubicBezTo>
                  <a:pt x="6246990" y="42401"/>
                  <a:pt x="6262830" y="39049"/>
                  <a:pt x="6271441" y="36339"/>
                </a:cubicBezTo>
                <a:cubicBezTo>
                  <a:pt x="6280052" y="33629"/>
                  <a:pt x="6287936" y="31571"/>
                  <a:pt x="6295092" y="30166"/>
                </a:cubicBezTo>
                <a:close/>
                <a:moveTo>
                  <a:pt x="5218766" y="30166"/>
                </a:moveTo>
                <a:cubicBezTo>
                  <a:pt x="5225922" y="28760"/>
                  <a:pt x="5233344" y="31546"/>
                  <a:pt x="5241030" y="38522"/>
                </a:cubicBezTo>
                <a:cubicBezTo>
                  <a:pt x="5248716" y="45499"/>
                  <a:pt x="5247515" y="50694"/>
                  <a:pt x="5237426" y="54107"/>
                </a:cubicBezTo>
                <a:cubicBezTo>
                  <a:pt x="5227338" y="57520"/>
                  <a:pt x="5201343" y="62044"/>
                  <a:pt x="5159441" y="67680"/>
                </a:cubicBezTo>
                <a:cubicBezTo>
                  <a:pt x="5168432" y="75380"/>
                  <a:pt x="5169096" y="81816"/>
                  <a:pt x="5161430" y="86985"/>
                </a:cubicBezTo>
                <a:cubicBezTo>
                  <a:pt x="5153766" y="92155"/>
                  <a:pt x="5140505" y="105359"/>
                  <a:pt x="5121647" y="126596"/>
                </a:cubicBezTo>
                <a:cubicBezTo>
                  <a:pt x="5149955" y="123040"/>
                  <a:pt x="5174581" y="119702"/>
                  <a:pt x="5195524" y="116583"/>
                </a:cubicBezTo>
                <a:cubicBezTo>
                  <a:pt x="5216468" y="113464"/>
                  <a:pt x="5230533" y="110528"/>
                  <a:pt x="5237717" y="107775"/>
                </a:cubicBezTo>
                <a:cubicBezTo>
                  <a:pt x="5244902" y="105022"/>
                  <a:pt x="5251849" y="105115"/>
                  <a:pt x="5258561" y="108055"/>
                </a:cubicBezTo>
                <a:cubicBezTo>
                  <a:pt x="5265272" y="110994"/>
                  <a:pt x="5273374" y="116695"/>
                  <a:pt x="5282867" y="125155"/>
                </a:cubicBezTo>
                <a:cubicBezTo>
                  <a:pt x="5292361" y="133616"/>
                  <a:pt x="5294565" y="140618"/>
                  <a:pt x="5289481" y="146160"/>
                </a:cubicBezTo>
                <a:cubicBezTo>
                  <a:pt x="5284398" y="151703"/>
                  <a:pt x="5280559" y="160748"/>
                  <a:pt x="5277963" y="173295"/>
                </a:cubicBezTo>
                <a:cubicBezTo>
                  <a:pt x="5275368" y="185843"/>
                  <a:pt x="5273159" y="201657"/>
                  <a:pt x="5271338" y="220736"/>
                </a:cubicBezTo>
                <a:cubicBezTo>
                  <a:pt x="5269517" y="239816"/>
                  <a:pt x="5265785" y="255472"/>
                  <a:pt x="5260141" y="267704"/>
                </a:cubicBezTo>
                <a:cubicBezTo>
                  <a:pt x="5254499" y="279936"/>
                  <a:pt x="5247515" y="288523"/>
                  <a:pt x="5239190" y="293463"/>
                </a:cubicBezTo>
                <a:cubicBezTo>
                  <a:pt x="5230866" y="298403"/>
                  <a:pt x="5225385" y="294524"/>
                  <a:pt x="5222746" y="281826"/>
                </a:cubicBezTo>
                <a:cubicBezTo>
                  <a:pt x="5220108" y="269127"/>
                  <a:pt x="5217792" y="260118"/>
                  <a:pt x="5215798" y="254798"/>
                </a:cubicBezTo>
                <a:cubicBezTo>
                  <a:pt x="5205187" y="254024"/>
                  <a:pt x="5184174" y="254988"/>
                  <a:pt x="5152762" y="257691"/>
                </a:cubicBezTo>
                <a:cubicBezTo>
                  <a:pt x="5121350" y="260394"/>
                  <a:pt x="5094896" y="262570"/>
                  <a:pt x="5073400" y="264219"/>
                </a:cubicBezTo>
                <a:cubicBezTo>
                  <a:pt x="5066215" y="282360"/>
                  <a:pt x="5060063" y="286167"/>
                  <a:pt x="5054944" y="275641"/>
                </a:cubicBezTo>
                <a:cubicBezTo>
                  <a:pt x="5049824" y="265116"/>
                  <a:pt x="5046810" y="250335"/>
                  <a:pt x="5045899" y="231298"/>
                </a:cubicBezTo>
                <a:cubicBezTo>
                  <a:pt x="5044988" y="212261"/>
                  <a:pt x="5043221" y="195720"/>
                  <a:pt x="5040597" y="181674"/>
                </a:cubicBezTo>
                <a:cubicBezTo>
                  <a:pt x="5037972" y="167627"/>
                  <a:pt x="5034151" y="154710"/>
                  <a:pt x="5029132" y="142923"/>
                </a:cubicBezTo>
                <a:cubicBezTo>
                  <a:pt x="5024113" y="131135"/>
                  <a:pt x="5025877" y="125944"/>
                  <a:pt x="5034423" y="127349"/>
                </a:cubicBezTo>
                <a:cubicBezTo>
                  <a:pt x="5042970" y="128755"/>
                  <a:pt x="5049613" y="130106"/>
                  <a:pt x="5054352" y="131404"/>
                </a:cubicBezTo>
                <a:cubicBezTo>
                  <a:pt x="5059092" y="132702"/>
                  <a:pt x="5075142" y="132117"/>
                  <a:pt x="5102503" y="129651"/>
                </a:cubicBezTo>
                <a:cubicBezTo>
                  <a:pt x="5115209" y="110177"/>
                  <a:pt x="5122673" y="96654"/>
                  <a:pt x="5124895" y="89082"/>
                </a:cubicBezTo>
                <a:cubicBezTo>
                  <a:pt x="5127119" y="81511"/>
                  <a:pt x="5128230" y="75624"/>
                  <a:pt x="5128230" y="71423"/>
                </a:cubicBezTo>
                <a:cubicBezTo>
                  <a:pt x="5123612" y="72269"/>
                  <a:pt x="5118216" y="73154"/>
                  <a:pt x="5112043" y="74079"/>
                </a:cubicBezTo>
                <a:cubicBezTo>
                  <a:pt x="5105869" y="75004"/>
                  <a:pt x="5100481" y="75223"/>
                  <a:pt x="5095878" y="74735"/>
                </a:cubicBezTo>
                <a:cubicBezTo>
                  <a:pt x="5091275" y="74248"/>
                  <a:pt x="5085166" y="70401"/>
                  <a:pt x="5077551" y="63195"/>
                </a:cubicBezTo>
                <a:cubicBezTo>
                  <a:pt x="5069937" y="55989"/>
                  <a:pt x="5074705" y="52386"/>
                  <a:pt x="5091856" y="52386"/>
                </a:cubicBezTo>
                <a:cubicBezTo>
                  <a:pt x="5105952" y="52386"/>
                  <a:pt x="5124533" y="50389"/>
                  <a:pt x="5147599" y="46395"/>
                </a:cubicBezTo>
                <a:cubicBezTo>
                  <a:pt x="5170666" y="42401"/>
                  <a:pt x="5186505" y="39049"/>
                  <a:pt x="5195116" y="36339"/>
                </a:cubicBezTo>
                <a:cubicBezTo>
                  <a:pt x="5203727" y="33629"/>
                  <a:pt x="5211611" y="31571"/>
                  <a:pt x="5218766" y="30166"/>
                </a:cubicBezTo>
                <a:close/>
                <a:moveTo>
                  <a:pt x="4744313" y="29613"/>
                </a:moveTo>
                <a:cubicBezTo>
                  <a:pt x="4747112" y="29838"/>
                  <a:pt x="4750578" y="30610"/>
                  <a:pt x="4754714" y="31930"/>
                </a:cubicBezTo>
                <a:cubicBezTo>
                  <a:pt x="4771255" y="37207"/>
                  <a:pt x="4780730" y="43857"/>
                  <a:pt x="4783140" y="51880"/>
                </a:cubicBezTo>
                <a:cubicBezTo>
                  <a:pt x="4785549" y="59904"/>
                  <a:pt x="4784620" y="67192"/>
                  <a:pt x="4780354" y="73746"/>
                </a:cubicBezTo>
                <a:cubicBezTo>
                  <a:pt x="4776088" y="80299"/>
                  <a:pt x="4769000" y="78822"/>
                  <a:pt x="4759091" y="69314"/>
                </a:cubicBezTo>
                <a:cubicBezTo>
                  <a:pt x="4749182" y="59807"/>
                  <a:pt x="4741876" y="50823"/>
                  <a:pt x="4737172" y="42362"/>
                </a:cubicBezTo>
                <a:cubicBezTo>
                  <a:pt x="4733537" y="33188"/>
                  <a:pt x="4735917" y="28938"/>
                  <a:pt x="4744313" y="29613"/>
                </a:cubicBezTo>
                <a:close/>
                <a:moveTo>
                  <a:pt x="2656731" y="26670"/>
                </a:moveTo>
                <a:cubicBezTo>
                  <a:pt x="2659701" y="26351"/>
                  <a:pt x="2662794" y="26918"/>
                  <a:pt x="2666010" y="28370"/>
                </a:cubicBezTo>
                <a:cubicBezTo>
                  <a:pt x="2672442" y="31273"/>
                  <a:pt x="2678870" y="35210"/>
                  <a:pt x="2685294" y="40179"/>
                </a:cubicBezTo>
                <a:cubicBezTo>
                  <a:pt x="2691719" y="45148"/>
                  <a:pt x="2691647" y="50238"/>
                  <a:pt x="2685079" y="55451"/>
                </a:cubicBezTo>
                <a:cubicBezTo>
                  <a:pt x="2678511" y="60664"/>
                  <a:pt x="2671449" y="72606"/>
                  <a:pt x="2663891" y="91277"/>
                </a:cubicBezTo>
                <a:cubicBezTo>
                  <a:pt x="2671090" y="100325"/>
                  <a:pt x="2671556" y="105767"/>
                  <a:pt x="2665289" y="107603"/>
                </a:cubicBezTo>
                <a:cubicBezTo>
                  <a:pt x="2659023" y="109438"/>
                  <a:pt x="2642804" y="112213"/>
                  <a:pt x="2616633" y="115927"/>
                </a:cubicBezTo>
                <a:cubicBezTo>
                  <a:pt x="2625079" y="116372"/>
                  <a:pt x="2630342" y="118899"/>
                  <a:pt x="2632422" y="123510"/>
                </a:cubicBezTo>
                <a:cubicBezTo>
                  <a:pt x="2634501" y="128120"/>
                  <a:pt x="2634329" y="131752"/>
                  <a:pt x="2631905" y="134405"/>
                </a:cubicBezTo>
                <a:cubicBezTo>
                  <a:pt x="2629482" y="137058"/>
                  <a:pt x="2626643" y="142105"/>
                  <a:pt x="2623387" y="149548"/>
                </a:cubicBezTo>
                <a:cubicBezTo>
                  <a:pt x="2636279" y="147110"/>
                  <a:pt x="2645970" y="143575"/>
                  <a:pt x="2652458" y="138943"/>
                </a:cubicBezTo>
                <a:cubicBezTo>
                  <a:pt x="2658947" y="134311"/>
                  <a:pt x="2664985" y="133741"/>
                  <a:pt x="2670570" y="137233"/>
                </a:cubicBezTo>
                <a:cubicBezTo>
                  <a:pt x="2676156" y="140725"/>
                  <a:pt x="2681386" y="144834"/>
                  <a:pt x="2686262" y="149559"/>
                </a:cubicBezTo>
                <a:cubicBezTo>
                  <a:pt x="2691138" y="154284"/>
                  <a:pt x="2691528" y="159134"/>
                  <a:pt x="2687434" y="164110"/>
                </a:cubicBezTo>
                <a:cubicBezTo>
                  <a:pt x="2683340" y="169087"/>
                  <a:pt x="2681075" y="175934"/>
                  <a:pt x="2680637" y="184653"/>
                </a:cubicBezTo>
                <a:cubicBezTo>
                  <a:pt x="2680200" y="193372"/>
                  <a:pt x="2679077" y="205887"/>
                  <a:pt x="2677271" y="222199"/>
                </a:cubicBezTo>
                <a:cubicBezTo>
                  <a:pt x="2675464" y="238511"/>
                  <a:pt x="2671947" y="251650"/>
                  <a:pt x="2666720" y="261617"/>
                </a:cubicBezTo>
                <a:cubicBezTo>
                  <a:pt x="2661493" y="271583"/>
                  <a:pt x="2654337" y="279944"/>
                  <a:pt x="2645253" y="286698"/>
                </a:cubicBezTo>
                <a:cubicBezTo>
                  <a:pt x="2636168" y="293452"/>
                  <a:pt x="2630511" y="292696"/>
                  <a:pt x="2628281" y="284428"/>
                </a:cubicBezTo>
                <a:cubicBezTo>
                  <a:pt x="2626051" y="276161"/>
                  <a:pt x="2620602" y="267360"/>
                  <a:pt x="2611933" y="258024"/>
                </a:cubicBezTo>
                <a:cubicBezTo>
                  <a:pt x="2603265" y="248689"/>
                  <a:pt x="2604218" y="245376"/>
                  <a:pt x="2614794" y="248087"/>
                </a:cubicBezTo>
                <a:cubicBezTo>
                  <a:pt x="2625370" y="250797"/>
                  <a:pt x="2632257" y="252152"/>
                  <a:pt x="2635455" y="252152"/>
                </a:cubicBezTo>
                <a:cubicBezTo>
                  <a:pt x="2637061" y="252152"/>
                  <a:pt x="2639248" y="249191"/>
                  <a:pt x="2642015" y="243268"/>
                </a:cubicBezTo>
                <a:cubicBezTo>
                  <a:pt x="2644783" y="237346"/>
                  <a:pt x="2647293" y="227846"/>
                  <a:pt x="2649544" y="214767"/>
                </a:cubicBezTo>
                <a:cubicBezTo>
                  <a:pt x="2651795" y="201689"/>
                  <a:pt x="2652921" y="189421"/>
                  <a:pt x="2652921" y="177963"/>
                </a:cubicBezTo>
                <a:cubicBezTo>
                  <a:pt x="2652921" y="168828"/>
                  <a:pt x="2650770" y="164085"/>
                  <a:pt x="2646468" y="163734"/>
                </a:cubicBezTo>
                <a:cubicBezTo>
                  <a:pt x="2642166" y="163383"/>
                  <a:pt x="2633253" y="165222"/>
                  <a:pt x="2619731" y="169251"/>
                </a:cubicBezTo>
                <a:cubicBezTo>
                  <a:pt x="2610194" y="195207"/>
                  <a:pt x="2598543" y="217596"/>
                  <a:pt x="2584776" y="236417"/>
                </a:cubicBezTo>
                <a:cubicBezTo>
                  <a:pt x="2571010" y="255239"/>
                  <a:pt x="2558218" y="268665"/>
                  <a:pt x="2546402" y="276695"/>
                </a:cubicBezTo>
                <a:cubicBezTo>
                  <a:pt x="2534585" y="284726"/>
                  <a:pt x="2526928" y="288741"/>
                  <a:pt x="2523429" y="288741"/>
                </a:cubicBezTo>
                <a:cubicBezTo>
                  <a:pt x="2518869" y="288741"/>
                  <a:pt x="2521407" y="283106"/>
                  <a:pt x="2531043" y="271834"/>
                </a:cubicBezTo>
                <a:cubicBezTo>
                  <a:pt x="2540680" y="260563"/>
                  <a:pt x="2552159" y="244495"/>
                  <a:pt x="2565482" y="223629"/>
                </a:cubicBezTo>
                <a:cubicBezTo>
                  <a:pt x="2578804" y="202764"/>
                  <a:pt x="2587702" y="186675"/>
                  <a:pt x="2592176" y="175360"/>
                </a:cubicBezTo>
                <a:cubicBezTo>
                  <a:pt x="2582252" y="178831"/>
                  <a:pt x="2574114" y="181720"/>
                  <a:pt x="2567762" y="184029"/>
                </a:cubicBezTo>
                <a:cubicBezTo>
                  <a:pt x="2561409" y="186338"/>
                  <a:pt x="2555164" y="186029"/>
                  <a:pt x="2549026" y="183104"/>
                </a:cubicBezTo>
                <a:cubicBezTo>
                  <a:pt x="2542888" y="180179"/>
                  <a:pt x="2537973" y="176110"/>
                  <a:pt x="2534281" y="170897"/>
                </a:cubicBezTo>
                <a:cubicBezTo>
                  <a:pt x="2530588" y="165684"/>
                  <a:pt x="2535518" y="163078"/>
                  <a:pt x="2549069" y="163078"/>
                </a:cubicBezTo>
                <a:cubicBezTo>
                  <a:pt x="2559466" y="163078"/>
                  <a:pt x="2575319" y="160619"/>
                  <a:pt x="2596628" y="155700"/>
                </a:cubicBezTo>
                <a:cubicBezTo>
                  <a:pt x="2600859" y="136699"/>
                  <a:pt x="2602264" y="125256"/>
                  <a:pt x="2600844" y="121369"/>
                </a:cubicBezTo>
                <a:lnTo>
                  <a:pt x="2599124" y="123284"/>
                </a:lnTo>
                <a:cubicBezTo>
                  <a:pt x="2593330" y="130095"/>
                  <a:pt x="2588738" y="130590"/>
                  <a:pt x="2585346" y="124768"/>
                </a:cubicBezTo>
                <a:cubicBezTo>
                  <a:pt x="2581955" y="118946"/>
                  <a:pt x="2578008" y="108392"/>
                  <a:pt x="2573505" y="93105"/>
                </a:cubicBezTo>
                <a:cubicBezTo>
                  <a:pt x="2569002" y="77818"/>
                  <a:pt x="2564915" y="66310"/>
                  <a:pt x="2561244" y="58581"/>
                </a:cubicBezTo>
                <a:cubicBezTo>
                  <a:pt x="2557573" y="50851"/>
                  <a:pt x="2559365" y="46987"/>
                  <a:pt x="2566622" y="46987"/>
                </a:cubicBezTo>
                <a:cubicBezTo>
                  <a:pt x="2572243" y="46987"/>
                  <a:pt x="2577212" y="47209"/>
                  <a:pt x="2581528" y="47654"/>
                </a:cubicBezTo>
                <a:cubicBezTo>
                  <a:pt x="2585845" y="48098"/>
                  <a:pt x="2592151" y="47438"/>
                  <a:pt x="2600447" y="45675"/>
                </a:cubicBezTo>
                <a:cubicBezTo>
                  <a:pt x="2608742" y="43911"/>
                  <a:pt x="2617411" y="41950"/>
                  <a:pt x="2626453" y="39792"/>
                </a:cubicBezTo>
                <a:cubicBezTo>
                  <a:pt x="2635494" y="37633"/>
                  <a:pt x="2642739" y="34464"/>
                  <a:pt x="2648189" y="30284"/>
                </a:cubicBezTo>
                <a:cubicBezTo>
                  <a:pt x="2650914" y="28194"/>
                  <a:pt x="2653761" y="26989"/>
                  <a:pt x="2656731" y="26670"/>
                </a:cubicBezTo>
                <a:close/>
                <a:moveTo>
                  <a:pt x="1351378" y="26506"/>
                </a:moveTo>
                <a:cubicBezTo>
                  <a:pt x="1354773" y="26766"/>
                  <a:pt x="1358116" y="27857"/>
                  <a:pt x="1361407" y="29779"/>
                </a:cubicBezTo>
                <a:cubicBezTo>
                  <a:pt x="1367989" y="33622"/>
                  <a:pt x="1373787" y="37845"/>
                  <a:pt x="1378798" y="42448"/>
                </a:cubicBezTo>
                <a:cubicBezTo>
                  <a:pt x="1383810" y="47051"/>
                  <a:pt x="1383914" y="51016"/>
                  <a:pt x="1379110" y="54343"/>
                </a:cubicBezTo>
                <a:cubicBezTo>
                  <a:pt x="1374306" y="57670"/>
                  <a:pt x="1369696" y="64417"/>
                  <a:pt x="1365279" y="74585"/>
                </a:cubicBezTo>
                <a:cubicBezTo>
                  <a:pt x="1360862" y="84752"/>
                  <a:pt x="1354179" y="94865"/>
                  <a:pt x="1345231" y="104925"/>
                </a:cubicBezTo>
                <a:cubicBezTo>
                  <a:pt x="1336283" y="114984"/>
                  <a:pt x="1331149" y="115067"/>
                  <a:pt x="1329830" y="105172"/>
                </a:cubicBezTo>
                <a:cubicBezTo>
                  <a:pt x="1320093" y="105610"/>
                  <a:pt x="1307916" y="106696"/>
                  <a:pt x="1293300" y="108431"/>
                </a:cubicBezTo>
                <a:lnTo>
                  <a:pt x="1276784" y="110740"/>
                </a:lnTo>
                <a:lnTo>
                  <a:pt x="1294757" y="117541"/>
                </a:lnTo>
                <a:cubicBezTo>
                  <a:pt x="1300902" y="120237"/>
                  <a:pt x="1302824" y="124220"/>
                  <a:pt x="1300522" y="129490"/>
                </a:cubicBezTo>
                <a:cubicBezTo>
                  <a:pt x="1298220" y="134760"/>
                  <a:pt x="1296669" y="140542"/>
                  <a:pt x="1295865" y="146838"/>
                </a:cubicBezTo>
                <a:cubicBezTo>
                  <a:pt x="1306721" y="144142"/>
                  <a:pt x="1316192" y="142120"/>
                  <a:pt x="1324281" y="140772"/>
                </a:cubicBezTo>
                <a:cubicBezTo>
                  <a:pt x="1332368" y="139424"/>
                  <a:pt x="1339105" y="141844"/>
                  <a:pt x="1344489" y="148032"/>
                </a:cubicBezTo>
                <a:cubicBezTo>
                  <a:pt x="1349874" y="154219"/>
                  <a:pt x="1348601" y="158521"/>
                  <a:pt x="1340671" y="160938"/>
                </a:cubicBezTo>
                <a:cubicBezTo>
                  <a:pt x="1332741" y="163354"/>
                  <a:pt x="1317806" y="166190"/>
                  <a:pt x="1295865" y="169445"/>
                </a:cubicBezTo>
                <a:cubicBezTo>
                  <a:pt x="1295865" y="177748"/>
                  <a:pt x="1295421" y="184610"/>
                  <a:pt x="1294531" y="190030"/>
                </a:cubicBezTo>
                <a:cubicBezTo>
                  <a:pt x="1309962" y="189227"/>
                  <a:pt x="1327414" y="187227"/>
                  <a:pt x="1346887" y="184029"/>
                </a:cubicBezTo>
                <a:cubicBezTo>
                  <a:pt x="1366362" y="180831"/>
                  <a:pt x="1379823" y="184660"/>
                  <a:pt x="1387273" y="195516"/>
                </a:cubicBezTo>
                <a:cubicBezTo>
                  <a:pt x="1394723" y="206371"/>
                  <a:pt x="1387177" y="210447"/>
                  <a:pt x="1364634" y="207744"/>
                </a:cubicBezTo>
                <a:cubicBezTo>
                  <a:pt x="1342091" y="205041"/>
                  <a:pt x="1314672" y="205582"/>
                  <a:pt x="1282379" y="209368"/>
                </a:cubicBezTo>
                <a:cubicBezTo>
                  <a:pt x="1292273" y="215807"/>
                  <a:pt x="1294560" y="221439"/>
                  <a:pt x="1289240" y="226265"/>
                </a:cubicBezTo>
                <a:cubicBezTo>
                  <a:pt x="1283920" y="231090"/>
                  <a:pt x="1279388" y="236202"/>
                  <a:pt x="1275645" y="241601"/>
                </a:cubicBezTo>
                <a:cubicBezTo>
                  <a:pt x="1271903" y="247000"/>
                  <a:pt x="1267816" y="252131"/>
                  <a:pt x="1263384" y="256992"/>
                </a:cubicBezTo>
                <a:cubicBezTo>
                  <a:pt x="1258953" y="261853"/>
                  <a:pt x="1260420" y="263624"/>
                  <a:pt x="1267783" y="262305"/>
                </a:cubicBezTo>
                <a:cubicBezTo>
                  <a:pt x="1275147" y="260986"/>
                  <a:pt x="1293004" y="258749"/>
                  <a:pt x="1321355" y="255594"/>
                </a:cubicBezTo>
                <a:cubicBezTo>
                  <a:pt x="1315418" y="248495"/>
                  <a:pt x="1310786" y="240745"/>
                  <a:pt x="1307459" y="232341"/>
                </a:cubicBezTo>
                <a:cubicBezTo>
                  <a:pt x="1304132" y="223938"/>
                  <a:pt x="1306498" y="221192"/>
                  <a:pt x="1314558" y="224103"/>
                </a:cubicBezTo>
                <a:cubicBezTo>
                  <a:pt x="1322617" y="227014"/>
                  <a:pt x="1331332" y="231983"/>
                  <a:pt x="1340704" y="239009"/>
                </a:cubicBezTo>
                <a:cubicBezTo>
                  <a:pt x="1350075" y="246036"/>
                  <a:pt x="1357542" y="255174"/>
                  <a:pt x="1363107" y="266424"/>
                </a:cubicBezTo>
                <a:cubicBezTo>
                  <a:pt x="1368670" y="277674"/>
                  <a:pt x="1369653" y="288028"/>
                  <a:pt x="1366053" y="297485"/>
                </a:cubicBezTo>
                <a:cubicBezTo>
                  <a:pt x="1362454" y="306943"/>
                  <a:pt x="1356252" y="306659"/>
                  <a:pt x="1347447" y="296636"/>
                </a:cubicBezTo>
                <a:cubicBezTo>
                  <a:pt x="1338642" y="286612"/>
                  <a:pt x="1331981" y="277678"/>
                  <a:pt x="1327464" y="269834"/>
                </a:cubicBezTo>
                <a:cubicBezTo>
                  <a:pt x="1302899" y="274336"/>
                  <a:pt x="1283902" y="278334"/>
                  <a:pt x="1270472" y="281826"/>
                </a:cubicBezTo>
                <a:cubicBezTo>
                  <a:pt x="1257043" y="285318"/>
                  <a:pt x="1244087" y="290717"/>
                  <a:pt x="1231603" y="298023"/>
                </a:cubicBezTo>
                <a:cubicBezTo>
                  <a:pt x="1219120" y="305329"/>
                  <a:pt x="1212061" y="302884"/>
                  <a:pt x="1210426" y="290688"/>
                </a:cubicBezTo>
                <a:cubicBezTo>
                  <a:pt x="1208792" y="278492"/>
                  <a:pt x="1211140" y="271160"/>
                  <a:pt x="1217471" y="268694"/>
                </a:cubicBezTo>
                <a:cubicBezTo>
                  <a:pt x="1223802" y="266227"/>
                  <a:pt x="1229947" y="262653"/>
                  <a:pt x="1235905" y="257971"/>
                </a:cubicBezTo>
                <a:cubicBezTo>
                  <a:pt x="1241864" y="253289"/>
                  <a:pt x="1246811" y="247011"/>
                  <a:pt x="1250747" y="239138"/>
                </a:cubicBezTo>
                <a:cubicBezTo>
                  <a:pt x="1254684" y="231266"/>
                  <a:pt x="1257971" y="222152"/>
                  <a:pt x="1260610" y="211799"/>
                </a:cubicBezTo>
                <a:cubicBezTo>
                  <a:pt x="1236131" y="215355"/>
                  <a:pt x="1220478" y="218270"/>
                  <a:pt x="1213653" y="220543"/>
                </a:cubicBezTo>
                <a:cubicBezTo>
                  <a:pt x="1206827" y="222816"/>
                  <a:pt x="1198101" y="219654"/>
                  <a:pt x="1187474" y="211057"/>
                </a:cubicBezTo>
                <a:cubicBezTo>
                  <a:pt x="1176848" y="202460"/>
                  <a:pt x="1180563" y="198161"/>
                  <a:pt x="1198617" y="198161"/>
                </a:cubicBezTo>
                <a:cubicBezTo>
                  <a:pt x="1213889" y="198161"/>
                  <a:pt x="1237708" y="196505"/>
                  <a:pt x="1270074" y="193192"/>
                </a:cubicBezTo>
                <a:lnTo>
                  <a:pt x="1270074" y="172650"/>
                </a:lnTo>
                <a:cubicBezTo>
                  <a:pt x="1262746" y="173525"/>
                  <a:pt x="1254874" y="174195"/>
                  <a:pt x="1246456" y="174661"/>
                </a:cubicBezTo>
                <a:cubicBezTo>
                  <a:pt x="1238038" y="175127"/>
                  <a:pt x="1230646" y="172525"/>
                  <a:pt x="1224279" y="166853"/>
                </a:cubicBezTo>
                <a:cubicBezTo>
                  <a:pt x="1217912" y="161181"/>
                  <a:pt x="1219091" y="158023"/>
                  <a:pt x="1227817" y="157378"/>
                </a:cubicBezTo>
                <a:cubicBezTo>
                  <a:pt x="1236543" y="156732"/>
                  <a:pt x="1250629" y="154789"/>
                  <a:pt x="1270074" y="151548"/>
                </a:cubicBezTo>
                <a:cubicBezTo>
                  <a:pt x="1269214" y="137610"/>
                  <a:pt x="1266747" y="126141"/>
                  <a:pt x="1262675" y="117143"/>
                </a:cubicBezTo>
                <a:lnTo>
                  <a:pt x="1261335" y="112899"/>
                </a:lnTo>
                <a:lnTo>
                  <a:pt x="1242132" y="115583"/>
                </a:lnTo>
                <a:cubicBezTo>
                  <a:pt x="1236210" y="125736"/>
                  <a:pt x="1231094" y="124962"/>
                  <a:pt x="1226785" y="113260"/>
                </a:cubicBezTo>
                <a:cubicBezTo>
                  <a:pt x="1222475" y="101558"/>
                  <a:pt x="1218338" y="90201"/>
                  <a:pt x="1214373" y="79188"/>
                </a:cubicBezTo>
                <a:cubicBezTo>
                  <a:pt x="1210408" y="68174"/>
                  <a:pt x="1206325" y="59377"/>
                  <a:pt x="1202123" y="52795"/>
                </a:cubicBezTo>
                <a:cubicBezTo>
                  <a:pt x="1197922" y="46212"/>
                  <a:pt x="1199574" y="43387"/>
                  <a:pt x="1207082" y="44320"/>
                </a:cubicBezTo>
                <a:cubicBezTo>
                  <a:pt x="1214588" y="45252"/>
                  <a:pt x="1222200" y="46134"/>
                  <a:pt x="1229914" y="46965"/>
                </a:cubicBezTo>
                <a:cubicBezTo>
                  <a:pt x="1262481" y="44341"/>
                  <a:pt x="1287394" y="41261"/>
                  <a:pt x="1304652" y="37727"/>
                </a:cubicBezTo>
                <a:cubicBezTo>
                  <a:pt x="1321910" y="34192"/>
                  <a:pt x="1334039" y="31023"/>
                  <a:pt x="1341037" y="28219"/>
                </a:cubicBezTo>
                <a:cubicBezTo>
                  <a:pt x="1344536" y="26817"/>
                  <a:pt x="1347983" y="26246"/>
                  <a:pt x="1351378" y="26506"/>
                </a:cubicBezTo>
                <a:close/>
                <a:moveTo>
                  <a:pt x="637003" y="26506"/>
                </a:moveTo>
                <a:cubicBezTo>
                  <a:pt x="640398" y="26766"/>
                  <a:pt x="643741" y="27857"/>
                  <a:pt x="647032" y="29779"/>
                </a:cubicBezTo>
                <a:cubicBezTo>
                  <a:pt x="653614" y="33622"/>
                  <a:pt x="659411" y="37845"/>
                  <a:pt x="664423" y="42448"/>
                </a:cubicBezTo>
                <a:cubicBezTo>
                  <a:pt x="669435" y="47051"/>
                  <a:pt x="669539" y="51016"/>
                  <a:pt x="664735" y="54343"/>
                </a:cubicBezTo>
                <a:cubicBezTo>
                  <a:pt x="659931" y="57670"/>
                  <a:pt x="655321" y="64417"/>
                  <a:pt x="650904" y="74585"/>
                </a:cubicBezTo>
                <a:cubicBezTo>
                  <a:pt x="646487" y="84752"/>
                  <a:pt x="639805" y="94865"/>
                  <a:pt x="630857" y="104925"/>
                </a:cubicBezTo>
                <a:cubicBezTo>
                  <a:pt x="621908" y="114984"/>
                  <a:pt x="616774" y="115067"/>
                  <a:pt x="615455" y="105172"/>
                </a:cubicBezTo>
                <a:cubicBezTo>
                  <a:pt x="605718" y="105610"/>
                  <a:pt x="593541" y="106696"/>
                  <a:pt x="578925" y="108431"/>
                </a:cubicBezTo>
                <a:lnTo>
                  <a:pt x="562409" y="110740"/>
                </a:lnTo>
                <a:lnTo>
                  <a:pt x="580383" y="117541"/>
                </a:lnTo>
                <a:cubicBezTo>
                  <a:pt x="586527" y="120237"/>
                  <a:pt x="588449" y="124220"/>
                  <a:pt x="586147" y="129490"/>
                </a:cubicBezTo>
                <a:cubicBezTo>
                  <a:pt x="583845" y="134760"/>
                  <a:pt x="582293" y="140542"/>
                  <a:pt x="581490" y="146838"/>
                </a:cubicBezTo>
                <a:cubicBezTo>
                  <a:pt x="592346" y="144142"/>
                  <a:pt x="601817" y="142120"/>
                  <a:pt x="609905" y="140772"/>
                </a:cubicBezTo>
                <a:cubicBezTo>
                  <a:pt x="617993" y="139424"/>
                  <a:pt x="624730" y="141844"/>
                  <a:pt x="630114" y="148032"/>
                </a:cubicBezTo>
                <a:cubicBezTo>
                  <a:pt x="635499" y="154219"/>
                  <a:pt x="634226" y="158521"/>
                  <a:pt x="626296" y="160938"/>
                </a:cubicBezTo>
                <a:cubicBezTo>
                  <a:pt x="618366" y="163354"/>
                  <a:pt x="603431" y="166190"/>
                  <a:pt x="581490" y="169445"/>
                </a:cubicBezTo>
                <a:cubicBezTo>
                  <a:pt x="581490" y="177748"/>
                  <a:pt x="581046" y="184610"/>
                  <a:pt x="580156" y="190030"/>
                </a:cubicBezTo>
                <a:cubicBezTo>
                  <a:pt x="595587" y="189227"/>
                  <a:pt x="613038" y="187227"/>
                  <a:pt x="632512" y="184029"/>
                </a:cubicBezTo>
                <a:cubicBezTo>
                  <a:pt x="651986" y="180831"/>
                  <a:pt x="665449" y="184660"/>
                  <a:pt x="672898" y="195516"/>
                </a:cubicBezTo>
                <a:cubicBezTo>
                  <a:pt x="680348" y="206371"/>
                  <a:pt x="672802" y="210447"/>
                  <a:pt x="650258" y="207744"/>
                </a:cubicBezTo>
                <a:cubicBezTo>
                  <a:pt x="627716" y="205041"/>
                  <a:pt x="600298" y="205582"/>
                  <a:pt x="568003" y="209368"/>
                </a:cubicBezTo>
                <a:cubicBezTo>
                  <a:pt x="577898" y="215807"/>
                  <a:pt x="580185" y="221439"/>
                  <a:pt x="574865" y="226265"/>
                </a:cubicBezTo>
                <a:cubicBezTo>
                  <a:pt x="569545" y="231090"/>
                  <a:pt x="565013" y="236202"/>
                  <a:pt x="561271" y="241601"/>
                </a:cubicBezTo>
                <a:cubicBezTo>
                  <a:pt x="557528" y="247000"/>
                  <a:pt x="553440" y="252131"/>
                  <a:pt x="549009" y="256992"/>
                </a:cubicBezTo>
                <a:cubicBezTo>
                  <a:pt x="544579" y="261853"/>
                  <a:pt x="546045" y="263624"/>
                  <a:pt x="553408" y="262305"/>
                </a:cubicBezTo>
                <a:cubicBezTo>
                  <a:pt x="560772" y="260986"/>
                  <a:pt x="578629" y="258749"/>
                  <a:pt x="606980" y="255594"/>
                </a:cubicBezTo>
                <a:cubicBezTo>
                  <a:pt x="601043" y="248495"/>
                  <a:pt x="596411" y="240745"/>
                  <a:pt x="593084" y="232341"/>
                </a:cubicBezTo>
                <a:cubicBezTo>
                  <a:pt x="589757" y="223938"/>
                  <a:pt x="592123" y="221192"/>
                  <a:pt x="600182" y="224103"/>
                </a:cubicBezTo>
                <a:cubicBezTo>
                  <a:pt x="608242" y="227014"/>
                  <a:pt x="616957" y="231983"/>
                  <a:pt x="626328" y="239009"/>
                </a:cubicBezTo>
                <a:cubicBezTo>
                  <a:pt x="635700" y="246036"/>
                  <a:pt x="643168" y="255174"/>
                  <a:pt x="648731" y="266424"/>
                </a:cubicBezTo>
                <a:cubicBezTo>
                  <a:pt x="654295" y="277674"/>
                  <a:pt x="655278" y="288028"/>
                  <a:pt x="651679" y="297485"/>
                </a:cubicBezTo>
                <a:cubicBezTo>
                  <a:pt x="648079" y="306943"/>
                  <a:pt x="641877" y="306659"/>
                  <a:pt x="633072" y="296636"/>
                </a:cubicBezTo>
                <a:cubicBezTo>
                  <a:pt x="624267" y="286612"/>
                  <a:pt x="617606" y="277678"/>
                  <a:pt x="613089" y="269834"/>
                </a:cubicBezTo>
                <a:cubicBezTo>
                  <a:pt x="588524" y="274336"/>
                  <a:pt x="569527" y="278334"/>
                  <a:pt x="556097" y="281826"/>
                </a:cubicBezTo>
                <a:cubicBezTo>
                  <a:pt x="542668" y="285318"/>
                  <a:pt x="529711" y="290717"/>
                  <a:pt x="517228" y="298023"/>
                </a:cubicBezTo>
                <a:cubicBezTo>
                  <a:pt x="504745" y="305329"/>
                  <a:pt x="497686" y="302884"/>
                  <a:pt x="496051" y="290688"/>
                </a:cubicBezTo>
                <a:cubicBezTo>
                  <a:pt x="494416" y="278492"/>
                  <a:pt x="496765" y="271160"/>
                  <a:pt x="503096" y="268694"/>
                </a:cubicBezTo>
                <a:cubicBezTo>
                  <a:pt x="509427" y="266227"/>
                  <a:pt x="515571" y="262653"/>
                  <a:pt x="521530" y="257971"/>
                </a:cubicBezTo>
                <a:cubicBezTo>
                  <a:pt x="527488" y="253289"/>
                  <a:pt x="532436" y="247011"/>
                  <a:pt x="536372" y="239138"/>
                </a:cubicBezTo>
                <a:cubicBezTo>
                  <a:pt x="540308" y="231266"/>
                  <a:pt x="543596" y="222152"/>
                  <a:pt x="546235" y="211799"/>
                </a:cubicBezTo>
                <a:cubicBezTo>
                  <a:pt x="521756" y="215355"/>
                  <a:pt x="506104" y="218270"/>
                  <a:pt x="499278" y="220543"/>
                </a:cubicBezTo>
                <a:cubicBezTo>
                  <a:pt x="492452" y="222816"/>
                  <a:pt x="483726" y="219654"/>
                  <a:pt x="473100" y="211057"/>
                </a:cubicBezTo>
                <a:cubicBezTo>
                  <a:pt x="462474" y="202460"/>
                  <a:pt x="466187" y="198161"/>
                  <a:pt x="484242" y="198161"/>
                </a:cubicBezTo>
                <a:cubicBezTo>
                  <a:pt x="499514" y="198161"/>
                  <a:pt x="523333" y="196505"/>
                  <a:pt x="555699" y="193192"/>
                </a:cubicBezTo>
                <a:lnTo>
                  <a:pt x="555699" y="172650"/>
                </a:lnTo>
                <a:cubicBezTo>
                  <a:pt x="548371" y="173525"/>
                  <a:pt x="540498" y="174195"/>
                  <a:pt x="532081" y="174661"/>
                </a:cubicBezTo>
                <a:cubicBezTo>
                  <a:pt x="523663" y="175127"/>
                  <a:pt x="516271" y="172525"/>
                  <a:pt x="509904" y="166853"/>
                </a:cubicBezTo>
                <a:cubicBezTo>
                  <a:pt x="503537" y="161181"/>
                  <a:pt x="504716" y="158023"/>
                  <a:pt x="513442" y="157378"/>
                </a:cubicBezTo>
                <a:cubicBezTo>
                  <a:pt x="522168" y="156732"/>
                  <a:pt x="536254" y="154789"/>
                  <a:pt x="555699" y="151548"/>
                </a:cubicBezTo>
                <a:cubicBezTo>
                  <a:pt x="554839" y="137610"/>
                  <a:pt x="552372" y="126141"/>
                  <a:pt x="548300" y="117143"/>
                </a:cubicBezTo>
                <a:lnTo>
                  <a:pt x="546960" y="112899"/>
                </a:lnTo>
                <a:lnTo>
                  <a:pt x="527758" y="115583"/>
                </a:lnTo>
                <a:cubicBezTo>
                  <a:pt x="521835" y="125736"/>
                  <a:pt x="516719" y="124962"/>
                  <a:pt x="512410" y="113260"/>
                </a:cubicBezTo>
                <a:cubicBezTo>
                  <a:pt x="508100" y="101558"/>
                  <a:pt x="503964" y="90201"/>
                  <a:pt x="499998" y="79188"/>
                </a:cubicBezTo>
                <a:cubicBezTo>
                  <a:pt x="496033" y="68174"/>
                  <a:pt x="491950" y="59377"/>
                  <a:pt x="487748" y="52795"/>
                </a:cubicBezTo>
                <a:cubicBezTo>
                  <a:pt x="483546" y="46212"/>
                  <a:pt x="485199" y="43387"/>
                  <a:pt x="492706" y="44320"/>
                </a:cubicBezTo>
                <a:cubicBezTo>
                  <a:pt x="500213" y="45252"/>
                  <a:pt x="507824" y="46134"/>
                  <a:pt x="515539" y="46965"/>
                </a:cubicBezTo>
                <a:cubicBezTo>
                  <a:pt x="548106" y="44341"/>
                  <a:pt x="573018" y="41261"/>
                  <a:pt x="590277" y="37727"/>
                </a:cubicBezTo>
                <a:cubicBezTo>
                  <a:pt x="607535" y="34192"/>
                  <a:pt x="619664" y="31023"/>
                  <a:pt x="626662" y="28219"/>
                </a:cubicBezTo>
                <a:cubicBezTo>
                  <a:pt x="630161" y="26817"/>
                  <a:pt x="633608" y="26246"/>
                  <a:pt x="637003" y="26506"/>
                </a:cubicBezTo>
                <a:close/>
                <a:moveTo>
                  <a:pt x="4469663" y="24767"/>
                </a:moveTo>
                <a:cubicBezTo>
                  <a:pt x="4471305" y="24618"/>
                  <a:pt x="4473352" y="24901"/>
                  <a:pt x="4475805" y="25616"/>
                </a:cubicBezTo>
                <a:cubicBezTo>
                  <a:pt x="4485613" y="28477"/>
                  <a:pt x="4493963" y="32729"/>
                  <a:pt x="4500853" y="38372"/>
                </a:cubicBezTo>
                <a:cubicBezTo>
                  <a:pt x="4507744" y="44015"/>
                  <a:pt x="4509572" y="49607"/>
                  <a:pt x="4506338" y="55150"/>
                </a:cubicBezTo>
                <a:cubicBezTo>
                  <a:pt x="4503105" y="60692"/>
                  <a:pt x="4499688" y="72014"/>
                  <a:pt x="4496089" y="89115"/>
                </a:cubicBezTo>
                <a:cubicBezTo>
                  <a:pt x="4492489" y="106215"/>
                  <a:pt x="4488080" y="124976"/>
                  <a:pt x="4482860" y="145396"/>
                </a:cubicBezTo>
                <a:cubicBezTo>
                  <a:pt x="4504944" y="178824"/>
                  <a:pt x="4523285" y="202166"/>
                  <a:pt x="4537883" y="215423"/>
                </a:cubicBezTo>
                <a:cubicBezTo>
                  <a:pt x="4552482" y="228681"/>
                  <a:pt x="4569231" y="239762"/>
                  <a:pt x="4588131" y="248668"/>
                </a:cubicBezTo>
                <a:cubicBezTo>
                  <a:pt x="4607032" y="257573"/>
                  <a:pt x="4609047" y="262653"/>
                  <a:pt x="4594176" y="263908"/>
                </a:cubicBezTo>
                <a:cubicBezTo>
                  <a:pt x="4579305" y="265162"/>
                  <a:pt x="4564251" y="265553"/>
                  <a:pt x="4549015" y="265080"/>
                </a:cubicBezTo>
                <a:cubicBezTo>
                  <a:pt x="4533778" y="264607"/>
                  <a:pt x="4521231" y="255913"/>
                  <a:pt x="4511372" y="238999"/>
                </a:cubicBezTo>
                <a:cubicBezTo>
                  <a:pt x="4501513" y="222084"/>
                  <a:pt x="4489829" y="196369"/>
                  <a:pt x="4476321" y="161852"/>
                </a:cubicBezTo>
                <a:cubicBezTo>
                  <a:pt x="4464992" y="196527"/>
                  <a:pt x="4451985" y="223275"/>
                  <a:pt x="4437301" y="242096"/>
                </a:cubicBezTo>
                <a:cubicBezTo>
                  <a:pt x="4422617" y="260918"/>
                  <a:pt x="4405813" y="274971"/>
                  <a:pt x="4386892" y="284256"/>
                </a:cubicBezTo>
                <a:cubicBezTo>
                  <a:pt x="4367970" y="293542"/>
                  <a:pt x="4366876" y="289232"/>
                  <a:pt x="4383611" y="271329"/>
                </a:cubicBezTo>
                <a:cubicBezTo>
                  <a:pt x="4400346" y="253425"/>
                  <a:pt x="4414995" y="232137"/>
                  <a:pt x="4427557" y="207464"/>
                </a:cubicBezTo>
                <a:cubicBezTo>
                  <a:pt x="4440119" y="182792"/>
                  <a:pt x="4449300" y="159335"/>
                  <a:pt x="4455101" y="137094"/>
                </a:cubicBezTo>
                <a:cubicBezTo>
                  <a:pt x="4460901" y="114852"/>
                  <a:pt x="4464924" y="95478"/>
                  <a:pt x="4467168" y="78973"/>
                </a:cubicBezTo>
                <a:cubicBezTo>
                  <a:pt x="4469413" y="62467"/>
                  <a:pt x="4468961" y="48733"/>
                  <a:pt x="4465813" y="37770"/>
                </a:cubicBezTo>
                <a:cubicBezTo>
                  <a:pt x="4463452" y="29547"/>
                  <a:pt x="4464735" y="25213"/>
                  <a:pt x="4469663" y="24767"/>
                </a:cubicBezTo>
                <a:close/>
                <a:moveTo>
                  <a:pt x="6946858" y="21156"/>
                </a:moveTo>
                <a:cubicBezTo>
                  <a:pt x="6948568" y="21075"/>
                  <a:pt x="6950712" y="21454"/>
                  <a:pt x="6953292" y="22293"/>
                </a:cubicBezTo>
                <a:cubicBezTo>
                  <a:pt x="6963610" y="25649"/>
                  <a:pt x="6971962" y="30198"/>
                  <a:pt x="6978352" y="35941"/>
                </a:cubicBezTo>
                <a:cubicBezTo>
                  <a:pt x="6984740" y="41684"/>
                  <a:pt x="6985802" y="47152"/>
                  <a:pt x="6981535" y="52343"/>
                </a:cubicBezTo>
                <a:cubicBezTo>
                  <a:pt x="6977269" y="57534"/>
                  <a:pt x="6969951" y="70591"/>
                  <a:pt x="6959583" y="91513"/>
                </a:cubicBezTo>
                <a:cubicBezTo>
                  <a:pt x="6983475" y="89749"/>
                  <a:pt x="7001407" y="88204"/>
                  <a:pt x="7013380" y="86878"/>
                </a:cubicBezTo>
                <a:cubicBezTo>
                  <a:pt x="7025356" y="85551"/>
                  <a:pt x="7038272" y="83515"/>
                  <a:pt x="7052132" y="80769"/>
                </a:cubicBezTo>
                <a:cubicBezTo>
                  <a:pt x="7065992" y="78023"/>
                  <a:pt x="7078102" y="81851"/>
                  <a:pt x="7088462" y="92255"/>
                </a:cubicBezTo>
                <a:cubicBezTo>
                  <a:pt x="7098824" y="102659"/>
                  <a:pt x="7093178" y="107861"/>
                  <a:pt x="7071523" y="107861"/>
                </a:cubicBezTo>
                <a:cubicBezTo>
                  <a:pt x="7053698" y="107861"/>
                  <a:pt x="7037598" y="108313"/>
                  <a:pt x="7023222" y="109216"/>
                </a:cubicBezTo>
                <a:cubicBezTo>
                  <a:pt x="7008846" y="110120"/>
                  <a:pt x="6985410" y="111848"/>
                  <a:pt x="6952915" y="114400"/>
                </a:cubicBezTo>
                <a:cubicBezTo>
                  <a:pt x="6943580" y="137344"/>
                  <a:pt x="6930502" y="161393"/>
                  <a:pt x="6913680" y="186546"/>
                </a:cubicBezTo>
                <a:cubicBezTo>
                  <a:pt x="6915258" y="187980"/>
                  <a:pt x="6920023" y="188256"/>
                  <a:pt x="6927974" y="187374"/>
                </a:cubicBezTo>
                <a:cubicBezTo>
                  <a:pt x="6935926" y="186492"/>
                  <a:pt x="6947878" y="184721"/>
                  <a:pt x="6963832" y="182061"/>
                </a:cubicBezTo>
                <a:cubicBezTo>
                  <a:pt x="6979786" y="179401"/>
                  <a:pt x="6991584" y="176242"/>
                  <a:pt x="6999226" y="172586"/>
                </a:cubicBezTo>
                <a:cubicBezTo>
                  <a:pt x="7006870" y="168929"/>
                  <a:pt x="7014492" y="168778"/>
                  <a:pt x="7022092" y="172134"/>
                </a:cubicBezTo>
                <a:cubicBezTo>
                  <a:pt x="7029693" y="175489"/>
                  <a:pt x="7038046" y="180763"/>
                  <a:pt x="7047152" y="187955"/>
                </a:cubicBezTo>
                <a:cubicBezTo>
                  <a:pt x="7056258" y="195146"/>
                  <a:pt x="7056882" y="201994"/>
                  <a:pt x="7049023" y="208497"/>
                </a:cubicBezTo>
                <a:cubicBezTo>
                  <a:pt x="7041166" y="215000"/>
                  <a:pt x="7032497" y="230771"/>
                  <a:pt x="7023017" y="255809"/>
                </a:cubicBezTo>
                <a:cubicBezTo>
                  <a:pt x="7032024" y="263926"/>
                  <a:pt x="7034239" y="269644"/>
                  <a:pt x="7029664" y="272963"/>
                </a:cubicBezTo>
                <a:cubicBezTo>
                  <a:pt x="7025090" y="276283"/>
                  <a:pt x="7018350" y="277943"/>
                  <a:pt x="7009444" y="277943"/>
                </a:cubicBezTo>
                <a:cubicBezTo>
                  <a:pt x="7002418" y="277943"/>
                  <a:pt x="6973716" y="279678"/>
                  <a:pt x="6923338" y="283149"/>
                </a:cubicBezTo>
                <a:cubicBezTo>
                  <a:pt x="6915552" y="298564"/>
                  <a:pt x="6909722" y="300536"/>
                  <a:pt x="6905850" y="289064"/>
                </a:cubicBezTo>
                <a:cubicBezTo>
                  <a:pt x="6901978" y="277592"/>
                  <a:pt x="6899373" y="264008"/>
                  <a:pt x="6898032" y="248313"/>
                </a:cubicBezTo>
                <a:cubicBezTo>
                  <a:pt x="6896691" y="232617"/>
                  <a:pt x="6894823" y="219994"/>
                  <a:pt x="6892428" y="210444"/>
                </a:cubicBezTo>
                <a:cubicBezTo>
                  <a:pt x="6888844" y="219378"/>
                  <a:pt x="6880167" y="230273"/>
                  <a:pt x="6866400" y="243129"/>
                </a:cubicBezTo>
                <a:cubicBezTo>
                  <a:pt x="6852634" y="255985"/>
                  <a:pt x="6837251" y="266123"/>
                  <a:pt x="6820250" y="273544"/>
                </a:cubicBezTo>
                <a:cubicBezTo>
                  <a:pt x="6803250" y="280965"/>
                  <a:pt x="6802720" y="277015"/>
                  <a:pt x="6818658" y="261692"/>
                </a:cubicBezTo>
                <a:cubicBezTo>
                  <a:pt x="6834598" y="246369"/>
                  <a:pt x="6852642" y="225727"/>
                  <a:pt x="6872789" y="199764"/>
                </a:cubicBezTo>
                <a:cubicBezTo>
                  <a:pt x="6892938" y="173801"/>
                  <a:pt x="6909666" y="146766"/>
                  <a:pt x="6922972" y="118659"/>
                </a:cubicBezTo>
                <a:cubicBezTo>
                  <a:pt x="6873585" y="124954"/>
                  <a:pt x="6845081" y="128780"/>
                  <a:pt x="6837458" y="130135"/>
                </a:cubicBezTo>
                <a:cubicBezTo>
                  <a:pt x="6829837" y="131490"/>
                  <a:pt x="6821262" y="127192"/>
                  <a:pt x="6811732" y="117239"/>
                </a:cubicBezTo>
                <a:cubicBezTo>
                  <a:pt x="6802204" y="107287"/>
                  <a:pt x="6802601" y="102767"/>
                  <a:pt x="6812926" y="103677"/>
                </a:cubicBezTo>
                <a:cubicBezTo>
                  <a:pt x="6823251" y="104588"/>
                  <a:pt x="6837588" y="104373"/>
                  <a:pt x="6855936" y="103032"/>
                </a:cubicBezTo>
                <a:cubicBezTo>
                  <a:pt x="6874284" y="101691"/>
                  <a:pt x="6899154" y="99321"/>
                  <a:pt x="6930544" y="95923"/>
                </a:cubicBezTo>
                <a:cubicBezTo>
                  <a:pt x="6942590" y="66195"/>
                  <a:pt x="6946814" y="45653"/>
                  <a:pt x="6943214" y="34296"/>
                </a:cubicBezTo>
                <a:cubicBezTo>
                  <a:pt x="6940515" y="25778"/>
                  <a:pt x="6941730" y="21398"/>
                  <a:pt x="6946858" y="21156"/>
                </a:cubicBezTo>
                <a:close/>
                <a:moveTo>
                  <a:pt x="5848028" y="16278"/>
                </a:moveTo>
                <a:cubicBezTo>
                  <a:pt x="5851192" y="15172"/>
                  <a:pt x="5857512" y="16435"/>
                  <a:pt x="5866986" y="20067"/>
                </a:cubicBezTo>
                <a:cubicBezTo>
                  <a:pt x="5885937" y="27330"/>
                  <a:pt x="5894268" y="34253"/>
                  <a:pt x="5891982" y="40835"/>
                </a:cubicBezTo>
                <a:cubicBezTo>
                  <a:pt x="5889694" y="47417"/>
                  <a:pt x="5887894" y="58376"/>
                  <a:pt x="5886582" y="73713"/>
                </a:cubicBezTo>
                <a:cubicBezTo>
                  <a:pt x="5885270" y="89050"/>
                  <a:pt x="5884614" y="105782"/>
                  <a:pt x="5884614" y="123908"/>
                </a:cubicBezTo>
                <a:cubicBezTo>
                  <a:pt x="5894623" y="122201"/>
                  <a:pt x="5903690" y="120283"/>
                  <a:pt x="5911814" y="118154"/>
                </a:cubicBezTo>
                <a:cubicBezTo>
                  <a:pt x="5919938" y="116024"/>
                  <a:pt x="5928926" y="113300"/>
                  <a:pt x="5938778" y="109980"/>
                </a:cubicBezTo>
                <a:cubicBezTo>
                  <a:pt x="5948629" y="106660"/>
                  <a:pt x="5958710" y="107588"/>
                  <a:pt x="5969021" y="112765"/>
                </a:cubicBezTo>
                <a:cubicBezTo>
                  <a:pt x="5979331" y="117942"/>
                  <a:pt x="5978592" y="123356"/>
                  <a:pt x="5966805" y="129006"/>
                </a:cubicBezTo>
                <a:cubicBezTo>
                  <a:pt x="5955017" y="134656"/>
                  <a:pt x="5940674" y="138395"/>
                  <a:pt x="5923774" y="140223"/>
                </a:cubicBezTo>
                <a:cubicBezTo>
                  <a:pt x="5906874" y="142052"/>
                  <a:pt x="5893735" y="142966"/>
                  <a:pt x="5884356" y="142966"/>
                </a:cubicBezTo>
                <a:cubicBezTo>
                  <a:pt x="5883582" y="159185"/>
                  <a:pt x="5882757" y="192425"/>
                  <a:pt x="5881882" y="242688"/>
                </a:cubicBezTo>
                <a:cubicBezTo>
                  <a:pt x="5905888" y="240924"/>
                  <a:pt x="5925444" y="239375"/>
                  <a:pt x="5940552" y="238041"/>
                </a:cubicBezTo>
                <a:cubicBezTo>
                  <a:pt x="5955659" y="236708"/>
                  <a:pt x="5967684" y="235123"/>
                  <a:pt x="5976624" y="233288"/>
                </a:cubicBezTo>
                <a:cubicBezTo>
                  <a:pt x="5985566" y="231452"/>
                  <a:pt x="5994958" y="231979"/>
                  <a:pt x="6004803" y="234869"/>
                </a:cubicBezTo>
                <a:cubicBezTo>
                  <a:pt x="6014648" y="237758"/>
                  <a:pt x="6022721" y="244082"/>
                  <a:pt x="6029024" y="253841"/>
                </a:cubicBezTo>
                <a:cubicBezTo>
                  <a:pt x="6035326" y="263599"/>
                  <a:pt x="6025840" y="267579"/>
                  <a:pt x="6000566" y="265779"/>
                </a:cubicBezTo>
                <a:cubicBezTo>
                  <a:pt x="5975291" y="263979"/>
                  <a:pt x="5952612" y="263305"/>
                  <a:pt x="5932528" y="263757"/>
                </a:cubicBezTo>
                <a:cubicBezTo>
                  <a:pt x="5912445" y="264209"/>
                  <a:pt x="5889930" y="265550"/>
                  <a:pt x="5864986" y="267779"/>
                </a:cubicBezTo>
                <a:cubicBezTo>
                  <a:pt x="5840041" y="270009"/>
                  <a:pt x="5816914" y="272479"/>
                  <a:pt x="5795605" y="275190"/>
                </a:cubicBezTo>
                <a:cubicBezTo>
                  <a:pt x="5774295" y="277900"/>
                  <a:pt x="5760231" y="279936"/>
                  <a:pt x="5753412" y="281299"/>
                </a:cubicBezTo>
                <a:cubicBezTo>
                  <a:pt x="5746594" y="282661"/>
                  <a:pt x="5737932" y="278596"/>
                  <a:pt x="5727428" y="269102"/>
                </a:cubicBezTo>
                <a:cubicBezTo>
                  <a:pt x="5716923" y="259609"/>
                  <a:pt x="5717996" y="254862"/>
                  <a:pt x="5730644" y="254862"/>
                </a:cubicBezTo>
                <a:cubicBezTo>
                  <a:pt x="5740711" y="254862"/>
                  <a:pt x="5757338" y="253970"/>
                  <a:pt x="5780526" y="252184"/>
                </a:cubicBezTo>
                <a:cubicBezTo>
                  <a:pt x="5803714" y="250399"/>
                  <a:pt x="5829354" y="248259"/>
                  <a:pt x="5857446" y="245764"/>
                </a:cubicBezTo>
                <a:lnTo>
                  <a:pt x="5857446" y="102376"/>
                </a:lnTo>
                <a:cubicBezTo>
                  <a:pt x="5857446" y="63614"/>
                  <a:pt x="5854299" y="38390"/>
                  <a:pt x="5848004" y="26703"/>
                </a:cubicBezTo>
                <a:cubicBezTo>
                  <a:pt x="5844856" y="20859"/>
                  <a:pt x="5844864" y="17384"/>
                  <a:pt x="5848028" y="16278"/>
                </a:cubicBezTo>
                <a:close/>
                <a:moveTo>
                  <a:pt x="2937933" y="15947"/>
                </a:moveTo>
                <a:cubicBezTo>
                  <a:pt x="2942221" y="15947"/>
                  <a:pt x="2949832" y="18256"/>
                  <a:pt x="2960766" y="22874"/>
                </a:cubicBezTo>
                <a:cubicBezTo>
                  <a:pt x="2971700" y="27491"/>
                  <a:pt x="2975594" y="33281"/>
                  <a:pt x="2972446" y="40243"/>
                </a:cubicBezTo>
                <a:cubicBezTo>
                  <a:pt x="2969298" y="47205"/>
                  <a:pt x="2967724" y="65643"/>
                  <a:pt x="2967724" y="95557"/>
                </a:cubicBezTo>
                <a:cubicBezTo>
                  <a:pt x="2973762" y="93048"/>
                  <a:pt x="2979383" y="91069"/>
                  <a:pt x="2984589" y="89620"/>
                </a:cubicBezTo>
                <a:cubicBezTo>
                  <a:pt x="2989794" y="88172"/>
                  <a:pt x="2994132" y="89868"/>
                  <a:pt x="2997602" y="94707"/>
                </a:cubicBezTo>
                <a:cubicBezTo>
                  <a:pt x="3001073" y="99547"/>
                  <a:pt x="2999997" y="104437"/>
                  <a:pt x="2994376" y="109377"/>
                </a:cubicBezTo>
                <a:cubicBezTo>
                  <a:pt x="2988754" y="114318"/>
                  <a:pt x="2979871" y="119226"/>
                  <a:pt x="2967724" y="124101"/>
                </a:cubicBezTo>
                <a:lnTo>
                  <a:pt x="2967724" y="164390"/>
                </a:lnTo>
                <a:cubicBezTo>
                  <a:pt x="2974192" y="159371"/>
                  <a:pt x="2980530" y="155643"/>
                  <a:pt x="2986740" y="153205"/>
                </a:cubicBezTo>
                <a:cubicBezTo>
                  <a:pt x="2992949" y="150767"/>
                  <a:pt x="2994028" y="152993"/>
                  <a:pt x="2989977" y="159884"/>
                </a:cubicBezTo>
                <a:cubicBezTo>
                  <a:pt x="2985926" y="166774"/>
                  <a:pt x="2978508" y="174787"/>
                  <a:pt x="2967724" y="183921"/>
                </a:cubicBezTo>
                <a:cubicBezTo>
                  <a:pt x="2967724" y="212172"/>
                  <a:pt x="2967943" y="234654"/>
                  <a:pt x="2968381" y="251367"/>
                </a:cubicBezTo>
                <a:cubicBezTo>
                  <a:pt x="2968818" y="268081"/>
                  <a:pt x="2964759" y="281862"/>
                  <a:pt x="2956206" y="292710"/>
                </a:cubicBezTo>
                <a:cubicBezTo>
                  <a:pt x="2947652" y="303558"/>
                  <a:pt x="2941643" y="304630"/>
                  <a:pt x="2938181" y="295926"/>
                </a:cubicBezTo>
                <a:cubicBezTo>
                  <a:pt x="2934717" y="287221"/>
                  <a:pt x="2928400" y="277294"/>
                  <a:pt x="2919230" y="266145"/>
                </a:cubicBezTo>
                <a:cubicBezTo>
                  <a:pt x="2910059" y="254995"/>
                  <a:pt x="2909449" y="250342"/>
                  <a:pt x="2917401" y="252184"/>
                </a:cubicBezTo>
                <a:cubicBezTo>
                  <a:pt x="2925353" y="254027"/>
                  <a:pt x="2931032" y="254927"/>
                  <a:pt x="2934437" y="254884"/>
                </a:cubicBezTo>
                <a:cubicBezTo>
                  <a:pt x="2937843" y="254841"/>
                  <a:pt x="2940166" y="249826"/>
                  <a:pt x="2941407" y="239838"/>
                </a:cubicBezTo>
                <a:cubicBezTo>
                  <a:pt x="2942647" y="229850"/>
                  <a:pt x="2943267" y="215104"/>
                  <a:pt x="2943267" y="195602"/>
                </a:cubicBezTo>
                <a:cubicBezTo>
                  <a:pt x="2925457" y="211906"/>
                  <a:pt x="2911787" y="223855"/>
                  <a:pt x="2902258" y="231448"/>
                </a:cubicBezTo>
                <a:cubicBezTo>
                  <a:pt x="2892729" y="239042"/>
                  <a:pt x="2882784" y="238009"/>
                  <a:pt x="2872423" y="228351"/>
                </a:cubicBezTo>
                <a:cubicBezTo>
                  <a:pt x="2862062" y="218693"/>
                  <a:pt x="2859603" y="213516"/>
                  <a:pt x="2865045" y="212821"/>
                </a:cubicBezTo>
                <a:cubicBezTo>
                  <a:pt x="2870488" y="212125"/>
                  <a:pt x="2878847" y="209393"/>
                  <a:pt x="2890127" y="204625"/>
                </a:cubicBezTo>
                <a:cubicBezTo>
                  <a:pt x="2901405" y="199857"/>
                  <a:pt x="2919118" y="189715"/>
                  <a:pt x="2943267" y="174199"/>
                </a:cubicBezTo>
                <a:lnTo>
                  <a:pt x="2943267" y="130812"/>
                </a:lnTo>
                <a:cubicBezTo>
                  <a:pt x="2935739" y="132605"/>
                  <a:pt x="2928787" y="133953"/>
                  <a:pt x="2922413" y="134856"/>
                </a:cubicBezTo>
                <a:cubicBezTo>
                  <a:pt x="2916039" y="135760"/>
                  <a:pt x="2908923" y="133523"/>
                  <a:pt x="2901064" y="128145"/>
                </a:cubicBezTo>
                <a:cubicBezTo>
                  <a:pt x="2893205" y="122768"/>
                  <a:pt x="2892904" y="119391"/>
                  <a:pt x="2900161" y="118014"/>
                </a:cubicBezTo>
                <a:cubicBezTo>
                  <a:pt x="2907417" y="116637"/>
                  <a:pt x="2921786" y="112242"/>
                  <a:pt x="2943267" y="104828"/>
                </a:cubicBezTo>
                <a:cubicBezTo>
                  <a:pt x="2943267" y="91635"/>
                  <a:pt x="2943049" y="78679"/>
                  <a:pt x="2942611" y="65959"/>
                </a:cubicBezTo>
                <a:cubicBezTo>
                  <a:pt x="2942174" y="53239"/>
                  <a:pt x="2939696" y="41724"/>
                  <a:pt x="2935179" y="31413"/>
                </a:cubicBezTo>
                <a:cubicBezTo>
                  <a:pt x="2930662" y="21103"/>
                  <a:pt x="2931580" y="15947"/>
                  <a:pt x="2937933" y="15947"/>
                </a:cubicBezTo>
                <a:close/>
                <a:moveTo>
                  <a:pt x="1147315" y="15947"/>
                </a:moveTo>
                <a:cubicBezTo>
                  <a:pt x="1153453" y="15947"/>
                  <a:pt x="1161300" y="18321"/>
                  <a:pt x="1170858" y="23067"/>
                </a:cubicBezTo>
                <a:cubicBezTo>
                  <a:pt x="1180416" y="27814"/>
                  <a:pt x="1183155" y="33457"/>
                  <a:pt x="1179075" y="39996"/>
                </a:cubicBezTo>
                <a:cubicBezTo>
                  <a:pt x="1174995" y="46535"/>
                  <a:pt x="1172532" y="66403"/>
                  <a:pt x="1171686" y="99601"/>
                </a:cubicBezTo>
                <a:cubicBezTo>
                  <a:pt x="1189525" y="95098"/>
                  <a:pt x="1200062" y="96701"/>
                  <a:pt x="1203295" y="104409"/>
                </a:cubicBezTo>
                <a:cubicBezTo>
                  <a:pt x="1206529" y="112116"/>
                  <a:pt x="1195993" y="119261"/>
                  <a:pt x="1171686" y="125844"/>
                </a:cubicBezTo>
                <a:lnTo>
                  <a:pt x="1171686" y="153592"/>
                </a:lnTo>
                <a:cubicBezTo>
                  <a:pt x="1186944" y="141890"/>
                  <a:pt x="1196609" y="137703"/>
                  <a:pt x="1200682" y="141030"/>
                </a:cubicBezTo>
                <a:cubicBezTo>
                  <a:pt x="1204755" y="144357"/>
                  <a:pt x="1195089" y="155119"/>
                  <a:pt x="1171686" y="173317"/>
                </a:cubicBezTo>
                <a:cubicBezTo>
                  <a:pt x="1171686" y="215936"/>
                  <a:pt x="1171908" y="241859"/>
                  <a:pt x="1172353" y="251087"/>
                </a:cubicBezTo>
                <a:cubicBezTo>
                  <a:pt x="1172797" y="260315"/>
                  <a:pt x="1172310" y="268955"/>
                  <a:pt x="1170890" y="277007"/>
                </a:cubicBezTo>
                <a:cubicBezTo>
                  <a:pt x="1169470" y="285059"/>
                  <a:pt x="1165244" y="292627"/>
                  <a:pt x="1158210" y="299711"/>
                </a:cubicBezTo>
                <a:cubicBezTo>
                  <a:pt x="1151176" y="306796"/>
                  <a:pt x="1144791" y="304899"/>
                  <a:pt x="1139055" y="294022"/>
                </a:cubicBezTo>
                <a:cubicBezTo>
                  <a:pt x="1133319" y="283145"/>
                  <a:pt x="1126274" y="272992"/>
                  <a:pt x="1117921" y="263563"/>
                </a:cubicBezTo>
                <a:cubicBezTo>
                  <a:pt x="1109568" y="254135"/>
                  <a:pt x="1110944" y="251450"/>
                  <a:pt x="1122051" y="255508"/>
                </a:cubicBezTo>
                <a:cubicBezTo>
                  <a:pt x="1133157" y="259566"/>
                  <a:pt x="1139779" y="261595"/>
                  <a:pt x="1141916" y="261595"/>
                </a:cubicBezTo>
                <a:cubicBezTo>
                  <a:pt x="1143694" y="261595"/>
                  <a:pt x="1145027" y="260860"/>
                  <a:pt x="1145917" y="259390"/>
                </a:cubicBezTo>
                <a:cubicBezTo>
                  <a:pt x="1146806" y="257921"/>
                  <a:pt x="1147473" y="255167"/>
                  <a:pt x="1147917" y="251130"/>
                </a:cubicBezTo>
                <a:cubicBezTo>
                  <a:pt x="1148362" y="247094"/>
                  <a:pt x="1148584" y="225436"/>
                  <a:pt x="1148584" y="186159"/>
                </a:cubicBezTo>
                <a:cubicBezTo>
                  <a:pt x="1127088" y="203467"/>
                  <a:pt x="1113275" y="214993"/>
                  <a:pt x="1107144" y="220736"/>
                </a:cubicBezTo>
                <a:cubicBezTo>
                  <a:pt x="1101014" y="226480"/>
                  <a:pt x="1095604" y="228075"/>
                  <a:pt x="1090915" y="225522"/>
                </a:cubicBezTo>
                <a:cubicBezTo>
                  <a:pt x="1086225" y="222970"/>
                  <a:pt x="1081167" y="218686"/>
                  <a:pt x="1075739" y="212670"/>
                </a:cubicBezTo>
                <a:cubicBezTo>
                  <a:pt x="1070312" y="206654"/>
                  <a:pt x="1070247" y="203001"/>
                  <a:pt x="1075546" y="201710"/>
                </a:cubicBezTo>
                <a:cubicBezTo>
                  <a:pt x="1080844" y="200420"/>
                  <a:pt x="1087430" y="198025"/>
                  <a:pt x="1095303" y="194526"/>
                </a:cubicBezTo>
                <a:cubicBezTo>
                  <a:pt x="1103176" y="191027"/>
                  <a:pt x="1120936" y="181068"/>
                  <a:pt x="1148584" y="164648"/>
                </a:cubicBezTo>
                <a:lnTo>
                  <a:pt x="1148584" y="129457"/>
                </a:lnTo>
                <a:cubicBezTo>
                  <a:pt x="1145645" y="130332"/>
                  <a:pt x="1139639" y="131002"/>
                  <a:pt x="1130569" y="131469"/>
                </a:cubicBezTo>
                <a:cubicBezTo>
                  <a:pt x="1121499" y="131935"/>
                  <a:pt x="1112561" y="130357"/>
                  <a:pt x="1103757" y="126736"/>
                </a:cubicBezTo>
                <a:cubicBezTo>
                  <a:pt x="1094951" y="123115"/>
                  <a:pt x="1096827" y="119753"/>
                  <a:pt x="1109382" y="116648"/>
                </a:cubicBezTo>
                <a:cubicBezTo>
                  <a:pt x="1121936" y="113543"/>
                  <a:pt x="1135004" y="109596"/>
                  <a:pt x="1148584" y="104807"/>
                </a:cubicBezTo>
                <a:lnTo>
                  <a:pt x="1148584" y="60538"/>
                </a:lnTo>
                <a:cubicBezTo>
                  <a:pt x="1148584" y="45252"/>
                  <a:pt x="1146558" y="33998"/>
                  <a:pt x="1142507" y="26778"/>
                </a:cubicBezTo>
                <a:cubicBezTo>
                  <a:pt x="1138456" y="19558"/>
                  <a:pt x="1140059" y="15947"/>
                  <a:pt x="1147315" y="15947"/>
                </a:cubicBezTo>
                <a:close/>
                <a:moveTo>
                  <a:pt x="432940" y="15947"/>
                </a:moveTo>
                <a:cubicBezTo>
                  <a:pt x="439077" y="15947"/>
                  <a:pt x="446925" y="18321"/>
                  <a:pt x="456483" y="23067"/>
                </a:cubicBezTo>
                <a:cubicBezTo>
                  <a:pt x="466040" y="27814"/>
                  <a:pt x="468779" y="33457"/>
                  <a:pt x="464700" y="39996"/>
                </a:cubicBezTo>
                <a:cubicBezTo>
                  <a:pt x="460620" y="46535"/>
                  <a:pt x="458157" y="66403"/>
                  <a:pt x="457311" y="99601"/>
                </a:cubicBezTo>
                <a:cubicBezTo>
                  <a:pt x="475151" y="95098"/>
                  <a:pt x="485687" y="96701"/>
                  <a:pt x="488920" y="104409"/>
                </a:cubicBezTo>
                <a:cubicBezTo>
                  <a:pt x="492154" y="112116"/>
                  <a:pt x="481618" y="119261"/>
                  <a:pt x="457311" y="125844"/>
                </a:cubicBezTo>
                <a:lnTo>
                  <a:pt x="457311" y="153592"/>
                </a:lnTo>
                <a:cubicBezTo>
                  <a:pt x="472569" y="141890"/>
                  <a:pt x="482234" y="137703"/>
                  <a:pt x="486307" y="141030"/>
                </a:cubicBezTo>
                <a:cubicBezTo>
                  <a:pt x="490379" y="144357"/>
                  <a:pt x="480714" y="155119"/>
                  <a:pt x="457311" y="173317"/>
                </a:cubicBezTo>
                <a:cubicBezTo>
                  <a:pt x="457311" y="215936"/>
                  <a:pt x="457533" y="241859"/>
                  <a:pt x="457978" y="251087"/>
                </a:cubicBezTo>
                <a:cubicBezTo>
                  <a:pt x="458422" y="260315"/>
                  <a:pt x="457935" y="268955"/>
                  <a:pt x="456515" y="277007"/>
                </a:cubicBezTo>
                <a:cubicBezTo>
                  <a:pt x="455095" y="285059"/>
                  <a:pt x="450869" y="292627"/>
                  <a:pt x="443835" y="299711"/>
                </a:cubicBezTo>
                <a:cubicBezTo>
                  <a:pt x="436801" y="306796"/>
                  <a:pt x="430416" y="304899"/>
                  <a:pt x="424680" y="294022"/>
                </a:cubicBezTo>
                <a:cubicBezTo>
                  <a:pt x="418944" y="283145"/>
                  <a:pt x="411899" y="272992"/>
                  <a:pt x="403546" y="263563"/>
                </a:cubicBezTo>
                <a:cubicBezTo>
                  <a:pt x="395193" y="254135"/>
                  <a:pt x="396570" y="251450"/>
                  <a:pt x="407676" y="255508"/>
                </a:cubicBezTo>
                <a:cubicBezTo>
                  <a:pt x="418782" y="259566"/>
                  <a:pt x="425404" y="261595"/>
                  <a:pt x="427541" y="261595"/>
                </a:cubicBezTo>
                <a:cubicBezTo>
                  <a:pt x="429319" y="261595"/>
                  <a:pt x="430652" y="260860"/>
                  <a:pt x="431542" y="259390"/>
                </a:cubicBezTo>
                <a:cubicBezTo>
                  <a:pt x="432431" y="257921"/>
                  <a:pt x="433097" y="255167"/>
                  <a:pt x="433542" y="251130"/>
                </a:cubicBezTo>
                <a:cubicBezTo>
                  <a:pt x="433987" y="247094"/>
                  <a:pt x="434209" y="225436"/>
                  <a:pt x="434209" y="186159"/>
                </a:cubicBezTo>
                <a:cubicBezTo>
                  <a:pt x="412713" y="203467"/>
                  <a:pt x="398900" y="214993"/>
                  <a:pt x="392769" y="220736"/>
                </a:cubicBezTo>
                <a:cubicBezTo>
                  <a:pt x="386639" y="226480"/>
                  <a:pt x="381229" y="228075"/>
                  <a:pt x="376540" y="225522"/>
                </a:cubicBezTo>
                <a:cubicBezTo>
                  <a:pt x="371851" y="222970"/>
                  <a:pt x="366792" y="218686"/>
                  <a:pt x="361364" y="212670"/>
                </a:cubicBezTo>
                <a:cubicBezTo>
                  <a:pt x="355936" y="206654"/>
                  <a:pt x="355872" y="203001"/>
                  <a:pt x="361171" y="201710"/>
                </a:cubicBezTo>
                <a:cubicBezTo>
                  <a:pt x="366469" y="200420"/>
                  <a:pt x="373055" y="198025"/>
                  <a:pt x="380928" y="194526"/>
                </a:cubicBezTo>
                <a:cubicBezTo>
                  <a:pt x="388801" y="191027"/>
                  <a:pt x="406561" y="181068"/>
                  <a:pt x="434209" y="164648"/>
                </a:cubicBezTo>
                <a:lnTo>
                  <a:pt x="434209" y="129457"/>
                </a:lnTo>
                <a:cubicBezTo>
                  <a:pt x="431269" y="130332"/>
                  <a:pt x="425264" y="131002"/>
                  <a:pt x="416194" y="131469"/>
                </a:cubicBezTo>
                <a:cubicBezTo>
                  <a:pt x="407124" y="131935"/>
                  <a:pt x="398186" y="130357"/>
                  <a:pt x="389382" y="126736"/>
                </a:cubicBezTo>
                <a:cubicBezTo>
                  <a:pt x="380577" y="123115"/>
                  <a:pt x="382452" y="119753"/>
                  <a:pt x="395006" y="116648"/>
                </a:cubicBezTo>
                <a:cubicBezTo>
                  <a:pt x="407561" y="113543"/>
                  <a:pt x="420629" y="109596"/>
                  <a:pt x="434209" y="104807"/>
                </a:cubicBezTo>
                <a:lnTo>
                  <a:pt x="434209" y="60538"/>
                </a:lnTo>
                <a:cubicBezTo>
                  <a:pt x="434209" y="45252"/>
                  <a:pt x="432183" y="33998"/>
                  <a:pt x="428132" y="26778"/>
                </a:cubicBezTo>
                <a:cubicBezTo>
                  <a:pt x="424082" y="19558"/>
                  <a:pt x="425683" y="15947"/>
                  <a:pt x="432940" y="15947"/>
                </a:cubicBezTo>
                <a:close/>
                <a:moveTo>
                  <a:pt x="2023943" y="13895"/>
                </a:moveTo>
                <a:cubicBezTo>
                  <a:pt x="2031959" y="13469"/>
                  <a:pt x="2039042" y="15985"/>
                  <a:pt x="2045194" y="21443"/>
                </a:cubicBezTo>
                <a:cubicBezTo>
                  <a:pt x="2053397" y="28721"/>
                  <a:pt x="2054723" y="33686"/>
                  <a:pt x="2049174" y="36339"/>
                </a:cubicBezTo>
                <a:cubicBezTo>
                  <a:pt x="2043624" y="38992"/>
                  <a:pt x="2036924" y="40777"/>
                  <a:pt x="2029072" y="41695"/>
                </a:cubicBezTo>
                <a:cubicBezTo>
                  <a:pt x="2021221" y="42613"/>
                  <a:pt x="2010896" y="43732"/>
                  <a:pt x="1998097" y="45051"/>
                </a:cubicBezTo>
                <a:cubicBezTo>
                  <a:pt x="1985299" y="46370"/>
                  <a:pt x="1967305" y="48385"/>
                  <a:pt x="1944117" y="51095"/>
                </a:cubicBezTo>
                <a:cubicBezTo>
                  <a:pt x="1953109" y="54193"/>
                  <a:pt x="1956912" y="57814"/>
                  <a:pt x="1955529" y="61958"/>
                </a:cubicBezTo>
                <a:cubicBezTo>
                  <a:pt x="1954145" y="66102"/>
                  <a:pt x="1953037" y="73703"/>
                  <a:pt x="1952205" y="84759"/>
                </a:cubicBezTo>
                <a:cubicBezTo>
                  <a:pt x="1966373" y="83110"/>
                  <a:pt x="1976602" y="80672"/>
                  <a:pt x="1982890" y="77445"/>
                </a:cubicBezTo>
                <a:cubicBezTo>
                  <a:pt x="1989178" y="74219"/>
                  <a:pt x="1995910" y="74047"/>
                  <a:pt x="2003088" y="76929"/>
                </a:cubicBezTo>
                <a:cubicBezTo>
                  <a:pt x="2010265" y="79812"/>
                  <a:pt x="2017077" y="83830"/>
                  <a:pt x="2023523" y="88986"/>
                </a:cubicBezTo>
                <a:cubicBezTo>
                  <a:pt x="2029969" y="94141"/>
                  <a:pt x="2031166" y="100318"/>
                  <a:pt x="2027115" y="107517"/>
                </a:cubicBezTo>
                <a:cubicBezTo>
                  <a:pt x="2023064" y="114716"/>
                  <a:pt x="2021870" y="135473"/>
                  <a:pt x="2023533" y="169789"/>
                </a:cubicBezTo>
                <a:lnTo>
                  <a:pt x="2031858" y="169940"/>
                </a:lnTo>
                <a:cubicBezTo>
                  <a:pt x="2045596" y="168119"/>
                  <a:pt x="2058057" y="165838"/>
                  <a:pt x="2069243" y="163099"/>
                </a:cubicBezTo>
                <a:cubicBezTo>
                  <a:pt x="2080428" y="160361"/>
                  <a:pt x="2090488" y="164419"/>
                  <a:pt x="2099422" y="175274"/>
                </a:cubicBezTo>
                <a:cubicBezTo>
                  <a:pt x="2108356" y="186130"/>
                  <a:pt x="2103803" y="191558"/>
                  <a:pt x="2085763" y="191558"/>
                </a:cubicBezTo>
                <a:cubicBezTo>
                  <a:pt x="2070591" y="191558"/>
                  <a:pt x="2049919" y="192375"/>
                  <a:pt x="2023748" y="194010"/>
                </a:cubicBezTo>
                <a:cubicBezTo>
                  <a:pt x="2023748" y="212709"/>
                  <a:pt x="2024193" y="229150"/>
                  <a:pt x="2025082" y="243333"/>
                </a:cubicBezTo>
                <a:cubicBezTo>
                  <a:pt x="2025971" y="257515"/>
                  <a:pt x="2025462" y="269601"/>
                  <a:pt x="2023555" y="279589"/>
                </a:cubicBezTo>
                <a:cubicBezTo>
                  <a:pt x="2021648" y="289577"/>
                  <a:pt x="2016510" y="299220"/>
                  <a:pt x="2008143" y="308520"/>
                </a:cubicBezTo>
                <a:cubicBezTo>
                  <a:pt x="1999775" y="317820"/>
                  <a:pt x="1993193" y="317536"/>
                  <a:pt x="1988396" y="307670"/>
                </a:cubicBezTo>
                <a:cubicBezTo>
                  <a:pt x="1983600" y="297804"/>
                  <a:pt x="1975218" y="288107"/>
                  <a:pt x="1963251" y="278578"/>
                </a:cubicBezTo>
                <a:cubicBezTo>
                  <a:pt x="1951284" y="269049"/>
                  <a:pt x="1952807" y="265858"/>
                  <a:pt x="1967822" y="269006"/>
                </a:cubicBezTo>
                <a:cubicBezTo>
                  <a:pt x="1982836" y="272153"/>
                  <a:pt x="1991608" y="271874"/>
                  <a:pt x="1994139" y="268167"/>
                </a:cubicBezTo>
                <a:cubicBezTo>
                  <a:pt x="1996671" y="264460"/>
                  <a:pt x="1997710" y="255250"/>
                  <a:pt x="1997258" y="240537"/>
                </a:cubicBezTo>
                <a:cubicBezTo>
                  <a:pt x="1996807" y="225824"/>
                  <a:pt x="1996581" y="210845"/>
                  <a:pt x="1996581" y="195602"/>
                </a:cubicBezTo>
                <a:cubicBezTo>
                  <a:pt x="1953130" y="199172"/>
                  <a:pt x="1917115" y="203058"/>
                  <a:pt x="1888535" y="207260"/>
                </a:cubicBezTo>
                <a:cubicBezTo>
                  <a:pt x="1887746" y="222231"/>
                  <a:pt x="1886667" y="236586"/>
                  <a:pt x="1885297" y="250324"/>
                </a:cubicBezTo>
                <a:cubicBezTo>
                  <a:pt x="1883928" y="264062"/>
                  <a:pt x="1880536" y="275921"/>
                  <a:pt x="1875123" y="285902"/>
                </a:cubicBezTo>
                <a:cubicBezTo>
                  <a:pt x="1869710" y="295883"/>
                  <a:pt x="1864081" y="295076"/>
                  <a:pt x="1858237" y="283482"/>
                </a:cubicBezTo>
                <a:cubicBezTo>
                  <a:pt x="1852394" y="271888"/>
                  <a:pt x="1851494" y="260584"/>
                  <a:pt x="1855538" y="249571"/>
                </a:cubicBezTo>
                <a:cubicBezTo>
                  <a:pt x="1859582" y="238558"/>
                  <a:pt x="1862507" y="225515"/>
                  <a:pt x="1864314" y="210444"/>
                </a:cubicBezTo>
                <a:cubicBezTo>
                  <a:pt x="1848153" y="213068"/>
                  <a:pt x="1835609" y="215076"/>
                  <a:pt x="1826682" y="216467"/>
                </a:cubicBezTo>
                <a:cubicBezTo>
                  <a:pt x="1817755" y="217858"/>
                  <a:pt x="1809198" y="214480"/>
                  <a:pt x="1801009" y="206335"/>
                </a:cubicBezTo>
                <a:cubicBezTo>
                  <a:pt x="1792821" y="198190"/>
                  <a:pt x="1794155" y="194117"/>
                  <a:pt x="1805010" y="194117"/>
                </a:cubicBezTo>
                <a:cubicBezTo>
                  <a:pt x="1812940" y="194117"/>
                  <a:pt x="1833189" y="192031"/>
                  <a:pt x="1865755" y="187858"/>
                </a:cubicBezTo>
                <a:cubicBezTo>
                  <a:pt x="1866587" y="164168"/>
                  <a:pt x="1867003" y="146472"/>
                  <a:pt x="1867003" y="134770"/>
                </a:cubicBezTo>
                <a:cubicBezTo>
                  <a:pt x="1867003" y="122954"/>
                  <a:pt x="1864981" y="112790"/>
                  <a:pt x="1860937" y="104280"/>
                </a:cubicBezTo>
                <a:cubicBezTo>
                  <a:pt x="1856893" y="95769"/>
                  <a:pt x="1857947" y="91979"/>
                  <a:pt x="1864099" y="92911"/>
                </a:cubicBezTo>
                <a:cubicBezTo>
                  <a:pt x="1870251" y="93843"/>
                  <a:pt x="1875234" y="94517"/>
                  <a:pt x="1879049" y="94933"/>
                </a:cubicBezTo>
                <a:cubicBezTo>
                  <a:pt x="1882863" y="95349"/>
                  <a:pt x="1898200" y="93542"/>
                  <a:pt x="1925059" y="89513"/>
                </a:cubicBezTo>
                <a:cubicBezTo>
                  <a:pt x="1925059" y="72606"/>
                  <a:pt x="1923733" y="60725"/>
                  <a:pt x="1921080" y="53870"/>
                </a:cubicBezTo>
                <a:cubicBezTo>
                  <a:pt x="1905736" y="55605"/>
                  <a:pt x="1894228" y="57150"/>
                  <a:pt x="1886556" y="58506"/>
                </a:cubicBezTo>
                <a:cubicBezTo>
                  <a:pt x="1878884" y="59861"/>
                  <a:pt x="1871520" y="61001"/>
                  <a:pt x="1864465" y="61926"/>
                </a:cubicBezTo>
                <a:cubicBezTo>
                  <a:pt x="1857409" y="62851"/>
                  <a:pt x="1849547" y="59542"/>
                  <a:pt x="1840879" y="51999"/>
                </a:cubicBezTo>
                <a:cubicBezTo>
                  <a:pt x="1832210" y="44456"/>
                  <a:pt x="1834053" y="40401"/>
                  <a:pt x="1846407" y="39835"/>
                </a:cubicBezTo>
                <a:cubicBezTo>
                  <a:pt x="1858761" y="39268"/>
                  <a:pt x="1876356" y="37637"/>
                  <a:pt x="1899193" y="34941"/>
                </a:cubicBezTo>
                <a:cubicBezTo>
                  <a:pt x="1922030" y="32245"/>
                  <a:pt x="1944264" y="29094"/>
                  <a:pt x="1965897" y="25487"/>
                </a:cubicBezTo>
                <a:cubicBezTo>
                  <a:pt x="1987529" y="21881"/>
                  <a:pt x="2004102" y="18486"/>
                  <a:pt x="2015618" y="15302"/>
                </a:cubicBezTo>
                <a:cubicBezTo>
                  <a:pt x="2018496" y="14506"/>
                  <a:pt x="2021272" y="14037"/>
                  <a:pt x="2023943" y="13895"/>
                </a:cubicBezTo>
                <a:close/>
                <a:moveTo>
                  <a:pt x="3020274" y="11903"/>
                </a:moveTo>
                <a:cubicBezTo>
                  <a:pt x="3025293" y="11903"/>
                  <a:pt x="3033087" y="13707"/>
                  <a:pt x="3043656" y="17313"/>
                </a:cubicBezTo>
                <a:cubicBezTo>
                  <a:pt x="3054225" y="20920"/>
                  <a:pt x="3058380" y="26226"/>
                  <a:pt x="3056121" y="33231"/>
                </a:cubicBezTo>
                <a:cubicBezTo>
                  <a:pt x="3053863" y="40236"/>
                  <a:pt x="3053174" y="50991"/>
                  <a:pt x="3054057" y="65496"/>
                </a:cubicBezTo>
                <a:cubicBezTo>
                  <a:pt x="3054938" y="80002"/>
                  <a:pt x="3056863" y="94517"/>
                  <a:pt x="3059832" y="109044"/>
                </a:cubicBezTo>
                <a:cubicBezTo>
                  <a:pt x="3067862" y="104943"/>
                  <a:pt x="3074695" y="100996"/>
                  <a:pt x="3080331" y="97203"/>
                </a:cubicBezTo>
                <a:cubicBezTo>
                  <a:pt x="3085967" y="93410"/>
                  <a:pt x="3093126" y="94094"/>
                  <a:pt x="3101809" y="99257"/>
                </a:cubicBezTo>
                <a:cubicBezTo>
                  <a:pt x="3110492" y="104419"/>
                  <a:pt x="3110556" y="109585"/>
                  <a:pt x="3102003" y="114755"/>
                </a:cubicBezTo>
                <a:cubicBezTo>
                  <a:pt x="3093449" y="119925"/>
                  <a:pt x="3081084" y="126087"/>
                  <a:pt x="3064908" y="133243"/>
                </a:cubicBezTo>
                <a:cubicBezTo>
                  <a:pt x="3068464" y="152875"/>
                  <a:pt x="3071117" y="165057"/>
                  <a:pt x="3072867" y="169789"/>
                </a:cubicBezTo>
                <a:cubicBezTo>
                  <a:pt x="3086375" y="155779"/>
                  <a:pt x="3093391" y="143729"/>
                  <a:pt x="3093915" y="133641"/>
                </a:cubicBezTo>
                <a:cubicBezTo>
                  <a:pt x="3094438" y="123553"/>
                  <a:pt x="3097858" y="119774"/>
                  <a:pt x="3104175" y="122305"/>
                </a:cubicBezTo>
                <a:cubicBezTo>
                  <a:pt x="3110492" y="124836"/>
                  <a:pt x="3116773" y="130002"/>
                  <a:pt x="3123018" y="137803"/>
                </a:cubicBezTo>
                <a:cubicBezTo>
                  <a:pt x="3129263" y="145604"/>
                  <a:pt x="3129005" y="151850"/>
                  <a:pt x="3122244" y="156539"/>
                </a:cubicBezTo>
                <a:cubicBezTo>
                  <a:pt x="3115482" y="161228"/>
                  <a:pt x="3109674" y="165996"/>
                  <a:pt x="3104821" y="170843"/>
                </a:cubicBezTo>
                <a:cubicBezTo>
                  <a:pt x="3099967" y="175690"/>
                  <a:pt x="3092506" y="183362"/>
                  <a:pt x="3082439" y="193859"/>
                </a:cubicBezTo>
                <a:cubicBezTo>
                  <a:pt x="3090254" y="209519"/>
                  <a:pt x="3099246" y="222873"/>
                  <a:pt x="3109413" y="233922"/>
                </a:cubicBezTo>
                <a:cubicBezTo>
                  <a:pt x="3119580" y="244971"/>
                  <a:pt x="3127722" y="252116"/>
                  <a:pt x="3133838" y="255357"/>
                </a:cubicBezTo>
                <a:cubicBezTo>
                  <a:pt x="3139954" y="258598"/>
                  <a:pt x="3143543" y="260000"/>
                  <a:pt x="3144604" y="259562"/>
                </a:cubicBezTo>
                <a:cubicBezTo>
                  <a:pt x="3145665" y="259125"/>
                  <a:pt x="3151093" y="249904"/>
                  <a:pt x="3160887" y="231900"/>
                </a:cubicBezTo>
                <a:cubicBezTo>
                  <a:pt x="3170681" y="213896"/>
                  <a:pt x="3174005" y="215269"/>
                  <a:pt x="3170857" y="236019"/>
                </a:cubicBezTo>
                <a:cubicBezTo>
                  <a:pt x="3167709" y="256770"/>
                  <a:pt x="3167261" y="274118"/>
                  <a:pt x="3169513" y="288064"/>
                </a:cubicBezTo>
                <a:cubicBezTo>
                  <a:pt x="3171764" y="302009"/>
                  <a:pt x="3165523" y="306419"/>
                  <a:pt x="3150788" y="301292"/>
                </a:cubicBezTo>
                <a:cubicBezTo>
                  <a:pt x="3136054" y="296166"/>
                  <a:pt x="3121312" y="287149"/>
                  <a:pt x="3106563" y="274243"/>
                </a:cubicBezTo>
                <a:cubicBezTo>
                  <a:pt x="3091814" y="261337"/>
                  <a:pt x="3076947" y="239174"/>
                  <a:pt x="3061961" y="207755"/>
                </a:cubicBezTo>
                <a:cubicBezTo>
                  <a:pt x="3049915" y="218266"/>
                  <a:pt x="3038974" y="225160"/>
                  <a:pt x="3029136" y="228437"/>
                </a:cubicBezTo>
                <a:cubicBezTo>
                  <a:pt x="3019299" y="231714"/>
                  <a:pt x="3008150" y="234033"/>
                  <a:pt x="2995688" y="235396"/>
                </a:cubicBezTo>
                <a:cubicBezTo>
                  <a:pt x="2983226" y="236758"/>
                  <a:pt x="2982728" y="233890"/>
                  <a:pt x="2994193" y="226792"/>
                </a:cubicBezTo>
                <a:cubicBezTo>
                  <a:pt x="3005658" y="219693"/>
                  <a:pt x="3015736" y="213538"/>
                  <a:pt x="3024426" y="208325"/>
                </a:cubicBezTo>
                <a:cubicBezTo>
                  <a:pt x="3033116" y="203112"/>
                  <a:pt x="3042953" y="195996"/>
                  <a:pt x="3053938" y="186976"/>
                </a:cubicBezTo>
                <a:cubicBezTo>
                  <a:pt x="3050453" y="178271"/>
                  <a:pt x="3046309" y="162698"/>
                  <a:pt x="3041505" y="140256"/>
                </a:cubicBezTo>
                <a:cubicBezTo>
                  <a:pt x="3027523" y="145662"/>
                  <a:pt x="3016427" y="147354"/>
                  <a:pt x="3008218" y="145332"/>
                </a:cubicBezTo>
                <a:cubicBezTo>
                  <a:pt x="3000008" y="143310"/>
                  <a:pt x="2999147" y="139990"/>
                  <a:pt x="3005637" y="135373"/>
                </a:cubicBezTo>
                <a:cubicBezTo>
                  <a:pt x="3012125" y="130755"/>
                  <a:pt x="3022827" y="125184"/>
                  <a:pt x="3037740" y="118659"/>
                </a:cubicBezTo>
                <a:cubicBezTo>
                  <a:pt x="3034184" y="102068"/>
                  <a:pt x="3030405" y="83343"/>
                  <a:pt x="3026405" y="62485"/>
                </a:cubicBezTo>
                <a:cubicBezTo>
                  <a:pt x="3022404" y="41627"/>
                  <a:pt x="3018568" y="27982"/>
                  <a:pt x="3014897" y="21551"/>
                </a:cubicBezTo>
                <a:cubicBezTo>
                  <a:pt x="3011226" y="15119"/>
                  <a:pt x="3013018" y="11903"/>
                  <a:pt x="3020274" y="11903"/>
                </a:cubicBezTo>
                <a:close/>
                <a:moveTo>
                  <a:pt x="2759232" y="9527"/>
                </a:moveTo>
                <a:cubicBezTo>
                  <a:pt x="2760810" y="9274"/>
                  <a:pt x="2762876" y="9446"/>
                  <a:pt x="2765431" y="10043"/>
                </a:cubicBezTo>
                <a:cubicBezTo>
                  <a:pt x="2775648" y="12430"/>
                  <a:pt x="2784069" y="15998"/>
                  <a:pt x="2790695" y="20744"/>
                </a:cubicBezTo>
                <a:cubicBezTo>
                  <a:pt x="2798840" y="25147"/>
                  <a:pt x="2801324" y="30603"/>
                  <a:pt x="2798148" y="37114"/>
                </a:cubicBezTo>
                <a:cubicBezTo>
                  <a:pt x="2794972" y="43624"/>
                  <a:pt x="2793161" y="62639"/>
                  <a:pt x="2792716" y="94159"/>
                </a:cubicBezTo>
                <a:cubicBezTo>
                  <a:pt x="2792272" y="125679"/>
                  <a:pt x="2792727" y="160891"/>
                  <a:pt x="2794082" y="199796"/>
                </a:cubicBezTo>
                <a:cubicBezTo>
                  <a:pt x="2795438" y="238701"/>
                  <a:pt x="2794703" y="263348"/>
                  <a:pt x="2791878" y="273738"/>
                </a:cubicBezTo>
                <a:cubicBezTo>
                  <a:pt x="2789053" y="284127"/>
                  <a:pt x="2783908" y="293047"/>
                  <a:pt x="2776444" y="300497"/>
                </a:cubicBezTo>
                <a:cubicBezTo>
                  <a:pt x="2768980" y="307946"/>
                  <a:pt x="2762613" y="306462"/>
                  <a:pt x="2757343" y="296044"/>
                </a:cubicBezTo>
                <a:cubicBezTo>
                  <a:pt x="2752073" y="285626"/>
                  <a:pt x="2743924" y="274803"/>
                  <a:pt x="2732896" y="263574"/>
                </a:cubicBezTo>
                <a:cubicBezTo>
                  <a:pt x="2721869" y="252346"/>
                  <a:pt x="2722507" y="248080"/>
                  <a:pt x="2734811" y="250776"/>
                </a:cubicBezTo>
                <a:cubicBezTo>
                  <a:pt x="2747115" y="253471"/>
                  <a:pt x="2754619" y="254891"/>
                  <a:pt x="2757322" y="255035"/>
                </a:cubicBezTo>
                <a:cubicBezTo>
                  <a:pt x="2760025" y="255178"/>
                  <a:pt x="2762197" y="251543"/>
                  <a:pt x="2763839" y="244129"/>
                </a:cubicBezTo>
                <a:cubicBezTo>
                  <a:pt x="2765481" y="236715"/>
                  <a:pt x="2766302" y="218711"/>
                  <a:pt x="2766302" y="190116"/>
                </a:cubicBezTo>
                <a:lnTo>
                  <a:pt x="2766302" y="92933"/>
                </a:lnTo>
                <a:cubicBezTo>
                  <a:pt x="2766302" y="57713"/>
                  <a:pt x="2763602" y="34496"/>
                  <a:pt x="2758203" y="23282"/>
                </a:cubicBezTo>
                <a:cubicBezTo>
                  <a:pt x="2754154" y="14872"/>
                  <a:pt x="2754497" y="10287"/>
                  <a:pt x="2759232" y="9527"/>
                </a:cubicBezTo>
                <a:close/>
                <a:moveTo>
                  <a:pt x="3352210" y="7193"/>
                </a:moveTo>
                <a:cubicBezTo>
                  <a:pt x="3354369" y="7053"/>
                  <a:pt x="3357132" y="7340"/>
                  <a:pt x="3360498" y="8053"/>
                </a:cubicBezTo>
                <a:cubicBezTo>
                  <a:pt x="3373964" y="10907"/>
                  <a:pt x="3383439" y="15159"/>
                  <a:pt x="3388924" y="20809"/>
                </a:cubicBezTo>
                <a:cubicBezTo>
                  <a:pt x="3394409" y="26459"/>
                  <a:pt x="3396005" y="31994"/>
                  <a:pt x="3393710" y="37415"/>
                </a:cubicBezTo>
                <a:cubicBezTo>
                  <a:pt x="3391416" y="42835"/>
                  <a:pt x="3389606" y="53078"/>
                  <a:pt x="3388279" y="68142"/>
                </a:cubicBezTo>
                <a:cubicBezTo>
                  <a:pt x="3386953" y="83207"/>
                  <a:pt x="3385859" y="105394"/>
                  <a:pt x="3384999" y="134706"/>
                </a:cubicBezTo>
                <a:cubicBezTo>
                  <a:pt x="3416963" y="130246"/>
                  <a:pt x="3438610" y="127263"/>
                  <a:pt x="3449938" y="125758"/>
                </a:cubicBezTo>
                <a:cubicBezTo>
                  <a:pt x="3452433" y="110528"/>
                  <a:pt x="3451882" y="97636"/>
                  <a:pt x="3448282" y="87082"/>
                </a:cubicBezTo>
                <a:cubicBezTo>
                  <a:pt x="3444683" y="76528"/>
                  <a:pt x="3448505" y="72928"/>
                  <a:pt x="3459747" y="76284"/>
                </a:cubicBezTo>
                <a:cubicBezTo>
                  <a:pt x="3470990" y="79639"/>
                  <a:pt x="3479340" y="83970"/>
                  <a:pt x="3484796" y="89276"/>
                </a:cubicBezTo>
                <a:cubicBezTo>
                  <a:pt x="3490252" y="94582"/>
                  <a:pt x="3491141" y="99519"/>
                  <a:pt x="3487463" y="104086"/>
                </a:cubicBezTo>
                <a:cubicBezTo>
                  <a:pt x="3483785" y="108653"/>
                  <a:pt x="3481067" y="116426"/>
                  <a:pt x="3479311" y="127403"/>
                </a:cubicBezTo>
                <a:cubicBezTo>
                  <a:pt x="3477555" y="138381"/>
                  <a:pt x="3474181" y="150018"/>
                  <a:pt x="3469190" y="162314"/>
                </a:cubicBezTo>
                <a:cubicBezTo>
                  <a:pt x="3464200" y="174611"/>
                  <a:pt x="3458568" y="177070"/>
                  <a:pt x="3452294" y="169692"/>
                </a:cubicBezTo>
                <a:cubicBezTo>
                  <a:pt x="3446020" y="162314"/>
                  <a:pt x="3444683" y="154302"/>
                  <a:pt x="3448282" y="145655"/>
                </a:cubicBezTo>
                <a:cubicBezTo>
                  <a:pt x="3419129" y="149240"/>
                  <a:pt x="3397991" y="152574"/>
                  <a:pt x="3384870" y="155657"/>
                </a:cubicBezTo>
                <a:cubicBezTo>
                  <a:pt x="3384024" y="194963"/>
                  <a:pt x="3383170" y="223974"/>
                  <a:pt x="3382310" y="242688"/>
                </a:cubicBezTo>
                <a:cubicBezTo>
                  <a:pt x="3412066" y="239189"/>
                  <a:pt x="3434573" y="236629"/>
                  <a:pt x="3449831" y="235008"/>
                </a:cubicBezTo>
                <a:cubicBezTo>
                  <a:pt x="3451495" y="217298"/>
                  <a:pt x="3450527" y="203801"/>
                  <a:pt x="3446927" y="194515"/>
                </a:cubicBezTo>
                <a:cubicBezTo>
                  <a:pt x="3443328" y="185230"/>
                  <a:pt x="3447630" y="182731"/>
                  <a:pt x="3459833" y="187019"/>
                </a:cubicBezTo>
                <a:cubicBezTo>
                  <a:pt x="3472037" y="191307"/>
                  <a:pt x="3479938" y="195343"/>
                  <a:pt x="3483537" y="199129"/>
                </a:cubicBezTo>
                <a:cubicBezTo>
                  <a:pt x="3487137" y="202915"/>
                  <a:pt x="3487786" y="207292"/>
                  <a:pt x="3485484" y="212261"/>
                </a:cubicBezTo>
                <a:cubicBezTo>
                  <a:pt x="3483182" y="217230"/>
                  <a:pt x="3481143" y="227268"/>
                  <a:pt x="3479364" y="242376"/>
                </a:cubicBezTo>
                <a:cubicBezTo>
                  <a:pt x="3477587" y="257483"/>
                  <a:pt x="3475987" y="268360"/>
                  <a:pt x="3474568" y="275007"/>
                </a:cubicBezTo>
                <a:cubicBezTo>
                  <a:pt x="3473148" y="281654"/>
                  <a:pt x="3470166" y="287626"/>
                  <a:pt x="3465619" y="292925"/>
                </a:cubicBezTo>
                <a:cubicBezTo>
                  <a:pt x="3461074" y="298224"/>
                  <a:pt x="3456600" y="297661"/>
                  <a:pt x="3452197" y="291236"/>
                </a:cubicBezTo>
                <a:cubicBezTo>
                  <a:pt x="3447795" y="284812"/>
                  <a:pt x="3445823" y="278832"/>
                  <a:pt x="3446282" y="273297"/>
                </a:cubicBezTo>
                <a:cubicBezTo>
                  <a:pt x="3446741" y="267762"/>
                  <a:pt x="3447859" y="261208"/>
                  <a:pt x="3449637" y="253636"/>
                </a:cubicBezTo>
                <a:cubicBezTo>
                  <a:pt x="3409757" y="259932"/>
                  <a:pt x="3379030" y="265091"/>
                  <a:pt x="3357455" y="269113"/>
                </a:cubicBezTo>
                <a:cubicBezTo>
                  <a:pt x="3335880" y="273135"/>
                  <a:pt x="3319650" y="276889"/>
                  <a:pt x="3308766" y="280374"/>
                </a:cubicBezTo>
                <a:cubicBezTo>
                  <a:pt x="3297882" y="283858"/>
                  <a:pt x="3288672" y="287924"/>
                  <a:pt x="3281136" y="292570"/>
                </a:cubicBezTo>
                <a:cubicBezTo>
                  <a:pt x="3273600" y="297216"/>
                  <a:pt x="3267631" y="294761"/>
                  <a:pt x="3263229" y="285203"/>
                </a:cubicBezTo>
                <a:cubicBezTo>
                  <a:pt x="3258827" y="275645"/>
                  <a:pt x="3258698" y="268701"/>
                  <a:pt x="3262842" y="264370"/>
                </a:cubicBezTo>
                <a:cubicBezTo>
                  <a:pt x="3266986" y="260039"/>
                  <a:pt x="3271034" y="252729"/>
                  <a:pt x="3274984" y="242440"/>
                </a:cubicBezTo>
                <a:cubicBezTo>
                  <a:pt x="3278935" y="232151"/>
                  <a:pt x="3278437" y="221070"/>
                  <a:pt x="3273489" y="209196"/>
                </a:cubicBezTo>
                <a:cubicBezTo>
                  <a:pt x="3268542" y="197322"/>
                  <a:pt x="3271228" y="192590"/>
                  <a:pt x="3281545" y="194999"/>
                </a:cubicBezTo>
                <a:cubicBezTo>
                  <a:pt x="3291863" y="197408"/>
                  <a:pt x="3299312" y="200997"/>
                  <a:pt x="3303894" y="205765"/>
                </a:cubicBezTo>
                <a:cubicBezTo>
                  <a:pt x="3308476" y="210533"/>
                  <a:pt x="3309598" y="215441"/>
                  <a:pt x="3307261" y="220489"/>
                </a:cubicBezTo>
                <a:cubicBezTo>
                  <a:pt x="3304923" y="225537"/>
                  <a:pt x="3302898" y="232137"/>
                  <a:pt x="3301184" y="240289"/>
                </a:cubicBezTo>
                <a:cubicBezTo>
                  <a:pt x="3299470" y="248442"/>
                  <a:pt x="3298614" y="253765"/>
                  <a:pt x="3298614" y="256261"/>
                </a:cubicBezTo>
                <a:cubicBezTo>
                  <a:pt x="3298614" y="255300"/>
                  <a:pt x="3304493" y="253945"/>
                  <a:pt x="3316252" y="252195"/>
                </a:cubicBezTo>
                <a:cubicBezTo>
                  <a:pt x="3328011" y="250446"/>
                  <a:pt x="3341878" y="248768"/>
                  <a:pt x="3357853" y="247162"/>
                </a:cubicBezTo>
                <a:lnTo>
                  <a:pt x="3357853" y="159163"/>
                </a:lnTo>
                <a:cubicBezTo>
                  <a:pt x="3320396" y="167079"/>
                  <a:pt x="3297498" y="174005"/>
                  <a:pt x="3289159" y="179942"/>
                </a:cubicBezTo>
                <a:cubicBezTo>
                  <a:pt x="3280821" y="185879"/>
                  <a:pt x="3274436" y="184111"/>
                  <a:pt x="3270005" y="174640"/>
                </a:cubicBezTo>
                <a:cubicBezTo>
                  <a:pt x="3265573" y="165168"/>
                  <a:pt x="3265609" y="157410"/>
                  <a:pt x="3270112" y="151366"/>
                </a:cubicBezTo>
                <a:cubicBezTo>
                  <a:pt x="3274616" y="145321"/>
                  <a:pt x="3276866" y="136642"/>
                  <a:pt x="3276866" y="125327"/>
                </a:cubicBezTo>
                <a:cubicBezTo>
                  <a:pt x="3276866" y="114242"/>
                  <a:pt x="3275515" y="104710"/>
                  <a:pt x="3272812" y="96729"/>
                </a:cubicBezTo>
                <a:cubicBezTo>
                  <a:pt x="3270109" y="88749"/>
                  <a:pt x="3272941" y="85720"/>
                  <a:pt x="3281308" y="87641"/>
                </a:cubicBezTo>
                <a:cubicBezTo>
                  <a:pt x="3289676" y="89563"/>
                  <a:pt x="3296903" y="92635"/>
                  <a:pt x="3302991" y="96858"/>
                </a:cubicBezTo>
                <a:cubicBezTo>
                  <a:pt x="3309078" y="101082"/>
                  <a:pt x="3310745" y="106198"/>
                  <a:pt x="3307992" y="112206"/>
                </a:cubicBezTo>
                <a:cubicBezTo>
                  <a:pt x="3305238" y="118215"/>
                  <a:pt x="3303428" y="124471"/>
                  <a:pt x="3302560" y="130974"/>
                </a:cubicBezTo>
                <a:cubicBezTo>
                  <a:pt x="3301693" y="137477"/>
                  <a:pt x="3301044" y="141747"/>
                  <a:pt x="3300614" y="143783"/>
                </a:cubicBezTo>
                <a:cubicBezTo>
                  <a:pt x="3300183" y="145820"/>
                  <a:pt x="3301108" y="146866"/>
                  <a:pt x="3303389" y="146924"/>
                </a:cubicBezTo>
                <a:cubicBezTo>
                  <a:pt x="3305669" y="146981"/>
                  <a:pt x="3323823" y="144450"/>
                  <a:pt x="3357853" y="139331"/>
                </a:cubicBezTo>
                <a:lnTo>
                  <a:pt x="3357853" y="63249"/>
                </a:lnTo>
                <a:cubicBezTo>
                  <a:pt x="3357853" y="45194"/>
                  <a:pt x="3354928" y="30768"/>
                  <a:pt x="3349077" y="19970"/>
                </a:cubicBezTo>
                <a:cubicBezTo>
                  <a:pt x="3344689" y="11871"/>
                  <a:pt x="3345733" y="7612"/>
                  <a:pt x="3352210" y="7193"/>
                </a:cubicBezTo>
                <a:close/>
                <a:moveTo>
                  <a:pt x="2277549" y="6504"/>
                </a:moveTo>
                <a:cubicBezTo>
                  <a:pt x="2292835" y="6504"/>
                  <a:pt x="2303788" y="11936"/>
                  <a:pt x="2310406" y="22798"/>
                </a:cubicBezTo>
                <a:cubicBezTo>
                  <a:pt x="2317024" y="33661"/>
                  <a:pt x="2328399" y="47607"/>
                  <a:pt x="2344532" y="64636"/>
                </a:cubicBezTo>
                <a:cubicBezTo>
                  <a:pt x="2360664" y="81665"/>
                  <a:pt x="2376242" y="96586"/>
                  <a:pt x="2391263" y="109399"/>
                </a:cubicBezTo>
                <a:cubicBezTo>
                  <a:pt x="2406284" y="122212"/>
                  <a:pt x="2423270" y="132817"/>
                  <a:pt x="2442221" y="141213"/>
                </a:cubicBezTo>
                <a:cubicBezTo>
                  <a:pt x="2461171" y="149609"/>
                  <a:pt x="2466219" y="155148"/>
                  <a:pt x="2457364" y="157829"/>
                </a:cubicBezTo>
                <a:cubicBezTo>
                  <a:pt x="2448509" y="160511"/>
                  <a:pt x="2433717" y="161386"/>
                  <a:pt x="2412988" y="160454"/>
                </a:cubicBezTo>
                <a:cubicBezTo>
                  <a:pt x="2392260" y="159522"/>
                  <a:pt x="2379708" y="155922"/>
                  <a:pt x="2375334" y="149656"/>
                </a:cubicBezTo>
                <a:cubicBezTo>
                  <a:pt x="2370961" y="143389"/>
                  <a:pt x="2362970" y="131970"/>
                  <a:pt x="2351361" y="115400"/>
                </a:cubicBezTo>
                <a:cubicBezTo>
                  <a:pt x="2339753" y="98830"/>
                  <a:pt x="2330066" y="85286"/>
                  <a:pt x="2322301" y="74767"/>
                </a:cubicBezTo>
                <a:cubicBezTo>
                  <a:pt x="2314536" y="64249"/>
                  <a:pt x="2307150" y="54164"/>
                  <a:pt x="2300145" y="44513"/>
                </a:cubicBezTo>
                <a:cubicBezTo>
                  <a:pt x="2293140" y="34862"/>
                  <a:pt x="2287347" y="28789"/>
                  <a:pt x="2282765" y="26294"/>
                </a:cubicBezTo>
                <a:cubicBezTo>
                  <a:pt x="2278183" y="23799"/>
                  <a:pt x="2274075" y="22031"/>
                  <a:pt x="2270439" y="20992"/>
                </a:cubicBezTo>
                <a:cubicBezTo>
                  <a:pt x="2266804" y="19952"/>
                  <a:pt x="2264370" y="17277"/>
                  <a:pt x="2263137" y="12968"/>
                </a:cubicBezTo>
                <a:cubicBezTo>
                  <a:pt x="2261903" y="8659"/>
                  <a:pt x="2266707" y="6504"/>
                  <a:pt x="2277549" y="6504"/>
                </a:cubicBezTo>
                <a:close/>
                <a:moveTo>
                  <a:pt x="4071303" y="5440"/>
                </a:moveTo>
                <a:cubicBezTo>
                  <a:pt x="4076982" y="4328"/>
                  <a:pt x="4085780" y="6608"/>
                  <a:pt x="4097696" y="12280"/>
                </a:cubicBezTo>
                <a:cubicBezTo>
                  <a:pt x="4109613" y="17951"/>
                  <a:pt x="4111323" y="25645"/>
                  <a:pt x="4102826" y="35360"/>
                </a:cubicBezTo>
                <a:cubicBezTo>
                  <a:pt x="4094330" y="45076"/>
                  <a:pt x="4087479" y="53185"/>
                  <a:pt x="4082273" y="59689"/>
                </a:cubicBezTo>
                <a:cubicBezTo>
                  <a:pt x="4077068" y="66192"/>
                  <a:pt x="4070622" y="74549"/>
                  <a:pt x="4062935" y="84759"/>
                </a:cubicBezTo>
                <a:cubicBezTo>
                  <a:pt x="4076573" y="83942"/>
                  <a:pt x="4088741" y="82640"/>
                  <a:pt x="4099439" y="80855"/>
                </a:cubicBezTo>
                <a:cubicBezTo>
                  <a:pt x="4110136" y="79069"/>
                  <a:pt x="4119045" y="76574"/>
                  <a:pt x="4126165" y="73369"/>
                </a:cubicBezTo>
                <a:cubicBezTo>
                  <a:pt x="4133285" y="70164"/>
                  <a:pt x="4141079" y="69992"/>
                  <a:pt x="4149547" y="72853"/>
                </a:cubicBezTo>
                <a:cubicBezTo>
                  <a:pt x="4158015" y="75714"/>
                  <a:pt x="4167067" y="80643"/>
                  <a:pt x="4176704" y="87641"/>
                </a:cubicBezTo>
                <a:cubicBezTo>
                  <a:pt x="4186340" y="94639"/>
                  <a:pt x="4188893" y="101576"/>
                  <a:pt x="4184361" y="108453"/>
                </a:cubicBezTo>
                <a:cubicBezTo>
                  <a:pt x="4179830" y="115329"/>
                  <a:pt x="4177356" y="124725"/>
                  <a:pt x="4176940" y="136642"/>
                </a:cubicBezTo>
                <a:cubicBezTo>
                  <a:pt x="4176524" y="148559"/>
                  <a:pt x="4176316" y="165035"/>
                  <a:pt x="4176316" y="186072"/>
                </a:cubicBezTo>
                <a:lnTo>
                  <a:pt x="4176316" y="229265"/>
                </a:lnTo>
                <a:cubicBezTo>
                  <a:pt x="4176316" y="239074"/>
                  <a:pt x="4176539" y="248646"/>
                  <a:pt x="4176983" y="257981"/>
                </a:cubicBezTo>
                <a:cubicBezTo>
                  <a:pt x="4177428" y="267317"/>
                  <a:pt x="4173599" y="280625"/>
                  <a:pt x="4165497" y="297905"/>
                </a:cubicBezTo>
                <a:cubicBezTo>
                  <a:pt x="4157395" y="315185"/>
                  <a:pt x="4150034" y="317196"/>
                  <a:pt x="4143416" y="303938"/>
                </a:cubicBezTo>
                <a:cubicBezTo>
                  <a:pt x="4136799" y="290681"/>
                  <a:pt x="4131485" y="281008"/>
                  <a:pt x="4127477" y="274921"/>
                </a:cubicBezTo>
                <a:cubicBezTo>
                  <a:pt x="4123469" y="268833"/>
                  <a:pt x="4116912" y="266238"/>
                  <a:pt x="4107806" y="267134"/>
                </a:cubicBezTo>
                <a:cubicBezTo>
                  <a:pt x="4098700" y="268030"/>
                  <a:pt x="4089114" y="268479"/>
                  <a:pt x="4079047" y="268479"/>
                </a:cubicBezTo>
                <a:cubicBezTo>
                  <a:pt x="4069367" y="268479"/>
                  <a:pt x="4055658" y="269289"/>
                  <a:pt x="4037919" y="270909"/>
                </a:cubicBezTo>
                <a:cubicBezTo>
                  <a:pt x="4032082" y="293595"/>
                  <a:pt x="4025543" y="298052"/>
                  <a:pt x="4018302" y="284278"/>
                </a:cubicBezTo>
                <a:cubicBezTo>
                  <a:pt x="4011060" y="270504"/>
                  <a:pt x="4008787" y="256300"/>
                  <a:pt x="4011483" y="241666"/>
                </a:cubicBezTo>
                <a:cubicBezTo>
                  <a:pt x="4014179" y="227032"/>
                  <a:pt x="4015527" y="202198"/>
                  <a:pt x="4015527" y="167165"/>
                </a:cubicBezTo>
                <a:cubicBezTo>
                  <a:pt x="4015527" y="131888"/>
                  <a:pt x="4013505" y="109560"/>
                  <a:pt x="4009461" y="100182"/>
                </a:cubicBezTo>
                <a:cubicBezTo>
                  <a:pt x="4005417" y="90803"/>
                  <a:pt x="4007231" y="86569"/>
                  <a:pt x="4014903" y="87480"/>
                </a:cubicBezTo>
                <a:cubicBezTo>
                  <a:pt x="4022575" y="88391"/>
                  <a:pt x="4032226" y="88466"/>
                  <a:pt x="4043856" y="87706"/>
                </a:cubicBezTo>
                <a:cubicBezTo>
                  <a:pt x="4048473" y="80765"/>
                  <a:pt x="4054130" y="69150"/>
                  <a:pt x="4060827" y="52859"/>
                </a:cubicBezTo>
                <a:cubicBezTo>
                  <a:pt x="4067524" y="36569"/>
                  <a:pt x="4069525" y="24871"/>
                  <a:pt x="4066829" y="17765"/>
                </a:cubicBezTo>
                <a:cubicBezTo>
                  <a:pt x="4064133" y="10659"/>
                  <a:pt x="4065624" y="6551"/>
                  <a:pt x="4071303" y="5440"/>
                </a:cubicBezTo>
                <a:close/>
                <a:moveTo>
                  <a:pt x="3693173" y="5288"/>
                </a:moveTo>
                <a:cubicBezTo>
                  <a:pt x="3694958" y="5369"/>
                  <a:pt x="3697096" y="5893"/>
                  <a:pt x="3699587" y="6859"/>
                </a:cubicBezTo>
                <a:cubicBezTo>
                  <a:pt x="3709554" y="10724"/>
                  <a:pt x="3717003" y="15345"/>
                  <a:pt x="3721936" y="20723"/>
                </a:cubicBezTo>
                <a:cubicBezTo>
                  <a:pt x="3726870" y="26100"/>
                  <a:pt x="3727142" y="30936"/>
                  <a:pt x="3722754" y="35231"/>
                </a:cubicBezTo>
                <a:cubicBezTo>
                  <a:pt x="3718366" y="39526"/>
                  <a:pt x="3712458" y="46815"/>
                  <a:pt x="3705029" y="57097"/>
                </a:cubicBezTo>
                <a:cubicBezTo>
                  <a:pt x="3710264" y="56638"/>
                  <a:pt x="3716892" y="56000"/>
                  <a:pt x="3724915" y="55182"/>
                </a:cubicBezTo>
                <a:cubicBezTo>
                  <a:pt x="3732939" y="54365"/>
                  <a:pt x="3740622" y="52117"/>
                  <a:pt x="3747964" y="48439"/>
                </a:cubicBezTo>
                <a:cubicBezTo>
                  <a:pt x="3755306" y="44760"/>
                  <a:pt x="3761634" y="44377"/>
                  <a:pt x="3766947" y="47288"/>
                </a:cubicBezTo>
                <a:cubicBezTo>
                  <a:pt x="3772260" y="50199"/>
                  <a:pt x="3778566" y="54584"/>
                  <a:pt x="3785865" y="60441"/>
                </a:cubicBezTo>
                <a:cubicBezTo>
                  <a:pt x="3793164" y="66299"/>
                  <a:pt x="3793032" y="72319"/>
                  <a:pt x="3785467" y="78499"/>
                </a:cubicBezTo>
                <a:cubicBezTo>
                  <a:pt x="3777903" y="84680"/>
                  <a:pt x="3769890" y="94223"/>
                  <a:pt x="3761429" y="107130"/>
                </a:cubicBezTo>
                <a:cubicBezTo>
                  <a:pt x="3752969" y="120036"/>
                  <a:pt x="3746322" y="129192"/>
                  <a:pt x="3741489" y="134598"/>
                </a:cubicBezTo>
                <a:cubicBezTo>
                  <a:pt x="3770930" y="154001"/>
                  <a:pt x="3791662" y="166591"/>
                  <a:pt x="3803686" y="172370"/>
                </a:cubicBezTo>
                <a:cubicBezTo>
                  <a:pt x="3815710" y="178150"/>
                  <a:pt x="3827893" y="183022"/>
                  <a:pt x="3840232" y="186987"/>
                </a:cubicBezTo>
                <a:cubicBezTo>
                  <a:pt x="3852572" y="190952"/>
                  <a:pt x="3865070" y="194365"/>
                  <a:pt x="3877725" y="197226"/>
                </a:cubicBezTo>
                <a:cubicBezTo>
                  <a:pt x="3890380" y="200086"/>
                  <a:pt x="3893506" y="203668"/>
                  <a:pt x="3887103" y="207970"/>
                </a:cubicBezTo>
                <a:cubicBezTo>
                  <a:pt x="3880701" y="212272"/>
                  <a:pt x="3865819" y="215111"/>
                  <a:pt x="3842459" y="216488"/>
                </a:cubicBezTo>
                <a:cubicBezTo>
                  <a:pt x="3819098" y="217865"/>
                  <a:pt x="3801453" y="213516"/>
                  <a:pt x="3789522" y="203442"/>
                </a:cubicBezTo>
                <a:cubicBezTo>
                  <a:pt x="3777591" y="193368"/>
                  <a:pt x="3757099" y="176357"/>
                  <a:pt x="3728045" y="152409"/>
                </a:cubicBezTo>
                <a:cubicBezTo>
                  <a:pt x="3702520" y="177131"/>
                  <a:pt x="3678113" y="195655"/>
                  <a:pt x="3654824" y="207981"/>
                </a:cubicBezTo>
                <a:cubicBezTo>
                  <a:pt x="3631536" y="220306"/>
                  <a:pt x="3609308" y="228523"/>
                  <a:pt x="3588142" y="232632"/>
                </a:cubicBezTo>
                <a:cubicBezTo>
                  <a:pt x="3566976" y="236740"/>
                  <a:pt x="3567428" y="232596"/>
                  <a:pt x="3589497" y="220199"/>
                </a:cubicBezTo>
                <a:cubicBezTo>
                  <a:pt x="3611567" y="207802"/>
                  <a:pt x="3632407" y="194913"/>
                  <a:pt x="3652017" y="181534"/>
                </a:cubicBezTo>
                <a:cubicBezTo>
                  <a:pt x="3671627" y="168154"/>
                  <a:pt x="3690144" y="152731"/>
                  <a:pt x="3707568" y="135265"/>
                </a:cubicBezTo>
                <a:cubicBezTo>
                  <a:pt x="3692410" y="120093"/>
                  <a:pt x="3679253" y="109610"/>
                  <a:pt x="3668096" y="103817"/>
                </a:cubicBezTo>
                <a:cubicBezTo>
                  <a:pt x="3655534" y="117799"/>
                  <a:pt x="3641653" y="127819"/>
                  <a:pt x="3626452" y="133878"/>
                </a:cubicBezTo>
                <a:cubicBezTo>
                  <a:pt x="3611252" y="139936"/>
                  <a:pt x="3611589" y="135107"/>
                  <a:pt x="3627463" y="119391"/>
                </a:cubicBezTo>
                <a:cubicBezTo>
                  <a:pt x="3643338" y="103674"/>
                  <a:pt x="3657510" y="85168"/>
                  <a:pt x="3669978" y="63872"/>
                </a:cubicBezTo>
                <a:cubicBezTo>
                  <a:pt x="3682447" y="42577"/>
                  <a:pt x="3688007" y="26785"/>
                  <a:pt x="3686659" y="16496"/>
                </a:cubicBezTo>
                <a:cubicBezTo>
                  <a:pt x="3685649" y="8779"/>
                  <a:pt x="3687820" y="5043"/>
                  <a:pt x="3693173" y="5288"/>
                </a:cubicBezTo>
                <a:close/>
                <a:moveTo>
                  <a:pt x="143904" y="4353"/>
                </a:moveTo>
                <a:cubicBezTo>
                  <a:pt x="147966" y="4898"/>
                  <a:pt x="153525" y="6540"/>
                  <a:pt x="160580" y="9279"/>
                </a:cubicBezTo>
                <a:cubicBezTo>
                  <a:pt x="174691" y="14757"/>
                  <a:pt x="180151" y="21282"/>
                  <a:pt x="176961" y="28854"/>
                </a:cubicBezTo>
                <a:cubicBezTo>
                  <a:pt x="173770" y="36425"/>
                  <a:pt x="171321" y="53261"/>
                  <a:pt x="169615" y="79360"/>
                </a:cubicBezTo>
                <a:cubicBezTo>
                  <a:pt x="174992" y="78585"/>
                  <a:pt x="183629" y="76140"/>
                  <a:pt x="195524" y="72025"/>
                </a:cubicBezTo>
                <a:cubicBezTo>
                  <a:pt x="207419" y="67909"/>
                  <a:pt x="217772" y="69074"/>
                  <a:pt x="226585" y="75520"/>
                </a:cubicBezTo>
                <a:cubicBezTo>
                  <a:pt x="235397" y="81966"/>
                  <a:pt x="231597" y="87838"/>
                  <a:pt x="215184" y="93137"/>
                </a:cubicBezTo>
                <a:cubicBezTo>
                  <a:pt x="198772" y="98436"/>
                  <a:pt x="183037" y="102283"/>
                  <a:pt x="167980" y="104677"/>
                </a:cubicBezTo>
                <a:cubicBezTo>
                  <a:pt x="167263" y="116193"/>
                  <a:pt x="166905" y="126647"/>
                  <a:pt x="166905" y="136040"/>
                </a:cubicBezTo>
                <a:cubicBezTo>
                  <a:pt x="197750" y="131623"/>
                  <a:pt x="219386" y="127597"/>
                  <a:pt x="231812" y="123961"/>
                </a:cubicBezTo>
                <a:cubicBezTo>
                  <a:pt x="244238" y="120326"/>
                  <a:pt x="254975" y="123381"/>
                  <a:pt x="264024" y="133125"/>
                </a:cubicBezTo>
                <a:cubicBezTo>
                  <a:pt x="273072" y="142869"/>
                  <a:pt x="270774" y="148282"/>
                  <a:pt x="257129" y="149365"/>
                </a:cubicBezTo>
                <a:cubicBezTo>
                  <a:pt x="243484" y="150448"/>
                  <a:pt x="217461" y="152975"/>
                  <a:pt x="179057" y="156948"/>
                </a:cubicBezTo>
                <a:cubicBezTo>
                  <a:pt x="187160" y="162827"/>
                  <a:pt x="190282" y="167574"/>
                  <a:pt x="188425" y="171187"/>
                </a:cubicBezTo>
                <a:cubicBezTo>
                  <a:pt x="186568" y="174801"/>
                  <a:pt x="184317" y="187152"/>
                  <a:pt x="181671" y="208239"/>
                </a:cubicBezTo>
                <a:cubicBezTo>
                  <a:pt x="179025" y="229326"/>
                  <a:pt x="179986" y="244842"/>
                  <a:pt x="184554" y="254787"/>
                </a:cubicBezTo>
                <a:cubicBezTo>
                  <a:pt x="189121" y="264732"/>
                  <a:pt x="203457" y="269705"/>
                  <a:pt x="227563" y="269705"/>
                </a:cubicBezTo>
                <a:cubicBezTo>
                  <a:pt x="253304" y="269705"/>
                  <a:pt x="268738" y="267536"/>
                  <a:pt x="273864" y="263198"/>
                </a:cubicBezTo>
                <a:cubicBezTo>
                  <a:pt x="278991" y="258860"/>
                  <a:pt x="283687" y="246481"/>
                  <a:pt x="287954" y="226060"/>
                </a:cubicBezTo>
                <a:cubicBezTo>
                  <a:pt x="292220" y="205640"/>
                  <a:pt x="295586" y="202739"/>
                  <a:pt x="298053" y="217359"/>
                </a:cubicBezTo>
                <a:cubicBezTo>
                  <a:pt x="300520" y="231979"/>
                  <a:pt x="302211" y="242240"/>
                  <a:pt x="303129" y="248141"/>
                </a:cubicBezTo>
                <a:cubicBezTo>
                  <a:pt x="304047" y="254042"/>
                  <a:pt x="306768" y="260290"/>
                  <a:pt x="311292" y="266887"/>
                </a:cubicBezTo>
                <a:cubicBezTo>
                  <a:pt x="315817" y="273483"/>
                  <a:pt x="311941" y="280119"/>
                  <a:pt x="299666" y="286795"/>
                </a:cubicBezTo>
                <a:cubicBezTo>
                  <a:pt x="287391" y="293470"/>
                  <a:pt x="267124" y="297263"/>
                  <a:pt x="238867" y="298173"/>
                </a:cubicBezTo>
                <a:cubicBezTo>
                  <a:pt x="210610" y="299084"/>
                  <a:pt x="189949" y="294696"/>
                  <a:pt x="176885" y="285009"/>
                </a:cubicBezTo>
                <a:cubicBezTo>
                  <a:pt x="163821" y="275322"/>
                  <a:pt x="157967" y="258645"/>
                  <a:pt x="159322" y="234976"/>
                </a:cubicBezTo>
                <a:cubicBezTo>
                  <a:pt x="160677" y="211308"/>
                  <a:pt x="161577" y="193662"/>
                  <a:pt x="162022" y="182039"/>
                </a:cubicBezTo>
                <a:cubicBezTo>
                  <a:pt x="162466" y="170417"/>
                  <a:pt x="161247" y="162791"/>
                  <a:pt x="158365" y="159163"/>
                </a:cubicBezTo>
                <a:cubicBezTo>
                  <a:pt x="147309" y="160956"/>
                  <a:pt x="140261" y="161902"/>
                  <a:pt x="137220" y="162002"/>
                </a:cubicBezTo>
                <a:cubicBezTo>
                  <a:pt x="144419" y="167466"/>
                  <a:pt x="146738" y="171937"/>
                  <a:pt x="144179" y="175414"/>
                </a:cubicBezTo>
                <a:cubicBezTo>
                  <a:pt x="141619" y="178892"/>
                  <a:pt x="134485" y="190310"/>
                  <a:pt x="122776" y="209669"/>
                </a:cubicBezTo>
                <a:cubicBezTo>
                  <a:pt x="111067" y="229029"/>
                  <a:pt x="95978" y="246097"/>
                  <a:pt x="77507" y="260875"/>
                </a:cubicBezTo>
                <a:cubicBezTo>
                  <a:pt x="59037" y="275652"/>
                  <a:pt x="41173" y="285339"/>
                  <a:pt x="23915" y="289935"/>
                </a:cubicBezTo>
                <a:cubicBezTo>
                  <a:pt x="6656" y="294531"/>
                  <a:pt x="2637" y="292964"/>
                  <a:pt x="11858" y="285235"/>
                </a:cubicBezTo>
                <a:cubicBezTo>
                  <a:pt x="21079" y="277506"/>
                  <a:pt x="32684" y="268453"/>
                  <a:pt x="46672" y="258078"/>
                </a:cubicBezTo>
                <a:cubicBezTo>
                  <a:pt x="60661" y="247703"/>
                  <a:pt x="74726" y="233241"/>
                  <a:pt x="88865" y="214692"/>
                </a:cubicBezTo>
                <a:cubicBezTo>
                  <a:pt x="103004" y="196143"/>
                  <a:pt x="110518" y="179433"/>
                  <a:pt x="111408" y="164562"/>
                </a:cubicBezTo>
                <a:cubicBezTo>
                  <a:pt x="86843" y="170814"/>
                  <a:pt x="70212" y="174851"/>
                  <a:pt x="61515" y="176672"/>
                </a:cubicBezTo>
                <a:cubicBezTo>
                  <a:pt x="52817" y="178494"/>
                  <a:pt x="43435" y="175106"/>
                  <a:pt x="33368" y="166509"/>
                </a:cubicBezTo>
                <a:cubicBezTo>
                  <a:pt x="23301" y="157912"/>
                  <a:pt x="23696" y="153613"/>
                  <a:pt x="34551" y="153613"/>
                </a:cubicBezTo>
                <a:cubicBezTo>
                  <a:pt x="42496" y="153613"/>
                  <a:pt x="55183" y="152498"/>
                  <a:pt x="72614" y="150269"/>
                </a:cubicBezTo>
                <a:cubicBezTo>
                  <a:pt x="90044" y="148039"/>
                  <a:pt x="113774" y="144837"/>
                  <a:pt x="143802" y="140664"/>
                </a:cubicBezTo>
                <a:lnTo>
                  <a:pt x="143802" y="107861"/>
                </a:lnTo>
                <a:cubicBezTo>
                  <a:pt x="131054" y="110514"/>
                  <a:pt x="122206" y="112077"/>
                  <a:pt x="117259" y="112550"/>
                </a:cubicBezTo>
                <a:cubicBezTo>
                  <a:pt x="112311" y="113023"/>
                  <a:pt x="106453" y="112364"/>
                  <a:pt x="99685" y="110571"/>
                </a:cubicBezTo>
                <a:cubicBezTo>
                  <a:pt x="89618" y="124338"/>
                  <a:pt x="78483" y="134301"/>
                  <a:pt x="66279" y="140460"/>
                </a:cubicBezTo>
                <a:cubicBezTo>
                  <a:pt x="54075" y="146619"/>
                  <a:pt x="50953" y="145239"/>
                  <a:pt x="56911" y="136319"/>
                </a:cubicBezTo>
                <a:cubicBezTo>
                  <a:pt x="62869" y="127400"/>
                  <a:pt x="68735" y="117390"/>
                  <a:pt x="74507" y="106291"/>
                </a:cubicBezTo>
                <a:cubicBezTo>
                  <a:pt x="80279" y="95191"/>
                  <a:pt x="84046" y="86383"/>
                  <a:pt x="85810" y="79865"/>
                </a:cubicBezTo>
                <a:cubicBezTo>
                  <a:pt x="87575" y="73348"/>
                  <a:pt x="87782" y="66009"/>
                  <a:pt x="86434" y="57849"/>
                </a:cubicBezTo>
                <a:cubicBezTo>
                  <a:pt x="85087" y="49690"/>
                  <a:pt x="88919" y="47069"/>
                  <a:pt x="97932" y="49987"/>
                </a:cubicBezTo>
                <a:cubicBezTo>
                  <a:pt x="106944" y="52906"/>
                  <a:pt x="114394" y="57305"/>
                  <a:pt x="120281" y="63184"/>
                </a:cubicBezTo>
                <a:cubicBezTo>
                  <a:pt x="126168" y="69064"/>
                  <a:pt x="127569" y="73509"/>
                  <a:pt x="124486" y="76520"/>
                </a:cubicBezTo>
                <a:cubicBezTo>
                  <a:pt x="121403" y="79532"/>
                  <a:pt x="116197" y="84529"/>
                  <a:pt x="108869" y="91513"/>
                </a:cubicBezTo>
                <a:cubicBezTo>
                  <a:pt x="118965" y="90681"/>
                  <a:pt x="130609" y="88717"/>
                  <a:pt x="143802" y="85619"/>
                </a:cubicBezTo>
                <a:cubicBezTo>
                  <a:pt x="143802" y="69931"/>
                  <a:pt x="143583" y="55996"/>
                  <a:pt x="143146" y="43814"/>
                </a:cubicBezTo>
                <a:cubicBezTo>
                  <a:pt x="142709" y="31632"/>
                  <a:pt x="140909" y="23110"/>
                  <a:pt x="137747" y="18249"/>
                </a:cubicBezTo>
                <a:cubicBezTo>
                  <a:pt x="134585" y="13388"/>
                  <a:pt x="134072" y="9308"/>
                  <a:pt x="136209" y="6010"/>
                </a:cubicBezTo>
                <a:cubicBezTo>
                  <a:pt x="137277" y="4361"/>
                  <a:pt x="139842" y="3808"/>
                  <a:pt x="143904" y="4353"/>
                </a:cubicBezTo>
                <a:close/>
                <a:moveTo>
                  <a:pt x="4847037" y="27"/>
                </a:moveTo>
                <a:cubicBezTo>
                  <a:pt x="4848958" y="129"/>
                  <a:pt x="4851256" y="532"/>
                  <a:pt x="4853930" y="1234"/>
                </a:cubicBezTo>
                <a:cubicBezTo>
                  <a:pt x="4861703" y="2195"/>
                  <a:pt x="4869098" y="5468"/>
                  <a:pt x="4876118" y="11054"/>
                </a:cubicBezTo>
                <a:cubicBezTo>
                  <a:pt x="4883138" y="16639"/>
                  <a:pt x="4883944" y="21404"/>
                  <a:pt x="4878538" y="25347"/>
                </a:cubicBezTo>
                <a:cubicBezTo>
                  <a:pt x="4873132" y="29291"/>
                  <a:pt x="4866169" y="35748"/>
                  <a:pt x="4857651" y="44717"/>
                </a:cubicBezTo>
                <a:cubicBezTo>
                  <a:pt x="4849133" y="53687"/>
                  <a:pt x="4838536" y="62406"/>
                  <a:pt x="4825859" y="70874"/>
                </a:cubicBezTo>
                <a:cubicBezTo>
                  <a:pt x="4813183" y="79342"/>
                  <a:pt x="4810479" y="77574"/>
                  <a:pt x="4817750" y="65572"/>
                </a:cubicBezTo>
                <a:cubicBezTo>
                  <a:pt x="4825020" y="53569"/>
                  <a:pt x="4830871" y="42541"/>
                  <a:pt x="4835302" y="32489"/>
                </a:cubicBezTo>
                <a:cubicBezTo>
                  <a:pt x="4839733" y="22436"/>
                  <a:pt x="4841272" y="14011"/>
                  <a:pt x="4839916" y="7214"/>
                </a:cubicBezTo>
                <a:cubicBezTo>
                  <a:pt x="4838900" y="2116"/>
                  <a:pt x="4841273" y="-279"/>
                  <a:pt x="4847037" y="2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atinLnBrk="1"/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9" name="W39.eps" descr="id:2147502246;FounderCES"/>
          <p:cNvPicPr/>
          <p:nvPr/>
        </p:nvPicPr>
        <p:blipFill rotWithShape="1">
          <a:blip r:embed="rId1" cstate="email"/>
          <a:srcRect b="-23451"/>
          <a:stretch>
            <a:fillRect/>
          </a:stretch>
        </p:blipFill>
        <p:spPr>
          <a:xfrm>
            <a:off x="2591518" y="3756952"/>
            <a:ext cx="2991132" cy="777759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3231212" y="2748585"/>
            <a:ext cx="1187735" cy="539060"/>
            <a:chOff x="2008800" y="2297740"/>
            <a:chExt cx="1187735" cy="539060"/>
          </a:xfrm>
        </p:grpSpPr>
        <p:sp>
          <p:nvSpPr>
            <p:cNvPr id="40" name="立方体 39"/>
            <p:cNvSpPr/>
            <p:nvPr/>
          </p:nvSpPr>
          <p:spPr>
            <a:xfrm>
              <a:off x="2117065" y="2297740"/>
              <a:ext cx="432000" cy="432000"/>
            </a:xfrm>
            <a:prstGeom prst="cube">
              <a:avLst/>
            </a:prstGeom>
            <a:solidFill>
              <a:srgbClr val="FFFCD9"/>
            </a:solidFill>
            <a:ln w="19050">
              <a:solidFill>
                <a:srgbClr val="0C9E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立方体 43"/>
            <p:cNvSpPr/>
            <p:nvPr/>
          </p:nvSpPr>
          <p:spPr>
            <a:xfrm>
              <a:off x="2440800" y="2297740"/>
              <a:ext cx="432000" cy="432000"/>
            </a:xfrm>
            <a:prstGeom prst="cube">
              <a:avLst/>
            </a:prstGeom>
            <a:solidFill>
              <a:srgbClr val="FFFCD9"/>
            </a:solidFill>
            <a:ln w="19050">
              <a:solidFill>
                <a:srgbClr val="0C9E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立方体 44"/>
            <p:cNvSpPr/>
            <p:nvPr/>
          </p:nvSpPr>
          <p:spPr>
            <a:xfrm>
              <a:off x="2764535" y="2297740"/>
              <a:ext cx="432000" cy="432000"/>
            </a:xfrm>
            <a:prstGeom prst="cube">
              <a:avLst/>
            </a:prstGeom>
            <a:solidFill>
              <a:srgbClr val="FFFCD9"/>
            </a:solidFill>
            <a:ln w="19050">
              <a:solidFill>
                <a:srgbClr val="0C9E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立方体 45"/>
            <p:cNvSpPr/>
            <p:nvPr/>
          </p:nvSpPr>
          <p:spPr>
            <a:xfrm>
              <a:off x="2008800" y="2404800"/>
              <a:ext cx="432000" cy="432000"/>
            </a:xfrm>
            <a:prstGeom prst="cube">
              <a:avLst/>
            </a:prstGeom>
            <a:solidFill>
              <a:srgbClr val="FFFCD9"/>
            </a:solidFill>
            <a:ln w="19050">
              <a:solidFill>
                <a:srgbClr val="0C9E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536160" y="2760224"/>
            <a:ext cx="1079470" cy="539060"/>
            <a:chOff x="2117065" y="2297740"/>
            <a:chExt cx="1079470" cy="539060"/>
          </a:xfrm>
        </p:grpSpPr>
        <p:sp>
          <p:nvSpPr>
            <p:cNvPr id="48" name="立方体 47"/>
            <p:cNvSpPr/>
            <p:nvPr/>
          </p:nvSpPr>
          <p:spPr>
            <a:xfrm>
              <a:off x="2117065" y="2297740"/>
              <a:ext cx="432000" cy="432000"/>
            </a:xfrm>
            <a:prstGeom prst="cube">
              <a:avLst/>
            </a:prstGeom>
            <a:solidFill>
              <a:srgbClr val="FFFCD9"/>
            </a:solidFill>
            <a:ln w="19050">
              <a:solidFill>
                <a:srgbClr val="0C9E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立方体 48"/>
            <p:cNvSpPr/>
            <p:nvPr/>
          </p:nvSpPr>
          <p:spPr>
            <a:xfrm>
              <a:off x="2440800" y="2297740"/>
              <a:ext cx="432000" cy="432000"/>
            </a:xfrm>
            <a:prstGeom prst="cube">
              <a:avLst/>
            </a:prstGeom>
            <a:solidFill>
              <a:srgbClr val="FFFCD9"/>
            </a:solidFill>
            <a:ln w="19050">
              <a:solidFill>
                <a:srgbClr val="0C9E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立方体 49"/>
            <p:cNvSpPr/>
            <p:nvPr/>
          </p:nvSpPr>
          <p:spPr>
            <a:xfrm>
              <a:off x="2764535" y="2297740"/>
              <a:ext cx="432000" cy="432000"/>
            </a:xfrm>
            <a:prstGeom prst="cube">
              <a:avLst/>
            </a:prstGeom>
            <a:solidFill>
              <a:srgbClr val="FFFCD9"/>
            </a:solidFill>
            <a:ln w="19050">
              <a:solidFill>
                <a:srgbClr val="0C9E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立方体 50"/>
            <p:cNvSpPr/>
            <p:nvPr/>
          </p:nvSpPr>
          <p:spPr>
            <a:xfrm>
              <a:off x="2333065" y="2404800"/>
              <a:ext cx="432000" cy="432000"/>
            </a:xfrm>
            <a:prstGeom prst="cube">
              <a:avLst/>
            </a:prstGeom>
            <a:solidFill>
              <a:srgbClr val="FFFCD9"/>
            </a:solidFill>
            <a:ln w="19050">
              <a:solidFill>
                <a:srgbClr val="0C9E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2" name="W39.eps" descr="id:2147502246;FounderCES"/>
          <p:cNvPicPr/>
          <p:nvPr/>
        </p:nvPicPr>
        <p:blipFill rotWithShape="1">
          <a:blip r:embed="rId2" cstate="email"/>
          <a:srcRect t="-13429" r="-5529" b="-10022"/>
          <a:stretch>
            <a:fillRect/>
          </a:stretch>
        </p:blipFill>
        <p:spPr>
          <a:xfrm>
            <a:off x="6350407" y="3621377"/>
            <a:ext cx="3450976" cy="829940"/>
          </a:xfrm>
          <a:prstGeom prst="rect">
            <a:avLst/>
          </a:prstGeom>
        </p:spPr>
      </p:pic>
      <p:sp>
        <p:nvSpPr>
          <p:cNvPr id="53" name="矩形 52"/>
          <p:cNvSpPr/>
          <p:nvPr/>
        </p:nvSpPr>
        <p:spPr>
          <a:xfrm>
            <a:off x="2528772" y="4534711"/>
            <a:ext cx="738362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(    )(    )(    )     (    )  (    ) (    )</a:t>
            </a:r>
            <a:endParaRPr lang="en-US" altLang="zh-CN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4686638" y="4532771"/>
            <a:ext cx="107722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右面</a:t>
            </a:r>
            <a:endParaRPr lang="en-US" altLang="zh-CN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2673233" y="4532771"/>
            <a:ext cx="107722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上面</a:t>
            </a:r>
            <a:endParaRPr lang="en-US" altLang="zh-CN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3696184" y="4534709"/>
            <a:ext cx="107722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前面</a:t>
            </a:r>
            <a:endParaRPr lang="en-US" altLang="zh-CN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7785134" y="4534708"/>
            <a:ext cx="107722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上面</a:t>
            </a:r>
            <a:endParaRPr lang="en-US" altLang="zh-CN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6471971" y="4532772"/>
            <a:ext cx="107722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前面</a:t>
            </a:r>
            <a:endParaRPr lang="en-US" altLang="zh-CN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972825" y="4499806"/>
            <a:ext cx="107722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右面</a:t>
            </a:r>
            <a:endParaRPr lang="en-US" altLang="zh-CN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0763457" y="4941168"/>
            <a:ext cx="1428543" cy="17394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  <p:bldP spid="55" grpId="0"/>
      <p:bldP spid="56" grpId="0"/>
      <p:bldP spid="58" grpId="0"/>
      <p:bldP spid="59" grpId="0"/>
      <p:bldP spid="6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/>
          <p:cNvSpPr/>
          <p:nvPr/>
        </p:nvSpPr>
        <p:spPr>
          <a:xfrm>
            <a:off x="2681156" y="1624477"/>
            <a:ext cx="7419719" cy="868403"/>
          </a:xfrm>
          <a:custGeom>
            <a:avLst/>
            <a:gdLst/>
            <a:ahLst/>
            <a:cxnLst/>
            <a:rect l="l" t="t" r="r" b="b"/>
            <a:pathLst>
              <a:path w="7419719" h="868403">
                <a:moveTo>
                  <a:pt x="2191282" y="769723"/>
                </a:moveTo>
                <a:cubicBezTo>
                  <a:pt x="2195265" y="769080"/>
                  <a:pt x="2199667" y="769378"/>
                  <a:pt x="2204489" y="770618"/>
                </a:cubicBezTo>
                <a:cubicBezTo>
                  <a:pt x="2214133" y="773099"/>
                  <a:pt x="2220432" y="778316"/>
                  <a:pt x="2223386" y="786267"/>
                </a:cubicBezTo>
                <a:cubicBezTo>
                  <a:pt x="2226340" y="794219"/>
                  <a:pt x="2225924" y="804167"/>
                  <a:pt x="2222138" y="816113"/>
                </a:cubicBezTo>
                <a:cubicBezTo>
                  <a:pt x="2218353" y="828058"/>
                  <a:pt x="2211476" y="839484"/>
                  <a:pt x="2201510" y="850389"/>
                </a:cubicBezTo>
                <a:cubicBezTo>
                  <a:pt x="2191544" y="861295"/>
                  <a:pt x="2181936" y="867232"/>
                  <a:pt x="2172686" y="868200"/>
                </a:cubicBezTo>
                <a:cubicBezTo>
                  <a:pt x="2163437" y="869168"/>
                  <a:pt x="2161630" y="866684"/>
                  <a:pt x="2167266" y="860747"/>
                </a:cubicBezTo>
                <a:cubicBezTo>
                  <a:pt x="2172901" y="854810"/>
                  <a:pt x="2178096" y="848819"/>
                  <a:pt x="2182850" y="842775"/>
                </a:cubicBezTo>
                <a:cubicBezTo>
                  <a:pt x="2187603" y="836730"/>
                  <a:pt x="2191737" y="829492"/>
                  <a:pt x="2195250" y="821060"/>
                </a:cubicBezTo>
                <a:cubicBezTo>
                  <a:pt x="2188926" y="821060"/>
                  <a:pt x="2183610" y="819443"/>
                  <a:pt x="2179300" y="816210"/>
                </a:cubicBezTo>
                <a:cubicBezTo>
                  <a:pt x="2174991" y="812976"/>
                  <a:pt x="2172073" y="808746"/>
                  <a:pt x="2170546" y="803519"/>
                </a:cubicBezTo>
                <a:cubicBezTo>
                  <a:pt x="2169019" y="798292"/>
                  <a:pt x="2168739" y="793409"/>
                  <a:pt x="2169707" y="788870"/>
                </a:cubicBezTo>
                <a:cubicBezTo>
                  <a:pt x="2170675" y="784331"/>
                  <a:pt x="2174303" y="779535"/>
                  <a:pt x="2180591" y="774480"/>
                </a:cubicBezTo>
                <a:cubicBezTo>
                  <a:pt x="2183735" y="771952"/>
                  <a:pt x="2187299" y="770367"/>
                  <a:pt x="2191282" y="769723"/>
                </a:cubicBezTo>
                <a:close/>
                <a:moveTo>
                  <a:pt x="762532" y="769723"/>
                </a:moveTo>
                <a:cubicBezTo>
                  <a:pt x="766515" y="769080"/>
                  <a:pt x="770917" y="769378"/>
                  <a:pt x="775739" y="770618"/>
                </a:cubicBezTo>
                <a:cubicBezTo>
                  <a:pt x="785383" y="773099"/>
                  <a:pt x="791682" y="778316"/>
                  <a:pt x="794636" y="786267"/>
                </a:cubicBezTo>
                <a:cubicBezTo>
                  <a:pt x="797590" y="794219"/>
                  <a:pt x="797174" y="804167"/>
                  <a:pt x="793388" y="816113"/>
                </a:cubicBezTo>
                <a:cubicBezTo>
                  <a:pt x="789602" y="828058"/>
                  <a:pt x="782727" y="839484"/>
                  <a:pt x="772760" y="850389"/>
                </a:cubicBezTo>
                <a:cubicBezTo>
                  <a:pt x="762794" y="861295"/>
                  <a:pt x="753186" y="867232"/>
                  <a:pt x="743936" y="868200"/>
                </a:cubicBezTo>
                <a:cubicBezTo>
                  <a:pt x="734687" y="869168"/>
                  <a:pt x="732880" y="866684"/>
                  <a:pt x="738515" y="860747"/>
                </a:cubicBezTo>
                <a:cubicBezTo>
                  <a:pt x="744152" y="854810"/>
                  <a:pt x="749346" y="848819"/>
                  <a:pt x="754100" y="842775"/>
                </a:cubicBezTo>
                <a:cubicBezTo>
                  <a:pt x="758854" y="836730"/>
                  <a:pt x="762987" y="829492"/>
                  <a:pt x="766500" y="821060"/>
                </a:cubicBezTo>
                <a:cubicBezTo>
                  <a:pt x="760176" y="821060"/>
                  <a:pt x="754860" y="819443"/>
                  <a:pt x="750551" y="816210"/>
                </a:cubicBezTo>
                <a:cubicBezTo>
                  <a:pt x="746241" y="812976"/>
                  <a:pt x="743323" y="808746"/>
                  <a:pt x="741796" y="803519"/>
                </a:cubicBezTo>
                <a:cubicBezTo>
                  <a:pt x="740269" y="798292"/>
                  <a:pt x="739989" y="793409"/>
                  <a:pt x="740957" y="788870"/>
                </a:cubicBezTo>
                <a:cubicBezTo>
                  <a:pt x="741925" y="784331"/>
                  <a:pt x="745553" y="779535"/>
                  <a:pt x="751841" y="774480"/>
                </a:cubicBezTo>
                <a:cubicBezTo>
                  <a:pt x="754986" y="771952"/>
                  <a:pt x="758549" y="770367"/>
                  <a:pt x="762532" y="769723"/>
                </a:cubicBezTo>
                <a:close/>
                <a:moveTo>
                  <a:pt x="5428873" y="759541"/>
                </a:moveTo>
                <a:cubicBezTo>
                  <a:pt x="5425501" y="759731"/>
                  <a:pt x="5422222" y="761011"/>
                  <a:pt x="5419034" y="763380"/>
                </a:cubicBezTo>
                <a:cubicBezTo>
                  <a:pt x="5412660" y="768120"/>
                  <a:pt x="5409473" y="774437"/>
                  <a:pt x="5409473" y="782331"/>
                </a:cubicBezTo>
                <a:cubicBezTo>
                  <a:pt x="5409473" y="790225"/>
                  <a:pt x="5413022" y="796151"/>
                  <a:pt x="5420121" y="800109"/>
                </a:cubicBezTo>
                <a:cubicBezTo>
                  <a:pt x="5427219" y="804067"/>
                  <a:pt x="5434167" y="803866"/>
                  <a:pt x="5440964" y="799507"/>
                </a:cubicBezTo>
                <a:cubicBezTo>
                  <a:pt x="5447761" y="795133"/>
                  <a:pt x="5450955" y="788823"/>
                  <a:pt x="5450547" y="780578"/>
                </a:cubicBezTo>
                <a:cubicBezTo>
                  <a:pt x="5450138" y="772332"/>
                  <a:pt x="5446378" y="766220"/>
                  <a:pt x="5439265" y="762240"/>
                </a:cubicBezTo>
                <a:cubicBezTo>
                  <a:pt x="5435709" y="760251"/>
                  <a:pt x="5432244" y="759351"/>
                  <a:pt x="5428873" y="759541"/>
                </a:cubicBezTo>
                <a:close/>
                <a:moveTo>
                  <a:pt x="1877352" y="751840"/>
                </a:moveTo>
                <a:cubicBezTo>
                  <a:pt x="1880218" y="751657"/>
                  <a:pt x="1885351" y="756475"/>
                  <a:pt x="1892751" y="766295"/>
                </a:cubicBezTo>
                <a:cubicBezTo>
                  <a:pt x="1899577" y="775673"/>
                  <a:pt x="1908145" y="784446"/>
                  <a:pt x="1918456" y="792613"/>
                </a:cubicBezTo>
                <a:cubicBezTo>
                  <a:pt x="1928766" y="800780"/>
                  <a:pt x="1944064" y="805293"/>
                  <a:pt x="1964348" y="806154"/>
                </a:cubicBezTo>
                <a:cubicBezTo>
                  <a:pt x="1984632" y="807014"/>
                  <a:pt x="1998922" y="806505"/>
                  <a:pt x="2007218" y="804626"/>
                </a:cubicBezTo>
                <a:cubicBezTo>
                  <a:pt x="2015514" y="802748"/>
                  <a:pt x="2017916" y="798535"/>
                  <a:pt x="2014424" y="791989"/>
                </a:cubicBezTo>
                <a:cubicBezTo>
                  <a:pt x="2010932" y="785443"/>
                  <a:pt x="2007555" y="777602"/>
                  <a:pt x="2004293" y="768467"/>
                </a:cubicBezTo>
                <a:cubicBezTo>
                  <a:pt x="2001030" y="759333"/>
                  <a:pt x="2004425" y="759211"/>
                  <a:pt x="2014478" y="768102"/>
                </a:cubicBezTo>
                <a:cubicBezTo>
                  <a:pt x="2024530" y="776993"/>
                  <a:pt x="2035131" y="784984"/>
                  <a:pt x="2046281" y="792075"/>
                </a:cubicBezTo>
                <a:cubicBezTo>
                  <a:pt x="2057430" y="799166"/>
                  <a:pt x="2061926" y="805652"/>
                  <a:pt x="2059768" y="811531"/>
                </a:cubicBezTo>
                <a:cubicBezTo>
                  <a:pt x="2057609" y="817411"/>
                  <a:pt x="2049629" y="822491"/>
                  <a:pt x="2035827" y="826771"/>
                </a:cubicBezTo>
                <a:cubicBezTo>
                  <a:pt x="2022024" y="831052"/>
                  <a:pt x="2002192" y="833418"/>
                  <a:pt x="1976329" y="833870"/>
                </a:cubicBezTo>
                <a:cubicBezTo>
                  <a:pt x="1950467" y="834321"/>
                  <a:pt x="1929749" y="829596"/>
                  <a:pt x="1914175" y="819694"/>
                </a:cubicBezTo>
                <a:cubicBezTo>
                  <a:pt x="1898602" y="809792"/>
                  <a:pt x="1887768" y="797488"/>
                  <a:pt x="1881673" y="782783"/>
                </a:cubicBezTo>
                <a:cubicBezTo>
                  <a:pt x="1875579" y="768077"/>
                  <a:pt x="1873435" y="758379"/>
                  <a:pt x="1875241" y="753690"/>
                </a:cubicBezTo>
                <a:cubicBezTo>
                  <a:pt x="1875693" y="752518"/>
                  <a:pt x="1876397" y="751901"/>
                  <a:pt x="1877352" y="751840"/>
                </a:cubicBezTo>
                <a:close/>
                <a:moveTo>
                  <a:pt x="2033837" y="739676"/>
                </a:moveTo>
                <a:cubicBezTo>
                  <a:pt x="2040591" y="738952"/>
                  <a:pt x="2049482" y="739056"/>
                  <a:pt x="2060510" y="739988"/>
                </a:cubicBezTo>
                <a:cubicBezTo>
                  <a:pt x="2073645" y="740992"/>
                  <a:pt x="2083418" y="745276"/>
                  <a:pt x="2089828" y="752840"/>
                </a:cubicBezTo>
                <a:cubicBezTo>
                  <a:pt x="2096238" y="760405"/>
                  <a:pt x="2098002" y="767593"/>
                  <a:pt x="2095120" y="774404"/>
                </a:cubicBezTo>
                <a:cubicBezTo>
                  <a:pt x="2092237" y="781216"/>
                  <a:pt x="2086258" y="782973"/>
                  <a:pt x="2077180" y="779674"/>
                </a:cubicBezTo>
                <a:cubicBezTo>
                  <a:pt x="2068103" y="776376"/>
                  <a:pt x="2056921" y="769066"/>
                  <a:pt x="2043635" y="757745"/>
                </a:cubicBezTo>
                <a:cubicBezTo>
                  <a:pt x="2030349" y="746423"/>
                  <a:pt x="2027083" y="740400"/>
                  <a:pt x="2033837" y="739676"/>
                </a:cubicBezTo>
                <a:close/>
                <a:moveTo>
                  <a:pt x="1858504" y="738348"/>
                </a:moveTo>
                <a:cubicBezTo>
                  <a:pt x="1860402" y="738824"/>
                  <a:pt x="1861862" y="741931"/>
                  <a:pt x="1862884" y="747667"/>
                </a:cubicBezTo>
                <a:cubicBezTo>
                  <a:pt x="1864927" y="759139"/>
                  <a:pt x="1864024" y="769464"/>
                  <a:pt x="1860174" y="778642"/>
                </a:cubicBezTo>
                <a:cubicBezTo>
                  <a:pt x="1856323" y="787820"/>
                  <a:pt x="1850243" y="795832"/>
                  <a:pt x="1841933" y="802680"/>
                </a:cubicBezTo>
                <a:cubicBezTo>
                  <a:pt x="1833623" y="809527"/>
                  <a:pt x="1827872" y="810104"/>
                  <a:pt x="1824682" y="804411"/>
                </a:cubicBezTo>
                <a:cubicBezTo>
                  <a:pt x="1821491" y="798718"/>
                  <a:pt x="1820595" y="793384"/>
                  <a:pt x="1821993" y="788408"/>
                </a:cubicBezTo>
                <a:cubicBezTo>
                  <a:pt x="1823391" y="783431"/>
                  <a:pt x="1827510" y="777036"/>
                  <a:pt x="1834350" y="769220"/>
                </a:cubicBezTo>
                <a:cubicBezTo>
                  <a:pt x="1840230" y="762509"/>
                  <a:pt x="1845944" y="754371"/>
                  <a:pt x="1851494" y="744806"/>
                </a:cubicBezTo>
                <a:cubicBezTo>
                  <a:pt x="1854269" y="740024"/>
                  <a:pt x="1856605" y="737871"/>
                  <a:pt x="1858504" y="738348"/>
                </a:cubicBezTo>
                <a:close/>
                <a:moveTo>
                  <a:pt x="5431354" y="736621"/>
                </a:moveTo>
                <a:cubicBezTo>
                  <a:pt x="5436876" y="736743"/>
                  <a:pt x="5442520" y="738016"/>
                  <a:pt x="5448288" y="740440"/>
                </a:cubicBezTo>
                <a:cubicBezTo>
                  <a:pt x="5459825" y="745286"/>
                  <a:pt x="5467486" y="752966"/>
                  <a:pt x="5471272" y="763477"/>
                </a:cubicBezTo>
                <a:cubicBezTo>
                  <a:pt x="5475058" y="773988"/>
                  <a:pt x="5475503" y="784385"/>
                  <a:pt x="5472606" y="794667"/>
                </a:cubicBezTo>
                <a:cubicBezTo>
                  <a:pt x="5469709" y="804949"/>
                  <a:pt x="5464288" y="812818"/>
                  <a:pt x="5456344" y="818275"/>
                </a:cubicBezTo>
                <a:cubicBezTo>
                  <a:pt x="5448400" y="823731"/>
                  <a:pt x="5438960" y="826459"/>
                  <a:pt x="5428025" y="826459"/>
                </a:cubicBezTo>
                <a:cubicBezTo>
                  <a:pt x="5417091" y="826459"/>
                  <a:pt x="5407190" y="822021"/>
                  <a:pt x="5398320" y="813144"/>
                </a:cubicBezTo>
                <a:cubicBezTo>
                  <a:pt x="5389450" y="804268"/>
                  <a:pt x="5385016" y="794724"/>
                  <a:pt x="5385016" y="784514"/>
                </a:cubicBezTo>
                <a:cubicBezTo>
                  <a:pt x="5385016" y="774304"/>
                  <a:pt x="5387404" y="765374"/>
                  <a:pt x="5392179" y="757723"/>
                </a:cubicBezTo>
                <a:cubicBezTo>
                  <a:pt x="5396954" y="750073"/>
                  <a:pt x="5404615" y="744068"/>
                  <a:pt x="5415162" y="739708"/>
                </a:cubicBezTo>
                <a:cubicBezTo>
                  <a:pt x="5420436" y="737528"/>
                  <a:pt x="5425833" y="736500"/>
                  <a:pt x="5431354" y="736621"/>
                </a:cubicBezTo>
                <a:close/>
                <a:moveTo>
                  <a:pt x="1933932" y="725372"/>
                </a:moveTo>
                <a:cubicBezTo>
                  <a:pt x="1940679" y="724260"/>
                  <a:pt x="1949889" y="727548"/>
                  <a:pt x="1961562" y="735234"/>
                </a:cubicBezTo>
                <a:cubicBezTo>
                  <a:pt x="1973407" y="741386"/>
                  <a:pt x="1976541" y="750704"/>
                  <a:pt x="1970962" y="763187"/>
                </a:cubicBezTo>
                <a:cubicBezTo>
                  <a:pt x="1965384" y="775670"/>
                  <a:pt x="1956131" y="772766"/>
                  <a:pt x="1943203" y="754475"/>
                </a:cubicBezTo>
                <a:cubicBezTo>
                  <a:pt x="1930276" y="736184"/>
                  <a:pt x="1927185" y="726483"/>
                  <a:pt x="1933932" y="725372"/>
                </a:cubicBezTo>
                <a:close/>
                <a:moveTo>
                  <a:pt x="583660" y="718101"/>
                </a:moveTo>
                <a:cubicBezTo>
                  <a:pt x="587598" y="718524"/>
                  <a:pt x="592568" y="719531"/>
                  <a:pt x="598570" y="721123"/>
                </a:cubicBezTo>
                <a:cubicBezTo>
                  <a:pt x="620754" y="725942"/>
                  <a:pt x="634947" y="733642"/>
                  <a:pt x="641149" y="744225"/>
                </a:cubicBezTo>
                <a:cubicBezTo>
                  <a:pt x="647351" y="754808"/>
                  <a:pt x="649072" y="764861"/>
                  <a:pt x="646311" y="774383"/>
                </a:cubicBezTo>
                <a:cubicBezTo>
                  <a:pt x="643551" y="783905"/>
                  <a:pt x="638615" y="787192"/>
                  <a:pt x="631502" y="784245"/>
                </a:cubicBezTo>
                <a:cubicBezTo>
                  <a:pt x="624389" y="781298"/>
                  <a:pt x="615624" y="774616"/>
                  <a:pt x="605205" y="764198"/>
                </a:cubicBezTo>
                <a:cubicBezTo>
                  <a:pt x="594787" y="753779"/>
                  <a:pt x="585075" y="742404"/>
                  <a:pt x="576070" y="730072"/>
                </a:cubicBezTo>
                <a:cubicBezTo>
                  <a:pt x="569315" y="720822"/>
                  <a:pt x="571845" y="716832"/>
                  <a:pt x="583660" y="718101"/>
                </a:cubicBezTo>
                <a:close/>
                <a:moveTo>
                  <a:pt x="439396" y="713328"/>
                </a:moveTo>
                <a:cubicBezTo>
                  <a:pt x="442459" y="713904"/>
                  <a:pt x="444735" y="718664"/>
                  <a:pt x="446222" y="727609"/>
                </a:cubicBezTo>
                <a:cubicBezTo>
                  <a:pt x="449198" y="745498"/>
                  <a:pt x="444954" y="763294"/>
                  <a:pt x="433489" y="780997"/>
                </a:cubicBezTo>
                <a:cubicBezTo>
                  <a:pt x="422024" y="798700"/>
                  <a:pt x="413448" y="801683"/>
                  <a:pt x="407762" y="789946"/>
                </a:cubicBezTo>
                <a:cubicBezTo>
                  <a:pt x="402076" y="778208"/>
                  <a:pt x="402643" y="767704"/>
                  <a:pt x="409461" y="758433"/>
                </a:cubicBezTo>
                <a:cubicBezTo>
                  <a:pt x="416280" y="749162"/>
                  <a:pt x="422407" y="737736"/>
                  <a:pt x="427842" y="724156"/>
                </a:cubicBezTo>
                <a:cubicBezTo>
                  <a:pt x="432481" y="716362"/>
                  <a:pt x="436332" y="712753"/>
                  <a:pt x="439396" y="713328"/>
                </a:cubicBezTo>
                <a:close/>
                <a:moveTo>
                  <a:pt x="1646685" y="682475"/>
                </a:moveTo>
                <a:cubicBezTo>
                  <a:pt x="1649394" y="682123"/>
                  <a:pt x="1652334" y="682426"/>
                  <a:pt x="1655507" y="683383"/>
                </a:cubicBezTo>
                <a:cubicBezTo>
                  <a:pt x="1661853" y="685298"/>
                  <a:pt x="1668782" y="688069"/>
                  <a:pt x="1676297" y="691697"/>
                </a:cubicBezTo>
                <a:cubicBezTo>
                  <a:pt x="1683811" y="695325"/>
                  <a:pt x="1686650" y="699505"/>
                  <a:pt x="1684815" y="704238"/>
                </a:cubicBezTo>
                <a:cubicBezTo>
                  <a:pt x="1682979" y="708970"/>
                  <a:pt x="1681846" y="715419"/>
                  <a:pt x="1681416" y="723586"/>
                </a:cubicBezTo>
                <a:cubicBezTo>
                  <a:pt x="1680986" y="731753"/>
                  <a:pt x="1681897" y="747108"/>
                  <a:pt x="1684148" y="769651"/>
                </a:cubicBezTo>
                <a:cubicBezTo>
                  <a:pt x="1686399" y="792193"/>
                  <a:pt x="1687055" y="808889"/>
                  <a:pt x="1686116" y="819737"/>
                </a:cubicBezTo>
                <a:cubicBezTo>
                  <a:pt x="1685177" y="830586"/>
                  <a:pt x="1681158" y="840265"/>
                  <a:pt x="1674060" y="848776"/>
                </a:cubicBezTo>
                <a:cubicBezTo>
                  <a:pt x="1666961" y="857287"/>
                  <a:pt x="1661222" y="856563"/>
                  <a:pt x="1656841" y="846604"/>
                </a:cubicBezTo>
                <a:cubicBezTo>
                  <a:pt x="1652460" y="836644"/>
                  <a:pt x="1645433" y="826721"/>
                  <a:pt x="1635761" y="816833"/>
                </a:cubicBezTo>
                <a:cubicBezTo>
                  <a:pt x="1626088" y="806946"/>
                  <a:pt x="1626683" y="803576"/>
                  <a:pt x="1637546" y="806724"/>
                </a:cubicBezTo>
                <a:cubicBezTo>
                  <a:pt x="1648409" y="809871"/>
                  <a:pt x="1654707" y="809595"/>
                  <a:pt x="1656443" y="805895"/>
                </a:cubicBezTo>
                <a:cubicBezTo>
                  <a:pt x="1658178" y="802196"/>
                  <a:pt x="1658823" y="793502"/>
                  <a:pt x="1658378" y="779814"/>
                </a:cubicBezTo>
                <a:cubicBezTo>
                  <a:pt x="1657934" y="766126"/>
                  <a:pt x="1657048" y="751818"/>
                  <a:pt x="1655722" y="736890"/>
                </a:cubicBezTo>
                <a:cubicBezTo>
                  <a:pt x="1654395" y="721962"/>
                  <a:pt x="1652524" y="712688"/>
                  <a:pt x="1650108" y="709067"/>
                </a:cubicBezTo>
                <a:cubicBezTo>
                  <a:pt x="1647692" y="705446"/>
                  <a:pt x="1642701" y="704514"/>
                  <a:pt x="1635137" y="706270"/>
                </a:cubicBezTo>
                <a:cubicBezTo>
                  <a:pt x="1627572" y="708027"/>
                  <a:pt x="1618498" y="710418"/>
                  <a:pt x="1607915" y="713444"/>
                </a:cubicBezTo>
                <a:lnTo>
                  <a:pt x="1607915" y="727770"/>
                </a:lnTo>
                <a:cubicBezTo>
                  <a:pt x="1610611" y="727870"/>
                  <a:pt x="1616753" y="726318"/>
                  <a:pt x="1626339" y="723113"/>
                </a:cubicBezTo>
                <a:cubicBezTo>
                  <a:pt x="1635925" y="719908"/>
                  <a:pt x="1642450" y="721224"/>
                  <a:pt x="1645913" y="727060"/>
                </a:cubicBezTo>
                <a:cubicBezTo>
                  <a:pt x="1649377" y="732897"/>
                  <a:pt x="1645286" y="737424"/>
                  <a:pt x="1633642" y="740644"/>
                </a:cubicBezTo>
                <a:cubicBezTo>
                  <a:pt x="1621998" y="743863"/>
                  <a:pt x="1613321" y="745021"/>
                  <a:pt x="1607614" y="744118"/>
                </a:cubicBezTo>
                <a:lnTo>
                  <a:pt x="1606582" y="762875"/>
                </a:lnTo>
                <a:cubicBezTo>
                  <a:pt x="1609722" y="762875"/>
                  <a:pt x="1616892" y="761297"/>
                  <a:pt x="1628092" y="758143"/>
                </a:cubicBezTo>
                <a:cubicBezTo>
                  <a:pt x="1639292" y="754988"/>
                  <a:pt x="1646605" y="756303"/>
                  <a:pt x="1650033" y="762090"/>
                </a:cubicBezTo>
                <a:cubicBezTo>
                  <a:pt x="1653460" y="767876"/>
                  <a:pt x="1649348" y="772626"/>
                  <a:pt x="1637696" y="776340"/>
                </a:cubicBezTo>
                <a:cubicBezTo>
                  <a:pt x="1626045" y="780054"/>
                  <a:pt x="1614677" y="780563"/>
                  <a:pt x="1603592" y="777867"/>
                </a:cubicBezTo>
                <a:cubicBezTo>
                  <a:pt x="1602817" y="796366"/>
                  <a:pt x="1599802" y="812915"/>
                  <a:pt x="1594547" y="827513"/>
                </a:cubicBezTo>
                <a:cubicBezTo>
                  <a:pt x="1589291" y="842112"/>
                  <a:pt x="1583881" y="847224"/>
                  <a:pt x="1578317" y="842850"/>
                </a:cubicBezTo>
                <a:cubicBezTo>
                  <a:pt x="1572753" y="838476"/>
                  <a:pt x="1569971" y="831636"/>
                  <a:pt x="1569971" y="822329"/>
                </a:cubicBezTo>
                <a:cubicBezTo>
                  <a:pt x="1569971" y="814901"/>
                  <a:pt x="1571771" y="806014"/>
                  <a:pt x="1575370" y="795667"/>
                </a:cubicBezTo>
                <a:cubicBezTo>
                  <a:pt x="1578970" y="785321"/>
                  <a:pt x="1581895" y="769210"/>
                  <a:pt x="1584146" y="747334"/>
                </a:cubicBezTo>
                <a:cubicBezTo>
                  <a:pt x="1586398" y="725458"/>
                  <a:pt x="1585272" y="711332"/>
                  <a:pt x="1580769" y="704958"/>
                </a:cubicBezTo>
                <a:cubicBezTo>
                  <a:pt x="1576267" y="698584"/>
                  <a:pt x="1577643" y="695397"/>
                  <a:pt x="1584899" y="695397"/>
                </a:cubicBezTo>
                <a:cubicBezTo>
                  <a:pt x="1590850" y="695397"/>
                  <a:pt x="1595504" y="695841"/>
                  <a:pt x="1598860" y="696731"/>
                </a:cubicBezTo>
                <a:cubicBezTo>
                  <a:pt x="1602215" y="697620"/>
                  <a:pt x="1608665" y="696799"/>
                  <a:pt x="1618208" y="694268"/>
                </a:cubicBezTo>
                <a:cubicBezTo>
                  <a:pt x="1627751" y="691737"/>
                  <a:pt x="1634767" y="688811"/>
                  <a:pt x="1639256" y="685491"/>
                </a:cubicBezTo>
                <a:cubicBezTo>
                  <a:pt x="1641500" y="683831"/>
                  <a:pt x="1643977" y="682826"/>
                  <a:pt x="1646685" y="682475"/>
                </a:cubicBezTo>
                <a:close/>
                <a:moveTo>
                  <a:pt x="4821891" y="670881"/>
                </a:moveTo>
                <a:cubicBezTo>
                  <a:pt x="4820331" y="670859"/>
                  <a:pt x="4818324" y="671169"/>
                  <a:pt x="4815868" y="671811"/>
                </a:cubicBezTo>
                <a:cubicBezTo>
                  <a:pt x="4810956" y="673094"/>
                  <a:pt x="4802643" y="674883"/>
                  <a:pt x="4790927" y="677178"/>
                </a:cubicBezTo>
                <a:cubicBezTo>
                  <a:pt x="4791787" y="686571"/>
                  <a:pt x="4792604" y="697584"/>
                  <a:pt x="4793379" y="710218"/>
                </a:cubicBezTo>
                <a:cubicBezTo>
                  <a:pt x="4801840" y="709386"/>
                  <a:pt x="4810982" y="707837"/>
                  <a:pt x="4820804" y="705571"/>
                </a:cubicBezTo>
                <a:cubicBezTo>
                  <a:pt x="4825078" y="684520"/>
                  <a:pt x="4826551" y="673309"/>
                  <a:pt x="4825225" y="671940"/>
                </a:cubicBezTo>
                <a:cubicBezTo>
                  <a:pt x="4824562" y="671255"/>
                  <a:pt x="4823450" y="670902"/>
                  <a:pt x="4821891" y="670881"/>
                </a:cubicBezTo>
                <a:close/>
                <a:moveTo>
                  <a:pt x="101933" y="661755"/>
                </a:moveTo>
                <a:cubicBezTo>
                  <a:pt x="96433" y="662630"/>
                  <a:pt x="87460" y="664623"/>
                  <a:pt x="75012" y="667735"/>
                </a:cubicBezTo>
                <a:cubicBezTo>
                  <a:pt x="74195" y="681415"/>
                  <a:pt x="72475" y="694673"/>
                  <a:pt x="69850" y="707507"/>
                </a:cubicBezTo>
                <a:cubicBezTo>
                  <a:pt x="82111" y="705012"/>
                  <a:pt x="94723" y="701742"/>
                  <a:pt x="107687" y="697699"/>
                </a:cubicBezTo>
                <a:cubicBezTo>
                  <a:pt x="109350" y="686929"/>
                  <a:pt x="110182" y="677629"/>
                  <a:pt x="110182" y="669800"/>
                </a:cubicBezTo>
                <a:cubicBezTo>
                  <a:pt x="110182" y="663562"/>
                  <a:pt x="107432" y="660880"/>
                  <a:pt x="101933" y="661755"/>
                </a:cubicBezTo>
                <a:close/>
                <a:moveTo>
                  <a:pt x="4066453" y="651602"/>
                </a:moveTo>
                <a:cubicBezTo>
                  <a:pt x="4076928" y="653022"/>
                  <a:pt x="4085493" y="655639"/>
                  <a:pt x="4092147" y="659453"/>
                </a:cubicBezTo>
                <a:cubicBezTo>
                  <a:pt x="4100651" y="662952"/>
                  <a:pt x="4103321" y="667778"/>
                  <a:pt x="4100159" y="673930"/>
                </a:cubicBezTo>
                <a:cubicBezTo>
                  <a:pt x="4096997" y="680082"/>
                  <a:pt x="4095865" y="705091"/>
                  <a:pt x="4096761" y="748958"/>
                </a:cubicBezTo>
                <a:cubicBezTo>
                  <a:pt x="4097657" y="792824"/>
                  <a:pt x="4096112" y="822555"/>
                  <a:pt x="4092125" y="838150"/>
                </a:cubicBezTo>
                <a:cubicBezTo>
                  <a:pt x="4088139" y="853745"/>
                  <a:pt x="4082270" y="855351"/>
                  <a:pt x="4074519" y="842968"/>
                </a:cubicBezTo>
                <a:cubicBezTo>
                  <a:pt x="4066768" y="830586"/>
                  <a:pt x="4063567" y="820863"/>
                  <a:pt x="4064915" y="813800"/>
                </a:cubicBezTo>
                <a:cubicBezTo>
                  <a:pt x="4066263" y="806738"/>
                  <a:pt x="4067837" y="792462"/>
                  <a:pt x="4069636" y="770973"/>
                </a:cubicBezTo>
                <a:cubicBezTo>
                  <a:pt x="4071436" y="749485"/>
                  <a:pt x="4071231" y="727759"/>
                  <a:pt x="4069023" y="705797"/>
                </a:cubicBezTo>
                <a:cubicBezTo>
                  <a:pt x="4066815" y="683835"/>
                  <a:pt x="4063215" y="668957"/>
                  <a:pt x="4058225" y="661163"/>
                </a:cubicBezTo>
                <a:cubicBezTo>
                  <a:pt x="4053235" y="653369"/>
                  <a:pt x="4055977" y="650182"/>
                  <a:pt x="4066453" y="651602"/>
                </a:cubicBezTo>
                <a:close/>
                <a:moveTo>
                  <a:pt x="4830431" y="646595"/>
                </a:moveTo>
                <a:cubicBezTo>
                  <a:pt x="4833439" y="646610"/>
                  <a:pt x="4836787" y="647465"/>
                  <a:pt x="4840476" y="649161"/>
                </a:cubicBezTo>
                <a:cubicBezTo>
                  <a:pt x="4847854" y="652552"/>
                  <a:pt x="4854038" y="656460"/>
                  <a:pt x="4859028" y="660884"/>
                </a:cubicBezTo>
                <a:cubicBezTo>
                  <a:pt x="4864019" y="665308"/>
                  <a:pt x="4863954" y="670090"/>
                  <a:pt x="4858835" y="675231"/>
                </a:cubicBezTo>
                <a:cubicBezTo>
                  <a:pt x="4853715" y="680372"/>
                  <a:pt x="4849076" y="690069"/>
                  <a:pt x="4844917" y="704324"/>
                </a:cubicBezTo>
                <a:cubicBezTo>
                  <a:pt x="4853923" y="714018"/>
                  <a:pt x="4851851" y="719686"/>
                  <a:pt x="4838701" y="721328"/>
                </a:cubicBezTo>
                <a:cubicBezTo>
                  <a:pt x="4825551" y="722970"/>
                  <a:pt x="4810673" y="725038"/>
                  <a:pt x="4794067" y="727533"/>
                </a:cubicBezTo>
                <a:cubicBezTo>
                  <a:pt x="4788919" y="741286"/>
                  <a:pt x="4783947" y="744064"/>
                  <a:pt x="4779150" y="735869"/>
                </a:cubicBezTo>
                <a:cubicBezTo>
                  <a:pt x="4774353" y="727673"/>
                  <a:pt x="4771059" y="716441"/>
                  <a:pt x="4769266" y="702173"/>
                </a:cubicBezTo>
                <a:cubicBezTo>
                  <a:pt x="4767473" y="687904"/>
                  <a:pt x="4764311" y="676453"/>
                  <a:pt x="4759780" y="667821"/>
                </a:cubicBezTo>
                <a:cubicBezTo>
                  <a:pt x="4755249" y="659188"/>
                  <a:pt x="4756776" y="655574"/>
                  <a:pt x="4764361" y="656980"/>
                </a:cubicBezTo>
                <a:cubicBezTo>
                  <a:pt x="4771947" y="658385"/>
                  <a:pt x="4777181" y="659285"/>
                  <a:pt x="4780064" y="659679"/>
                </a:cubicBezTo>
                <a:cubicBezTo>
                  <a:pt x="4782946" y="660073"/>
                  <a:pt x="4787058" y="660073"/>
                  <a:pt x="4792400" y="659679"/>
                </a:cubicBezTo>
                <a:cubicBezTo>
                  <a:pt x="4797742" y="659285"/>
                  <a:pt x="4802919" y="658252"/>
                  <a:pt x="4807931" y="656582"/>
                </a:cubicBezTo>
                <a:cubicBezTo>
                  <a:pt x="4812943" y="654911"/>
                  <a:pt x="4817775" y="652409"/>
                  <a:pt x="4822429" y="649074"/>
                </a:cubicBezTo>
                <a:cubicBezTo>
                  <a:pt x="4824755" y="647407"/>
                  <a:pt x="4827423" y="646581"/>
                  <a:pt x="4830431" y="646595"/>
                </a:cubicBezTo>
                <a:close/>
                <a:moveTo>
                  <a:pt x="622363" y="640949"/>
                </a:moveTo>
                <a:cubicBezTo>
                  <a:pt x="629954" y="640877"/>
                  <a:pt x="636205" y="641564"/>
                  <a:pt x="641117" y="643009"/>
                </a:cubicBezTo>
                <a:cubicBezTo>
                  <a:pt x="650940" y="645898"/>
                  <a:pt x="659003" y="652000"/>
                  <a:pt x="665305" y="661314"/>
                </a:cubicBezTo>
                <a:cubicBezTo>
                  <a:pt x="671608" y="670628"/>
                  <a:pt x="661921" y="674611"/>
                  <a:pt x="636245" y="673263"/>
                </a:cubicBezTo>
                <a:cubicBezTo>
                  <a:pt x="610569" y="671915"/>
                  <a:pt x="574815" y="672431"/>
                  <a:pt x="528984" y="674812"/>
                </a:cubicBezTo>
                <a:cubicBezTo>
                  <a:pt x="537975" y="680304"/>
                  <a:pt x="541122" y="686158"/>
                  <a:pt x="538427" y="692375"/>
                </a:cubicBezTo>
                <a:cubicBezTo>
                  <a:pt x="535730" y="698591"/>
                  <a:pt x="535498" y="716004"/>
                  <a:pt x="537728" y="744613"/>
                </a:cubicBezTo>
                <a:cubicBezTo>
                  <a:pt x="539958" y="773221"/>
                  <a:pt x="540373" y="793136"/>
                  <a:pt x="538975" y="804357"/>
                </a:cubicBezTo>
                <a:cubicBezTo>
                  <a:pt x="537577" y="815579"/>
                  <a:pt x="532953" y="826115"/>
                  <a:pt x="525101" y="835967"/>
                </a:cubicBezTo>
                <a:cubicBezTo>
                  <a:pt x="517250" y="845819"/>
                  <a:pt x="511313" y="847123"/>
                  <a:pt x="507291" y="839882"/>
                </a:cubicBezTo>
                <a:cubicBezTo>
                  <a:pt x="503268" y="832640"/>
                  <a:pt x="494825" y="822716"/>
                  <a:pt x="481962" y="810111"/>
                </a:cubicBezTo>
                <a:cubicBezTo>
                  <a:pt x="469099" y="797506"/>
                  <a:pt x="466740" y="792140"/>
                  <a:pt x="474885" y="794011"/>
                </a:cubicBezTo>
                <a:cubicBezTo>
                  <a:pt x="483030" y="795882"/>
                  <a:pt x="489835" y="797456"/>
                  <a:pt x="495298" y="798732"/>
                </a:cubicBezTo>
                <a:cubicBezTo>
                  <a:pt x="500762" y="800009"/>
                  <a:pt x="504788" y="800561"/>
                  <a:pt x="507376" y="800389"/>
                </a:cubicBezTo>
                <a:cubicBezTo>
                  <a:pt x="509965" y="800217"/>
                  <a:pt x="511041" y="781736"/>
                  <a:pt x="510603" y="744946"/>
                </a:cubicBezTo>
                <a:cubicBezTo>
                  <a:pt x="510165" y="708156"/>
                  <a:pt x="508226" y="685832"/>
                  <a:pt x="504785" y="677974"/>
                </a:cubicBezTo>
                <a:cubicBezTo>
                  <a:pt x="478054" y="682476"/>
                  <a:pt x="457082" y="685846"/>
                  <a:pt x="441867" y="688083"/>
                </a:cubicBezTo>
                <a:cubicBezTo>
                  <a:pt x="426652" y="690320"/>
                  <a:pt x="415724" y="691672"/>
                  <a:pt x="409085" y="692138"/>
                </a:cubicBezTo>
                <a:cubicBezTo>
                  <a:pt x="402445" y="692604"/>
                  <a:pt x="396652" y="692593"/>
                  <a:pt x="391705" y="692106"/>
                </a:cubicBezTo>
                <a:cubicBezTo>
                  <a:pt x="386757" y="691618"/>
                  <a:pt x="379802" y="687320"/>
                  <a:pt x="370840" y="679210"/>
                </a:cubicBezTo>
                <a:cubicBezTo>
                  <a:pt x="361877" y="671101"/>
                  <a:pt x="364172" y="667046"/>
                  <a:pt x="377723" y="667046"/>
                </a:cubicBezTo>
                <a:cubicBezTo>
                  <a:pt x="389496" y="667046"/>
                  <a:pt x="405533" y="666164"/>
                  <a:pt x="425831" y="664401"/>
                </a:cubicBezTo>
                <a:cubicBezTo>
                  <a:pt x="446129" y="662637"/>
                  <a:pt x="474358" y="659496"/>
                  <a:pt x="510517" y="654979"/>
                </a:cubicBezTo>
                <a:cubicBezTo>
                  <a:pt x="546676" y="650462"/>
                  <a:pt x="575026" y="646615"/>
                  <a:pt x="595569" y="643439"/>
                </a:cubicBezTo>
                <a:cubicBezTo>
                  <a:pt x="605840" y="641851"/>
                  <a:pt x="614771" y="641021"/>
                  <a:pt x="622363" y="640949"/>
                </a:cubicBezTo>
                <a:close/>
                <a:moveTo>
                  <a:pt x="2636853" y="640180"/>
                </a:moveTo>
                <a:cubicBezTo>
                  <a:pt x="2627632" y="641944"/>
                  <a:pt x="2615536" y="643614"/>
                  <a:pt x="2600565" y="645192"/>
                </a:cubicBezTo>
                <a:lnTo>
                  <a:pt x="2600565" y="718305"/>
                </a:lnTo>
                <a:cubicBezTo>
                  <a:pt x="2616038" y="717488"/>
                  <a:pt x="2628134" y="716355"/>
                  <a:pt x="2636853" y="714907"/>
                </a:cubicBezTo>
                <a:lnTo>
                  <a:pt x="2636853" y="688772"/>
                </a:lnTo>
                <a:cubicBezTo>
                  <a:pt x="2632752" y="689675"/>
                  <a:pt x="2628278" y="690127"/>
                  <a:pt x="2623431" y="690127"/>
                </a:cubicBezTo>
                <a:cubicBezTo>
                  <a:pt x="2617852" y="690127"/>
                  <a:pt x="2612618" y="687356"/>
                  <a:pt x="2607728" y="681813"/>
                </a:cubicBezTo>
                <a:cubicBezTo>
                  <a:pt x="2602838" y="676271"/>
                  <a:pt x="2604258" y="672897"/>
                  <a:pt x="2611987" y="671693"/>
                </a:cubicBezTo>
                <a:cubicBezTo>
                  <a:pt x="2619717" y="670488"/>
                  <a:pt x="2628005" y="668774"/>
                  <a:pt x="2636853" y="666552"/>
                </a:cubicBezTo>
                <a:close/>
                <a:moveTo>
                  <a:pt x="2688865" y="632092"/>
                </a:moveTo>
                <a:cubicBezTo>
                  <a:pt x="2682484" y="632996"/>
                  <a:pt x="2674087" y="634193"/>
                  <a:pt x="2663676" y="635684"/>
                </a:cubicBezTo>
                <a:cubicBezTo>
                  <a:pt x="2662988" y="644561"/>
                  <a:pt x="2662644" y="653208"/>
                  <a:pt x="2662644" y="661626"/>
                </a:cubicBezTo>
                <a:cubicBezTo>
                  <a:pt x="2664523" y="661726"/>
                  <a:pt x="2669015" y="660626"/>
                  <a:pt x="2676120" y="658324"/>
                </a:cubicBezTo>
                <a:cubicBezTo>
                  <a:pt x="2683226" y="656022"/>
                  <a:pt x="2689507" y="657904"/>
                  <a:pt x="2694963" y="663970"/>
                </a:cubicBezTo>
                <a:cubicBezTo>
                  <a:pt x="2700420" y="670036"/>
                  <a:pt x="2698803" y="674776"/>
                  <a:pt x="2690113" y="678189"/>
                </a:cubicBezTo>
                <a:cubicBezTo>
                  <a:pt x="2681422" y="681602"/>
                  <a:pt x="2672173" y="684068"/>
                  <a:pt x="2662364" y="685588"/>
                </a:cubicBezTo>
                <a:cubicBezTo>
                  <a:pt x="2661662" y="696214"/>
                  <a:pt x="2661310" y="705320"/>
                  <a:pt x="2661310" y="712906"/>
                </a:cubicBezTo>
                <a:cubicBezTo>
                  <a:pt x="2673500" y="712060"/>
                  <a:pt x="2689188" y="710440"/>
                  <a:pt x="2708375" y="708045"/>
                </a:cubicBezTo>
                <a:cubicBezTo>
                  <a:pt x="2708375" y="665541"/>
                  <a:pt x="2706718" y="642030"/>
                  <a:pt x="2703406" y="637513"/>
                </a:cubicBezTo>
                <a:cubicBezTo>
                  <a:pt x="2700093" y="632996"/>
                  <a:pt x="2695247" y="631189"/>
                  <a:pt x="2688865" y="632092"/>
                </a:cubicBezTo>
                <a:close/>
                <a:moveTo>
                  <a:pt x="3813011" y="598382"/>
                </a:moveTo>
                <a:cubicBezTo>
                  <a:pt x="3822270" y="597601"/>
                  <a:pt x="3830333" y="600294"/>
                  <a:pt x="3837199" y="606463"/>
                </a:cubicBezTo>
                <a:cubicBezTo>
                  <a:pt x="3846356" y="614687"/>
                  <a:pt x="3844832" y="619663"/>
                  <a:pt x="3832629" y="621391"/>
                </a:cubicBezTo>
                <a:cubicBezTo>
                  <a:pt x="3820425" y="623119"/>
                  <a:pt x="3803131" y="625682"/>
                  <a:pt x="3780746" y="629081"/>
                </a:cubicBezTo>
                <a:cubicBezTo>
                  <a:pt x="3793337" y="635161"/>
                  <a:pt x="3798424" y="640872"/>
                  <a:pt x="3796007" y="646214"/>
                </a:cubicBezTo>
                <a:cubicBezTo>
                  <a:pt x="3793591" y="651555"/>
                  <a:pt x="3786704" y="669147"/>
                  <a:pt x="3775347" y="698989"/>
                </a:cubicBezTo>
                <a:cubicBezTo>
                  <a:pt x="3797345" y="717230"/>
                  <a:pt x="3811843" y="730896"/>
                  <a:pt x="3818840" y="739988"/>
                </a:cubicBezTo>
                <a:cubicBezTo>
                  <a:pt x="3825839" y="749079"/>
                  <a:pt x="3826732" y="757892"/>
                  <a:pt x="3821518" y="766424"/>
                </a:cubicBezTo>
                <a:cubicBezTo>
                  <a:pt x="3816306" y="774956"/>
                  <a:pt x="3808136" y="773157"/>
                  <a:pt x="3797007" y="761025"/>
                </a:cubicBezTo>
                <a:cubicBezTo>
                  <a:pt x="3785880" y="748893"/>
                  <a:pt x="3774271" y="736510"/>
                  <a:pt x="3762182" y="723877"/>
                </a:cubicBezTo>
                <a:cubicBezTo>
                  <a:pt x="3748430" y="742160"/>
                  <a:pt x="3735015" y="755038"/>
                  <a:pt x="3721936" y="762509"/>
                </a:cubicBezTo>
                <a:cubicBezTo>
                  <a:pt x="3715397" y="766245"/>
                  <a:pt x="3709142" y="769219"/>
                  <a:pt x="3703172" y="771433"/>
                </a:cubicBezTo>
                <a:lnTo>
                  <a:pt x="3689122" y="775023"/>
                </a:lnTo>
                <a:lnTo>
                  <a:pt x="3696318" y="776577"/>
                </a:lnTo>
                <a:cubicBezTo>
                  <a:pt x="3714530" y="781022"/>
                  <a:pt x="3738998" y="785246"/>
                  <a:pt x="3769722" y="789246"/>
                </a:cubicBezTo>
                <a:cubicBezTo>
                  <a:pt x="3800446" y="793247"/>
                  <a:pt x="3830434" y="793448"/>
                  <a:pt x="3859689" y="789849"/>
                </a:cubicBezTo>
                <a:cubicBezTo>
                  <a:pt x="3888943" y="786249"/>
                  <a:pt x="3899085" y="788038"/>
                  <a:pt x="3890115" y="795216"/>
                </a:cubicBezTo>
                <a:cubicBezTo>
                  <a:pt x="3881145" y="802393"/>
                  <a:pt x="3867762" y="810294"/>
                  <a:pt x="3849966" y="818920"/>
                </a:cubicBezTo>
                <a:cubicBezTo>
                  <a:pt x="3832170" y="827546"/>
                  <a:pt x="3818270" y="831399"/>
                  <a:pt x="3808268" y="830482"/>
                </a:cubicBezTo>
                <a:cubicBezTo>
                  <a:pt x="3798266" y="829564"/>
                  <a:pt x="3781373" y="825065"/>
                  <a:pt x="3757590" y="816984"/>
                </a:cubicBezTo>
                <a:cubicBezTo>
                  <a:pt x="3733807" y="808903"/>
                  <a:pt x="3713332" y="802318"/>
                  <a:pt x="3696167" y="797227"/>
                </a:cubicBezTo>
                <a:cubicBezTo>
                  <a:pt x="3679002" y="792136"/>
                  <a:pt x="3664827" y="788085"/>
                  <a:pt x="3653641" y="785073"/>
                </a:cubicBezTo>
                <a:cubicBezTo>
                  <a:pt x="3642456" y="782062"/>
                  <a:pt x="3632795" y="782965"/>
                  <a:pt x="3624656" y="787784"/>
                </a:cubicBezTo>
                <a:cubicBezTo>
                  <a:pt x="3616518" y="792602"/>
                  <a:pt x="3609570" y="796201"/>
                  <a:pt x="3603813" y="798582"/>
                </a:cubicBezTo>
                <a:cubicBezTo>
                  <a:pt x="3598055" y="800962"/>
                  <a:pt x="3590982" y="798485"/>
                  <a:pt x="3582593" y="791150"/>
                </a:cubicBezTo>
                <a:cubicBezTo>
                  <a:pt x="3574204" y="783815"/>
                  <a:pt x="3574290" y="779545"/>
                  <a:pt x="3582851" y="778341"/>
                </a:cubicBezTo>
                <a:cubicBezTo>
                  <a:pt x="3591412" y="777136"/>
                  <a:pt x="3599908" y="774978"/>
                  <a:pt x="3608340" y="771866"/>
                </a:cubicBezTo>
                <a:cubicBezTo>
                  <a:pt x="3616773" y="768754"/>
                  <a:pt x="3624696" y="766467"/>
                  <a:pt x="3632109" y="765004"/>
                </a:cubicBezTo>
                <a:cubicBezTo>
                  <a:pt x="3631249" y="753647"/>
                  <a:pt x="3628334" y="742924"/>
                  <a:pt x="3623365" y="732836"/>
                </a:cubicBezTo>
                <a:cubicBezTo>
                  <a:pt x="3618397" y="722747"/>
                  <a:pt x="3616590" y="714391"/>
                  <a:pt x="3617945" y="707765"/>
                </a:cubicBezTo>
                <a:cubicBezTo>
                  <a:pt x="3619300" y="701140"/>
                  <a:pt x="3620874" y="695870"/>
                  <a:pt x="3622666" y="691955"/>
                </a:cubicBezTo>
                <a:cubicBezTo>
                  <a:pt x="3624459" y="688040"/>
                  <a:pt x="3621767" y="687883"/>
                  <a:pt x="3614589" y="691482"/>
                </a:cubicBezTo>
                <a:cubicBezTo>
                  <a:pt x="3607412" y="695081"/>
                  <a:pt x="3599765" y="694809"/>
                  <a:pt x="3591648" y="690665"/>
                </a:cubicBezTo>
                <a:cubicBezTo>
                  <a:pt x="3583532" y="686520"/>
                  <a:pt x="3582762" y="683398"/>
                  <a:pt x="3589336" y="681297"/>
                </a:cubicBezTo>
                <a:cubicBezTo>
                  <a:pt x="3595911" y="679196"/>
                  <a:pt x="3602390" y="676446"/>
                  <a:pt x="3608771" y="673048"/>
                </a:cubicBezTo>
                <a:cubicBezTo>
                  <a:pt x="3615152" y="669649"/>
                  <a:pt x="3620734" y="665544"/>
                  <a:pt x="3625516" y="660733"/>
                </a:cubicBezTo>
                <a:cubicBezTo>
                  <a:pt x="3630299" y="655922"/>
                  <a:pt x="3638469" y="657177"/>
                  <a:pt x="3650027" y="664497"/>
                </a:cubicBezTo>
                <a:cubicBezTo>
                  <a:pt x="3661586" y="671818"/>
                  <a:pt x="3663690" y="678536"/>
                  <a:pt x="3656341" y="684653"/>
                </a:cubicBezTo>
                <a:cubicBezTo>
                  <a:pt x="3648992" y="690769"/>
                  <a:pt x="3644492" y="698100"/>
                  <a:pt x="3642843" y="706647"/>
                </a:cubicBezTo>
                <a:cubicBezTo>
                  <a:pt x="3641194" y="715194"/>
                  <a:pt x="3643295" y="724479"/>
                  <a:pt x="3649146" y="734503"/>
                </a:cubicBezTo>
                <a:cubicBezTo>
                  <a:pt x="3654996" y="744526"/>
                  <a:pt x="3655219" y="755203"/>
                  <a:pt x="3649812" y="766532"/>
                </a:cubicBezTo>
                <a:lnTo>
                  <a:pt x="3679613" y="772969"/>
                </a:lnTo>
                <a:lnTo>
                  <a:pt x="3685907" y="766822"/>
                </a:lnTo>
                <a:cubicBezTo>
                  <a:pt x="3696576" y="759458"/>
                  <a:pt x="3706998" y="750467"/>
                  <a:pt x="3717172" y="739848"/>
                </a:cubicBezTo>
                <a:cubicBezTo>
                  <a:pt x="3727346" y="729229"/>
                  <a:pt x="3735883" y="718391"/>
                  <a:pt x="3742780" y="707335"/>
                </a:cubicBezTo>
                <a:cubicBezTo>
                  <a:pt x="3725730" y="692522"/>
                  <a:pt x="3712695" y="680300"/>
                  <a:pt x="3703674" y="670671"/>
                </a:cubicBezTo>
                <a:cubicBezTo>
                  <a:pt x="3694654" y="661041"/>
                  <a:pt x="3697759" y="659030"/>
                  <a:pt x="3712988" y="664637"/>
                </a:cubicBezTo>
                <a:cubicBezTo>
                  <a:pt x="3728217" y="670244"/>
                  <a:pt x="3742414" y="677335"/>
                  <a:pt x="3755579" y="685911"/>
                </a:cubicBezTo>
                <a:cubicBezTo>
                  <a:pt x="3763251" y="667770"/>
                  <a:pt x="3766699" y="649831"/>
                  <a:pt x="3765925" y="632092"/>
                </a:cubicBezTo>
                <a:cubicBezTo>
                  <a:pt x="3745677" y="635663"/>
                  <a:pt x="3729917" y="639029"/>
                  <a:pt x="3718645" y="642191"/>
                </a:cubicBezTo>
                <a:cubicBezTo>
                  <a:pt x="3707374" y="645353"/>
                  <a:pt x="3696433" y="642862"/>
                  <a:pt x="3685821" y="634716"/>
                </a:cubicBezTo>
                <a:cubicBezTo>
                  <a:pt x="3675209" y="626571"/>
                  <a:pt x="3675331" y="622498"/>
                  <a:pt x="3686186" y="622498"/>
                </a:cubicBezTo>
                <a:cubicBezTo>
                  <a:pt x="3694876" y="622498"/>
                  <a:pt x="3707019" y="621165"/>
                  <a:pt x="3722614" y="618498"/>
                </a:cubicBezTo>
                <a:cubicBezTo>
                  <a:pt x="3738209" y="615830"/>
                  <a:pt x="3752212" y="613167"/>
                  <a:pt x="3764624" y="610506"/>
                </a:cubicBezTo>
                <a:cubicBezTo>
                  <a:pt x="3777035" y="607846"/>
                  <a:pt x="3789945" y="604451"/>
                  <a:pt x="3803353" y="600321"/>
                </a:cubicBezTo>
                <a:cubicBezTo>
                  <a:pt x="3806705" y="599289"/>
                  <a:pt x="3809924" y="598642"/>
                  <a:pt x="3813011" y="598382"/>
                </a:cubicBezTo>
                <a:close/>
                <a:moveTo>
                  <a:pt x="3032922" y="595654"/>
                </a:moveTo>
                <a:cubicBezTo>
                  <a:pt x="3024878" y="596543"/>
                  <a:pt x="3018482" y="597252"/>
                  <a:pt x="3013735" y="597783"/>
                </a:cubicBezTo>
                <a:cubicBezTo>
                  <a:pt x="3017249" y="613041"/>
                  <a:pt x="3019715" y="623524"/>
                  <a:pt x="3021135" y="629231"/>
                </a:cubicBezTo>
                <a:cubicBezTo>
                  <a:pt x="3027287" y="629303"/>
                  <a:pt x="3033761" y="628708"/>
                  <a:pt x="3040559" y="627446"/>
                </a:cubicBezTo>
                <a:cubicBezTo>
                  <a:pt x="3038766" y="622642"/>
                  <a:pt x="3037203" y="617651"/>
                  <a:pt x="3035869" y="612475"/>
                </a:cubicBezTo>
                <a:cubicBezTo>
                  <a:pt x="3034536" y="607298"/>
                  <a:pt x="3033553" y="601691"/>
                  <a:pt x="3032922" y="595654"/>
                </a:cubicBezTo>
                <a:close/>
                <a:moveTo>
                  <a:pt x="3073835" y="590255"/>
                </a:moveTo>
                <a:cubicBezTo>
                  <a:pt x="3067310" y="591144"/>
                  <a:pt x="3058075" y="592205"/>
                  <a:pt x="3046130" y="593438"/>
                </a:cubicBezTo>
                <a:cubicBezTo>
                  <a:pt x="3050403" y="596019"/>
                  <a:pt x="3054171" y="600626"/>
                  <a:pt x="3057434" y="607258"/>
                </a:cubicBezTo>
                <a:cubicBezTo>
                  <a:pt x="3060696" y="613891"/>
                  <a:pt x="3060972" y="619867"/>
                  <a:pt x="3058262" y="625187"/>
                </a:cubicBezTo>
                <a:cubicBezTo>
                  <a:pt x="3064758" y="625259"/>
                  <a:pt x="3069712" y="625015"/>
                  <a:pt x="3073125" y="624456"/>
                </a:cubicBezTo>
                <a:cubicBezTo>
                  <a:pt x="3074817" y="607233"/>
                  <a:pt x="3075054" y="595833"/>
                  <a:pt x="3073835" y="590255"/>
                </a:cubicBezTo>
                <a:close/>
                <a:moveTo>
                  <a:pt x="2017610" y="589862"/>
                </a:moveTo>
                <a:cubicBezTo>
                  <a:pt x="2015404" y="589844"/>
                  <a:pt x="2012721" y="590147"/>
                  <a:pt x="2009562" y="590771"/>
                </a:cubicBezTo>
                <a:cubicBezTo>
                  <a:pt x="2003246" y="592018"/>
                  <a:pt x="1990917" y="594729"/>
                  <a:pt x="1972576" y="598902"/>
                </a:cubicBezTo>
                <a:lnTo>
                  <a:pt x="1972576" y="621122"/>
                </a:lnTo>
                <a:cubicBezTo>
                  <a:pt x="1978943" y="621236"/>
                  <a:pt x="1986077" y="620143"/>
                  <a:pt x="1993978" y="617841"/>
                </a:cubicBezTo>
                <a:cubicBezTo>
                  <a:pt x="2001880" y="615540"/>
                  <a:pt x="2008387" y="616813"/>
                  <a:pt x="2013499" y="621660"/>
                </a:cubicBezTo>
                <a:cubicBezTo>
                  <a:pt x="2018611" y="626507"/>
                  <a:pt x="2015166" y="630357"/>
                  <a:pt x="2003163" y="633211"/>
                </a:cubicBezTo>
                <a:cubicBezTo>
                  <a:pt x="1991161" y="636064"/>
                  <a:pt x="1980965" y="637491"/>
                  <a:pt x="1972576" y="637491"/>
                </a:cubicBezTo>
                <a:lnTo>
                  <a:pt x="1972576" y="660271"/>
                </a:lnTo>
                <a:cubicBezTo>
                  <a:pt x="1978857" y="660371"/>
                  <a:pt x="1985959" y="659048"/>
                  <a:pt x="1993882" y="656302"/>
                </a:cubicBezTo>
                <a:cubicBezTo>
                  <a:pt x="2001805" y="653556"/>
                  <a:pt x="2008781" y="655044"/>
                  <a:pt x="2014811" y="660765"/>
                </a:cubicBezTo>
                <a:cubicBezTo>
                  <a:pt x="2020841" y="666487"/>
                  <a:pt x="2017650" y="671011"/>
                  <a:pt x="2005239" y="674338"/>
                </a:cubicBezTo>
                <a:cubicBezTo>
                  <a:pt x="1992827" y="677665"/>
                  <a:pt x="1981940" y="679329"/>
                  <a:pt x="1972576" y="679329"/>
                </a:cubicBezTo>
                <a:lnTo>
                  <a:pt x="1972576" y="700775"/>
                </a:lnTo>
                <a:cubicBezTo>
                  <a:pt x="1980907" y="700846"/>
                  <a:pt x="1990655" y="699738"/>
                  <a:pt x="2001819" y="697451"/>
                </a:cubicBezTo>
                <a:cubicBezTo>
                  <a:pt x="2012983" y="695164"/>
                  <a:pt x="2019507" y="695594"/>
                  <a:pt x="2021393" y="698742"/>
                </a:cubicBezTo>
                <a:cubicBezTo>
                  <a:pt x="2023279" y="701889"/>
                  <a:pt x="2025036" y="691109"/>
                  <a:pt x="2026663" y="666401"/>
                </a:cubicBezTo>
                <a:cubicBezTo>
                  <a:pt x="2028291" y="641693"/>
                  <a:pt x="2028682" y="623258"/>
                  <a:pt x="2027836" y="611098"/>
                </a:cubicBezTo>
                <a:cubicBezTo>
                  <a:pt x="2026990" y="598937"/>
                  <a:pt x="2025312" y="592198"/>
                  <a:pt x="2022802" y="590878"/>
                </a:cubicBezTo>
                <a:cubicBezTo>
                  <a:pt x="2021547" y="590219"/>
                  <a:pt x="2019817" y="589880"/>
                  <a:pt x="2017610" y="589862"/>
                </a:cubicBezTo>
                <a:close/>
                <a:moveTo>
                  <a:pt x="4934771" y="585601"/>
                </a:moveTo>
                <a:cubicBezTo>
                  <a:pt x="4941820" y="585618"/>
                  <a:pt x="4948931" y="589260"/>
                  <a:pt x="4956104" y="596525"/>
                </a:cubicBezTo>
                <a:cubicBezTo>
                  <a:pt x="4965669" y="606212"/>
                  <a:pt x="4964855" y="611636"/>
                  <a:pt x="4953663" y="612797"/>
                </a:cubicBezTo>
                <a:cubicBezTo>
                  <a:pt x="4942470" y="613959"/>
                  <a:pt x="4933296" y="614766"/>
                  <a:pt x="4926140" y="615217"/>
                </a:cubicBezTo>
                <a:cubicBezTo>
                  <a:pt x="4918985" y="615669"/>
                  <a:pt x="4907211" y="616447"/>
                  <a:pt x="4890820" y="617551"/>
                </a:cubicBezTo>
                <a:cubicBezTo>
                  <a:pt x="4901619" y="621208"/>
                  <a:pt x="4905659" y="627356"/>
                  <a:pt x="4902941" y="635996"/>
                </a:cubicBezTo>
                <a:cubicBezTo>
                  <a:pt x="4900224" y="644636"/>
                  <a:pt x="4899088" y="662067"/>
                  <a:pt x="4899532" y="688288"/>
                </a:cubicBezTo>
                <a:cubicBezTo>
                  <a:pt x="4899977" y="714509"/>
                  <a:pt x="4901106" y="737855"/>
                  <a:pt x="4902920" y="758325"/>
                </a:cubicBezTo>
                <a:cubicBezTo>
                  <a:pt x="4904734" y="778796"/>
                  <a:pt x="4904229" y="794215"/>
                  <a:pt x="4901404" y="804583"/>
                </a:cubicBezTo>
                <a:cubicBezTo>
                  <a:pt x="4898579" y="814951"/>
                  <a:pt x="4893180" y="824789"/>
                  <a:pt x="4885206" y="834095"/>
                </a:cubicBezTo>
                <a:cubicBezTo>
                  <a:pt x="4877234" y="843402"/>
                  <a:pt x="4871297" y="843521"/>
                  <a:pt x="4867396" y="834450"/>
                </a:cubicBezTo>
                <a:cubicBezTo>
                  <a:pt x="4863495" y="825380"/>
                  <a:pt x="4855597" y="815231"/>
                  <a:pt x="4843702" y="804003"/>
                </a:cubicBezTo>
                <a:cubicBezTo>
                  <a:pt x="4831807" y="792774"/>
                  <a:pt x="4831983" y="788508"/>
                  <a:pt x="4844229" y="791204"/>
                </a:cubicBezTo>
                <a:cubicBezTo>
                  <a:pt x="4856476" y="793900"/>
                  <a:pt x="4864381" y="795137"/>
                  <a:pt x="4867944" y="794914"/>
                </a:cubicBezTo>
                <a:cubicBezTo>
                  <a:pt x="4871508" y="794692"/>
                  <a:pt x="4873709" y="790623"/>
                  <a:pt x="4874548" y="782707"/>
                </a:cubicBezTo>
                <a:cubicBezTo>
                  <a:pt x="4875387" y="774791"/>
                  <a:pt x="4875806" y="761455"/>
                  <a:pt x="4875806" y="742698"/>
                </a:cubicBezTo>
                <a:cubicBezTo>
                  <a:pt x="4875806" y="723884"/>
                  <a:pt x="4875362" y="700104"/>
                  <a:pt x="4874473" y="671359"/>
                </a:cubicBezTo>
                <a:cubicBezTo>
                  <a:pt x="4873584" y="642614"/>
                  <a:pt x="4871218" y="625926"/>
                  <a:pt x="4867374" y="621294"/>
                </a:cubicBezTo>
                <a:cubicBezTo>
                  <a:pt x="4829602" y="624850"/>
                  <a:pt x="4804120" y="628213"/>
                  <a:pt x="4790927" y="631382"/>
                </a:cubicBezTo>
                <a:cubicBezTo>
                  <a:pt x="4777734" y="634551"/>
                  <a:pt x="4766086" y="631841"/>
                  <a:pt x="4755983" y="623251"/>
                </a:cubicBezTo>
                <a:cubicBezTo>
                  <a:pt x="4745881" y="614662"/>
                  <a:pt x="4748501" y="610367"/>
                  <a:pt x="4763845" y="610367"/>
                </a:cubicBezTo>
                <a:cubicBezTo>
                  <a:pt x="4777239" y="610367"/>
                  <a:pt x="4794784" y="609037"/>
                  <a:pt x="4816481" y="606376"/>
                </a:cubicBezTo>
                <a:cubicBezTo>
                  <a:pt x="4838178" y="603716"/>
                  <a:pt x="4859810" y="600587"/>
                  <a:pt x="4881377" y="596987"/>
                </a:cubicBezTo>
                <a:cubicBezTo>
                  <a:pt x="4902945" y="593388"/>
                  <a:pt x="4918400" y="589989"/>
                  <a:pt x="4927743" y="586791"/>
                </a:cubicBezTo>
                <a:cubicBezTo>
                  <a:pt x="4930079" y="585992"/>
                  <a:pt x="4932421" y="585595"/>
                  <a:pt x="4934771" y="585601"/>
                </a:cubicBezTo>
                <a:close/>
                <a:moveTo>
                  <a:pt x="3120276" y="583500"/>
                </a:moveTo>
                <a:cubicBezTo>
                  <a:pt x="3117967" y="583500"/>
                  <a:pt x="3109449" y="584468"/>
                  <a:pt x="3094722" y="586404"/>
                </a:cubicBezTo>
                <a:cubicBezTo>
                  <a:pt x="3100113" y="589717"/>
                  <a:pt x="3101644" y="593890"/>
                  <a:pt x="3099314" y="598923"/>
                </a:cubicBezTo>
                <a:cubicBezTo>
                  <a:pt x="3096984" y="603957"/>
                  <a:pt x="3094098" y="611808"/>
                  <a:pt x="3090656" y="622477"/>
                </a:cubicBezTo>
                <a:cubicBezTo>
                  <a:pt x="3099317" y="621602"/>
                  <a:pt x="3105878" y="621165"/>
                  <a:pt x="3110338" y="621165"/>
                </a:cubicBezTo>
                <a:cubicBezTo>
                  <a:pt x="3114239" y="611026"/>
                  <a:pt x="3117082" y="602214"/>
                  <a:pt x="3118867" y="594729"/>
                </a:cubicBezTo>
                <a:cubicBezTo>
                  <a:pt x="3120653" y="587243"/>
                  <a:pt x="3121122" y="583500"/>
                  <a:pt x="3120276" y="583500"/>
                </a:cubicBezTo>
                <a:close/>
                <a:moveTo>
                  <a:pt x="3609677" y="574988"/>
                </a:moveTo>
                <a:cubicBezTo>
                  <a:pt x="3612220" y="574306"/>
                  <a:pt x="3616285" y="574444"/>
                  <a:pt x="3621870" y="575402"/>
                </a:cubicBezTo>
                <a:cubicBezTo>
                  <a:pt x="3633042" y="577316"/>
                  <a:pt x="3642291" y="581991"/>
                  <a:pt x="3649619" y="589426"/>
                </a:cubicBezTo>
                <a:cubicBezTo>
                  <a:pt x="3656947" y="596862"/>
                  <a:pt x="3659195" y="604932"/>
                  <a:pt x="3656362" y="613636"/>
                </a:cubicBezTo>
                <a:cubicBezTo>
                  <a:pt x="3653530" y="622341"/>
                  <a:pt x="3647862" y="624495"/>
                  <a:pt x="3639358" y="620100"/>
                </a:cubicBezTo>
                <a:cubicBezTo>
                  <a:pt x="3630855" y="615705"/>
                  <a:pt x="3623333" y="609298"/>
                  <a:pt x="3616794" y="600881"/>
                </a:cubicBezTo>
                <a:cubicBezTo>
                  <a:pt x="3611001" y="591258"/>
                  <a:pt x="3607606" y="584128"/>
                  <a:pt x="3606609" y="579489"/>
                </a:cubicBezTo>
                <a:cubicBezTo>
                  <a:pt x="3606111" y="577169"/>
                  <a:pt x="3607133" y="575669"/>
                  <a:pt x="3609677" y="574988"/>
                </a:cubicBezTo>
                <a:close/>
                <a:moveTo>
                  <a:pt x="558340" y="570841"/>
                </a:moveTo>
                <a:cubicBezTo>
                  <a:pt x="570477" y="569954"/>
                  <a:pt x="580162" y="571890"/>
                  <a:pt x="587395" y="576649"/>
                </a:cubicBezTo>
                <a:cubicBezTo>
                  <a:pt x="597038" y="582995"/>
                  <a:pt x="594999" y="588641"/>
                  <a:pt x="581275" y="593589"/>
                </a:cubicBezTo>
                <a:cubicBezTo>
                  <a:pt x="567552" y="598536"/>
                  <a:pt x="547812" y="602788"/>
                  <a:pt x="522057" y="606344"/>
                </a:cubicBezTo>
                <a:cubicBezTo>
                  <a:pt x="494825" y="610904"/>
                  <a:pt x="474297" y="609567"/>
                  <a:pt x="460473" y="602333"/>
                </a:cubicBezTo>
                <a:cubicBezTo>
                  <a:pt x="446649" y="595098"/>
                  <a:pt x="447011" y="590591"/>
                  <a:pt x="461560" y="588813"/>
                </a:cubicBezTo>
                <a:cubicBezTo>
                  <a:pt x="476108" y="587035"/>
                  <a:pt x="489125" y="584823"/>
                  <a:pt x="500612" y="582177"/>
                </a:cubicBezTo>
                <a:cubicBezTo>
                  <a:pt x="512098" y="579532"/>
                  <a:pt x="527023" y="576362"/>
                  <a:pt x="545385" y="572670"/>
                </a:cubicBezTo>
                <a:cubicBezTo>
                  <a:pt x="549976" y="571747"/>
                  <a:pt x="554294" y="571137"/>
                  <a:pt x="558340" y="570841"/>
                </a:cubicBezTo>
                <a:close/>
                <a:moveTo>
                  <a:pt x="4456609" y="567128"/>
                </a:moveTo>
                <a:cubicBezTo>
                  <a:pt x="4460071" y="567008"/>
                  <a:pt x="4464117" y="567783"/>
                  <a:pt x="4468749" y="569454"/>
                </a:cubicBezTo>
                <a:cubicBezTo>
                  <a:pt x="4478013" y="572795"/>
                  <a:pt x="4485624" y="576918"/>
                  <a:pt x="4491583" y="581822"/>
                </a:cubicBezTo>
                <a:cubicBezTo>
                  <a:pt x="4497541" y="586727"/>
                  <a:pt x="4497082" y="592413"/>
                  <a:pt x="4490206" y="598880"/>
                </a:cubicBezTo>
                <a:cubicBezTo>
                  <a:pt x="4483330" y="605348"/>
                  <a:pt x="4478594" y="615708"/>
                  <a:pt x="4475998" y="629963"/>
                </a:cubicBezTo>
                <a:cubicBezTo>
                  <a:pt x="4473403" y="644217"/>
                  <a:pt x="4471212" y="667652"/>
                  <a:pt x="4469427" y="700269"/>
                </a:cubicBezTo>
                <a:cubicBezTo>
                  <a:pt x="4467642" y="732886"/>
                  <a:pt x="4468653" y="755543"/>
                  <a:pt x="4472460" y="768242"/>
                </a:cubicBezTo>
                <a:cubicBezTo>
                  <a:pt x="4476267" y="780940"/>
                  <a:pt x="4488912" y="787500"/>
                  <a:pt x="4510393" y="787924"/>
                </a:cubicBezTo>
                <a:cubicBezTo>
                  <a:pt x="4531875" y="788347"/>
                  <a:pt x="4546018" y="787357"/>
                  <a:pt x="4552822" y="784955"/>
                </a:cubicBezTo>
                <a:cubicBezTo>
                  <a:pt x="4559627" y="782553"/>
                  <a:pt x="4564517" y="777523"/>
                  <a:pt x="4567493" y="769866"/>
                </a:cubicBezTo>
                <a:cubicBezTo>
                  <a:pt x="4570468" y="762208"/>
                  <a:pt x="4575121" y="751478"/>
                  <a:pt x="4581453" y="737675"/>
                </a:cubicBezTo>
                <a:cubicBezTo>
                  <a:pt x="4587784" y="723873"/>
                  <a:pt x="4590494" y="726383"/>
                  <a:pt x="4589584" y="745204"/>
                </a:cubicBezTo>
                <a:cubicBezTo>
                  <a:pt x="4588673" y="764026"/>
                  <a:pt x="4590473" y="778642"/>
                  <a:pt x="4594983" y="789053"/>
                </a:cubicBezTo>
                <a:cubicBezTo>
                  <a:pt x="4599493" y="799464"/>
                  <a:pt x="4594180" y="807175"/>
                  <a:pt x="4579044" y="812187"/>
                </a:cubicBezTo>
                <a:cubicBezTo>
                  <a:pt x="4563908" y="817199"/>
                  <a:pt x="4544796" y="819476"/>
                  <a:pt x="4521708" y="819017"/>
                </a:cubicBezTo>
                <a:cubicBezTo>
                  <a:pt x="4498620" y="818558"/>
                  <a:pt x="4480318" y="814464"/>
                  <a:pt x="4466803" y="806734"/>
                </a:cubicBezTo>
                <a:cubicBezTo>
                  <a:pt x="4453287" y="799005"/>
                  <a:pt x="4445601" y="783259"/>
                  <a:pt x="4443744" y="759498"/>
                </a:cubicBezTo>
                <a:cubicBezTo>
                  <a:pt x="4441887" y="735736"/>
                  <a:pt x="4442536" y="703872"/>
                  <a:pt x="4445690" y="663906"/>
                </a:cubicBezTo>
                <a:cubicBezTo>
                  <a:pt x="4448845" y="623940"/>
                  <a:pt x="4450125" y="602347"/>
                  <a:pt x="4449530" y="599128"/>
                </a:cubicBezTo>
                <a:cubicBezTo>
                  <a:pt x="4448935" y="595908"/>
                  <a:pt x="4445267" y="595198"/>
                  <a:pt x="4438527" y="596998"/>
                </a:cubicBezTo>
                <a:cubicBezTo>
                  <a:pt x="4431787" y="598798"/>
                  <a:pt x="4415110" y="603433"/>
                  <a:pt x="4388494" y="610904"/>
                </a:cubicBezTo>
                <a:cubicBezTo>
                  <a:pt x="4389355" y="637778"/>
                  <a:pt x="4388186" y="666268"/>
                  <a:pt x="4384988" y="696376"/>
                </a:cubicBezTo>
                <a:cubicBezTo>
                  <a:pt x="4381790" y="726483"/>
                  <a:pt x="4373692" y="750589"/>
                  <a:pt x="4360692" y="768693"/>
                </a:cubicBezTo>
                <a:cubicBezTo>
                  <a:pt x="4347693" y="786798"/>
                  <a:pt x="4331277" y="801177"/>
                  <a:pt x="4311444" y="811832"/>
                </a:cubicBezTo>
                <a:cubicBezTo>
                  <a:pt x="4291612" y="822487"/>
                  <a:pt x="4290970" y="817722"/>
                  <a:pt x="4309519" y="797539"/>
                </a:cubicBezTo>
                <a:cubicBezTo>
                  <a:pt x="4328068" y="777355"/>
                  <a:pt x="4341114" y="757271"/>
                  <a:pt x="4348657" y="737288"/>
                </a:cubicBezTo>
                <a:cubicBezTo>
                  <a:pt x="4356200" y="717305"/>
                  <a:pt x="4360649" y="692705"/>
                  <a:pt x="4362004" y="663486"/>
                </a:cubicBezTo>
                <a:cubicBezTo>
                  <a:pt x="4363360" y="634268"/>
                  <a:pt x="4361786" y="615185"/>
                  <a:pt x="4357283" y="606237"/>
                </a:cubicBezTo>
                <a:cubicBezTo>
                  <a:pt x="4352780" y="597288"/>
                  <a:pt x="4354157" y="592814"/>
                  <a:pt x="4361413" y="592814"/>
                </a:cubicBezTo>
                <a:cubicBezTo>
                  <a:pt x="4365815" y="592814"/>
                  <a:pt x="4370429" y="592811"/>
                  <a:pt x="4375255" y="592803"/>
                </a:cubicBezTo>
                <a:cubicBezTo>
                  <a:pt x="4380080" y="592796"/>
                  <a:pt x="4387946" y="591706"/>
                  <a:pt x="4398852" y="589534"/>
                </a:cubicBezTo>
                <a:cubicBezTo>
                  <a:pt x="4409757" y="587361"/>
                  <a:pt x="4419527" y="584547"/>
                  <a:pt x="4428159" y="581091"/>
                </a:cubicBezTo>
                <a:cubicBezTo>
                  <a:pt x="4436792" y="577635"/>
                  <a:pt x="4443400" y="573996"/>
                  <a:pt x="4447981" y="570175"/>
                </a:cubicBezTo>
                <a:cubicBezTo>
                  <a:pt x="4450272" y="568264"/>
                  <a:pt x="4453148" y="567248"/>
                  <a:pt x="4456609" y="567128"/>
                </a:cubicBezTo>
                <a:close/>
                <a:moveTo>
                  <a:pt x="2027145" y="565096"/>
                </a:moveTo>
                <a:cubicBezTo>
                  <a:pt x="2029688" y="565219"/>
                  <a:pt x="2032690" y="566012"/>
                  <a:pt x="2036149" y="567475"/>
                </a:cubicBezTo>
                <a:cubicBezTo>
                  <a:pt x="2043069" y="570400"/>
                  <a:pt x="2049500" y="573695"/>
                  <a:pt x="2055444" y="577359"/>
                </a:cubicBezTo>
                <a:cubicBezTo>
                  <a:pt x="2061388" y="581023"/>
                  <a:pt x="2063213" y="584974"/>
                  <a:pt x="2060919" y="589211"/>
                </a:cubicBezTo>
                <a:cubicBezTo>
                  <a:pt x="2058624" y="593449"/>
                  <a:pt x="2056814" y="605498"/>
                  <a:pt x="2055487" y="625359"/>
                </a:cubicBezTo>
                <a:cubicBezTo>
                  <a:pt x="2054161" y="645220"/>
                  <a:pt x="2053268" y="662009"/>
                  <a:pt x="2052809" y="675726"/>
                </a:cubicBezTo>
                <a:cubicBezTo>
                  <a:pt x="2052350" y="689442"/>
                  <a:pt x="2050224" y="701284"/>
                  <a:pt x="2046431" y="711250"/>
                </a:cubicBezTo>
                <a:cubicBezTo>
                  <a:pt x="2042638" y="721216"/>
                  <a:pt x="2038845" y="727612"/>
                  <a:pt x="2035052" y="730437"/>
                </a:cubicBezTo>
                <a:cubicBezTo>
                  <a:pt x="2031259" y="733262"/>
                  <a:pt x="2027545" y="731523"/>
                  <a:pt x="2023910" y="725221"/>
                </a:cubicBezTo>
                <a:cubicBezTo>
                  <a:pt x="2020275" y="718918"/>
                  <a:pt x="2016184" y="715767"/>
                  <a:pt x="2011638" y="715767"/>
                </a:cubicBezTo>
                <a:cubicBezTo>
                  <a:pt x="2006619" y="715767"/>
                  <a:pt x="1992021" y="717495"/>
                  <a:pt x="1967843" y="720951"/>
                </a:cubicBezTo>
                <a:cubicBezTo>
                  <a:pt x="1961032" y="726501"/>
                  <a:pt x="1955815" y="725056"/>
                  <a:pt x="1952195" y="716617"/>
                </a:cubicBezTo>
                <a:cubicBezTo>
                  <a:pt x="1948574" y="708178"/>
                  <a:pt x="1947663" y="698437"/>
                  <a:pt x="1949463" y="687395"/>
                </a:cubicBezTo>
                <a:cubicBezTo>
                  <a:pt x="1951263" y="676353"/>
                  <a:pt x="1951718" y="660887"/>
                  <a:pt x="1950829" y="640997"/>
                </a:cubicBezTo>
                <a:cubicBezTo>
                  <a:pt x="1949940" y="621107"/>
                  <a:pt x="1947914" y="605401"/>
                  <a:pt x="1944752" y="593879"/>
                </a:cubicBezTo>
                <a:cubicBezTo>
                  <a:pt x="1941590" y="582357"/>
                  <a:pt x="1944333" y="578169"/>
                  <a:pt x="1952980" y="581317"/>
                </a:cubicBezTo>
                <a:cubicBezTo>
                  <a:pt x="1961627" y="584465"/>
                  <a:pt x="1974293" y="583429"/>
                  <a:pt x="1990978" y="578209"/>
                </a:cubicBezTo>
                <a:cubicBezTo>
                  <a:pt x="2007663" y="572989"/>
                  <a:pt x="2017632" y="569164"/>
                  <a:pt x="2020888" y="566733"/>
                </a:cubicBezTo>
                <a:cubicBezTo>
                  <a:pt x="2022515" y="565518"/>
                  <a:pt x="2024601" y="564972"/>
                  <a:pt x="2027145" y="565096"/>
                </a:cubicBezTo>
                <a:close/>
                <a:moveTo>
                  <a:pt x="3129972" y="560180"/>
                </a:moveTo>
                <a:cubicBezTo>
                  <a:pt x="3133367" y="560440"/>
                  <a:pt x="3136710" y="561531"/>
                  <a:pt x="3140001" y="563453"/>
                </a:cubicBezTo>
                <a:cubicBezTo>
                  <a:pt x="3146583" y="567296"/>
                  <a:pt x="3152380" y="571519"/>
                  <a:pt x="3157392" y="576122"/>
                </a:cubicBezTo>
                <a:cubicBezTo>
                  <a:pt x="3162404" y="580725"/>
                  <a:pt x="3162508" y="584690"/>
                  <a:pt x="3157704" y="588017"/>
                </a:cubicBezTo>
                <a:cubicBezTo>
                  <a:pt x="3152900" y="591344"/>
                  <a:pt x="3148289" y="598091"/>
                  <a:pt x="3143873" y="608259"/>
                </a:cubicBezTo>
                <a:cubicBezTo>
                  <a:pt x="3139456" y="618426"/>
                  <a:pt x="3132773" y="628539"/>
                  <a:pt x="3123825" y="638599"/>
                </a:cubicBezTo>
                <a:cubicBezTo>
                  <a:pt x="3114877" y="648659"/>
                  <a:pt x="3109743" y="648741"/>
                  <a:pt x="3108424" y="638846"/>
                </a:cubicBezTo>
                <a:cubicBezTo>
                  <a:pt x="3098686" y="639284"/>
                  <a:pt x="3086510" y="640370"/>
                  <a:pt x="3071894" y="642105"/>
                </a:cubicBezTo>
                <a:lnTo>
                  <a:pt x="3055378" y="644414"/>
                </a:lnTo>
                <a:lnTo>
                  <a:pt x="3073351" y="651215"/>
                </a:lnTo>
                <a:cubicBezTo>
                  <a:pt x="3079496" y="653911"/>
                  <a:pt x="3081418" y="657894"/>
                  <a:pt x="3079116" y="663164"/>
                </a:cubicBezTo>
                <a:cubicBezTo>
                  <a:pt x="3076814" y="668434"/>
                  <a:pt x="3075262" y="674216"/>
                  <a:pt x="3074459" y="680512"/>
                </a:cubicBezTo>
                <a:cubicBezTo>
                  <a:pt x="3085314" y="677816"/>
                  <a:pt x="3094786" y="675794"/>
                  <a:pt x="3102874" y="674446"/>
                </a:cubicBezTo>
                <a:cubicBezTo>
                  <a:pt x="3110962" y="673098"/>
                  <a:pt x="3117698" y="675518"/>
                  <a:pt x="3123083" y="681706"/>
                </a:cubicBezTo>
                <a:cubicBezTo>
                  <a:pt x="3128468" y="687893"/>
                  <a:pt x="3127195" y="692195"/>
                  <a:pt x="3119265" y="694612"/>
                </a:cubicBezTo>
                <a:cubicBezTo>
                  <a:pt x="3111335" y="697028"/>
                  <a:pt x="3096399" y="699864"/>
                  <a:pt x="3074459" y="703119"/>
                </a:cubicBezTo>
                <a:cubicBezTo>
                  <a:pt x="3074459" y="711422"/>
                  <a:pt x="3074014" y="718284"/>
                  <a:pt x="3073125" y="723704"/>
                </a:cubicBezTo>
                <a:cubicBezTo>
                  <a:pt x="3088555" y="722901"/>
                  <a:pt x="3106007" y="720901"/>
                  <a:pt x="3125481" y="717703"/>
                </a:cubicBezTo>
                <a:cubicBezTo>
                  <a:pt x="3144955" y="714505"/>
                  <a:pt x="3158417" y="718334"/>
                  <a:pt x="3165867" y="729190"/>
                </a:cubicBezTo>
                <a:cubicBezTo>
                  <a:pt x="3173317" y="740045"/>
                  <a:pt x="3165770" y="744121"/>
                  <a:pt x="3143227" y="741418"/>
                </a:cubicBezTo>
                <a:cubicBezTo>
                  <a:pt x="3120684" y="738715"/>
                  <a:pt x="3093266" y="739256"/>
                  <a:pt x="3060972" y="743042"/>
                </a:cubicBezTo>
                <a:cubicBezTo>
                  <a:pt x="3070867" y="749481"/>
                  <a:pt x="3073154" y="755113"/>
                  <a:pt x="3067834" y="759939"/>
                </a:cubicBezTo>
                <a:cubicBezTo>
                  <a:pt x="3062513" y="764764"/>
                  <a:pt x="3057982" y="769876"/>
                  <a:pt x="3054239" y="775275"/>
                </a:cubicBezTo>
                <a:cubicBezTo>
                  <a:pt x="3050496" y="780675"/>
                  <a:pt x="3046409" y="785805"/>
                  <a:pt x="3041978" y="790666"/>
                </a:cubicBezTo>
                <a:cubicBezTo>
                  <a:pt x="3037547" y="795527"/>
                  <a:pt x="3039013" y="797298"/>
                  <a:pt x="3046377" y="795979"/>
                </a:cubicBezTo>
                <a:cubicBezTo>
                  <a:pt x="3053741" y="794660"/>
                  <a:pt x="3071598" y="792423"/>
                  <a:pt x="3099949" y="789268"/>
                </a:cubicBezTo>
                <a:cubicBezTo>
                  <a:pt x="3094012" y="782170"/>
                  <a:pt x="3089380" y="774419"/>
                  <a:pt x="3086053" y="766015"/>
                </a:cubicBezTo>
                <a:cubicBezTo>
                  <a:pt x="3082726" y="757612"/>
                  <a:pt x="3085092" y="754866"/>
                  <a:pt x="3093151" y="757777"/>
                </a:cubicBezTo>
                <a:cubicBezTo>
                  <a:pt x="3101210" y="760688"/>
                  <a:pt x="3109926" y="765657"/>
                  <a:pt x="3119297" y="772683"/>
                </a:cubicBezTo>
                <a:cubicBezTo>
                  <a:pt x="3128668" y="779710"/>
                  <a:pt x="3136136" y="788848"/>
                  <a:pt x="3141700" y="800098"/>
                </a:cubicBezTo>
                <a:cubicBezTo>
                  <a:pt x="3147264" y="811348"/>
                  <a:pt x="3148246" y="821702"/>
                  <a:pt x="3144647" y="831159"/>
                </a:cubicBezTo>
                <a:cubicBezTo>
                  <a:pt x="3141047" y="840617"/>
                  <a:pt x="3134846" y="840333"/>
                  <a:pt x="3126041" y="830310"/>
                </a:cubicBezTo>
                <a:cubicBezTo>
                  <a:pt x="3117236" y="820286"/>
                  <a:pt x="3110575" y="811352"/>
                  <a:pt x="3106057" y="803508"/>
                </a:cubicBezTo>
                <a:cubicBezTo>
                  <a:pt x="3081493" y="808011"/>
                  <a:pt x="3062496" y="812008"/>
                  <a:pt x="3049066" y="815500"/>
                </a:cubicBezTo>
                <a:cubicBezTo>
                  <a:pt x="3035636" y="818992"/>
                  <a:pt x="3022680" y="824391"/>
                  <a:pt x="3010197" y="831697"/>
                </a:cubicBezTo>
                <a:cubicBezTo>
                  <a:pt x="2997714" y="839003"/>
                  <a:pt x="2990655" y="836558"/>
                  <a:pt x="2989020" y="824362"/>
                </a:cubicBezTo>
                <a:cubicBezTo>
                  <a:pt x="2987385" y="812166"/>
                  <a:pt x="2989733" y="804834"/>
                  <a:pt x="2996065" y="802368"/>
                </a:cubicBezTo>
                <a:cubicBezTo>
                  <a:pt x="3002396" y="799901"/>
                  <a:pt x="3008541" y="796327"/>
                  <a:pt x="3014499" y="791645"/>
                </a:cubicBezTo>
                <a:cubicBezTo>
                  <a:pt x="3020457" y="786963"/>
                  <a:pt x="3025405" y="780685"/>
                  <a:pt x="3029341" y="772813"/>
                </a:cubicBezTo>
                <a:cubicBezTo>
                  <a:pt x="3033278" y="764940"/>
                  <a:pt x="3036565" y="755827"/>
                  <a:pt x="3039203" y="745473"/>
                </a:cubicBezTo>
                <a:cubicBezTo>
                  <a:pt x="3014725" y="749029"/>
                  <a:pt x="2999072" y="751944"/>
                  <a:pt x="2992246" y="754217"/>
                </a:cubicBezTo>
                <a:cubicBezTo>
                  <a:pt x="2985420" y="756490"/>
                  <a:pt x="2976694" y="753328"/>
                  <a:pt x="2966068" y="744731"/>
                </a:cubicBezTo>
                <a:cubicBezTo>
                  <a:pt x="2955442" y="736134"/>
                  <a:pt x="2959156" y="731835"/>
                  <a:pt x="2977211" y="731835"/>
                </a:cubicBezTo>
                <a:cubicBezTo>
                  <a:pt x="2992483" y="731835"/>
                  <a:pt x="3016302" y="730179"/>
                  <a:pt x="3048668" y="726867"/>
                </a:cubicBezTo>
                <a:lnTo>
                  <a:pt x="3048668" y="706324"/>
                </a:lnTo>
                <a:cubicBezTo>
                  <a:pt x="3041340" y="707199"/>
                  <a:pt x="3033467" y="707869"/>
                  <a:pt x="3025050" y="708335"/>
                </a:cubicBezTo>
                <a:cubicBezTo>
                  <a:pt x="3016632" y="708801"/>
                  <a:pt x="3009240" y="706199"/>
                  <a:pt x="3002872" y="700527"/>
                </a:cubicBezTo>
                <a:cubicBezTo>
                  <a:pt x="2996505" y="694856"/>
                  <a:pt x="2997685" y="691697"/>
                  <a:pt x="3006411" y="691052"/>
                </a:cubicBezTo>
                <a:cubicBezTo>
                  <a:pt x="3015137" y="690407"/>
                  <a:pt x="3029223" y="688463"/>
                  <a:pt x="3048668" y="685223"/>
                </a:cubicBezTo>
                <a:cubicBezTo>
                  <a:pt x="3047808" y="671284"/>
                  <a:pt x="3045341" y="659815"/>
                  <a:pt x="3041268" y="650817"/>
                </a:cubicBezTo>
                <a:lnTo>
                  <a:pt x="3039929" y="646573"/>
                </a:lnTo>
                <a:lnTo>
                  <a:pt x="3020726" y="649257"/>
                </a:lnTo>
                <a:cubicBezTo>
                  <a:pt x="3014803" y="659410"/>
                  <a:pt x="3009688" y="658636"/>
                  <a:pt x="3005379" y="646934"/>
                </a:cubicBezTo>
                <a:cubicBezTo>
                  <a:pt x="3001069" y="635233"/>
                  <a:pt x="2996932" y="623875"/>
                  <a:pt x="2992967" y="612862"/>
                </a:cubicBezTo>
                <a:cubicBezTo>
                  <a:pt x="2989002" y="601849"/>
                  <a:pt x="2984919" y="593051"/>
                  <a:pt x="2980717" y="586469"/>
                </a:cubicBezTo>
                <a:cubicBezTo>
                  <a:pt x="2976515" y="579887"/>
                  <a:pt x="2978168" y="577061"/>
                  <a:pt x="2985675" y="577994"/>
                </a:cubicBezTo>
                <a:cubicBezTo>
                  <a:pt x="2993182" y="578926"/>
                  <a:pt x="3000793" y="579808"/>
                  <a:pt x="3008508" y="580639"/>
                </a:cubicBezTo>
                <a:cubicBezTo>
                  <a:pt x="3041075" y="578015"/>
                  <a:pt x="3065987" y="574936"/>
                  <a:pt x="3083246" y="571401"/>
                </a:cubicBezTo>
                <a:cubicBezTo>
                  <a:pt x="3100504" y="567866"/>
                  <a:pt x="3112632" y="564697"/>
                  <a:pt x="3119630" y="561893"/>
                </a:cubicBezTo>
                <a:cubicBezTo>
                  <a:pt x="3123130" y="560491"/>
                  <a:pt x="3126577" y="559920"/>
                  <a:pt x="3129972" y="560180"/>
                </a:cubicBezTo>
                <a:close/>
                <a:moveTo>
                  <a:pt x="228324" y="553128"/>
                </a:moveTo>
                <a:cubicBezTo>
                  <a:pt x="232385" y="554028"/>
                  <a:pt x="238326" y="557007"/>
                  <a:pt x="246149" y="562065"/>
                </a:cubicBezTo>
                <a:cubicBezTo>
                  <a:pt x="261794" y="572182"/>
                  <a:pt x="264891" y="578693"/>
                  <a:pt x="255441" y="581597"/>
                </a:cubicBezTo>
                <a:cubicBezTo>
                  <a:pt x="245991" y="584500"/>
                  <a:pt x="237193" y="587885"/>
                  <a:pt x="229048" y="591749"/>
                </a:cubicBezTo>
                <a:cubicBezTo>
                  <a:pt x="220903" y="595614"/>
                  <a:pt x="210126" y="600838"/>
                  <a:pt x="196718" y="607420"/>
                </a:cubicBezTo>
                <a:cubicBezTo>
                  <a:pt x="197621" y="612109"/>
                  <a:pt x="197847" y="616479"/>
                  <a:pt x="197395" y="620530"/>
                </a:cubicBezTo>
                <a:cubicBezTo>
                  <a:pt x="196944" y="624581"/>
                  <a:pt x="196718" y="632881"/>
                  <a:pt x="196718" y="645428"/>
                </a:cubicBezTo>
                <a:cubicBezTo>
                  <a:pt x="218372" y="643736"/>
                  <a:pt x="235716" y="641313"/>
                  <a:pt x="248751" y="638158"/>
                </a:cubicBezTo>
                <a:cubicBezTo>
                  <a:pt x="261787" y="635003"/>
                  <a:pt x="272477" y="632053"/>
                  <a:pt x="280824" y="629306"/>
                </a:cubicBezTo>
                <a:cubicBezTo>
                  <a:pt x="289169" y="626560"/>
                  <a:pt x="298160" y="629242"/>
                  <a:pt x="307797" y="637351"/>
                </a:cubicBezTo>
                <a:cubicBezTo>
                  <a:pt x="317434" y="645461"/>
                  <a:pt x="315017" y="650871"/>
                  <a:pt x="300548" y="653581"/>
                </a:cubicBezTo>
                <a:cubicBezTo>
                  <a:pt x="286079" y="656291"/>
                  <a:pt x="269918" y="658786"/>
                  <a:pt x="252064" y="661066"/>
                </a:cubicBezTo>
                <a:cubicBezTo>
                  <a:pt x="256567" y="668896"/>
                  <a:pt x="257919" y="674926"/>
                  <a:pt x="256119" y="679157"/>
                </a:cubicBezTo>
                <a:cubicBezTo>
                  <a:pt x="254319" y="683387"/>
                  <a:pt x="253419" y="693318"/>
                  <a:pt x="253419" y="708948"/>
                </a:cubicBezTo>
                <a:cubicBezTo>
                  <a:pt x="253419" y="722385"/>
                  <a:pt x="253182" y="740687"/>
                  <a:pt x="252709" y="763854"/>
                </a:cubicBezTo>
                <a:cubicBezTo>
                  <a:pt x="252236" y="787020"/>
                  <a:pt x="250784" y="807745"/>
                  <a:pt x="248353" y="826029"/>
                </a:cubicBezTo>
                <a:cubicBezTo>
                  <a:pt x="245923" y="844313"/>
                  <a:pt x="241631" y="853154"/>
                  <a:pt x="235479" y="852551"/>
                </a:cubicBezTo>
                <a:cubicBezTo>
                  <a:pt x="229327" y="851949"/>
                  <a:pt x="226251" y="833328"/>
                  <a:pt x="226251" y="796689"/>
                </a:cubicBezTo>
                <a:lnTo>
                  <a:pt x="226251" y="711637"/>
                </a:lnTo>
                <a:cubicBezTo>
                  <a:pt x="226251" y="689367"/>
                  <a:pt x="225908" y="673650"/>
                  <a:pt x="225219" y="664487"/>
                </a:cubicBezTo>
                <a:cubicBezTo>
                  <a:pt x="216256" y="665390"/>
                  <a:pt x="207093" y="665842"/>
                  <a:pt x="197729" y="665842"/>
                </a:cubicBezTo>
                <a:cubicBezTo>
                  <a:pt x="196983" y="676310"/>
                  <a:pt x="195484" y="688295"/>
                  <a:pt x="193233" y="701796"/>
                </a:cubicBezTo>
                <a:cubicBezTo>
                  <a:pt x="190982" y="715298"/>
                  <a:pt x="187286" y="728128"/>
                  <a:pt x="182144" y="740289"/>
                </a:cubicBezTo>
                <a:cubicBezTo>
                  <a:pt x="177004" y="752449"/>
                  <a:pt x="170432" y="762767"/>
                  <a:pt x="162430" y="771242"/>
                </a:cubicBezTo>
                <a:cubicBezTo>
                  <a:pt x="154429" y="779717"/>
                  <a:pt x="143942" y="786766"/>
                  <a:pt x="130972" y="792387"/>
                </a:cubicBezTo>
                <a:cubicBezTo>
                  <a:pt x="118001" y="798008"/>
                  <a:pt x="114316" y="797202"/>
                  <a:pt x="119916" y="789967"/>
                </a:cubicBezTo>
                <a:cubicBezTo>
                  <a:pt x="125515" y="782732"/>
                  <a:pt x="132517" y="773809"/>
                  <a:pt x="140920" y="763197"/>
                </a:cubicBezTo>
                <a:cubicBezTo>
                  <a:pt x="149323" y="752586"/>
                  <a:pt x="155977" y="738586"/>
                  <a:pt x="160882" y="721199"/>
                </a:cubicBezTo>
                <a:cubicBezTo>
                  <a:pt x="165786" y="703811"/>
                  <a:pt x="168683" y="687323"/>
                  <a:pt x="169572" y="671736"/>
                </a:cubicBezTo>
                <a:cubicBezTo>
                  <a:pt x="170461" y="656148"/>
                  <a:pt x="170468" y="642256"/>
                  <a:pt x="169594" y="630059"/>
                </a:cubicBezTo>
                <a:cubicBezTo>
                  <a:pt x="168719" y="617863"/>
                  <a:pt x="166696" y="608793"/>
                  <a:pt x="163528" y="602849"/>
                </a:cubicBezTo>
                <a:cubicBezTo>
                  <a:pt x="160358" y="596905"/>
                  <a:pt x="160527" y="593291"/>
                  <a:pt x="164033" y="592008"/>
                </a:cubicBezTo>
                <a:cubicBezTo>
                  <a:pt x="167539" y="590724"/>
                  <a:pt x="171788" y="590538"/>
                  <a:pt x="176778" y="591448"/>
                </a:cubicBezTo>
                <a:cubicBezTo>
                  <a:pt x="181768" y="592359"/>
                  <a:pt x="186587" y="592814"/>
                  <a:pt x="191233" y="592814"/>
                </a:cubicBezTo>
                <a:cubicBezTo>
                  <a:pt x="194259" y="592814"/>
                  <a:pt x="199959" y="588419"/>
                  <a:pt x="208333" y="579628"/>
                </a:cubicBezTo>
                <a:cubicBezTo>
                  <a:pt x="216708" y="570838"/>
                  <a:pt x="221193" y="563184"/>
                  <a:pt x="221788" y="556666"/>
                </a:cubicBezTo>
                <a:cubicBezTo>
                  <a:pt x="222085" y="553407"/>
                  <a:pt x="224265" y="552228"/>
                  <a:pt x="228324" y="553128"/>
                </a:cubicBezTo>
                <a:close/>
                <a:moveTo>
                  <a:pt x="3737467" y="552310"/>
                </a:moveTo>
                <a:cubicBezTo>
                  <a:pt x="3747362" y="552310"/>
                  <a:pt x="3757497" y="555304"/>
                  <a:pt x="3767872" y="561291"/>
                </a:cubicBezTo>
                <a:cubicBezTo>
                  <a:pt x="3778247" y="567278"/>
                  <a:pt x="3782051" y="576524"/>
                  <a:pt x="3779283" y="589028"/>
                </a:cubicBezTo>
                <a:cubicBezTo>
                  <a:pt x="3776516" y="601533"/>
                  <a:pt x="3767409" y="601465"/>
                  <a:pt x="3751965" y="588824"/>
                </a:cubicBezTo>
                <a:cubicBezTo>
                  <a:pt x="3736520" y="576183"/>
                  <a:pt x="3727307" y="566937"/>
                  <a:pt x="3724324" y="561087"/>
                </a:cubicBezTo>
                <a:cubicBezTo>
                  <a:pt x="3721342" y="555236"/>
                  <a:pt x="3725722" y="552310"/>
                  <a:pt x="3737467" y="552310"/>
                </a:cubicBezTo>
                <a:close/>
                <a:moveTo>
                  <a:pt x="118356" y="552310"/>
                </a:moveTo>
                <a:cubicBezTo>
                  <a:pt x="122185" y="552310"/>
                  <a:pt x="129678" y="556928"/>
                  <a:pt x="140834" y="566163"/>
                </a:cubicBezTo>
                <a:cubicBezTo>
                  <a:pt x="151991" y="575398"/>
                  <a:pt x="150815" y="582134"/>
                  <a:pt x="137307" y="586372"/>
                </a:cubicBezTo>
                <a:cubicBezTo>
                  <a:pt x="123798" y="590609"/>
                  <a:pt x="101757" y="599948"/>
                  <a:pt x="71184" y="614389"/>
                </a:cubicBezTo>
                <a:cubicBezTo>
                  <a:pt x="71184" y="627181"/>
                  <a:pt x="71922" y="639327"/>
                  <a:pt x="73399" y="650828"/>
                </a:cubicBezTo>
                <a:cubicBezTo>
                  <a:pt x="94279" y="646683"/>
                  <a:pt x="106432" y="642274"/>
                  <a:pt x="109859" y="637599"/>
                </a:cubicBezTo>
                <a:cubicBezTo>
                  <a:pt x="113287" y="632924"/>
                  <a:pt x="118621" y="631554"/>
                  <a:pt x="125863" y="633490"/>
                </a:cubicBezTo>
                <a:cubicBezTo>
                  <a:pt x="133105" y="635426"/>
                  <a:pt x="139977" y="639158"/>
                  <a:pt x="146481" y="644686"/>
                </a:cubicBezTo>
                <a:cubicBezTo>
                  <a:pt x="152984" y="650215"/>
                  <a:pt x="153213" y="655309"/>
                  <a:pt x="147169" y="659969"/>
                </a:cubicBezTo>
                <a:cubicBezTo>
                  <a:pt x="141124" y="664630"/>
                  <a:pt x="135593" y="676324"/>
                  <a:pt x="130574" y="695053"/>
                </a:cubicBezTo>
                <a:cubicBezTo>
                  <a:pt x="138676" y="706052"/>
                  <a:pt x="137564" y="712896"/>
                  <a:pt x="127240" y="715584"/>
                </a:cubicBezTo>
                <a:cubicBezTo>
                  <a:pt x="116915" y="718273"/>
                  <a:pt x="105539" y="720772"/>
                  <a:pt x="93113" y="723081"/>
                </a:cubicBezTo>
                <a:cubicBezTo>
                  <a:pt x="80687" y="725389"/>
                  <a:pt x="72740" y="726838"/>
                  <a:pt x="69270" y="727426"/>
                </a:cubicBezTo>
                <a:cubicBezTo>
                  <a:pt x="66846" y="741192"/>
                  <a:pt x="61658" y="755568"/>
                  <a:pt x="53707" y="770554"/>
                </a:cubicBezTo>
                <a:cubicBezTo>
                  <a:pt x="45755" y="785539"/>
                  <a:pt x="33383" y="797030"/>
                  <a:pt x="16590" y="805024"/>
                </a:cubicBezTo>
                <a:cubicBezTo>
                  <a:pt x="-202" y="813019"/>
                  <a:pt x="-4246" y="811843"/>
                  <a:pt x="4458" y="801497"/>
                </a:cubicBezTo>
                <a:cubicBezTo>
                  <a:pt x="13163" y="791150"/>
                  <a:pt x="20814" y="780700"/>
                  <a:pt x="27410" y="770145"/>
                </a:cubicBezTo>
                <a:cubicBezTo>
                  <a:pt x="34007" y="759591"/>
                  <a:pt x="38656" y="746441"/>
                  <a:pt x="41360" y="730695"/>
                </a:cubicBezTo>
                <a:cubicBezTo>
                  <a:pt x="44063" y="714950"/>
                  <a:pt x="45859" y="699556"/>
                  <a:pt x="46748" y="684513"/>
                </a:cubicBezTo>
                <a:cubicBezTo>
                  <a:pt x="47637" y="669470"/>
                  <a:pt x="47419" y="654448"/>
                  <a:pt x="46092" y="639449"/>
                </a:cubicBezTo>
                <a:cubicBezTo>
                  <a:pt x="44765" y="624449"/>
                  <a:pt x="42292" y="612245"/>
                  <a:pt x="38671" y="602838"/>
                </a:cubicBezTo>
                <a:cubicBezTo>
                  <a:pt x="35050" y="593431"/>
                  <a:pt x="36939" y="589684"/>
                  <a:pt x="44339" y="591599"/>
                </a:cubicBezTo>
                <a:cubicBezTo>
                  <a:pt x="51738" y="593513"/>
                  <a:pt x="58163" y="595711"/>
                  <a:pt x="63612" y="598192"/>
                </a:cubicBezTo>
                <a:cubicBezTo>
                  <a:pt x="70782" y="596672"/>
                  <a:pt x="79702" y="592284"/>
                  <a:pt x="90371" y="585027"/>
                </a:cubicBezTo>
                <a:cubicBezTo>
                  <a:pt x="101040" y="577771"/>
                  <a:pt x="107346" y="570504"/>
                  <a:pt x="109289" y="563227"/>
                </a:cubicBezTo>
                <a:cubicBezTo>
                  <a:pt x="111232" y="555949"/>
                  <a:pt x="114254" y="552310"/>
                  <a:pt x="118356" y="552310"/>
                </a:cubicBezTo>
                <a:close/>
                <a:moveTo>
                  <a:pt x="2925909" y="549622"/>
                </a:moveTo>
                <a:cubicBezTo>
                  <a:pt x="2932046" y="549622"/>
                  <a:pt x="2939894" y="551995"/>
                  <a:pt x="2949452" y="556741"/>
                </a:cubicBezTo>
                <a:cubicBezTo>
                  <a:pt x="2959009" y="561488"/>
                  <a:pt x="2961748" y="567131"/>
                  <a:pt x="2957669" y="573670"/>
                </a:cubicBezTo>
                <a:cubicBezTo>
                  <a:pt x="2953589" y="580209"/>
                  <a:pt x="2951126" y="600078"/>
                  <a:pt x="2950280" y="633275"/>
                </a:cubicBezTo>
                <a:cubicBezTo>
                  <a:pt x="2968119" y="628772"/>
                  <a:pt x="2978655" y="630375"/>
                  <a:pt x="2981889" y="638083"/>
                </a:cubicBezTo>
                <a:cubicBezTo>
                  <a:pt x="2985123" y="645791"/>
                  <a:pt x="2974586" y="652936"/>
                  <a:pt x="2950280" y="659518"/>
                </a:cubicBezTo>
                <a:lnTo>
                  <a:pt x="2950280" y="687266"/>
                </a:lnTo>
                <a:cubicBezTo>
                  <a:pt x="2965538" y="675564"/>
                  <a:pt x="2975203" y="671377"/>
                  <a:pt x="2979276" y="674704"/>
                </a:cubicBezTo>
                <a:cubicBezTo>
                  <a:pt x="2983348" y="678031"/>
                  <a:pt x="2973683" y="688793"/>
                  <a:pt x="2950280" y="706991"/>
                </a:cubicBezTo>
                <a:cubicBezTo>
                  <a:pt x="2950280" y="749610"/>
                  <a:pt x="2950502" y="775534"/>
                  <a:pt x="2950947" y="784762"/>
                </a:cubicBezTo>
                <a:cubicBezTo>
                  <a:pt x="2951391" y="793989"/>
                  <a:pt x="2950904" y="802629"/>
                  <a:pt x="2949484" y="810681"/>
                </a:cubicBezTo>
                <a:cubicBezTo>
                  <a:pt x="2948064" y="818733"/>
                  <a:pt x="2943838" y="826302"/>
                  <a:pt x="2936804" y="833386"/>
                </a:cubicBezTo>
                <a:cubicBezTo>
                  <a:pt x="2929770" y="840470"/>
                  <a:pt x="2923385" y="838573"/>
                  <a:pt x="2917649" y="827696"/>
                </a:cubicBezTo>
                <a:cubicBezTo>
                  <a:pt x="2911913" y="816819"/>
                  <a:pt x="2904868" y="806666"/>
                  <a:pt x="2896515" y="797238"/>
                </a:cubicBezTo>
                <a:cubicBezTo>
                  <a:pt x="2888161" y="787809"/>
                  <a:pt x="2889538" y="785124"/>
                  <a:pt x="2900645" y="789182"/>
                </a:cubicBezTo>
                <a:cubicBezTo>
                  <a:pt x="2911751" y="793240"/>
                  <a:pt x="2918373" y="795269"/>
                  <a:pt x="2920509" y="795269"/>
                </a:cubicBezTo>
                <a:cubicBezTo>
                  <a:pt x="2922288" y="795269"/>
                  <a:pt x="2923621" y="794534"/>
                  <a:pt x="2924510" y="793065"/>
                </a:cubicBezTo>
                <a:cubicBezTo>
                  <a:pt x="2925400" y="791595"/>
                  <a:pt x="2926066" y="788841"/>
                  <a:pt x="2926511" y="784805"/>
                </a:cubicBezTo>
                <a:cubicBezTo>
                  <a:pt x="2926955" y="780768"/>
                  <a:pt x="2927178" y="759110"/>
                  <a:pt x="2927178" y="719833"/>
                </a:cubicBezTo>
                <a:cubicBezTo>
                  <a:pt x="2905682" y="737141"/>
                  <a:pt x="2891869" y="748667"/>
                  <a:pt x="2885738" y="754410"/>
                </a:cubicBezTo>
                <a:cubicBezTo>
                  <a:pt x="2879608" y="760154"/>
                  <a:pt x="2874198" y="761749"/>
                  <a:pt x="2869509" y="759197"/>
                </a:cubicBezTo>
                <a:cubicBezTo>
                  <a:pt x="2864819" y="756644"/>
                  <a:pt x="2859761" y="752360"/>
                  <a:pt x="2854333" y="746344"/>
                </a:cubicBezTo>
                <a:cubicBezTo>
                  <a:pt x="2848905" y="740328"/>
                  <a:pt x="2848841" y="736675"/>
                  <a:pt x="2854140" y="735385"/>
                </a:cubicBezTo>
                <a:cubicBezTo>
                  <a:pt x="2859438" y="734094"/>
                  <a:pt x="2866024" y="731699"/>
                  <a:pt x="2873897" y="728200"/>
                </a:cubicBezTo>
                <a:cubicBezTo>
                  <a:pt x="2881769" y="724701"/>
                  <a:pt x="2899530" y="714742"/>
                  <a:pt x="2927178" y="698322"/>
                </a:cubicBezTo>
                <a:lnTo>
                  <a:pt x="2927178" y="663131"/>
                </a:lnTo>
                <a:cubicBezTo>
                  <a:pt x="2924238" y="664006"/>
                  <a:pt x="2918233" y="664677"/>
                  <a:pt x="2909163" y="665143"/>
                </a:cubicBezTo>
                <a:cubicBezTo>
                  <a:pt x="2900093" y="665609"/>
                  <a:pt x="2891155" y="664031"/>
                  <a:pt x="2882350" y="660410"/>
                </a:cubicBezTo>
                <a:cubicBezTo>
                  <a:pt x="2873545" y="656789"/>
                  <a:pt x="2875420" y="653427"/>
                  <a:pt x="2887975" y="650322"/>
                </a:cubicBezTo>
                <a:cubicBezTo>
                  <a:pt x="2900530" y="647217"/>
                  <a:pt x="2913597" y="643270"/>
                  <a:pt x="2927178" y="638481"/>
                </a:cubicBezTo>
                <a:lnTo>
                  <a:pt x="2927178" y="594212"/>
                </a:lnTo>
                <a:cubicBezTo>
                  <a:pt x="2927178" y="578926"/>
                  <a:pt x="2925152" y="567672"/>
                  <a:pt x="2921101" y="560452"/>
                </a:cubicBezTo>
                <a:cubicBezTo>
                  <a:pt x="2917050" y="553232"/>
                  <a:pt x="2918652" y="549622"/>
                  <a:pt x="2925909" y="549622"/>
                </a:cubicBezTo>
                <a:close/>
                <a:moveTo>
                  <a:pt x="2735737" y="547569"/>
                </a:moveTo>
                <a:cubicBezTo>
                  <a:pt x="2743753" y="547143"/>
                  <a:pt x="2750836" y="549659"/>
                  <a:pt x="2756988" y="555117"/>
                </a:cubicBezTo>
                <a:cubicBezTo>
                  <a:pt x="2765191" y="562395"/>
                  <a:pt x="2766517" y="567360"/>
                  <a:pt x="2760967" y="570013"/>
                </a:cubicBezTo>
                <a:cubicBezTo>
                  <a:pt x="2755418" y="572666"/>
                  <a:pt x="2748717" y="574452"/>
                  <a:pt x="2740866" y="575369"/>
                </a:cubicBezTo>
                <a:cubicBezTo>
                  <a:pt x="2733015" y="576287"/>
                  <a:pt x="2722690" y="577406"/>
                  <a:pt x="2709891" y="578725"/>
                </a:cubicBezTo>
                <a:cubicBezTo>
                  <a:pt x="2697093" y="580044"/>
                  <a:pt x="2679099" y="582059"/>
                  <a:pt x="2655911" y="584769"/>
                </a:cubicBezTo>
                <a:cubicBezTo>
                  <a:pt x="2664902" y="587867"/>
                  <a:pt x="2668706" y="591488"/>
                  <a:pt x="2667322" y="595632"/>
                </a:cubicBezTo>
                <a:cubicBezTo>
                  <a:pt x="2665939" y="599776"/>
                  <a:pt x="2664831" y="607377"/>
                  <a:pt x="2663999" y="618433"/>
                </a:cubicBezTo>
                <a:cubicBezTo>
                  <a:pt x="2678167" y="616784"/>
                  <a:pt x="2688395" y="614346"/>
                  <a:pt x="2694683" y="611120"/>
                </a:cubicBezTo>
                <a:cubicBezTo>
                  <a:pt x="2700972" y="607893"/>
                  <a:pt x="2707704" y="607721"/>
                  <a:pt x="2714882" y="610603"/>
                </a:cubicBezTo>
                <a:cubicBezTo>
                  <a:pt x="2722059" y="613486"/>
                  <a:pt x="2728871" y="617504"/>
                  <a:pt x="2735316" y="622660"/>
                </a:cubicBezTo>
                <a:cubicBezTo>
                  <a:pt x="2741763" y="627815"/>
                  <a:pt x="2742960" y="633992"/>
                  <a:pt x="2738909" y="641191"/>
                </a:cubicBezTo>
                <a:cubicBezTo>
                  <a:pt x="2734858" y="648390"/>
                  <a:pt x="2733664" y="669147"/>
                  <a:pt x="2735327" y="703463"/>
                </a:cubicBezTo>
                <a:lnTo>
                  <a:pt x="2743652" y="703614"/>
                </a:lnTo>
                <a:cubicBezTo>
                  <a:pt x="2757390" y="701793"/>
                  <a:pt x="2769851" y="699513"/>
                  <a:pt x="2781037" y="696774"/>
                </a:cubicBezTo>
                <a:cubicBezTo>
                  <a:pt x="2792222" y="694035"/>
                  <a:pt x="2802282" y="698093"/>
                  <a:pt x="2811216" y="708948"/>
                </a:cubicBezTo>
                <a:cubicBezTo>
                  <a:pt x="2820150" y="719804"/>
                  <a:pt x="2815596" y="725232"/>
                  <a:pt x="2797557" y="725232"/>
                </a:cubicBezTo>
                <a:cubicBezTo>
                  <a:pt x="2782385" y="725232"/>
                  <a:pt x="2761713" y="726049"/>
                  <a:pt x="2735542" y="727684"/>
                </a:cubicBezTo>
                <a:cubicBezTo>
                  <a:pt x="2735542" y="746383"/>
                  <a:pt x="2735987" y="762825"/>
                  <a:pt x="2736876" y="777007"/>
                </a:cubicBezTo>
                <a:cubicBezTo>
                  <a:pt x="2737765" y="791189"/>
                  <a:pt x="2737256" y="803275"/>
                  <a:pt x="2735349" y="813263"/>
                </a:cubicBezTo>
                <a:cubicBezTo>
                  <a:pt x="2733442" y="823251"/>
                  <a:pt x="2728304" y="832894"/>
                  <a:pt x="2719937" y="842194"/>
                </a:cubicBezTo>
                <a:cubicBezTo>
                  <a:pt x="2711569" y="851494"/>
                  <a:pt x="2704987" y="851210"/>
                  <a:pt x="2700190" y="841344"/>
                </a:cubicBezTo>
                <a:cubicBezTo>
                  <a:pt x="2695393" y="831478"/>
                  <a:pt x="2687012" y="821781"/>
                  <a:pt x="2675045" y="812252"/>
                </a:cubicBezTo>
                <a:cubicBezTo>
                  <a:pt x="2663078" y="802723"/>
                  <a:pt x="2664601" y="799532"/>
                  <a:pt x="2679615" y="802680"/>
                </a:cubicBezTo>
                <a:cubicBezTo>
                  <a:pt x="2694630" y="805827"/>
                  <a:pt x="2703402" y="805548"/>
                  <a:pt x="2705933" y="801841"/>
                </a:cubicBezTo>
                <a:cubicBezTo>
                  <a:pt x="2708465" y="798134"/>
                  <a:pt x="2709504" y="788924"/>
                  <a:pt x="2709052" y="774211"/>
                </a:cubicBezTo>
                <a:cubicBezTo>
                  <a:pt x="2708601" y="759498"/>
                  <a:pt x="2708375" y="744519"/>
                  <a:pt x="2708375" y="729276"/>
                </a:cubicBezTo>
                <a:cubicBezTo>
                  <a:pt x="2664924" y="732846"/>
                  <a:pt x="2628908" y="736733"/>
                  <a:pt x="2600328" y="740934"/>
                </a:cubicBezTo>
                <a:cubicBezTo>
                  <a:pt x="2599540" y="755905"/>
                  <a:pt x="2598461" y="770260"/>
                  <a:pt x="2597091" y="783998"/>
                </a:cubicBezTo>
                <a:cubicBezTo>
                  <a:pt x="2595722" y="797736"/>
                  <a:pt x="2592330" y="809595"/>
                  <a:pt x="2586917" y="819576"/>
                </a:cubicBezTo>
                <a:cubicBezTo>
                  <a:pt x="2581503" y="829557"/>
                  <a:pt x="2575875" y="828750"/>
                  <a:pt x="2570031" y="817156"/>
                </a:cubicBezTo>
                <a:cubicBezTo>
                  <a:pt x="2564188" y="805562"/>
                  <a:pt x="2563288" y="794258"/>
                  <a:pt x="2567332" y="783245"/>
                </a:cubicBezTo>
                <a:cubicBezTo>
                  <a:pt x="2571376" y="772232"/>
                  <a:pt x="2574301" y="759189"/>
                  <a:pt x="2576108" y="744118"/>
                </a:cubicBezTo>
                <a:cubicBezTo>
                  <a:pt x="2559946" y="746742"/>
                  <a:pt x="2547402" y="748750"/>
                  <a:pt x="2538476" y="750141"/>
                </a:cubicBezTo>
                <a:cubicBezTo>
                  <a:pt x="2529549" y="751532"/>
                  <a:pt x="2520991" y="748155"/>
                  <a:pt x="2512803" y="740009"/>
                </a:cubicBezTo>
                <a:cubicBezTo>
                  <a:pt x="2504615" y="731864"/>
                  <a:pt x="2505948" y="727791"/>
                  <a:pt x="2516804" y="727791"/>
                </a:cubicBezTo>
                <a:cubicBezTo>
                  <a:pt x="2524734" y="727791"/>
                  <a:pt x="2544982" y="725705"/>
                  <a:pt x="2577549" y="721532"/>
                </a:cubicBezTo>
                <a:cubicBezTo>
                  <a:pt x="2578381" y="697842"/>
                  <a:pt x="2578797" y="680146"/>
                  <a:pt x="2578797" y="668445"/>
                </a:cubicBezTo>
                <a:cubicBezTo>
                  <a:pt x="2578797" y="656628"/>
                  <a:pt x="2576775" y="646465"/>
                  <a:pt x="2572731" y="637954"/>
                </a:cubicBezTo>
                <a:cubicBezTo>
                  <a:pt x="2568687" y="629443"/>
                  <a:pt x="2569741" y="625653"/>
                  <a:pt x="2575893" y="626585"/>
                </a:cubicBezTo>
                <a:cubicBezTo>
                  <a:pt x="2582045" y="627517"/>
                  <a:pt x="2587028" y="628192"/>
                  <a:pt x="2590842" y="628607"/>
                </a:cubicBezTo>
                <a:cubicBezTo>
                  <a:pt x="2594657" y="629023"/>
                  <a:pt x="2609994" y="627216"/>
                  <a:pt x="2636853" y="623187"/>
                </a:cubicBezTo>
                <a:cubicBezTo>
                  <a:pt x="2636853" y="606280"/>
                  <a:pt x="2635527" y="594399"/>
                  <a:pt x="2632874" y="587544"/>
                </a:cubicBezTo>
                <a:cubicBezTo>
                  <a:pt x="2617529" y="589279"/>
                  <a:pt x="2606021" y="590825"/>
                  <a:pt x="2598350" y="592180"/>
                </a:cubicBezTo>
                <a:cubicBezTo>
                  <a:pt x="2590678" y="593535"/>
                  <a:pt x="2583314" y="594675"/>
                  <a:pt x="2576258" y="595600"/>
                </a:cubicBezTo>
                <a:cubicBezTo>
                  <a:pt x="2569203" y="596525"/>
                  <a:pt x="2561341" y="593216"/>
                  <a:pt x="2552672" y="585673"/>
                </a:cubicBezTo>
                <a:cubicBezTo>
                  <a:pt x="2544004" y="578130"/>
                  <a:pt x="2545846" y="574075"/>
                  <a:pt x="2558201" y="573509"/>
                </a:cubicBezTo>
                <a:cubicBezTo>
                  <a:pt x="2570555" y="572942"/>
                  <a:pt x="2588150" y="571311"/>
                  <a:pt x="2610987" y="568615"/>
                </a:cubicBezTo>
                <a:cubicBezTo>
                  <a:pt x="2633824" y="565919"/>
                  <a:pt x="2656058" y="562768"/>
                  <a:pt x="2677690" y="559161"/>
                </a:cubicBezTo>
                <a:cubicBezTo>
                  <a:pt x="2699323" y="555555"/>
                  <a:pt x="2715896" y="552160"/>
                  <a:pt x="2727411" y="548976"/>
                </a:cubicBezTo>
                <a:cubicBezTo>
                  <a:pt x="2730290" y="548180"/>
                  <a:pt x="2733066" y="547711"/>
                  <a:pt x="2735737" y="547569"/>
                </a:cubicBezTo>
                <a:close/>
                <a:moveTo>
                  <a:pt x="1522985" y="547404"/>
                </a:moveTo>
                <a:cubicBezTo>
                  <a:pt x="1524430" y="547479"/>
                  <a:pt x="1526171" y="547885"/>
                  <a:pt x="1528209" y="548621"/>
                </a:cubicBezTo>
                <a:cubicBezTo>
                  <a:pt x="1536361" y="551568"/>
                  <a:pt x="1543363" y="555946"/>
                  <a:pt x="1549214" y="561753"/>
                </a:cubicBezTo>
                <a:cubicBezTo>
                  <a:pt x="1555065" y="567561"/>
                  <a:pt x="1555570" y="572853"/>
                  <a:pt x="1550730" y="577628"/>
                </a:cubicBezTo>
                <a:cubicBezTo>
                  <a:pt x="1545890" y="582403"/>
                  <a:pt x="1540531" y="589086"/>
                  <a:pt x="1534651" y="597676"/>
                </a:cubicBezTo>
                <a:cubicBezTo>
                  <a:pt x="1528772" y="606265"/>
                  <a:pt x="1522154" y="615257"/>
                  <a:pt x="1514797" y="624649"/>
                </a:cubicBezTo>
                <a:cubicBezTo>
                  <a:pt x="1526427" y="647235"/>
                  <a:pt x="1533153" y="677167"/>
                  <a:pt x="1534974" y="714444"/>
                </a:cubicBezTo>
                <a:cubicBezTo>
                  <a:pt x="1536795" y="751722"/>
                  <a:pt x="1535390" y="778240"/>
                  <a:pt x="1530758" y="794000"/>
                </a:cubicBezTo>
                <a:cubicBezTo>
                  <a:pt x="1526126" y="809760"/>
                  <a:pt x="1519945" y="821135"/>
                  <a:pt x="1512216" y="828126"/>
                </a:cubicBezTo>
                <a:cubicBezTo>
                  <a:pt x="1504487" y="835117"/>
                  <a:pt x="1499001" y="833873"/>
                  <a:pt x="1495760" y="824394"/>
                </a:cubicBezTo>
                <a:cubicBezTo>
                  <a:pt x="1492520" y="814915"/>
                  <a:pt x="1485181" y="805662"/>
                  <a:pt x="1473745" y="796635"/>
                </a:cubicBezTo>
                <a:cubicBezTo>
                  <a:pt x="1462308" y="787608"/>
                  <a:pt x="1461832" y="784224"/>
                  <a:pt x="1472315" y="786482"/>
                </a:cubicBezTo>
                <a:cubicBezTo>
                  <a:pt x="1482797" y="788741"/>
                  <a:pt x="1491078" y="789870"/>
                  <a:pt x="1497159" y="789870"/>
                </a:cubicBezTo>
                <a:cubicBezTo>
                  <a:pt x="1500945" y="789870"/>
                  <a:pt x="1503902" y="783062"/>
                  <a:pt x="1506032" y="769446"/>
                </a:cubicBezTo>
                <a:cubicBezTo>
                  <a:pt x="1508161" y="755830"/>
                  <a:pt x="1509226" y="741063"/>
                  <a:pt x="1509226" y="725146"/>
                </a:cubicBezTo>
                <a:cubicBezTo>
                  <a:pt x="1509226" y="709214"/>
                  <a:pt x="1509111" y="697541"/>
                  <a:pt x="1508882" y="690127"/>
                </a:cubicBezTo>
                <a:cubicBezTo>
                  <a:pt x="1505225" y="704094"/>
                  <a:pt x="1496947" y="719137"/>
                  <a:pt x="1484049" y="735256"/>
                </a:cubicBezTo>
                <a:cubicBezTo>
                  <a:pt x="1471150" y="751374"/>
                  <a:pt x="1456375" y="764305"/>
                  <a:pt x="1439726" y="774049"/>
                </a:cubicBezTo>
                <a:cubicBezTo>
                  <a:pt x="1423077" y="783794"/>
                  <a:pt x="1420442" y="781721"/>
                  <a:pt x="1431821" y="767833"/>
                </a:cubicBezTo>
                <a:cubicBezTo>
                  <a:pt x="1443200" y="753944"/>
                  <a:pt x="1454260" y="739167"/>
                  <a:pt x="1465001" y="723500"/>
                </a:cubicBezTo>
                <a:cubicBezTo>
                  <a:pt x="1475741" y="707833"/>
                  <a:pt x="1487788" y="686298"/>
                  <a:pt x="1501138" y="658894"/>
                </a:cubicBezTo>
                <a:cubicBezTo>
                  <a:pt x="1499461" y="650964"/>
                  <a:pt x="1498342" y="645629"/>
                  <a:pt x="1497783" y="642890"/>
                </a:cubicBezTo>
                <a:cubicBezTo>
                  <a:pt x="1482812" y="660428"/>
                  <a:pt x="1467478" y="672237"/>
                  <a:pt x="1451783" y="678318"/>
                </a:cubicBezTo>
                <a:cubicBezTo>
                  <a:pt x="1436087" y="684398"/>
                  <a:pt x="1434409" y="681569"/>
                  <a:pt x="1446750" y="669832"/>
                </a:cubicBezTo>
                <a:cubicBezTo>
                  <a:pt x="1459089" y="658094"/>
                  <a:pt x="1471820" y="642675"/>
                  <a:pt x="1484941" y="623574"/>
                </a:cubicBezTo>
                <a:cubicBezTo>
                  <a:pt x="1477126" y="617135"/>
                  <a:pt x="1468647" y="609944"/>
                  <a:pt x="1459505" y="601999"/>
                </a:cubicBezTo>
                <a:cubicBezTo>
                  <a:pt x="1450363" y="594055"/>
                  <a:pt x="1449650" y="590559"/>
                  <a:pt x="1457365" y="591513"/>
                </a:cubicBezTo>
                <a:cubicBezTo>
                  <a:pt x="1465080" y="592466"/>
                  <a:pt x="1472461" y="594585"/>
                  <a:pt x="1479510" y="597869"/>
                </a:cubicBezTo>
                <a:cubicBezTo>
                  <a:pt x="1486558" y="601153"/>
                  <a:pt x="1492921" y="604860"/>
                  <a:pt x="1498600" y="608990"/>
                </a:cubicBezTo>
                <a:cubicBezTo>
                  <a:pt x="1503089" y="602236"/>
                  <a:pt x="1507781" y="593571"/>
                  <a:pt x="1512678" y="582995"/>
                </a:cubicBezTo>
                <a:cubicBezTo>
                  <a:pt x="1517576" y="572419"/>
                  <a:pt x="1519350" y="563309"/>
                  <a:pt x="1518002" y="555666"/>
                </a:cubicBezTo>
                <a:cubicBezTo>
                  <a:pt x="1516991" y="549933"/>
                  <a:pt x="1518652" y="547179"/>
                  <a:pt x="1522985" y="547404"/>
                </a:cubicBezTo>
                <a:close/>
                <a:moveTo>
                  <a:pt x="5168153" y="541566"/>
                </a:moveTo>
                <a:cubicBezTo>
                  <a:pt x="5173990" y="542519"/>
                  <a:pt x="5181439" y="544810"/>
                  <a:pt x="5190502" y="548438"/>
                </a:cubicBezTo>
                <a:cubicBezTo>
                  <a:pt x="5199566" y="552067"/>
                  <a:pt x="5202953" y="556957"/>
                  <a:pt x="5200666" y="563108"/>
                </a:cubicBezTo>
                <a:cubicBezTo>
                  <a:pt x="5198378" y="569260"/>
                  <a:pt x="5196374" y="589502"/>
                  <a:pt x="5194654" y="623832"/>
                </a:cubicBezTo>
                <a:cubicBezTo>
                  <a:pt x="5204462" y="622183"/>
                  <a:pt x="5216731" y="619071"/>
                  <a:pt x="5231458" y="614497"/>
                </a:cubicBezTo>
                <a:cubicBezTo>
                  <a:pt x="5246185" y="609922"/>
                  <a:pt x="5258131" y="611668"/>
                  <a:pt x="5267294" y="619734"/>
                </a:cubicBezTo>
                <a:cubicBezTo>
                  <a:pt x="5276457" y="627801"/>
                  <a:pt x="5275648" y="633003"/>
                  <a:pt x="5264863" y="635340"/>
                </a:cubicBezTo>
                <a:cubicBezTo>
                  <a:pt x="5254080" y="637678"/>
                  <a:pt x="5231573" y="640847"/>
                  <a:pt x="5197342" y="644848"/>
                </a:cubicBezTo>
                <a:cubicBezTo>
                  <a:pt x="5214120" y="668781"/>
                  <a:pt x="5232494" y="690288"/>
                  <a:pt x="5252462" y="709368"/>
                </a:cubicBezTo>
                <a:cubicBezTo>
                  <a:pt x="5272431" y="728448"/>
                  <a:pt x="5290285" y="741544"/>
                  <a:pt x="5306023" y="748656"/>
                </a:cubicBezTo>
                <a:cubicBezTo>
                  <a:pt x="5321762" y="755769"/>
                  <a:pt x="5324228" y="760616"/>
                  <a:pt x="5313423" y="763197"/>
                </a:cubicBezTo>
                <a:cubicBezTo>
                  <a:pt x="5302617" y="765779"/>
                  <a:pt x="5290045" y="766363"/>
                  <a:pt x="5275705" y="764951"/>
                </a:cubicBezTo>
                <a:cubicBezTo>
                  <a:pt x="5261365" y="763538"/>
                  <a:pt x="5251764" y="758949"/>
                  <a:pt x="5246902" y="751184"/>
                </a:cubicBezTo>
                <a:cubicBezTo>
                  <a:pt x="5242041" y="743419"/>
                  <a:pt x="5235373" y="732846"/>
                  <a:pt x="5226898" y="719467"/>
                </a:cubicBezTo>
                <a:cubicBezTo>
                  <a:pt x="5218423" y="706088"/>
                  <a:pt x="5207675" y="684613"/>
                  <a:pt x="5194654" y="655044"/>
                </a:cubicBezTo>
                <a:lnTo>
                  <a:pt x="5194654" y="734503"/>
                </a:lnTo>
                <a:cubicBezTo>
                  <a:pt x="5198985" y="733771"/>
                  <a:pt x="5203774" y="732466"/>
                  <a:pt x="5209023" y="730588"/>
                </a:cubicBezTo>
                <a:cubicBezTo>
                  <a:pt x="5214271" y="728709"/>
                  <a:pt x="5220610" y="730645"/>
                  <a:pt x="5228038" y="736396"/>
                </a:cubicBezTo>
                <a:cubicBezTo>
                  <a:pt x="5235466" y="742146"/>
                  <a:pt x="5235555" y="747104"/>
                  <a:pt x="5228306" y="751270"/>
                </a:cubicBezTo>
                <a:cubicBezTo>
                  <a:pt x="5221057" y="755436"/>
                  <a:pt x="5209840" y="758709"/>
                  <a:pt x="5194654" y="761089"/>
                </a:cubicBezTo>
                <a:cubicBezTo>
                  <a:pt x="5195514" y="779617"/>
                  <a:pt x="5194862" y="798743"/>
                  <a:pt x="5192696" y="818468"/>
                </a:cubicBezTo>
                <a:cubicBezTo>
                  <a:pt x="5190531" y="838193"/>
                  <a:pt x="5185114" y="843022"/>
                  <a:pt x="5176445" y="832955"/>
                </a:cubicBezTo>
                <a:cubicBezTo>
                  <a:pt x="5167776" y="822889"/>
                  <a:pt x="5164568" y="812919"/>
                  <a:pt x="5166819" y="803045"/>
                </a:cubicBezTo>
                <a:cubicBezTo>
                  <a:pt x="5169071" y="793172"/>
                  <a:pt x="5170641" y="780277"/>
                  <a:pt x="5171530" y="764359"/>
                </a:cubicBezTo>
                <a:cubicBezTo>
                  <a:pt x="5160417" y="765262"/>
                  <a:pt x="5149765" y="764076"/>
                  <a:pt x="5139576" y="760799"/>
                </a:cubicBezTo>
                <a:cubicBezTo>
                  <a:pt x="5129388" y="757522"/>
                  <a:pt x="5128291" y="754170"/>
                  <a:pt x="5136285" y="750743"/>
                </a:cubicBezTo>
                <a:cubicBezTo>
                  <a:pt x="5144280" y="747316"/>
                  <a:pt x="5156029" y="743974"/>
                  <a:pt x="5171530" y="740719"/>
                </a:cubicBezTo>
                <a:lnTo>
                  <a:pt x="5171530" y="669886"/>
                </a:lnTo>
                <a:cubicBezTo>
                  <a:pt x="5164001" y="692056"/>
                  <a:pt x="5152425" y="711870"/>
                  <a:pt x="5136801" y="729329"/>
                </a:cubicBezTo>
                <a:cubicBezTo>
                  <a:pt x="5121178" y="746789"/>
                  <a:pt x="5106189" y="758569"/>
                  <a:pt x="5091834" y="764671"/>
                </a:cubicBezTo>
                <a:lnTo>
                  <a:pt x="5083863" y="767271"/>
                </a:lnTo>
                <a:lnTo>
                  <a:pt x="5083816" y="768707"/>
                </a:lnTo>
                <a:cubicBezTo>
                  <a:pt x="5082666" y="789816"/>
                  <a:pt x="5080305" y="804481"/>
                  <a:pt x="5076734" y="812703"/>
                </a:cubicBezTo>
                <a:cubicBezTo>
                  <a:pt x="5071973" y="823666"/>
                  <a:pt x="5066112" y="823132"/>
                  <a:pt x="5059149" y="811101"/>
                </a:cubicBezTo>
                <a:cubicBezTo>
                  <a:pt x="5052187" y="799069"/>
                  <a:pt x="5050284" y="789318"/>
                  <a:pt x="5053438" y="781847"/>
                </a:cubicBezTo>
                <a:cubicBezTo>
                  <a:pt x="5056593" y="774376"/>
                  <a:pt x="5059067" y="761896"/>
                  <a:pt x="5060860" y="744408"/>
                </a:cubicBezTo>
                <a:cubicBezTo>
                  <a:pt x="5062652" y="726920"/>
                  <a:pt x="5063548" y="709250"/>
                  <a:pt x="5063548" y="691396"/>
                </a:cubicBezTo>
                <a:cubicBezTo>
                  <a:pt x="5063548" y="674360"/>
                  <a:pt x="5063169" y="664487"/>
                  <a:pt x="5062408" y="661776"/>
                </a:cubicBezTo>
                <a:cubicBezTo>
                  <a:pt x="5054363" y="674510"/>
                  <a:pt x="5044641" y="686122"/>
                  <a:pt x="5033240" y="696612"/>
                </a:cubicBezTo>
                <a:cubicBezTo>
                  <a:pt x="5021840" y="707102"/>
                  <a:pt x="5010770" y="714943"/>
                  <a:pt x="5000028" y="720134"/>
                </a:cubicBezTo>
                <a:cubicBezTo>
                  <a:pt x="4989288" y="725325"/>
                  <a:pt x="4989159" y="721410"/>
                  <a:pt x="4999641" y="708389"/>
                </a:cubicBezTo>
                <a:cubicBezTo>
                  <a:pt x="5010124" y="695368"/>
                  <a:pt x="5021420" y="680343"/>
                  <a:pt x="5033530" y="663314"/>
                </a:cubicBezTo>
                <a:cubicBezTo>
                  <a:pt x="5045641" y="646285"/>
                  <a:pt x="5056149" y="627586"/>
                  <a:pt x="5065054" y="607215"/>
                </a:cubicBezTo>
                <a:cubicBezTo>
                  <a:pt x="5073959" y="586845"/>
                  <a:pt x="5077734" y="572150"/>
                  <a:pt x="5076379" y="563130"/>
                </a:cubicBezTo>
                <a:cubicBezTo>
                  <a:pt x="5075024" y="554110"/>
                  <a:pt x="5079803" y="551773"/>
                  <a:pt x="5090716" y="556118"/>
                </a:cubicBezTo>
                <a:cubicBezTo>
                  <a:pt x="5101629" y="560463"/>
                  <a:pt x="5108857" y="564611"/>
                  <a:pt x="5112398" y="568561"/>
                </a:cubicBezTo>
                <a:cubicBezTo>
                  <a:pt x="5115940" y="572512"/>
                  <a:pt x="5116231" y="576169"/>
                  <a:pt x="5113269" y="579532"/>
                </a:cubicBezTo>
                <a:cubicBezTo>
                  <a:pt x="5110308" y="582894"/>
                  <a:pt x="5106185" y="589860"/>
                  <a:pt x="5100901" y="600429"/>
                </a:cubicBezTo>
                <a:cubicBezTo>
                  <a:pt x="5095617" y="610998"/>
                  <a:pt x="5085475" y="627102"/>
                  <a:pt x="5070475" y="648741"/>
                </a:cubicBezTo>
                <a:cubicBezTo>
                  <a:pt x="5084873" y="654735"/>
                  <a:pt x="5090934" y="663884"/>
                  <a:pt x="5088661" y="676188"/>
                </a:cubicBezTo>
                <a:cubicBezTo>
                  <a:pt x="5086389" y="688492"/>
                  <a:pt x="5085023" y="711580"/>
                  <a:pt x="5084564" y="745451"/>
                </a:cubicBezTo>
                <a:lnTo>
                  <a:pt x="5084095" y="760044"/>
                </a:lnTo>
                <a:lnTo>
                  <a:pt x="5090802" y="752238"/>
                </a:lnTo>
                <a:cubicBezTo>
                  <a:pt x="5104468" y="737848"/>
                  <a:pt x="5117980" y="720406"/>
                  <a:pt x="5131338" y="699914"/>
                </a:cubicBezTo>
                <a:cubicBezTo>
                  <a:pt x="5144696" y="679422"/>
                  <a:pt x="5154050" y="663110"/>
                  <a:pt x="5159398" y="650978"/>
                </a:cubicBezTo>
                <a:cubicBezTo>
                  <a:pt x="5150880" y="653688"/>
                  <a:pt x="5142305" y="655718"/>
                  <a:pt x="5133672" y="657066"/>
                </a:cubicBezTo>
                <a:cubicBezTo>
                  <a:pt x="5125039" y="658413"/>
                  <a:pt x="5116818" y="655857"/>
                  <a:pt x="5109010" y="649397"/>
                </a:cubicBezTo>
                <a:cubicBezTo>
                  <a:pt x="5101202" y="642937"/>
                  <a:pt x="5102320" y="639104"/>
                  <a:pt x="5112366" y="637900"/>
                </a:cubicBezTo>
                <a:cubicBezTo>
                  <a:pt x="5122411" y="636695"/>
                  <a:pt x="5132654" y="635186"/>
                  <a:pt x="5143093" y="633372"/>
                </a:cubicBezTo>
                <a:cubicBezTo>
                  <a:pt x="5153533" y="631558"/>
                  <a:pt x="5163012" y="629941"/>
                  <a:pt x="5171530" y="628521"/>
                </a:cubicBezTo>
                <a:cubicBezTo>
                  <a:pt x="5171530" y="608689"/>
                  <a:pt x="5170867" y="593015"/>
                  <a:pt x="5169540" y="581500"/>
                </a:cubicBezTo>
                <a:cubicBezTo>
                  <a:pt x="5168214" y="569985"/>
                  <a:pt x="5166192" y="560212"/>
                  <a:pt x="5163474" y="552181"/>
                </a:cubicBezTo>
                <a:cubicBezTo>
                  <a:pt x="5160757" y="544151"/>
                  <a:pt x="5162317" y="540612"/>
                  <a:pt x="5168153" y="541566"/>
                </a:cubicBezTo>
                <a:close/>
                <a:moveTo>
                  <a:pt x="3349629" y="540867"/>
                </a:moveTo>
                <a:cubicBezTo>
                  <a:pt x="3351788" y="540727"/>
                  <a:pt x="3354551" y="541014"/>
                  <a:pt x="3357917" y="541727"/>
                </a:cubicBezTo>
                <a:cubicBezTo>
                  <a:pt x="3371383" y="544581"/>
                  <a:pt x="3380858" y="548833"/>
                  <a:pt x="3386343" y="554483"/>
                </a:cubicBezTo>
                <a:cubicBezTo>
                  <a:pt x="3391828" y="560133"/>
                  <a:pt x="3393424" y="565668"/>
                  <a:pt x="3391129" y="571089"/>
                </a:cubicBezTo>
                <a:cubicBezTo>
                  <a:pt x="3388835" y="576509"/>
                  <a:pt x="3387025" y="586752"/>
                  <a:pt x="3385698" y="601816"/>
                </a:cubicBezTo>
                <a:cubicBezTo>
                  <a:pt x="3384372" y="616881"/>
                  <a:pt x="3383278" y="639069"/>
                  <a:pt x="3382418" y="668380"/>
                </a:cubicBezTo>
                <a:cubicBezTo>
                  <a:pt x="3414382" y="663920"/>
                  <a:pt x="3436029" y="660937"/>
                  <a:pt x="3447357" y="659432"/>
                </a:cubicBezTo>
                <a:cubicBezTo>
                  <a:pt x="3449852" y="644202"/>
                  <a:pt x="3449301" y="631311"/>
                  <a:pt x="3445701" y="620756"/>
                </a:cubicBezTo>
                <a:cubicBezTo>
                  <a:pt x="3442102" y="610202"/>
                  <a:pt x="3445924" y="606602"/>
                  <a:pt x="3457166" y="609958"/>
                </a:cubicBezTo>
                <a:cubicBezTo>
                  <a:pt x="3468409" y="613314"/>
                  <a:pt x="3476759" y="617644"/>
                  <a:pt x="3482215" y="622950"/>
                </a:cubicBezTo>
                <a:cubicBezTo>
                  <a:pt x="3487671" y="628256"/>
                  <a:pt x="3488560" y="633193"/>
                  <a:pt x="3484882" y="637760"/>
                </a:cubicBezTo>
                <a:cubicBezTo>
                  <a:pt x="3481204" y="642327"/>
                  <a:pt x="3478486" y="650100"/>
                  <a:pt x="3476730" y="661077"/>
                </a:cubicBezTo>
                <a:cubicBezTo>
                  <a:pt x="3474973" y="672055"/>
                  <a:pt x="3471599" y="683692"/>
                  <a:pt x="3466609" y="695988"/>
                </a:cubicBezTo>
                <a:cubicBezTo>
                  <a:pt x="3461619" y="708285"/>
                  <a:pt x="3455987" y="710745"/>
                  <a:pt x="3449713" y="703366"/>
                </a:cubicBezTo>
                <a:cubicBezTo>
                  <a:pt x="3443439" y="695988"/>
                  <a:pt x="3442102" y="687976"/>
                  <a:pt x="3445701" y="679329"/>
                </a:cubicBezTo>
                <a:cubicBezTo>
                  <a:pt x="3416548" y="682914"/>
                  <a:pt x="3395410" y="686248"/>
                  <a:pt x="3382289" y="689331"/>
                </a:cubicBezTo>
                <a:cubicBezTo>
                  <a:pt x="3381443" y="728637"/>
                  <a:pt x="3380589" y="757648"/>
                  <a:pt x="3379729" y="776362"/>
                </a:cubicBezTo>
                <a:cubicBezTo>
                  <a:pt x="3409485" y="772863"/>
                  <a:pt x="3431992" y="770303"/>
                  <a:pt x="3447250" y="768683"/>
                </a:cubicBezTo>
                <a:cubicBezTo>
                  <a:pt x="3448914" y="750972"/>
                  <a:pt x="3447946" y="737475"/>
                  <a:pt x="3444346" y="728189"/>
                </a:cubicBezTo>
                <a:cubicBezTo>
                  <a:pt x="3440747" y="718904"/>
                  <a:pt x="3445049" y="716405"/>
                  <a:pt x="3457252" y="720693"/>
                </a:cubicBezTo>
                <a:cubicBezTo>
                  <a:pt x="3469456" y="724981"/>
                  <a:pt x="3477357" y="729018"/>
                  <a:pt x="3480956" y="732803"/>
                </a:cubicBezTo>
                <a:cubicBezTo>
                  <a:pt x="3484556" y="736589"/>
                  <a:pt x="3485205" y="740967"/>
                  <a:pt x="3482903" y="745935"/>
                </a:cubicBezTo>
                <a:cubicBezTo>
                  <a:pt x="3480601" y="750904"/>
                  <a:pt x="3478562" y="760942"/>
                  <a:pt x="3476783" y="776050"/>
                </a:cubicBezTo>
                <a:cubicBezTo>
                  <a:pt x="3475006" y="791157"/>
                  <a:pt x="3473406" y="802034"/>
                  <a:pt x="3471987" y="808681"/>
                </a:cubicBezTo>
                <a:cubicBezTo>
                  <a:pt x="3470567" y="815328"/>
                  <a:pt x="3467585" y="821300"/>
                  <a:pt x="3463038" y="826599"/>
                </a:cubicBezTo>
                <a:cubicBezTo>
                  <a:pt x="3458493" y="831898"/>
                  <a:pt x="3454019" y="831335"/>
                  <a:pt x="3449616" y="824911"/>
                </a:cubicBezTo>
                <a:cubicBezTo>
                  <a:pt x="3445214" y="818486"/>
                  <a:pt x="3443242" y="812506"/>
                  <a:pt x="3443701" y="806971"/>
                </a:cubicBezTo>
                <a:cubicBezTo>
                  <a:pt x="3444160" y="801436"/>
                  <a:pt x="3445278" y="794882"/>
                  <a:pt x="3447056" y="787311"/>
                </a:cubicBezTo>
                <a:cubicBezTo>
                  <a:pt x="3407176" y="793606"/>
                  <a:pt x="3376449" y="798765"/>
                  <a:pt x="3354874" y="802787"/>
                </a:cubicBezTo>
                <a:cubicBezTo>
                  <a:pt x="3333299" y="806810"/>
                  <a:pt x="3317069" y="810563"/>
                  <a:pt x="3306185" y="814048"/>
                </a:cubicBezTo>
                <a:cubicBezTo>
                  <a:pt x="3295301" y="817532"/>
                  <a:pt x="3286091" y="821598"/>
                  <a:pt x="3278555" y="826244"/>
                </a:cubicBezTo>
                <a:cubicBezTo>
                  <a:pt x="3271019" y="830890"/>
                  <a:pt x="3265050" y="828435"/>
                  <a:pt x="3260648" y="818877"/>
                </a:cubicBezTo>
                <a:cubicBezTo>
                  <a:pt x="3256246" y="809319"/>
                  <a:pt x="3256117" y="802375"/>
                  <a:pt x="3260261" y="798044"/>
                </a:cubicBezTo>
                <a:cubicBezTo>
                  <a:pt x="3264405" y="793713"/>
                  <a:pt x="3268453" y="786403"/>
                  <a:pt x="3272403" y="776114"/>
                </a:cubicBezTo>
                <a:cubicBezTo>
                  <a:pt x="3276354" y="765825"/>
                  <a:pt x="3275856" y="754744"/>
                  <a:pt x="3270908" y="742870"/>
                </a:cubicBezTo>
                <a:cubicBezTo>
                  <a:pt x="3265961" y="730996"/>
                  <a:pt x="3268646" y="726264"/>
                  <a:pt x="3278964" y="728673"/>
                </a:cubicBezTo>
                <a:cubicBezTo>
                  <a:pt x="3289282" y="731083"/>
                  <a:pt x="3296731" y="734671"/>
                  <a:pt x="3301313" y="739439"/>
                </a:cubicBezTo>
                <a:cubicBezTo>
                  <a:pt x="3305895" y="744207"/>
                  <a:pt x="3307017" y="749115"/>
                  <a:pt x="3304679" y="754163"/>
                </a:cubicBezTo>
                <a:cubicBezTo>
                  <a:pt x="3302342" y="759211"/>
                  <a:pt x="3300317" y="765811"/>
                  <a:pt x="3298603" y="773963"/>
                </a:cubicBezTo>
                <a:cubicBezTo>
                  <a:pt x="3296889" y="782116"/>
                  <a:pt x="3296032" y="787440"/>
                  <a:pt x="3296032" y="789935"/>
                </a:cubicBezTo>
                <a:cubicBezTo>
                  <a:pt x="3296032" y="788974"/>
                  <a:pt x="3301912" y="787619"/>
                  <a:pt x="3313671" y="785869"/>
                </a:cubicBezTo>
                <a:cubicBezTo>
                  <a:pt x="3325430" y="784120"/>
                  <a:pt x="3339297" y="782442"/>
                  <a:pt x="3355272" y="780836"/>
                </a:cubicBezTo>
                <a:lnTo>
                  <a:pt x="3355272" y="692837"/>
                </a:lnTo>
                <a:cubicBezTo>
                  <a:pt x="3317815" y="700753"/>
                  <a:pt x="3294917" y="707679"/>
                  <a:pt x="3286578" y="713616"/>
                </a:cubicBezTo>
                <a:cubicBezTo>
                  <a:pt x="3278240" y="719553"/>
                  <a:pt x="3271855" y="717786"/>
                  <a:pt x="3267423" y="708314"/>
                </a:cubicBezTo>
                <a:cubicBezTo>
                  <a:pt x="3262992" y="698842"/>
                  <a:pt x="3263028" y="691084"/>
                  <a:pt x="3267531" y="685040"/>
                </a:cubicBezTo>
                <a:cubicBezTo>
                  <a:pt x="3272034" y="678995"/>
                  <a:pt x="3274285" y="670316"/>
                  <a:pt x="3274285" y="659001"/>
                </a:cubicBezTo>
                <a:cubicBezTo>
                  <a:pt x="3274285" y="647916"/>
                  <a:pt x="3272934" y="638384"/>
                  <a:pt x="3270231" y="630404"/>
                </a:cubicBezTo>
                <a:cubicBezTo>
                  <a:pt x="3267528" y="622423"/>
                  <a:pt x="3270360" y="619394"/>
                  <a:pt x="3278727" y="621315"/>
                </a:cubicBezTo>
                <a:cubicBezTo>
                  <a:pt x="3287095" y="623237"/>
                  <a:pt x="3294322" y="626309"/>
                  <a:pt x="3300410" y="630533"/>
                </a:cubicBezTo>
                <a:cubicBezTo>
                  <a:pt x="3306497" y="634756"/>
                  <a:pt x="3308164" y="639872"/>
                  <a:pt x="3305411" y="645880"/>
                </a:cubicBezTo>
                <a:cubicBezTo>
                  <a:pt x="3302657" y="651889"/>
                  <a:pt x="3300847" y="658145"/>
                  <a:pt x="3299979" y="664648"/>
                </a:cubicBezTo>
                <a:cubicBezTo>
                  <a:pt x="3299112" y="671151"/>
                  <a:pt x="3298463" y="675421"/>
                  <a:pt x="3298033" y="677457"/>
                </a:cubicBezTo>
                <a:cubicBezTo>
                  <a:pt x="3297602" y="679494"/>
                  <a:pt x="3298527" y="680540"/>
                  <a:pt x="3300808" y="680598"/>
                </a:cubicBezTo>
                <a:cubicBezTo>
                  <a:pt x="3303088" y="680655"/>
                  <a:pt x="3321242" y="678124"/>
                  <a:pt x="3355272" y="673005"/>
                </a:cubicBezTo>
                <a:lnTo>
                  <a:pt x="3355272" y="596923"/>
                </a:lnTo>
                <a:cubicBezTo>
                  <a:pt x="3355272" y="578868"/>
                  <a:pt x="3352346" y="564442"/>
                  <a:pt x="3346495" y="553644"/>
                </a:cubicBezTo>
                <a:cubicBezTo>
                  <a:pt x="3342107" y="545545"/>
                  <a:pt x="3343152" y="541286"/>
                  <a:pt x="3349629" y="540867"/>
                </a:cubicBezTo>
                <a:close/>
                <a:moveTo>
                  <a:pt x="1876521" y="539544"/>
                </a:moveTo>
                <a:cubicBezTo>
                  <a:pt x="1883684" y="540942"/>
                  <a:pt x="1891134" y="542982"/>
                  <a:pt x="1898871" y="545664"/>
                </a:cubicBezTo>
                <a:cubicBezTo>
                  <a:pt x="1906607" y="548345"/>
                  <a:pt x="1908887" y="553673"/>
                  <a:pt x="1905711" y="561646"/>
                </a:cubicBezTo>
                <a:cubicBezTo>
                  <a:pt x="1902534" y="569619"/>
                  <a:pt x="1900523" y="585400"/>
                  <a:pt x="1899677" y="608990"/>
                </a:cubicBezTo>
                <a:cubicBezTo>
                  <a:pt x="1903348" y="609090"/>
                  <a:pt x="1908353" y="608216"/>
                  <a:pt x="1914691" y="606366"/>
                </a:cubicBezTo>
                <a:cubicBezTo>
                  <a:pt x="1921030" y="604516"/>
                  <a:pt x="1927762" y="605473"/>
                  <a:pt x="1934890" y="609237"/>
                </a:cubicBezTo>
                <a:cubicBezTo>
                  <a:pt x="1942017" y="613002"/>
                  <a:pt x="1942648" y="616597"/>
                  <a:pt x="1936783" y="620025"/>
                </a:cubicBezTo>
                <a:cubicBezTo>
                  <a:pt x="1930917" y="623452"/>
                  <a:pt x="1918549" y="627216"/>
                  <a:pt x="1899677" y="631318"/>
                </a:cubicBezTo>
                <a:lnTo>
                  <a:pt x="1899677" y="650010"/>
                </a:lnTo>
                <a:cubicBezTo>
                  <a:pt x="1911364" y="651588"/>
                  <a:pt x="1920811" y="653939"/>
                  <a:pt x="1928017" y="657066"/>
                </a:cubicBezTo>
                <a:cubicBezTo>
                  <a:pt x="1935223" y="660192"/>
                  <a:pt x="1937926" y="666258"/>
                  <a:pt x="1936126" y="675263"/>
                </a:cubicBezTo>
                <a:cubicBezTo>
                  <a:pt x="1934327" y="684269"/>
                  <a:pt x="1929688" y="686438"/>
                  <a:pt x="1922209" y="681770"/>
                </a:cubicBezTo>
                <a:cubicBezTo>
                  <a:pt x="1914731" y="677102"/>
                  <a:pt x="1907220" y="670889"/>
                  <a:pt x="1899677" y="663131"/>
                </a:cubicBezTo>
                <a:cubicBezTo>
                  <a:pt x="1900538" y="699570"/>
                  <a:pt x="1899157" y="722851"/>
                  <a:pt x="1895537" y="732975"/>
                </a:cubicBezTo>
                <a:cubicBezTo>
                  <a:pt x="1891916" y="743100"/>
                  <a:pt x="1886724" y="743544"/>
                  <a:pt x="1879963" y="734309"/>
                </a:cubicBezTo>
                <a:cubicBezTo>
                  <a:pt x="1873202" y="725074"/>
                  <a:pt x="1870499" y="718270"/>
                  <a:pt x="1871854" y="713896"/>
                </a:cubicBezTo>
                <a:cubicBezTo>
                  <a:pt x="1873209" y="709522"/>
                  <a:pt x="1874338" y="702786"/>
                  <a:pt x="1875241" y="693687"/>
                </a:cubicBezTo>
                <a:cubicBezTo>
                  <a:pt x="1876145" y="684588"/>
                  <a:pt x="1877041" y="672603"/>
                  <a:pt x="1877930" y="657732"/>
                </a:cubicBezTo>
                <a:cubicBezTo>
                  <a:pt x="1875736" y="669176"/>
                  <a:pt x="1870473" y="679988"/>
                  <a:pt x="1862142" y="690170"/>
                </a:cubicBezTo>
                <a:cubicBezTo>
                  <a:pt x="1853810" y="700351"/>
                  <a:pt x="1841761" y="709863"/>
                  <a:pt x="1825994" y="718703"/>
                </a:cubicBezTo>
                <a:cubicBezTo>
                  <a:pt x="1810227" y="727544"/>
                  <a:pt x="1808721" y="724547"/>
                  <a:pt x="1821477" y="709712"/>
                </a:cubicBezTo>
                <a:cubicBezTo>
                  <a:pt x="1834232" y="694877"/>
                  <a:pt x="1844815" y="680598"/>
                  <a:pt x="1853226" y="666874"/>
                </a:cubicBezTo>
                <a:cubicBezTo>
                  <a:pt x="1861636" y="653151"/>
                  <a:pt x="1867168" y="643356"/>
                  <a:pt x="1869821" y="637491"/>
                </a:cubicBezTo>
                <a:cubicBezTo>
                  <a:pt x="1863124" y="639269"/>
                  <a:pt x="1856904" y="640614"/>
                  <a:pt x="1851161" y="641524"/>
                </a:cubicBezTo>
                <a:cubicBezTo>
                  <a:pt x="1845417" y="642435"/>
                  <a:pt x="1837645" y="640786"/>
                  <a:pt x="1827843" y="636577"/>
                </a:cubicBezTo>
                <a:cubicBezTo>
                  <a:pt x="1818042" y="632368"/>
                  <a:pt x="1819250" y="628991"/>
                  <a:pt x="1831468" y="626446"/>
                </a:cubicBezTo>
                <a:cubicBezTo>
                  <a:pt x="1843686" y="623900"/>
                  <a:pt x="1859173" y="619774"/>
                  <a:pt x="1877930" y="614066"/>
                </a:cubicBezTo>
                <a:cubicBezTo>
                  <a:pt x="1877930" y="598263"/>
                  <a:pt x="1877711" y="585587"/>
                  <a:pt x="1877274" y="576036"/>
                </a:cubicBezTo>
                <a:cubicBezTo>
                  <a:pt x="1876837" y="566486"/>
                  <a:pt x="1874811" y="557666"/>
                  <a:pt x="1871198" y="549579"/>
                </a:cubicBezTo>
                <a:cubicBezTo>
                  <a:pt x="1867584" y="541491"/>
                  <a:pt x="1869358" y="538146"/>
                  <a:pt x="1876521" y="539544"/>
                </a:cubicBezTo>
                <a:close/>
                <a:moveTo>
                  <a:pt x="4732502" y="538905"/>
                </a:moveTo>
                <a:cubicBezTo>
                  <a:pt x="4734063" y="539041"/>
                  <a:pt x="4735979" y="539594"/>
                  <a:pt x="4738248" y="540566"/>
                </a:cubicBezTo>
                <a:cubicBezTo>
                  <a:pt x="4747325" y="544452"/>
                  <a:pt x="4755001" y="549518"/>
                  <a:pt x="4761275" y="555763"/>
                </a:cubicBezTo>
                <a:cubicBezTo>
                  <a:pt x="4767548" y="562008"/>
                  <a:pt x="4768710" y="567081"/>
                  <a:pt x="4764760" y="570981"/>
                </a:cubicBezTo>
                <a:cubicBezTo>
                  <a:pt x="4760809" y="574882"/>
                  <a:pt x="4754424" y="583887"/>
                  <a:pt x="4745605" y="597998"/>
                </a:cubicBezTo>
                <a:cubicBezTo>
                  <a:pt x="4736785" y="612109"/>
                  <a:pt x="4728948" y="625116"/>
                  <a:pt x="4722094" y="637018"/>
                </a:cubicBezTo>
                <a:cubicBezTo>
                  <a:pt x="4731989" y="643887"/>
                  <a:pt x="4736262" y="655481"/>
                  <a:pt x="4734914" y="671800"/>
                </a:cubicBezTo>
                <a:cubicBezTo>
                  <a:pt x="4733566" y="688119"/>
                  <a:pt x="4732892" y="711300"/>
                  <a:pt x="4732892" y="741343"/>
                </a:cubicBezTo>
                <a:cubicBezTo>
                  <a:pt x="4732892" y="771242"/>
                  <a:pt x="4731121" y="793129"/>
                  <a:pt x="4727579" y="807003"/>
                </a:cubicBezTo>
                <a:cubicBezTo>
                  <a:pt x="4724037" y="820877"/>
                  <a:pt x="4718609" y="822064"/>
                  <a:pt x="4711296" y="810563"/>
                </a:cubicBezTo>
                <a:cubicBezTo>
                  <a:pt x="4703982" y="799062"/>
                  <a:pt x="4701451" y="787751"/>
                  <a:pt x="4703703" y="776631"/>
                </a:cubicBezTo>
                <a:cubicBezTo>
                  <a:pt x="4705954" y="765510"/>
                  <a:pt x="4707531" y="752320"/>
                  <a:pt x="4708435" y="737062"/>
                </a:cubicBezTo>
                <a:cubicBezTo>
                  <a:pt x="4709338" y="721804"/>
                  <a:pt x="4710464" y="705363"/>
                  <a:pt x="4711812" y="687739"/>
                </a:cubicBezTo>
                <a:cubicBezTo>
                  <a:pt x="4713160" y="670115"/>
                  <a:pt x="4712723" y="657861"/>
                  <a:pt x="4710500" y="650978"/>
                </a:cubicBezTo>
                <a:cubicBezTo>
                  <a:pt x="4695744" y="673722"/>
                  <a:pt x="4679339" y="690432"/>
                  <a:pt x="4661284" y="701108"/>
                </a:cubicBezTo>
                <a:cubicBezTo>
                  <a:pt x="4643230" y="711784"/>
                  <a:pt x="4639405" y="710447"/>
                  <a:pt x="4649808" y="697096"/>
                </a:cubicBezTo>
                <a:cubicBezTo>
                  <a:pt x="4660212" y="683745"/>
                  <a:pt x="4670838" y="669843"/>
                  <a:pt x="4681687" y="655388"/>
                </a:cubicBezTo>
                <a:cubicBezTo>
                  <a:pt x="4692535" y="640933"/>
                  <a:pt x="4703530" y="621957"/>
                  <a:pt x="4714673" y="598461"/>
                </a:cubicBezTo>
                <a:cubicBezTo>
                  <a:pt x="4725815" y="574964"/>
                  <a:pt x="4730260" y="558469"/>
                  <a:pt x="4728009" y="548976"/>
                </a:cubicBezTo>
                <a:cubicBezTo>
                  <a:pt x="4726321" y="541856"/>
                  <a:pt x="4727818" y="538499"/>
                  <a:pt x="4732502" y="538905"/>
                </a:cubicBezTo>
                <a:close/>
                <a:moveTo>
                  <a:pt x="1217649" y="538027"/>
                </a:moveTo>
                <a:cubicBezTo>
                  <a:pt x="1221710" y="538572"/>
                  <a:pt x="1227269" y="540214"/>
                  <a:pt x="1234324" y="542953"/>
                </a:cubicBezTo>
                <a:cubicBezTo>
                  <a:pt x="1248435" y="548431"/>
                  <a:pt x="1253895" y="554956"/>
                  <a:pt x="1250705" y="562528"/>
                </a:cubicBezTo>
                <a:cubicBezTo>
                  <a:pt x="1247514" y="570099"/>
                  <a:pt x="1245065" y="586935"/>
                  <a:pt x="1243359" y="613034"/>
                </a:cubicBezTo>
                <a:cubicBezTo>
                  <a:pt x="1248736" y="612260"/>
                  <a:pt x="1257373" y="609815"/>
                  <a:pt x="1269268" y="605699"/>
                </a:cubicBezTo>
                <a:cubicBezTo>
                  <a:pt x="1281163" y="601583"/>
                  <a:pt x="1291517" y="602748"/>
                  <a:pt x="1300329" y="609194"/>
                </a:cubicBezTo>
                <a:cubicBezTo>
                  <a:pt x="1309141" y="615640"/>
                  <a:pt x="1305341" y="621513"/>
                  <a:pt x="1288928" y="626811"/>
                </a:cubicBezTo>
                <a:cubicBezTo>
                  <a:pt x="1272516" y="632110"/>
                  <a:pt x="1256781" y="635957"/>
                  <a:pt x="1241724" y="638352"/>
                </a:cubicBezTo>
                <a:cubicBezTo>
                  <a:pt x="1241007" y="649867"/>
                  <a:pt x="1240649" y="660321"/>
                  <a:pt x="1240649" y="669714"/>
                </a:cubicBezTo>
                <a:cubicBezTo>
                  <a:pt x="1271494" y="665297"/>
                  <a:pt x="1293130" y="661271"/>
                  <a:pt x="1305556" y="657636"/>
                </a:cubicBezTo>
                <a:cubicBezTo>
                  <a:pt x="1317982" y="654000"/>
                  <a:pt x="1328719" y="657055"/>
                  <a:pt x="1337767" y="666799"/>
                </a:cubicBezTo>
                <a:cubicBezTo>
                  <a:pt x="1346816" y="676543"/>
                  <a:pt x="1344518" y="681957"/>
                  <a:pt x="1330873" y="683039"/>
                </a:cubicBezTo>
                <a:cubicBezTo>
                  <a:pt x="1317229" y="684122"/>
                  <a:pt x="1291205" y="686649"/>
                  <a:pt x="1252802" y="690622"/>
                </a:cubicBezTo>
                <a:cubicBezTo>
                  <a:pt x="1260904" y="696501"/>
                  <a:pt x="1264027" y="701248"/>
                  <a:pt x="1262169" y="704861"/>
                </a:cubicBezTo>
                <a:cubicBezTo>
                  <a:pt x="1260312" y="708475"/>
                  <a:pt x="1258061" y="720826"/>
                  <a:pt x="1255415" y="741913"/>
                </a:cubicBezTo>
                <a:cubicBezTo>
                  <a:pt x="1252769" y="763000"/>
                  <a:pt x="1253730" y="778516"/>
                  <a:pt x="1258298" y="788461"/>
                </a:cubicBezTo>
                <a:cubicBezTo>
                  <a:pt x="1262865" y="798406"/>
                  <a:pt x="1277201" y="803379"/>
                  <a:pt x="1301308" y="803379"/>
                </a:cubicBezTo>
                <a:cubicBezTo>
                  <a:pt x="1327049" y="803379"/>
                  <a:pt x="1342482" y="801210"/>
                  <a:pt x="1347608" y="796872"/>
                </a:cubicBezTo>
                <a:cubicBezTo>
                  <a:pt x="1352735" y="792534"/>
                  <a:pt x="1357432" y="780155"/>
                  <a:pt x="1361697" y="759734"/>
                </a:cubicBezTo>
                <a:cubicBezTo>
                  <a:pt x="1365964" y="739314"/>
                  <a:pt x="1369330" y="736413"/>
                  <a:pt x="1371797" y="751033"/>
                </a:cubicBezTo>
                <a:cubicBezTo>
                  <a:pt x="1374263" y="765653"/>
                  <a:pt x="1375955" y="775914"/>
                  <a:pt x="1376873" y="781815"/>
                </a:cubicBezTo>
                <a:cubicBezTo>
                  <a:pt x="1377791" y="787716"/>
                  <a:pt x="1380512" y="793964"/>
                  <a:pt x="1385037" y="800561"/>
                </a:cubicBezTo>
                <a:cubicBezTo>
                  <a:pt x="1389561" y="807157"/>
                  <a:pt x="1385685" y="813793"/>
                  <a:pt x="1373410" y="820469"/>
                </a:cubicBezTo>
                <a:cubicBezTo>
                  <a:pt x="1361135" y="827144"/>
                  <a:pt x="1340869" y="830937"/>
                  <a:pt x="1312611" y="831848"/>
                </a:cubicBezTo>
                <a:cubicBezTo>
                  <a:pt x="1284354" y="832758"/>
                  <a:pt x="1263693" y="828370"/>
                  <a:pt x="1250629" y="818683"/>
                </a:cubicBezTo>
                <a:cubicBezTo>
                  <a:pt x="1237566" y="808996"/>
                  <a:pt x="1231711" y="792319"/>
                  <a:pt x="1233066" y="768650"/>
                </a:cubicBezTo>
                <a:cubicBezTo>
                  <a:pt x="1234421" y="744982"/>
                  <a:pt x="1235321" y="727336"/>
                  <a:pt x="1235766" y="715713"/>
                </a:cubicBezTo>
                <a:cubicBezTo>
                  <a:pt x="1236210" y="704091"/>
                  <a:pt x="1234991" y="696465"/>
                  <a:pt x="1232109" y="692837"/>
                </a:cubicBezTo>
                <a:cubicBezTo>
                  <a:pt x="1221052" y="694630"/>
                  <a:pt x="1214004" y="695576"/>
                  <a:pt x="1210965" y="695677"/>
                </a:cubicBezTo>
                <a:cubicBezTo>
                  <a:pt x="1218163" y="701140"/>
                  <a:pt x="1220483" y="705611"/>
                  <a:pt x="1217923" y="709088"/>
                </a:cubicBezTo>
                <a:cubicBezTo>
                  <a:pt x="1215363" y="712566"/>
                  <a:pt x="1208229" y="723984"/>
                  <a:pt x="1196520" y="743343"/>
                </a:cubicBezTo>
                <a:cubicBezTo>
                  <a:pt x="1184811" y="762703"/>
                  <a:pt x="1169722" y="779771"/>
                  <a:pt x="1151252" y="794549"/>
                </a:cubicBezTo>
                <a:cubicBezTo>
                  <a:pt x="1132781" y="809326"/>
                  <a:pt x="1114917" y="819013"/>
                  <a:pt x="1097658" y="823609"/>
                </a:cubicBezTo>
                <a:cubicBezTo>
                  <a:pt x="1080400" y="828205"/>
                  <a:pt x="1076381" y="826638"/>
                  <a:pt x="1085602" y="818909"/>
                </a:cubicBezTo>
                <a:cubicBezTo>
                  <a:pt x="1094823" y="811180"/>
                  <a:pt x="1106428" y="802127"/>
                  <a:pt x="1120417" y="791752"/>
                </a:cubicBezTo>
                <a:cubicBezTo>
                  <a:pt x="1134405" y="781377"/>
                  <a:pt x="1148470" y="766915"/>
                  <a:pt x="1162609" y="748366"/>
                </a:cubicBezTo>
                <a:cubicBezTo>
                  <a:pt x="1176748" y="729817"/>
                  <a:pt x="1184262" y="713107"/>
                  <a:pt x="1185152" y="698236"/>
                </a:cubicBezTo>
                <a:cubicBezTo>
                  <a:pt x="1160587" y="704489"/>
                  <a:pt x="1143956" y="708525"/>
                  <a:pt x="1135258" y="710347"/>
                </a:cubicBezTo>
                <a:cubicBezTo>
                  <a:pt x="1126561" y="712168"/>
                  <a:pt x="1117179" y="708780"/>
                  <a:pt x="1107112" y="700183"/>
                </a:cubicBezTo>
                <a:cubicBezTo>
                  <a:pt x="1097046" y="691586"/>
                  <a:pt x="1097440" y="687288"/>
                  <a:pt x="1108295" y="687288"/>
                </a:cubicBezTo>
                <a:cubicBezTo>
                  <a:pt x="1116240" y="687288"/>
                  <a:pt x="1128928" y="686173"/>
                  <a:pt x="1146358" y="683943"/>
                </a:cubicBezTo>
                <a:cubicBezTo>
                  <a:pt x="1163789" y="681713"/>
                  <a:pt x="1187518" y="678511"/>
                  <a:pt x="1217547" y="674338"/>
                </a:cubicBezTo>
                <a:lnTo>
                  <a:pt x="1217547" y="641535"/>
                </a:lnTo>
                <a:cubicBezTo>
                  <a:pt x="1204798" y="644188"/>
                  <a:pt x="1195950" y="645751"/>
                  <a:pt x="1191002" y="646224"/>
                </a:cubicBezTo>
                <a:cubicBezTo>
                  <a:pt x="1186055" y="646698"/>
                  <a:pt x="1180198" y="646038"/>
                  <a:pt x="1173428" y="644245"/>
                </a:cubicBezTo>
                <a:cubicBezTo>
                  <a:pt x="1163362" y="658012"/>
                  <a:pt x="1152227" y="667975"/>
                  <a:pt x="1140023" y="674134"/>
                </a:cubicBezTo>
                <a:cubicBezTo>
                  <a:pt x="1127819" y="680293"/>
                  <a:pt x="1124697" y="678913"/>
                  <a:pt x="1130655" y="669993"/>
                </a:cubicBezTo>
                <a:cubicBezTo>
                  <a:pt x="1136614" y="661074"/>
                  <a:pt x="1142479" y="651064"/>
                  <a:pt x="1148251" y="639965"/>
                </a:cubicBezTo>
                <a:cubicBezTo>
                  <a:pt x="1154023" y="628866"/>
                  <a:pt x="1157790" y="620057"/>
                  <a:pt x="1159555" y="613539"/>
                </a:cubicBezTo>
                <a:cubicBezTo>
                  <a:pt x="1161318" y="607022"/>
                  <a:pt x="1161526" y="599683"/>
                  <a:pt x="1160178" y="591524"/>
                </a:cubicBezTo>
                <a:cubicBezTo>
                  <a:pt x="1158830" y="583364"/>
                  <a:pt x="1162663" y="580743"/>
                  <a:pt x="1171676" y="583662"/>
                </a:cubicBezTo>
                <a:cubicBezTo>
                  <a:pt x="1180688" y="586580"/>
                  <a:pt x="1188138" y="590979"/>
                  <a:pt x="1194025" y="596858"/>
                </a:cubicBezTo>
                <a:cubicBezTo>
                  <a:pt x="1199911" y="602738"/>
                  <a:pt x="1201313" y="607183"/>
                  <a:pt x="1198230" y="610195"/>
                </a:cubicBezTo>
                <a:cubicBezTo>
                  <a:pt x="1195147" y="613206"/>
                  <a:pt x="1189941" y="618204"/>
                  <a:pt x="1182613" y="625187"/>
                </a:cubicBezTo>
                <a:cubicBezTo>
                  <a:pt x="1192709" y="624355"/>
                  <a:pt x="1204353" y="622391"/>
                  <a:pt x="1217547" y="619293"/>
                </a:cubicBezTo>
                <a:cubicBezTo>
                  <a:pt x="1217547" y="603605"/>
                  <a:pt x="1217327" y="589670"/>
                  <a:pt x="1216890" y="577488"/>
                </a:cubicBezTo>
                <a:cubicBezTo>
                  <a:pt x="1216453" y="565306"/>
                  <a:pt x="1214653" y="556784"/>
                  <a:pt x="1211491" y="551923"/>
                </a:cubicBezTo>
                <a:cubicBezTo>
                  <a:pt x="1208329" y="547062"/>
                  <a:pt x="1207817" y="542982"/>
                  <a:pt x="1209953" y="539684"/>
                </a:cubicBezTo>
                <a:cubicBezTo>
                  <a:pt x="1211022" y="538035"/>
                  <a:pt x="1213587" y="537483"/>
                  <a:pt x="1217649" y="538027"/>
                </a:cubicBezTo>
                <a:close/>
                <a:moveTo>
                  <a:pt x="1617305" y="537565"/>
                </a:moveTo>
                <a:cubicBezTo>
                  <a:pt x="1626360" y="539451"/>
                  <a:pt x="1634036" y="541480"/>
                  <a:pt x="1640331" y="543652"/>
                </a:cubicBezTo>
                <a:cubicBezTo>
                  <a:pt x="1646627" y="545825"/>
                  <a:pt x="1648857" y="549994"/>
                  <a:pt x="1647021" y="556161"/>
                </a:cubicBezTo>
                <a:cubicBezTo>
                  <a:pt x="1645186" y="562327"/>
                  <a:pt x="1643852" y="570938"/>
                  <a:pt x="1643020" y="581995"/>
                </a:cubicBezTo>
                <a:cubicBezTo>
                  <a:pt x="1650248" y="580288"/>
                  <a:pt x="1658751" y="577836"/>
                  <a:pt x="1668531" y="574638"/>
                </a:cubicBezTo>
                <a:cubicBezTo>
                  <a:pt x="1678312" y="571440"/>
                  <a:pt x="1686403" y="573165"/>
                  <a:pt x="1692806" y="579811"/>
                </a:cubicBezTo>
                <a:cubicBezTo>
                  <a:pt x="1699209" y="586458"/>
                  <a:pt x="1696445" y="591434"/>
                  <a:pt x="1684514" y="594739"/>
                </a:cubicBezTo>
                <a:cubicBezTo>
                  <a:pt x="1672583" y="598045"/>
                  <a:pt x="1658587" y="602107"/>
                  <a:pt x="1642525" y="606925"/>
                </a:cubicBezTo>
                <a:lnTo>
                  <a:pt x="1640310" y="615723"/>
                </a:lnTo>
                <a:cubicBezTo>
                  <a:pt x="1645874" y="614002"/>
                  <a:pt x="1654170" y="612672"/>
                  <a:pt x="1665197" y="611733"/>
                </a:cubicBezTo>
                <a:cubicBezTo>
                  <a:pt x="1676225" y="610793"/>
                  <a:pt x="1682033" y="613084"/>
                  <a:pt x="1682621" y="618605"/>
                </a:cubicBezTo>
                <a:cubicBezTo>
                  <a:pt x="1683208" y="624126"/>
                  <a:pt x="1678778" y="628399"/>
                  <a:pt x="1669327" y="631425"/>
                </a:cubicBezTo>
                <a:cubicBezTo>
                  <a:pt x="1659877" y="634451"/>
                  <a:pt x="1650119" y="637118"/>
                  <a:pt x="1640052" y="639427"/>
                </a:cubicBezTo>
                <a:lnTo>
                  <a:pt x="1638976" y="652183"/>
                </a:lnTo>
                <a:cubicBezTo>
                  <a:pt x="1670797" y="646848"/>
                  <a:pt x="1691892" y="643037"/>
                  <a:pt x="1702260" y="640750"/>
                </a:cubicBezTo>
                <a:cubicBezTo>
                  <a:pt x="1712627" y="638463"/>
                  <a:pt x="1721992" y="639352"/>
                  <a:pt x="1730352" y="643417"/>
                </a:cubicBezTo>
                <a:cubicBezTo>
                  <a:pt x="1738713" y="647483"/>
                  <a:pt x="1742893" y="651781"/>
                  <a:pt x="1742893" y="656313"/>
                </a:cubicBezTo>
                <a:cubicBezTo>
                  <a:pt x="1742893" y="661762"/>
                  <a:pt x="1733873" y="664487"/>
                  <a:pt x="1715833" y="664487"/>
                </a:cubicBezTo>
                <a:cubicBezTo>
                  <a:pt x="1700962" y="664487"/>
                  <a:pt x="1683850" y="666060"/>
                  <a:pt x="1664498" y="669208"/>
                </a:cubicBezTo>
                <a:cubicBezTo>
                  <a:pt x="1645146" y="672356"/>
                  <a:pt x="1630792" y="675045"/>
                  <a:pt x="1621435" y="677274"/>
                </a:cubicBezTo>
                <a:cubicBezTo>
                  <a:pt x="1612078" y="679504"/>
                  <a:pt x="1602448" y="681745"/>
                  <a:pt x="1592546" y="683996"/>
                </a:cubicBezTo>
                <a:cubicBezTo>
                  <a:pt x="1582644" y="686248"/>
                  <a:pt x="1573603" y="688284"/>
                  <a:pt x="1565422" y="690105"/>
                </a:cubicBezTo>
                <a:cubicBezTo>
                  <a:pt x="1557241" y="691927"/>
                  <a:pt x="1548303" y="689338"/>
                  <a:pt x="1538609" y="682340"/>
                </a:cubicBezTo>
                <a:cubicBezTo>
                  <a:pt x="1528915" y="675342"/>
                  <a:pt x="1531805" y="671284"/>
                  <a:pt x="1547278" y="670165"/>
                </a:cubicBezTo>
                <a:cubicBezTo>
                  <a:pt x="1562751" y="669047"/>
                  <a:pt x="1585609" y="665125"/>
                  <a:pt x="1615853" y="658399"/>
                </a:cubicBezTo>
                <a:lnTo>
                  <a:pt x="1615853" y="644245"/>
                </a:lnTo>
                <a:cubicBezTo>
                  <a:pt x="1604768" y="646941"/>
                  <a:pt x="1594798" y="646067"/>
                  <a:pt x="1585943" y="641621"/>
                </a:cubicBezTo>
                <a:cubicBezTo>
                  <a:pt x="1577087" y="637176"/>
                  <a:pt x="1576647" y="633375"/>
                  <a:pt x="1584620" y="630221"/>
                </a:cubicBezTo>
                <a:cubicBezTo>
                  <a:pt x="1592593" y="627066"/>
                  <a:pt x="1603004" y="624284"/>
                  <a:pt x="1615853" y="621875"/>
                </a:cubicBezTo>
                <a:lnTo>
                  <a:pt x="1615853" y="610496"/>
                </a:lnTo>
                <a:cubicBezTo>
                  <a:pt x="1610948" y="612274"/>
                  <a:pt x="1604194" y="613618"/>
                  <a:pt x="1595590" y="614529"/>
                </a:cubicBezTo>
                <a:cubicBezTo>
                  <a:pt x="1586986" y="615439"/>
                  <a:pt x="1578765" y="613271"/>
                  <a:pt x="1570928" y="608022"/>
                </a:cubicBezTo>
                <a:cubicBezTo>
                  <a:pt x="1563091" y="602774"/>
                  <a:pt x="1564275" y="598977"/>
                  <a:pt x="1574477" y="596632"/>
                </a:cubicBezTo>
                <a:cubicBezTo>
                  <a:pt x="1584681" y="594288"/>
                  <a:pt x="1598472" y="591043"/>
                  <a:pt x="1615853" y="586899"/>
                </a:cubicBezTo>
                <a:cubicBezTo>
                  <a:pt x="1615853" y="566665"/>
                  <a:pt x="1613831" y="552913"/>
                  <a:pt x="1609787" y="545642"/>
                </a:cubicBezTo>
                <a:cubicBezTo>
                  <a:pt x="1605743" y="538372"/>
                  <a:pt x="1608249" y="535679"/>
                  <a:pt x="1617305" y="537565"/>
                </a:cubicBezTo>
                <a:close/>
                <a:moveTo>
                  <a:pt x="4064662" y="537033"/>
                </a:moveTo>
                <a:cubicBezTo>
                  <a:pt x="4066368" y="537119"/>
                  <a:pt x="4068453" y="537579"/>
                  <a:pt x="4070916" y="538415"/>
                </a:cubicBezTo>
                <a:cubicBezTo>
                  <a:pt x="4080768" y="541756"/>
                  <a:pt x="4089121" y="546309"/>
                  <a:pt x="4095976" y="552074"/>
                </a:cubicBezTo>
                <a:cubicBezTo>
                  <a:pt x="4102830" y="557838"/>
                  <a:pt x="4104519" y="562707"/>
                  <a:pt x="4101041" y="566679"/>
                </a:cubicBezTo>
                <a:cubicBezTo>
                  <a:pt x="4097564" y="570651"/>
                  <a:pt x="4094348" y="574487"/>
                  <a:pt x="4091394" y="578187"/>
                </a:cubicBezTo>
                <a:cubicBezTo>
                  <a:pt x="4122369" y="610381"/>
                  <a:pt x="4144080" y="631812"/>
                  <a:pt x="4156527" y="642482"/>
                </a:cubicBezTo>
                <a:cubicBezTo>
                  <a:pt x="4168974" y="653151"/>
                  <a:pt x="4181795" y="662228"/>
                  <a:pt x="4194988" y="669714"/>
                </a:cubicBezTo>
                <a:cubicBezTo>
                  <a:pt x="4208181" y="677199"/>
                  <a:pt x="4223234" y="684082"/>
                  <a:pt x="4240149" y="690364"/>
                </a:cubicBezTo>
                <a:cubicBezTo>
                  <a:pt x="4257063" y="696645"/>
                  <a:pt x="4258375" y="701327"/>
                  <a:pt x="4244085" y="704410"/>
                </a:cubicBezTo>
                <a:cubicBezTo>
                  <a:pt x="4229795" y="707493"/>
                  <a:pt x="4214121" y="708565"/>
                  <a:pt x="4197063" y="707626"/>
                </a:cubicBezTo>
                <a:cubicBezTo>
                  <a:pt x="4180006" y="706686"/>
                  <a:pt x="4168003" y="701750"/>
                  <a:pt x="4161055" y="692816"/>
                </a:cubicBezTo>
                <a:cubicBezTo>
                  <a:pt x="4154107" y="683882"/>
                  <a:pt x="4144521" y="671334"/>
                  <a:pt x="4132296" y="655173"/>
                </a:cubicBezTo>
                <a:cubicBezTo>
                  <a:pt x="4120071" y="639011"/>
                  <a:pt x="4103490" y="617372"/>
                  <a:pt x="4082553" y="590255"/>
                </a:cubicBezTo>
                <a:cubicBezTo>
                  <a:pt x="4072701" y="610646"/>
                  <a:pt x="4062115" y="628765"/>
                  <a:pt x="4050793" y="644611"/>
                </a:cubicBezTo>
                <a:cubicBezTo>
                  <a:pt x="4039471" y="660457"/>
                  <a:pt x="4025590" y="677056"/>
                  <a:pt x="4009149" y="694407"/>
                </a:cubicBezTo>
                <a:cubicBezTo>
                  <a:pt x="3992708" y="711759"/>
                  <a:pt x="3973485" y="725508"/>
                  <a:pt x="3951480" y="735653"/>
                </a:cubicBezTo>
                <a:cubicBezTo>
                  <a:pt x="3929475" y="745799"/>
                  <a:pt x="3926904" y="743193"/>
                  <a:pt x="3943769" y="727834"/>
                </a:cubicBezTo>
                <a:cubicBezTo>
                  <a:pt x="3960633" y="712476"/>
                  <a:pt x="3976701" y="696035"/>
                  <a:pt x="3991973" y="678511"/>
                </a:cubicBezTo>
                <a:cubicBezTo>
                  <a:pt x="4007245" y="660988"/>
                  <a:pt x="4020198" y="644030"/>
                  <a:pt x="4030832" y="627639"/>
                </a:cubicBezTo>
                <a:cubicBezTo>
                  <a:pt x="4041465" y="611249"/>
                  <a:pt x="4049467" y="595768"/>
                  <a:pt x="4054837" y="581199"/>
                </a:cubicBezTo>
                <a:cubicBezTo>
                  <a:pt x="4060207" y="566629"/>
                  <a:pt x="4061767" y="555021"/>
                  <a:pt x="4059516" y="546373"/>
                </a:cubicBezTo>
                <a:cubicBezTo>
                  <a:pt x="4057827" y="539888"/>
                  <a:pt x="4059543" y="536774"/>
                  <a:pt x="4064662" y="537033"/>
                </a:cubicBezTo>
                <a:close/>
                <a:moveTo>
                  <a:pt x="4105605" y="234530"/>
                </a:moveTo>
                <a:cubicBezTo>
                  <a:pt x="4107046" y="234340"/>
                  <a:pt x="4109002" y="234476"/>
                  <a:pt x="4111474" y="234938"/>
                </a:cubicBezTo>
                <a:cubicBezTo>
                  <a:pt x="4121361" y="236788"/>
                  <a:pt x="4131511" y="239606"/>
                  <a:pt x="4141922" y="243392"/>
                </a:cubicBezTo>
                <a:cubicBezTo>
                  <a:pt x="4153451" y="247235"/>
                  <a:pt x="4161188" y="252150"/>
                  <a:pt x="4165131" y="258137"/>
                </a:cubicBezTo>
                <a:cubicBezTo>
                  <a:pt x="4169075" y="264124"/>
                  <a:pt x="4169860" y="271667"/>
                  <a:pt x="4167487" y="280766"/>
                </a:cubicBezTo>
                <a:cubicBezTo>
                  <a:pt x="4165113" y="289865"/>
                  <a:pt x="4159263" y="290926"/>
                  <a:pt x="4149934" y="283950"/>
                </a:cubicBezTo>
                <a:cubicBezTo>
                  <a:pt x="4140606" y="276973"/>
                  <a:pt x="4132697" y="270893"/>
                  <a:pt x="4126208" y="265709"/>
                </a:cubicBezTo>
                <a:cubicBezTo>
                  <a:pt x="4119720" y="260525"/>
                  <a:pt x="4113170" y="253638"/>
                  <a:pt x="4106559" y="245048"/>
                </a:cubicBezTo>
                <a:cubicBezTo>
                  <a:pt x="4101601" y="238606"/>
                  <a:pt x="4101283" y="235100"/>
                  <a:pt x="4105605" y="234530"/>
                </a:cubicBezTo>
                <a:close/>
                <a:moveTo>
                  <a:pt x="4021354" y="229838"/>
                </a:moveTo>
                <a:cubicBezTo>
                  <a:pt x="4024854" y="228692"/>
                  <a:pt x="4026605" y="233540"/>
                  <a:pt x="4026605" y="244381"/>
                </a:cubicBezTo>
                <a:cubicBezTo>
                  <a:pt x="4026605" y="256929"/>
                  <a:pt x="4021109" y="270204"/>
                  <a:pt x="4010117" y="284208"/>
                </a:cubicBezTo>
                <a:cubicBezTo>
                  <a:pt x="3999125" y="298211"/>
                  <a:pt x="3992127" y="299985"/>
                  <a:pt x="3989123" y="289531"/>
                </a:cubicBezTo>
                <a:cubicBezTo>
                  <a:pt x="3986119" y="279077"/>
                  <a:pt x="3986416" y="271549"/>
                  <a:pt x="3990016" y="266946"/>
                </a:cubicBezTo>
                <a:cubicBezTo>
                  <a:pt x="3993615" y="262342"/>
                  <a:pt x="3997329" y="257173"/>
                  <a:pt x="4001158" y="251437"/>
                </a:cubicBezTo>
                <a:cubicBezTo>
                  <a:pt x="4005675" y="245987"/>
                  <a:pt x="4011046" y="239835"/>
                  <a:pt x="4017269" y="232981"/>
                </a:cubicBezTo>
                <a:cubicBezTo>
                  <a:pt x="4018825" y="231267"/>
                  <a:pt x="4020187" y="230219"/>
                  <a:pt x="4021354" y="229838"/>
                </a:cubicBezTo>
                <a:close/>
                <a:moveTo>
                  <a:pt x="6968199" y="225119"/>
                </a:moveTo>
                <a:cubicBezTo>
                  <a:pt x="6965869" y="224524"/>
                  <a:pt x="6958247" y="225104"/>
                  <a:pt x="6945333" y="226861"/>
                </a:cubicBezTo>
                <a:cubicBezTo>
                  <a:pt x="6932420" y="228618"/>
                  <a:pt x="6915610" y="231124"/>
                  <a:pt x="6894902" y="234379"/>
                </a:cubicBezTo>
                <a:cubicBezTo>
                  <a:pt x="6897613" y="246712"/>
                  <a:pt x="6900179" y="261719"/>
                  <a:pt x="6902603" y="279400"/>
                </a:cubicBezTo>
                <a:cubicBezTo>
                  <a:pt x="6918463" y="278568"/>
                  <a:pt x="6939385" y="275643"/>
                  <a:pt x="6965369" y="270624"/>
                </a:cubicBezTo>
                <a:cubicBezTo>
                  <a:pt x="6967794" y="260916"/>
                  <a:pt x="6969454" y="251053"/>
                  <a:pt x="6970349" y="241036"/>
                </a:cubicBezTo>
                <a:cubicBezTo>
                  <a:pt x="6971246" y="231020"/>
                  <a:pt x="6970529" y="225714"/>
                  <a:pt x="6968199" y="225119"/>
                </a:cubicBezTo>
                <a:close/>
                <a:moveTo>
                  <a:pt x="2408493" y="222075"/>
                </a:moveTo>
                <a:cubicBezTo>
                  <a:pt x="2425149" y="220698"/>
                  <a:pt x="2438342" y="225112"/>
                  <a:pt x="2448072" y="235315"/>
                </a:cubicBezTo>
                <a:cubicBezTo>
                  <a:pt x="2457802" y="245518"/>
                  <a:pt x="2460347" y="252519"/>
                  <a:pt x="2455708" y="256320"/>
                </a:cubicBezTo>
                <a:cubicBezTo>
                  <a:pt x="2451069" y="260120"/>
                  <a:pt x="2440583" y="260668"/>
                  <a:pt x="2424249" y="257965"/>
                </a:cubicBezTo>
                <a:cubicBezTo>
                  <a:pt x="2407916" y="255262"/>
                  <a:pt x="2389654" y="253910"/>
                  <a:pt x="2369462" y="253910"/>
                </a:cubicBezTo>
                <a:cubicBezTo>
                  <a:pt x="2349831" y="253910"/>
                  <a:pt x="2327747" y="254803"/>
                  <a:pt x="2303211" y="256588"/>
                </a:cubicBezTo>
                <a:cubicBezTo>
                  <a:pt x="2278675" y="258374"/>
                  <a:pt x="2253751" y="261299"/>
                  <a:pt x="2228441" y="265365"/>
                </a:cubicBezTo>
                <a:cubicBezTo>
                  <a:pt x="2203130" y="269430"/>
                  <a:pt x="2186234" y="272589"/>
                  <a:pt x="2177752" y="274840"/>
                </a:cubicBezTo>
                <a:cubicBezTo>
                  <a:pt x="2169270" y="277091"/>
                  <a:pt x="2159127" y="274890"/>
                  <a:pt x="2147325" y="268236"/>
                </a:cubicBezTo>
                <a:cubicBezTo>
                  <a:pt x="2135194" y="258671"/>
                  <a:pt x="2132813" y="253211"/>
                  <a:pt x="2140184" y="251856"/>
                </a:cubicBezTo>
                <a:cubicBezTo>
                  <a:pt x="2147555" y="250501"/>
                  <a:pt x="2163229" y="248691"/>
                  <a:pt x="2187206" y="246425"/>
                </a:cubicBezTo>
                <a:cubicBezTo>
                  <a:pt x="2211182" y="244159"/>
                  <a:pt x="2231280" y="242126"/>
                  <a:pt x="2247499" y="240327"/>
                </a:cubicBezTo>
                <a:cubicBezTo>
                  <a:pt x="2263718" y="238527"/>
                  <a:pt x="2280474" y="236742"/>
                  <a:pt x="2297769" y="234971"/>
                </a:cubicBezTo>
                <a:cubicBezTo>
                  <a:pt x="2315063" y="233200"/>
                  <a:pt x="2333676" y="230952"/>
                  <a:pt x="2353609" y="228227"/>
                </a:cubicBezTo>
                <a:cubicBezTo>
                  <a:pt x="2373542" y="225502"/>
                  <a:pt x="2391837" y="223452"/>
                  <a:pt x="2408493" y="222075"/>
                </a:cubicBezTo>
                <a:close/>
                <a:moveTo>
                  <a:pt x="7275715" y="203884"/>
                </a:moveTo>
                <a:cubicBezTo>
                  <a:pt x="7278039" y="203754"/>
                  <a:pt x="7281109" y="204275"/>
                  <a:pt x="7284927" y="205448"/>
                </a:cubicBezTo>
                <a:cubicBezTo>
                  <a:pt x="7300199" y="210137"/>
                  <a:pt x="7311249" y="215679"/>
                  <a:pt x="7318075" y="222075"/>
                </a:cubicBezTo>
                <a:cubicBezTo>
                  <a:pt x="7324901" y="228471"/>
                  <a:pt x="7327163" y="236727"/>
                  <a:pt x="7324861" y="246844"/>
                </a:cubicBezTo>
                <a:cubicBezTo>
                  <a:pt x="7322559" y="256961"/>
                  <a:pt x="7315960" y="258205"/>
                  <a:pt x="7305061" y="250576"/>
                </a:cubicBezTo>
                <a:cubicBezTo>
                  <a:pt x="7294163" y="242947"/>
                  <a:pt x="7284139" y="233633"/>
                  <a:pt x="7274989" y="222634"/>
                </a:cubicBezTo>
                <a:cubicBezTo>
                  <a:pt x="7268504" y="210524"/>
                  <a:pt x="7268746" y="204274"/>
                  <a:pt x="7275715" y="203884"/>
                </a:cubicBezTo>
                <a:close/>
                <a:moveTo>
                  <a:pt x="5494541" y="203884"/>
                </a:moveTo>
                <a:cubicBezTo>
                  <a:pt x="5496864" y="203754"/>
                  <a:pt x="5499935" y="204275"/>
                  <a:pt x="5503753" y="205448"/>
                </a:cubicBezTo>
                <a:cubicBezTo>
                  <a:pt x="5519025" y="210137"/>
                  <a:pt x="5530074" y="215679"/>
                  <a:pt x="5536900" y="222075"/>
                </a:cubicBezTo>
                <a:cubicBezTo>
                  <a:pt x="5543726" y="228471"/>
                  <a:pt x="5545988" y="236727"/>
                  <a:pt x="5543686" y="246844"/>
                </a:cubicBezTo>
                <a:cubicBezTo>
                  <a:pt x="5541385" y="256961"/>
                  <a:pt x="5534785" y="258205"/>
                  <a:pt x="5523886" y="250576"/>
                </a:cubicBezTo>
                <a:cubicBezTo>
                  <a:pt x="5512988" y="242947"/>
                  <a:pt x="5502964" y="233633"/>
                  <a:pt x="5493815" y="222634"/>
                </a:cubicBezTo>
                <a:cubicBezTo>
                  <a:pt x="5487329" y="210524"/>
                  <a:pt x="5487572" y="204274"/>
                  <a:pt x="5494541" y="203884"/>
                </a:cubicBezTo>
                <a:close/>
                <a:moveTo>
                  <a:pt x="6978201" y="195349"/>
                </a:moveTo>
                <a:cubicBezTo>
                  <a:pt x="6982431" y="195499"/>
                  <a:pt x="6987181" y="196879"/>
                  <a:pt x="6992451" y="199489"/>
                </a:cubicBezTo>
                <a:cubicBezTo>
                  <a:pt x="7002991" y="204709"/>
                  <a:pt x="7011865" y="210689"/>
                  <a:pt x="7019071" y="217429"/>
                </a:cubicBezTo>
                <a:cubicBezTo>
                  <a:pt x="7026277" y="224169"/>
                  <a:pt x="7025671" y="231034"/>
                  <a:pt x="7017253" y="238025"/>
                </a:cubicBezTo>
                <a:cubicBezTo>
                  <a:pt x="7008835" y="245016"/>
                  <a:pt x="7000899" y="255194"/>
                  <a:pt x="6993441" y="268559"/>
                </a:cubicBezTo>
                <a:cubicBezTo>
                  <a:pt x="7006935" y="284677"/>
                  <a:pt x="7006965" y="293016"/>
                  <a:pt x="6993527" y="293575"/>
                </a:cubicBezTo>
                <a:cubicBezTo>
                  <a:pt x="6980091" y="294135"/>
                  <a:pt x="6950119" y="296135"/>
                  <a:pt x="6903613" y="299577"/>
                </a:cubicBezTo>
                <a:cubicBezTo>
                  <a:pt x="6899957" y="313229"/>
                  <a:pt x="6894902" y="316032"/>
                  <a:pt x="6888449" y="307987"/>
                </a:cubicBezTo>
                <a:cubicBezTo>
                  <a:pt x="6881996" y="299942"/>
                  <a:pt x="6876529" y="285850"/>
                  <a:pt x="6872047" y="265709"/>
                </a:cubicBezTo>
                <a:cubicBezTo>
                  <a:pt x="6867567" y="245568"/>
                  <a:pt x="6863031" y="232131"/>
                  <a:pt x="6858442" y="225398"/>
                </a:cubicBezTo>
                <a:cubicBezTo>
                  <a:pt x="6853854" y="218666"/>
                  <a:pt x="6854793" y="214733"/>
                  <a:pt x="6861260" y="213600"/>
                </a:cubicBezTo>
                <a:cubicBezTo>
                  <a:pt x="6867728" y="212467"/>
                  <a:pt x="6873855" y="212578"/>
                  <a:pt x="6879641" y="213933"/>
                </a:cubicBezTo>
                <a:cubicBezTo>
                  <a:pt x="6885427" y="215289"/>
                  <a:pt x="6894655" y="215310"/>
                  <a:pt x="6907325" y="213998"/>
                </a:cubicBezTo>
                <a:cubicBezTo>
                  <a:pt x="6919994" y="212686"/>
                  <a:pt x="6931523" y="210944"/>
                  <a:pt x="6941913" y="208771"/>
                </a:cubicBezTo>
                <a:cubicBezTo>
                  <a:pt x="6952303" y="206598"/>
                  <a:pt x="6960688" y="203203"/>
                  <a:pt x="6967069" y="198586"/>
                </a:cubicBezTo>
                <a:cubicBezTo>
                  <a:pt x="6970260" y="196277"/>
                  <a:pt x="6973971" y="195198"/>
                  <a:pt x="6978201" y="195349"/>
                </a:cubicBezTo>
                <a:close/>
                <a:moveTo>
                  <a:pt x="4121288" y="190264"/>
                </a:moveTo>
                <a:cubicBezTo>
                  <a:pt x="4127526" y="190415"/>
                  <a:pt x="4133716" y="193364"/>
                  <a:pt x="4139857" y="199113"/>
                </a:cubicBezTo>
                <a:cubicBezTo>
                  <a:pt x="4148045" y="206778"/>
                  <a:pt x="4147823" y="211514"/>
                  <a:pt x="4139190" y="213320"/>
                </a:cubicBezTo>
                <a:cubicBezTo>
                  <a:pt x="4130557" y="215127"/>
                  <a:pt x="4111929" y="217536"/>
                  <a:pt x="4083306" y="220548"/>
                </a:cubicBezTo>
                <a:cubicBezTo>
                  <a:pt x="4089601" y="223545"/>
                  <a:pt x="4092075" y="227022"/>
                  <a:pt x="4090727" y="230980"/>
                </a:cubicBezTo>
                <a:cubicBezTo>
                  <a:pt x="4089379" y="234938"/>
                  <a:pt x="4088705" y="240309"/>
                  <a:pt x="4088705" y="247092"/>
                </a:cubicBezTo>
                <a:lnTo>
                  <a:pt x="4088705" y="271377"/>
                </a:lnTo>
                <a:cubicBezTo>
                  <a:pt x="4088705" y="280770"/>
                  <a:pt x="4087479" y="289144"/>
                  <a:pt x="4085027" y="296501"/>
                </a:cubicBezTo>
                <a:cubicBezTo>
                  <a:pt x="4082575" y="303857"/>
                  <a:pt x="4077703" y="310296"/>
                  <a:pt x="4070411" y="315817"/>
                </a:cubicBezTo>
                <a:cubicBezTo>
                  <a:pt x="4063119" y="321338"/>
                  <a:pt x="4058336" y="320700"/>
                  <a:pt x="4056063" y="313903"/>
                </a:cubicBezTo>
                <a:cubicBezTo>
                  <a:pt x="4053790" y="307105"/>
                  <a:pt x="4047387" y="299204"/>
                  <a:pt x="4036854" y="290198"/>
                </a:cubicBezTo>
                <a:cubicBezTo>
                  <a:pt x="4026322" y="281193"/>
                  <a:pt x="4026637" y="277590"/>
                  <a:pt x="4037801" y="279389"/>
                </a:cubicBezTo>
                <a:cubicBezTo>
                  <a:pt x="4048965" y="281189"/>
                  <a:pt x="4055504" y="282028"/>
                  <a:pt x="4057418" y="281906"/>
                </a:cubicBezTo>
                <a:cubicBezTo>
                  <a:pt x="4059333" y="281784"/>
                  <a:pt x="4060498" y="277525"/>
                  <a:pt x="4060914" y="269129"/>
                </a:cubicBezTo>
                <a:cubicBezTo>
                  <a:pt x="4061330" y="260733"/>
                  <a:pt x="4061538" y="252032"/>
                  <a:pt x="4061538" y="243026"/>
                </a:cubicBezTo>
                <a:cubicBezTo>
                  <a:pt x="4061538" y="233906"/>
                  <a:pt x="4060369" y="227187"/>
                  <a:pt x="4058031" y="222871"/>
                </a:cubicBezTo>
                <a:cubicBezTo>
                  <a:pt x="4052711" y="223760"/>
                  <a:pt x="4045494" y="225108"/>
                  <a:pt x="4036381" y="226915"/>
                </a:cubicBezTo>
                <a:cubicBezTo>
                  <a:pt x="4027268" y="228722"/>
                  <a:pt x="4018610" y="225553"/>
                  <a:pt x="4010408" y="217407"/>
                </a:cubicBezTo>
                <a:cubicBezTo>
                  <a:pt x="4002205" y="209262"/>
                  <a:pt x="4002628" y="205190"/>
                  <a:pt x="4011677" y="205190"/>
                </a:cubicBezTo>
                <a:cubicBezTo>
                  <a:pt x="4018789" y="205190"/>
                  <a:pt x="4030046" y="204308"/>
                  <a:pt x="4045448" y="202544"/>
                </a:cubicBezTo>
                <a:cubicBezTo>
                  <a:pt x="4060849" y="200780"/>
                  <a:pt x="4074207" y="198995"/>
                  <a:pt x="4085522" y="197188"/>
                </a:cubicBezTo>
                <a:cubicBezTo>
                  <a:pt x="4096836" y="195381"/>
                  <a:pt x="4106674" y="193334"/>
                  <a:pt x="4115034" y="191046"/>
                </a:cubicBezTo>
                <a:cubicBezTo>
                  <a:pt x="4117124" y="190475"/>
                  <a:pt x="4119209" y="190214"/>
                  <a:pt x="4121288" y="190264"/>
                </a:cubicBezTo>
                <a:close/>
                <a:moveTo>
                  <a:pt x="5971806" y="168719"/>
                </a:moveTo>
                <a:cubicBezTo>
                  <a:pt x="5975972" y="169142"/>
                  <a:pt x="5982221" y="172716"/>
                  <a:pt x="5990553" y="179442"/>
                </a:cubicBezTo>
                <a:cubicBezTo>
                  <a:pt x="6002785" y="192577"/>
                  <a:pt x="6005972" y="200285"/>
                  <a:pt x="6000114" y="202565"/>
                </a:cubicBezTo>
                <a:cubicBezTo>
                  <a:pt x="5994256" y="204845"/>
                  <a:pt x="5986899" y="213740"/>
                  <a:pt x="5978045" y="229249"/>
                </a:cubicBezTo>
                <a:cubicBezTo>
                  <a:pt x="5969189" y="244758"/>
                  <a:pt x="5956771" y="259815"/>
                  <a:pt x="5940789" y="274420"/>
                </a:cubicBezTo>
                <a:cubicBezTo>
                  <a:pt x="5924807" y="289026"/>
                  <a:pt x="5911473" y="299118"/>
                  <a:pt x="5900791" y="304696"/>
                </a:cubicBezTo>
                <a:cubicBezTo>
                  <a:pt x="5890107" y="310275"/>
                  <a:pt x="5878207" y="314677"/>
                  <a:pt x="5865094" y="317904"/>
                </a:cubicBezTo>
                <a:cubicBezTo>
                  <a:pt x="5851979" y="321130"/>
                  <a:pt x="5852582" y="317699"/>
                  <a:pt x="5866901" y="307611"/>
                </a:cubicBezTo>
                <a:cubicBezTo>
                  <a:pt x="5881219" y="297523"/>
                  <a:pt x="5897025" y="283613"/>
                  <a:pt x="5914320" y="265881"/>
                </a:cubicBezTo>
                <a:cubicBezTo>
                  <a:pt x="5931614" y="248149"/>
                  <a:pt x="5944477" y="231070"/>
                  <a:pt x="5952909" y="214643"/>
                </a:cubicBezTo>
                <a:cubicBezTo>
                  <a:pt x="5961341" y="198217"/>
                  <a:pt x="5965557" y="185637"/>
                  <a:pt x="5965557" y="176903"/>
                </a:cubicBezTo>
                <a:cubicBezTo>
                  <a:pt x="5965557" y="171024"/>
                  <a:pt x="5967641" y="168296"/>
                  <a:pt x="5971806" y="168719"/>
                </a:cubicBezTo>
                <a:close/>
                <a:moveTo>
                  <a:pt x="7283253" y="168531"/>
                </a:moveTo>
                <a:cubicBezTo>
                  <a:pt x="7286452" y="167717"/>
                  <a:pt x="7292227" y="168643"/>
                  <a:pt x="7300576" y="171311"/>
                </a:cubicBezTo>
                <a:cubicBezTo>
                  <a:pt x="7317275" y="176645"/>
                  <a:pt x="7325625" y="185257"/>
                  <a:pt x="7325625" y="197145"/>
                </a:cubicBezTo>
                <a:cubicBezTo>
                  <a:pt x="7325625" y="209793"/>
                  <a:pt x="7317945" y="211765"/>
                  <a:pt x="7302587" y="203060"/>
                </a:cubicBezTo>
                <a:cubicBezTo>
                  <a:pt x="7292348" y="193739"/>
                  <a:pt x="7285279" y="184783"/>
                  <a:pt x="7281378" y="176194"/>
                </a:cubicBezTo>
                <a:cubicBezTo>
                  <a:pt x="7279428" y="171899"/>
                  <a:pt x="7280053" y="169344"/>
                  <a:pt x="7283253" y="168531"/>
                </a:cubicBezTo>
                <a:close/>
                <a:moveTo>
                  <a:pt x="5502078" y="168531"/>
                </a:moveTo>
                <a:cubicBezTo>
                  <a:pt x="5505277" y="167717"/>
                  <a:pt x="5511052" y="168643"/>
                  <a:pt x="5519401" y="171311"/>
                </a:cubicBezTo>
                <a:cubicBezTo>
                  <a:pt x="5536101" y="176645"/>
                  <a:pt x="5544450" y="185257"/>
                  <a:pt x="5544450" y="197145"/>
                </a:cubicBezTo>
                <a:cubicBezTo>
                  <a:pt x="5544450" y="209793"/>
                  <a:pt x="5536771" y="211765"/>
                  <a:pt x="5521413" y="203060"/>
                </a:cubicBezTo>
                <a:cubicBezTo>
                  <a:pt x="5511174" y="193739"/>
                  <a:pt x="5504104" y="184783"/>
                  <a:pt x="5500204" y="176194"/>
                </a:cubicBezTo>
                <a:cubicBezTo>
                  <a:pt x="5498253" y="171899"/>
                  <a:pt x="5498878" y="169344"/>
                  <a:pt x="5502078" y="168531"/>
                </a:cubicBezTo>
                <a:close/>
                <a:moveTo>
                  <a:pt x="3387012" y="168103"/>
                </a:moveTo>
                <a:cubicBezTo>
                  <a:pt x="3385588" y="167831"/>
                  <a:pt x="3383941" y="167864"/>
                  <a:pt x="3382073" y="168203"/>
                </a:cubicBezTo>
                <a:cubicBezTo>
                  <a:pt x="3374602" y="169558"/>
                  <a:pt x="3362571" y="172164"/>
                  <a:pt x="3345979" y="176022"/>
                </a:cubicBezTo>
                <a:cubicBezTo>
                  <a:pt x="3348618" y="192470"/>
                  <a:pt x="3350310" y="205333"/>
                  <a:pt x="3351056" y="214611"/>
                </a:cubicBezTo>
                <a:cubicBezTo>
                  <a:pt x="3364077" y="212890"/>
                  <a:pt x="3377707" y="210044"/>
                  <a:pt x="3391947" y="206071"/>
                </a:cubicBezTo>
                <a:cubicBezTo>
                  <a:pt x="3393596" y="196320"/>
                  <a:pt x="3394231" y="187232"/>
                  <a:pt x="3393850" y="178807"/>
                </a:cubicBezTo>
                <a:cubicBezTo>
                  <a:pt x="3393566" y="172488"/>
                  <a:pt x="3391286" y="168920"/>
                  <a:pt x="3387012" y="168103"/>
                </a:cubicBezTo>
                <a:close/>
                <a:moveTo>
                  <a:pt x="4102977" y="157074"/>
                </a:moveTo>
                <a:cubicBezTo>
                  <a:pt x="4106702" y="158047"/>
                  <a:pt x="4109656" y="160090"/>
                  <a:pt x="4111840" y="163201"/>
                </a:cubicBezTo>
                <a:cubicBezTo>
                  <a:pt x="4116206" y="169425"/>
                  <a:pt x="4113116" y="174168"/>
                  <a:pt x="4102569" y="177430"/>
                </a:cubicBezTo>
                <a:cubicBezTo>
                  <a:pt x="4092021" y="180693"/>
                  <a:pt x="4082471" y="182783"/>
                  <a:pt x="4073917" y="183701"/>
                </a:cubicBezTo>
                <a:cubicBezTo>
                  <a:pt x="4065363" y="184619"/>
                  <a:pt x="4056662" y="183106"/>
                  <a:pt x="4047814" y="179162"/>
                </a:cubicBezTo>
                <a:cubicBezTo>
                  <a:pt x="4038966" y="175218"/>
                  <a:pt x="4037238" y="172078"/>
                  <a:pt x="4042630" y="169741"/>
                </a:cubicBezTo>
                <a:cubicBezTo>
                  <a:pt x="4048022" y="167403"/>
                  <a:pt x="4054482" y="165302"/>
                  <a:pt x="4062011" y="163438"/>
                </a:cubicBezTo>
                <a:cubicBezTo>
                  <a:pt x="4069797" y="161717"/>
                  <a:pt x="4078957" y="159692"/>
                  <a:pt x="4089490" y="157361"/>
                </a:cubicBezTo>
                <a:cubicBezTo>
                  <a:pt x="4094757" y="156196"/>
                  <a:pt x="4099252" y="156100"/>
                  <a:pt x="4102977" y="157074"/>
                </a:cubicBezTo>
                <a:close/>
                <a:moveTo>
                  <a:pt x="5166665" y="155026"/>
                </a:moveTo>
                <a:cubicBezTo>
                  <a:pt x="5168983" y="155337"/>
                  <a:pt x="5171788" y="155972"/>
                  <a:pt x="5175079" y="156931"/>
                </a:cubicBezTo>
                <a:cubicBezTo>
                  <a:pt x="5188244" y="160767"/>
                  <a:pt x="5197719" y="166579"/>
                  <a:pt x="5203505" y="174365"/>
                </a:cubicBezTo>
                <a:cubicBezTo>
                  <a:pt x="5209291" y="182152"/>
                  <a:pt x="5210718" y="191731"/>
                  <a:pt x="5207785" y="203103"/>
                </a:cubicBezTo>
                <a:cubicBezTo>
                  <a:pt x="5204853" y="214475"/>
                  <a:pt x="5195608" y="211793"/>
                  <a:pt x="5180048" y="195058"/>
                </a:cubicBezTo>
                <a:cubicBezTo>
                  <a:pt x="5168361" y="178868"/>
                  <a:pt x="5161320" y="167507"/>
                  <a:pt x="5158925" y="160975"/>
                </a:cubicBezTo>
                <a:cubicBezTo>
                  <a:pt x="5157129" y="156076"/>
                  <a:pt x="5159709" y="154093"/>
                  <a:pt x="5166665" y="155026"/>
                </a:cubicBezTo>
                <a:close/>
                <a:moveTo>
                  <a:pt x="6208728" y="147284"/>
                </a:moveTo>
                <a:cubicBezTo>
                  <a:pt x="6193972" y="150854"/>
                  <a:pt x="6182513" y="153744"/>
                  <a:pt x="6174355" y="155952"/>
                </a:cubicBezTo>
                <a:cubicBezTo>
                  <a:pt x="6169478" y="174623"/>
                  <a:pt x="6167041" y="185651"/>
                  <a:pt x="6167041" y="189035"/>
                </a:cubicBezTo>
                <a:cubicBezTo>
                  <a:pt x="6167041" y="191057"/>
                  <a:pt x="6168991" y="193366"/>
                  <a:pt x="6172892" y="195962"/>
                </a:cubicBezTo>
                <a:cubicBezTo>
                  <a:pt x="6176791" y="198557"/>
                  <a:pt x="6181911" y="202071"/>
                  <a:pt x="6188251" y="206502"/>
                </a:cubicBezTo>
                <a:cubicBezTo>
                  <a:pt x="6196553" y="191746"/>
                  <a:pt x="6203379" y="172006"/>
                  <a:pt x="6208728" y="147284"/>
                </a:cubicBezTo>
                <a:close/>
                <a:moveTo>
                  <a:pt x="6328791" y="146932"/>
                </a:moveTo>
                <a:cubicBezTo>
                  <a:pt x="6326641" y="146923"/>
                  <a:pt x="6323665" y="147248"/>
                  <a:pt x="6319861" y="147908"/>
                </a:cubicBezTo>
                <a:cubicBezTo>
                  <a:pt x="6312253" y="149227"/>
                  <a:pt x="6298655" y="151113"/>
                  <a:pt x="6279067" y="153565"/>
                </a:cubicBezTo>
                <a:cubicBezTo>
                  <a:pt x="6279927" y="171762"/>
                  <a:pt x="6280773" y="192111"/>
                  <a:pt x="6281605" y="214611"/>
                </a:cubicBezTo>
                <a:cubicBezTo>
                  <a:pt x="6292847" y="213779"/>
                  <a:pt x="6309547" y="211320"/>
                  <a:pt x="6331703" y="207233"/>
                </a:cubicBezTo>
                <a:cubicBezTo>
                  <a:pt x="6333395" y="184117"/>
                  <a:pt x="6334241" y="168608"/>
                  <a:pt x="6334241" y="160706"/>
                </a:cubicBezTo>
                <a:cubicBezTo>
                  <a:pt x="6334241" y="153565"/>
                  <a:pt x="6333746" y="149316"/>
                  <a:pt x="6332757" y="147961"/>
                </a:cubicBezTo>
                <a:cubicBezTo>
                  <a:pt x="6332262" y="147284"/>
                  <a:pt x="6330940" y="146940"/>
                  <a:pt x="6328791" y="146932"/>
                </a:cubicBezTo>
                <a:close/>
                <a:moveTo>
                  <a:pt x="3395663" y="139497"/>
                </a:moveTo>
                <a:cubicBezTo>
                  <a:pt x="3399115" y="139067"/>
                  <a:pt x="3402824" y="139698"/>
                  <a:pt x="3406789" y="141390"/>
                </a:cubicBezTo>
                <a:cubicBezTo>
                  <a:pt x="3414719" y="144774"/>
                  <a:pt x="3422090" y="149191"/>
                  <a:pt x="3428901" y="154640"/>
                </a:cubicBezTo>
                <a:cubicBezTo>
                  <a:pt x="3435713" y="160090"/>
                  <a:pt x="3436111" y="164919"/>
                  <a:pt x="3430095" y="169127"/>
                </a:cubicBezTo>
                <a:cubicBezTo>
                  <a:pt x="3424080" y="173336"/>
                  <a:pt x="3418985" y="185214"/>
                  <a:pt x="3414812" y="204759"/>
                </a:cubicBezTo>
                <a:cubicBezTo>
                  <a:pt x="3423818" y="217307"/>
                  <a:pt x="3422610" y="224129"/>
                  <a:pt x="3411188" y="225226"/>
                </a:cubicBezTo>
                <a:cubicBezTo>
                  <a:pt x="3399766" y="226323"/>
                  <a:pt x="3379958" y="229001"/>
                  <a:pt x="3351766" y="233260"/>
                </a:cubicBezTo>
                <a:cubicBezTo>
                  <a:pt x="3346302" y="245235"/>
                  <a:pt x="3341473" y="247077"/>
                  <a:pt x="3337278" y="238789"/>
                </a:cubicBezTo>
                <a:cubicBezTo>
                  <a:pt x="3333084" y="230500"/>
                  <a:pt x="3329012" y="218228"/>
                  <a:pt x="3325060" y="201974"/>
                </a:cubicBezTo>
                <a:cubicBezTo>
                  <a:pt x="3321110" y="185719"/>
                  <a:pt x="3316607" y="174093"/>
                  <a:pt x="3311552" y="167095"/>
                </a:cubicBezTo>
                <a:cubicBezTo>
                  <a:pt x="3306497" y="160097"/>
                  <a:pt x="3308501" y="156598"/>
                  <a:pt x="3317564" y="156598"/>
                </a:cubicBezTo>
                <a:cubicBezTo>
                  <a:pt x="3324232" y="156598"/>
                  <a:pt x="3329940" y="157042"/>
                  <a:pt x="3334686" y="157931"/>
                </a:cubicBezTo>
                <a:cubicBezTo>
                  <a:pt x="3339433" y="158820"/>
                  <a:pt x="3347715" y="157992"/>
                  <a:pt x="3359531" y="155447"/>
                </a:cubicBezTo>
                <a:cubicBezTo>
                  <a:pt x="3371347" y="152902"/>
                  <a:pt x="3380195" y="149076"/>
                  <a:pt x="3386074" y="143971"/>
                </a:cubicBezTo>
                <a:cubicBezTo>
                  <a:pt x="3389014" y="141419"/>
                  <a:pt x="3392211" y="139927"/>
                  <a:pt x="3395663" y="139497"/>
                </a:cubicBezTo>
                <a:close/>
                <a:moveTo>
                  <a:pt x="2342467" y="137690"/>
                </a:moveTo>
                <a:cubicBezTo>
                  <a:pt x="2353581" y="137690"/>
                  <a:pt x="2362446" y="141053"/>
                  <a:pt x="2369064" y="147778"/>
                </a:cubicBezTo>
                <a:cubicBezTo>
                  <a:pt x="2375683" y="154504"/>
                  <a:pt x="2372990" y="159251"/>
                  <a:pt x="2360987" y="162018"/>
                </a:cubicBezTo>
                <a:cubicBezTo>
                  <a:pt x="2348985" y="164786"/>
                  <a:pt x="2339212" y="166170"/>
                  <a:pt x="2331669" y="166170"/>
                </a:cubicBezTo>
                <a:cubicBezTo>
                  <a:pt x="2324857" y="166170"/>
                  <a:pt x="2316841" y="166833"/>
                  <a:pt x="2307620" y="168160"/>
                </a:cubicBezTo>
                <a:cubicBezTo>
                  <a:pt x="2298399" y="169486"/>
                  <a:pt x="2285866" y="171074"/>
                  <a:pt x="2270020" y="172924"/>
                </a:cubicBezTo>
                <a:cubicBezTo>
                  <a:pt x="2254891" y="174731"/>
                  <a:pt x="2240225" y="171892"/>
                  <a:pt x="2226021" y="164406"/>
                </a:cubicBezTo>
                <a:cubicBezTo>
                  <a:pt x="2211817" y="156920"/>
                  <a:pt x="2211555" y="152859"/>
                  <a:pt x="2225236" y="152220"/>
                </a:cubicBezTo>
                <a:cubicBezTo>
                  <a:pt x="2238916" y="151582"/>
                  <a:pt x="2254106" y="149908"/>
                  <a:pt x="2270805" y="147198"/>
                </a:cubicBezTo>
                <a:cubicBezTo>
                  <a:pt x="2287505" y="144487"/>
                  <a:pt x="2301067" y="142225"/>
                  <a:pt x="2311492" y="140411"/>
                </a:cubicBezTo>
                <a:cubicBezTo>
                  <a:pt x="2321918" y="138597"/>
                  <a:pt x="2332242" y="137690"/>
                  <a:pt x="2342467" y="137690"/>
                </a:cubicBezTo>
                <a:close/>
                <a:moveTo>
                  <a:pt x="1250016" y="137480"/>
                </a:moveTo>
                <a:cubicBezTo>
                  <a:pt x="1248457" y="137459"/>
                  <a:pt x="1246449" y="137769"/>
                  <a:pt x="1243993" y="138411"/>
                </a:cubicBezTo>
                <a:cubicBezTo>
                  <a:pt x="1239082" y="139694"/>
                  <a:pt x="1230768" y="141483"/>
                  <a:pt x="1219052" y="143778"/>
                </a:cubicBezTo>
                <a:cubicBezTo>
                  <a:pt x="1219912" y="153170"/>
                  <a:pt x="1220730" y="164184"/>
                  <a:pt x="1221504" y="176817"/>
                </a:cubicBezTo>
                <a:cubicBezTo>
                  <a:pt x="1229965" y="175986"/>
                  <a:pt x="1239107" y="174437"/>
                  <a:pt x="1248930" y="172171"/>
                </a:cubicBezTo>
                <a:cubicBezTo>
                  <a:pt x="1253203" y="151120"/>
                  <a:pt x="1254677" y="139909"/>
                  <a:pt x="1253350" y="138540"/>
                </a:cubicBezTo>
                <a:cubicBezTo>
                  <a:pt x="1252687" y="137855"/>
                  <a:pt x="1251576" y="137502"/>
                  <a:pt x="1250016" y="137480"/>
                </a:cubicBezTo>
                <a:close/>
                <a:moveTo>
                  <a:pt x="250162" y="128722"/>
                </a:moveTo>
                <a:cubicBezTo>
                  <a:pt x="266342" y="127638"/>
                  <a:pt x="279914" y="130011"/>
                  <a:pt x="290880" y="135840"/>
                </a:cubicBezTo>
                <a:cubicBezTo>
                  <a:pt x="305499" y="143613"/>
                  <a:pt x="311938" y="150611"/>
                  <a:pt x="310196" y="156834"/>
                </a:cubicBezTo>
                <a:cubicBezTo>
                  <a:pt x="308453" y="163058"/>
                  <a:pt x="301419" y="165722"/>
                  <a:pt x="289094" y="164825"/>
                </a:cubicBezTo>
                <a:cubicBezTo>
                  <a:pt x="276769" y="163929"/>
                  <a:pt x="259449" y="163481"/>
                  <a:pt x="237136" y="163481"/>
                </a:cubicBezTo>
                <a:cubicBezTo>
                  <a:pt x="214851" y="163481"/>
                  <a:pt x="190910" y="164603"/>
                  <a:pt x="165313" y="166847"/>
                </a:cubicBezTo>
                <a:cubicBezTo>
                  <a:pt x="139715" y="169092"/>
                  <a:pt x="118291" y="171762"/>
                  <a:pt x="101040" y="174860"/>
                </a:cubicBezTo>
                <a:cubicBezTo>
                  <a:pt x="83789" y="177957"/>
                  <a:pt x="68732" y="180883"/>
                  <a:pt x="55868" y="183636"/>
                </a:cubicBezTo>
                <a:cubicBezTo>
                  <a:pt x="43005" y="186390"/>
                  <a:pt x="29619" y="183400"/>
                  <a:pt x="15709" y="174666"/>
                </a:cubicBezTo>
                <a:cubicBezTo>
                  <a:pt x="3104" y="160799"/>
                  <a:pt x="2207" y="154551"/>
                  <a:pt x="13020" y="155920"/>
                </a:cubicBezTo>
                <a:cubicBezTo>
                  <a:pt x="23832" y="157290"/>
                  <a:pt x="42356" y="156859"/>
                  <a:pt x="68592" y="154630"/>
                </a:cubicBezTo>
                <a:cubicBezTo>
                  <a:pt x="94827" y="152400"/>
                  <a:pt x="122834" y="149026"/>
                  <a:pt x="152611" y="144509"/>
                </a:cubicBezTo>
                <a:cubicBezTo>
                  <a:pt x="182388" y="139992"/>
                  <a:pt x="209223" y="135475"/>
                  <a:pt x="233113" y="130957"/>
                </a:cubicBezTo>
                <a:cubicBezTo>
                  <a:pt x="239086" y="129828"/>
                  <a:pt x="244769" y="129083"/>
                  <a:pt x="250162" y="128722"/>
                </a:cubicBezTo>
                <a:close/>
                <a:moveTo>
                  <a:pt x="5090533" y="127699"/>
                </a:moveTo>
                <a:cubicBezTo>
                  <a:pt x="5085607" y="128136"/>
                  <a:pt x="5073070" y="130362"/>
                  <a:pt x="5052922" y="134378"/>
                </a:cubicBezTo>
                <a:lnTo>
                  <a:pt x="5054105" y="172773"/>
                </a:lnTo>
                <a:cubicBezTo>
                  <a:pt x="5062036" y="172028"/>
                  <a:pt x="5068635" y="170264"/>
                  <a:pt x="5073905" y="167482"/>
                </a:cubicBezTo>
                <a:cubicBezTo>
                  <a:pt x="5079175" y="164700"/>
                  <a:pt x="5084869" y="166317"/>
                  <a:pt x="5090984" y="172333"/>
                </a:cubicBezTo>
                <a:cubicBezTo>
                  <a:pt x="5097101" y="178348"/>
                  <a:pt x="5095344" y="183324"/>
                  <a:pt x="5085714" y="187261"/>
                </a:cubicBezTo>
                <a:cubicBezTo>
                  <a:pt x="5076085" y="191197"/>
                  <a:pt x="5065606" y="193165"/>
                  <a:pt x="5054277" y="193165"/>
                </a:cubicBezTo>
                <a:lnTo>
                  <a:pt x="5055439" y="228098"/>
                </a:lnTo>
                <a:cubicBezTo>
                  <a:pt x="5059971" y="228227"/>
                  <a:pt x="5066725" y="226460"/>
                  <a:pt x="5075702" y="222796"/>
                </a:cubicBezTo>
                <a:cubicBezTo>
                  <a:pt x="5084679" y="219132"/>
                  <a:pt x="5090698" y="219325"/>
                  <a:pt x="5093759" y="223376"/>
                </a:cubicBezTo>
                <a:cubicBezTo>
                  <a:pt x="5096821" y="227428"/>
                  <a:pt x="5099076" y="227169"/>
                  <a:pt x="5100525" y="222602"/>
                </a:cubicBezTo>
                <a:cubicBezTo>
                  <a:pt x="5101973" y="218035"/>
                  <a:pt x="5102923" y="202519"/>
                  <a:pt x="5103374" y="176054"/>
                </a:cubicBezTo>
                <a:cubicBezTo>
                  <a:pt x="5103826" y="149589"/>
                  <a:pt x="5103030" y="134804"/>
                  <a:pt x="5100987" y="131700"/>
                </a:cubicBezTo>
                <a:cubicBezTo>
                  <a:pt x="5098943" y="128595"/>
                  <a:pt x="5095459" y="127261"/>
                  <a:pt x="5090533" y="127699"/>
                </a:cubicBezTo>
                <a:close/>
                <a:moveTo>
                  <a:pt x="4525545" y="123932"/>
                </a:moveTo>
                <a:cubicBezTo>
                  <a:pt x="4529189" y="124622"/>
                  <a:pt x="4532872" y="126132"/>
                  <a:pt x="4536593" y="128462"/>
                </a:cubicBezTo>
                <a:cubicBezTo>
                  <a:pt x="4544036" y="133123"/>
                  <a:pt x="4544602" y="137629"/>
                  <a:pt x="4538292" y="141981"/>
                </a:cubicBezTo>
                <a:cubicBezTo>
                  <a:pt x="4531982" y="146334"/>
                  <a:pt x="4522088" y="149399"/>
                  <a:pt x="4508608" y="151177"/>
                </a:cubicBezTo>
                <a:cubicBezTo>
                  <a:pt x="4517614" y="155221"/>
                  <a:pt x="4521665" y="159254"/>
                  <a:pt x="4520761" y="163277"/>
                </a:cubicBezTo>
                <a:cubicBezTo>
                  <a:pt x="4519858" y="167299"/>
                  <a:pt x="4519406" y="170909"/>
                  <a:pt x="4519406" y="174107"/>
                </a:cubicBezTo>
                <a:cubicBezTo>
                  <a:pt x="4532829" y="171411"/>
                  <a:pt x="4546807" y="168715"/>
                  <a:pt x="4561341" y="166019"/>
                </a:cubicBezTo>
                <a:cubicBezTo>
                  <a:pt x="4575874" y="163323"/>
                  <a:pt x="4587368" y="167399"/>
                  <a:pt x="4595822" y="178248"/>
                </a:cubicBezTo>
                <a:cubicBezTo>
                  <a:pt x="4604275" y="189096"/>
                  <a:pt x="4600622" y="193846"/>
                  <a:pt x="4584862" y="192498"/>
                </a:cubicBezTo>
                <a:cubicBezTo>
                  <a:pt x="4569102" y="191150"/>
                  <a:pt x="4547735" y="192126"/>
                  <a:pt x="4520761" y="195424"/>
                </a:cubicBezTo>
                <a:cubicBezTo>
                  <a:pt x="4522525" y="221666"/>
                  <a:pt x="4523862" y="242807"/>
                  <a:pt x="4524773" y="258847"/>
                </a:cubicBezTo>
                <a:cubicBezTo>
                  <a:pt x="4525684" y="274887"/>
                  <a:pt x="4524701" y="286993"/>
                  <a:pt x="4521826" y="295167"/>
                </a:cubicBezTo>
                <a:cubicBezTo>
                  <a:pt x="4518951" y="303341"/>
                  <a:pt x="4513591" y="310880"/>
                  <a:pt x="4505747" y="317785"/>
                </a:cubicBezTo>
                <a:cubicBezTo>
                  <a:pt x="4497903" y="324690"/>
                  <a:pt x="4491411" y="323719"/>
                  <a:pt x="4486270" y="314871"/>
                </a:cubicBezTo>
                <a:cubicBezTo>
                  <a:pt x="4481129" y="306023"/>
                  <a:pt x="4472069" y="297447"/>
                  <a:pt x="4459091" y="289144"/>
                </a:cubicBezTo>
                <a:cubicBezTo>
                  <a:pt x="4446113" y="280841"/>
                  <a:pt x="4447271" y="277590"/>
                  <a:pt x="4462565" y="279389"/>
                </a:cubicBezTo>
                <a:cubicBezTo>
                  <a:pt x="4477859" y="281189"/>
                  <a:pt x="4487316" y="281985"/>
                  <a:pt x="4490937" y="281777"/>
                </a:cubicBezTo>
                <a:cubicBezTo>
                  <a:pt x="4494558" y="281569"/>
                  <a:pt x="4496584" y="273764"/>
                  <a:pt x="4497014" y="258363"/>
                </a:cubicBezTo>
                <a:cubicBezTo>
                  <a:pt x="4497444" y="242962"/>
                  <a:pt x="4496849" y="223029"/>
                  <a:pt x="4495229" y="198564"/>
                </a:cubicBezTo>
                <a:cubicBezTo>
                  <a:pt x="4471653" y="201246"/>
                  <a:pt x="4453006" y="203541"/>
                  <a:pt x="4439288" y="205450"/>
                </a:cubicBezTo>
                <a:lnTo>
                  <a:pt x="4437972" y="205678"/>
                </a:lnTo>
                <a:lnTo>
                  <a:pt x="4451654" y="212686"/>
                </a:lnTo>
                <a:cubicBezTo>
                  <a:pt x="4455716" y="215511"/>
                  <a:pt x="4459199" y="218784"/>
                  <a:pt x="4462103" y="222505"/>
                </a:cubicBezTo>
                <a:cubicBezTo>
                  <a:pt x="4467911" y="229948"/>
                  <a:pt x="4468161" y="238394"/>
                  <a:pt x="4462856" y="247844"/>
                </a:cubicBezTo>
                <a:cubicBezTo>
                  <a:pt x="4457550" y="257295"/>
                  <a:pt x="4451738" y="257592"/>
                  <a:pt x="4445421" y="248737"/>
                </a:cubicBezTo>
                <a:cubicBezTo>
                  <a:pt x="4439105" y="239882"/>
                  <a:pt x="4433680" y="230464"/>
                  <a:pt x="4429149" y="220483"/>
                </a:cubicBezTo>
                <a:cubicBezTo>
                  <a:pt x="4427969" y="217031"/>
                  <a:pt x="4427264" y="214131"/>
                  <a:pt x="4427032" y="211782"/>
                </a:cubicBezTo>
                <a:lnTo>
                  <a:pt x="4427611" y="207473"/>
                </a:lnTo>
                <a:lnTo>
                  <a:pt x="4412919" y="210019"/>
                </a:lnTo>
                <a:cubicBezTo>
                  <a:pt x="4405197" y="212292"/>
                  <a:pt x="4396020" y="209438"/>
                  <a:pt x="4385386" y="201457"/>
                </a:cubicBezTo>
                <a:cubicBezTo>
                  <a:pt x="4374753" y="193477"/>
                  <a:pt x="4375671" y="189186"/>
                  <a:pt x="4388140" y="188584"/>
                </a:cubicBezTo>
                <a:cubicBezTo>
                  <a:pt x="4400608" y="187981"/>
                  <a:pt x="4415167" y="186780"/>
                  <a:pt x="4431816" y="184981"/>
                </a:cubicBezTo>
                <a:cubicBezTo>
                  <a:pt x="4448465" y="183181"/>
                  <a:pt x="4468613" y="181069"/>
                  <a:pt x="4492260" y="178646"/>
                </a:cubicBezTo>
                <a:cubicBezTo>
                  <a:pt x="4491400" y="169210"/>
                  <a:pt x="4489679" y="161452"/>
                  <a:pt x="4487098" y="155372"/>
                </a:cubicBezTo>
                <a:cubicBezTo>
                  <a:pt x="4475597" y="157179"/>
                  <a:pt x="4465537" y="158530"/>
                  <a:pt x="4456919" y="159426"/>
                </a:cubicBezTo>
                <a:cubicBezTo>
                  <a:pt x="4448300" y="160323"/>
                  <a:pt x="4439886" y="157150"/>
                  <a:pt x="4431676" y="149908"/>
                </a:cubicBezTo>
                <a:cubicBezTo>
                  <a:pt x="4423467" y="142666"/>
                  <a:pt x="4424790" y="139045"/>
                  <a:pt x="4435645" y="139045"/>
                </a:cubicBezTo>
                <a:cubicBezTo>
                  <a:pt x="4444436" y="139045"/>
                  <a:pt x="4457758" y="137346"/>
                  <a:pt x="4475611" y="133947"/>
                </a:cubicBezTo>
                <a:cubicBezTo>
                  <a:pt x="4494555" y="129430"/>
                  <a:pt x="4507594" y="126222"/>
                  <a:pt x="4514728" y="124321"/>
                </a:cubicBezTo>
                <a:cubicBezTo>
                  <a:pt x="4518295" y="123371"/>
                  <a:pt x="4521901" y="123241"/>
                  <a:pt x="4525545" y="123932"/>
                </a:cubicBezTo>
                <a:close/>
                <a:moveTo>
                  <a:pt x="6343186" y="118732"/>
                </a:moveTo>
                <a:cubicBezTo>
                  <a:pt x="6346737" y="118644"/>
                  <a:pt x="6350833" y="119442"/>
                  <a:pt x="6355471" y="121127"/>
                </a:cubicBezTo>
                <a:cubicBezTo>
                  <a:pt x="6364749" y="124497"/>
                  <a:pt x="6372557" y="129319"/>
                  <a:pt x="6378896" y="135593"/>
                </a:cubicBezTo>
                <a:cubicBezTo>
                  <a:pt x="6385234" y="141867"/>
                  <a:pt x="6384947" y="148442"/>
                  <a:pt x="6378036" y="155318"/>
                </a:cubicBezTo>
                <a:cubicBezTo>
                  <a:pt x="6371123" y="162194"/>
                  <a:pt x="6363329" y="179191"/>
                  <a:pt x="6354654" y="206308"/>
                </a:cubicBezTo>
                <a:cubicBezTo>
                  <a:pt x="6366355" y="221853"/>
                  <a:pt x="6367230" y="229399"/>
                  <a:pt x="6357279" y="228948"/>
                </a:cubicBezTo>
                <a:cubicBezTo>
                  <a:pt x="6347325" y="228496"/>
                  <a:pt x="6337457" y="228496"/>
                  <a:pt x="6327669" y="228948"/>
                </a:cubicBezTo>
                <a:cubicBezTo>
                  <a:pt x="6317882" y="229399"/>
                  <a:pt x="6302412" y="230435"/>
                  <a:pt x="6281261" y="232056"/>
                </a:cubicBezTo>
                <a:cubicBezTo>
                  <a:pt x="6279210" y="244833"/>
                  <a:pt x="6275649" y="250311"/>
                  <a:pt x="6270581" y="248490"/>
                </a:cubicBezTo>
                <a:cubicBezTo>
                  <a:pt x="6265511" y="246669"/>
                  <a:pt x="6262263" y="239843"/>
                  <a:pt x="6260837" y="228012"/>
                </a:cubicBezTo>
                <a:cubicBezTo>
                  <a:pt x="6259409" y="216181"/>
                  <a:pt x="6258030" y="202214"/>
                  <a:pt x="6256696" y="186110"/>
                </a:cubicBezTo>
                <a:cubicBezTo>
                  <a:pt x="6255363" y="170006"/>
                  <a:pt x="6252207" y="156107"/>
                  <a:pt x="6247231" y="144412"/>
                </a:cubicBezTo>
                <a:cubicBezTo>
                  <a:pt x="6242255" y="132718"/>
                  <a:pt x="6244302" y="128036"/>
                  <a:pt x="6253373" y="130366"/>
                </a:cubicBezTo>
                <a:cubicBezTo>
                  <a:pt x="6262443" y="132696"/>
                  <a:pt x="6269035" y="134496"/>
                  <a:pt x="6273151" y="135765"/>
                </a:cubicBezTo>
                <a:cubicBezTo>
                  <a:pt x="6277267" y="137034"/>
                  <a:pt x="6287233" y="135930"/>
                  <a:pt x="6303051" y="132452"/>
                </a:cubicBezTo>
                <a:cubicBezTo>
                  <a:pt x="6318867" y="128975"/>
                  <a:pt x="6329239" y="125375"/>
                  <a:pt x="6334165" y="121654"/>
                </a:cubicBezTo>
                <a:cubicBezTo>
                  <a:pt x="6336628" y="119794"/>
                  <a:pt x="6339635" y="118819"/>
                  <a:pt x="6343186" y="118732"/>
                </a:cubicBezTo>
                <a:close/>
                <a:moveTo>
                  <a:pt x="2637703" y="118202"/>
                </a:moveTo>
                <a:cubicBezTo>
                  <a:pt x="2648178" y="119621"/>
                  <a:pt x="2656743" y="122239"/>
                  <a:pt x="2663397" y="126053"/>
                </a:cubicBezTo>
                <a:cubicBezTo>
                  <a:pt x="2671901" y="129552"/>
                  <a:pt x="2674571" y="134378"/>
                  <a:pt x="2671409" y="140530"/>
                </a:cubicBezTo>
                <a:cubicBezTo>
                  <a:pt x="2668248" y="146681"/>
                  <a:pt x="2667115" y="171691"/>
                  <a:pt x="2668011" y="215557"/>
                </a:cubicBezTo>
                <a:cubicBezTo>
                  <a:pt x="2668907" y="259424"/>
                  <a:pt x="2667362" y="289155"/>
                  <a:pt x="2663375" y="304750"/>
                </a:cubicBezTo>
                <a:cubicBezTo>
                  <a:pt x="2659389" y="320345"/>
                  <a:pt x="2653520" y="321951"/>
                  <a:pt x="2645769" y="309568"/>
                </a:cubicBezTo>
                <a:cubicBezTo>
                  <a:pt x="2638018" y="297186"/>
                  <a:pt x="2634817" y="287463"/>
                  <a:pt x="2636165" y="280400"/>
                </a:cubicBezTo>
                <a:cubicBezTo>
                  <a:pt x="2637513" y="273338"/>
                  <a:pt x="2639087" y="259062"/>
                  <a:pt x="2640886" y="237573"/>
                </a:cubicBezTo>
                <a:cubicBezTo>
                  <a:pt x="2642686" y="216084"/>
                  <a:pt x="2642481" y="194359"/>
                  <a:pt x="2640273" y="172397"/>
                </a:cubicBezTo>
                <a:cubicBezTo>
                  <a:pt x="2638065" y="150435"/>
                  <a:pt x="2634465" y="135557"/>
                  <a:pt x="2629475" y="127763"/>
                </a:cubicBezTo>
                <a:cubicBezTo>
                  <a:pt x="2624485" y="119969"/>
                  <a:pt x="2627227" y="116782"/>
                  <a:pt x="2637703" y="118202"/>
                </a:cubicBezTo>
                <a:close/>
                <a:moveTo>
                  <a:pt x="494578" y="118202"/>
                </a:moveTo>
                <a:cubicBezTo>
                  <a:pt x="505054" y="119621"/>
                  <a:pt x="513618" y="122239"/>
                  <a:pt x="520272" y="126053"/>
                </a:cubicBezTo>
                <a:cubicBezTo>
                  <a:pt x="528776" y="129552"/>
                  <a:pt x="531447" y="134378"/>
                  <a:pt x="528285" y="140530"/>
                </a:cubicBezTo>
                <a:cubicBezTo>
                  <a:pt x="525122" y="146681"/>
                  <a:pt x="523990" y="171691"/>
                  <a:pt x="524886" y="215557"/>
                </a:cubicBezTo>
                <a:cubicBezTo>
                  <a:pt x="525783" y="259424"/>
                  <a:pt x="524237" y="289155"/>
                  <a:pt x="520250" y="304750"/>
                </a:cubicBezTo>
                <a:cubicBezTo>
                  <a:pt x="516264" y="320345"/>
                  <a:pt x="510395" y="321951"/>
                  <a:pt x="502644" y="309568"/>
                </a:cubicBezTo>
                <a:cubicBezTo>
                  <a:pt x="494893" y="297186"/>
                  <a:pt x="491692" y="287463"/>
                  <a:pt x="493040" y="280400"/>
                </a:cubicBezTo>
                <a:cubicBezTo>
                  <a:pt x="494388" y="273338"/>
                  <a:pt x="495962" y="259062"/>
                  <a:pt x="497761" y="237573"/>
                </a:cubicBezTo>
                <a:cubicBezTo>
                  <a:pt x="499561" y="216084"/>
                  <a:pt x="499357" y="194359"/>
                  <a:pt x="497148" y="172397"/>
                </a:cubicBezTo>
                <a:cubicBezTo>
                  <a:pt x="494940" y="150435"/>
                  <a:pt x="491340" y="135557"/>
                  <a:pt x="486350" y="127763"/>
                </a:cubicBezTo>
                <a:cubicBezTo>
                  <a:pt x="481360" y="119969"/>
                  <a:pt x="484102" y="116782"/>
                  <a:pt x="494578" y="118202"/>
                </a:cubicBezTo>
                <a:close/>
                <a:moveTo>
                  <a:pt x="1258556" y="113195"/>
                </a:moveTo>
                <a:cubicBezTo>
                  <a:pt x="1261564" y="113210"/>
                  <a:pt x="1264912" y="114065"/>
                  <a:pt x="1268601" y="115760"/>
                </a:cubicBezTo>
                <a:cubicBezTo>
                  <a:pt x="1275979" y="119152"/>
                  <a:pt x="1282163" y="123060"/>
                  <a:pt x="1287154" y="127484"/>
                </a:cubicBezTo>
                <a:cubicBezTo>
                  <a:pt x="1292144" y="131907"/>
                  <a:pt x="1292079" y="136690"/>
                  <a:pt x="1286960" y="141831"/>
                </a:cubicBezTo>
                <a:cubicBezTo>
                  <a:pt x="1281841" y="146972"/>
                  <a:pt x="1277201" y="156669"/>
                  <a:pt x="1273043" y="170924"/>
                </a:cubicBezTo>
                <a:cubicBezTo>
                  <a:pt x="1282049" y="180618"/>
                  <a:pt x="1279976" y="186286"/>
                  <a:pt x="1266827" y="187927"/>
                </a:cubicBezTo>
                <a:cubicBezTo>
                  <a:pt x="1253677" y="189569"/>
                  <a:pt x="1238799" y="191638"/>
                  <a:pt x="1222192" y="194133"/>
                </a:cubicBezTo>
                <a:cubicBezTo>
                  <a:pt x="1217044" y="207885"/>
                  <a:pt x="1212072" y="210664"/>
                  <a:pt x="1207275" y="202468"/>
                </a:cubicBezTo>
                <a:cubicBezTo>
                  <a:pt x="1202478" y="194273"/>
                  <a:pt x="1199184" y="183041"/>
                  <a:pt x="1197391" y="168773"/>
                </a:cubicBezTo>
                <a:cubicBezTo>
                  <a:pt x="1195599" y="154504"/>
                  <a:pt x="1192437" y="143053"/>
                  <a:pt x="1187905" y="134421"/>
                </a:cubicBezTo>
                <a:cubicBezTo>
                  <a:pt x="1183374" y="125788"/>
                  <a:pt x="1184901" y="122174"/>
                  <a:pt x="1192487" y="123579"/>
                </a:cubicBezTo>
                <a:cubicBezTo>
                  <a:pt x="1200073" y="124985"/>
                  <a:pt x="1205307" y="125885"/>
                  <a:pt x="1208189" y="126279"/>
                </a:cubicBezTo>
                <a:cubicBezTo>
                  <a:pt x="1211072" y="126673"/>
                  <a:pt x="1215184" y="126673"/>
                  <a:pt x="1220525" y="126279"/>
                </a:cubicBezTo>
                <a:cubicBezTo>
                  <a:pt x="1225867" y="125885"/>
                  <a:pt x="1231044" y="124852"/>
                  <a:pt x="1236056" y="123181"/>
                </a:cubicBezTo>
                <a:cubicBezTo>
                  <a:pt x="1241068" y="121511"/>
                  <a:pt x="1245900" y="119008"/>
                  <a:pt x="1250554" y="115674"/>
                </a:cubicBezTo>
                <a:cubicBezTo>
                  <a:pt x="1252881" y="114007"/>
                  <a:pt x="1255548" y="113181"/>
                  <a:pt x="1258556" y="113195"/>
                </a:cubicBezTo>
                <a:close/>
                <a:moveTo>
                  <a:pt x="4024884" y="112179"/>
                </a:moveTo>
                <a:cubicBezTo>
                  <a:pt x="4022375" y="116051"/>
                  <a:pt x="4018904" y="119206"/>
                  <a:pt x="4014473" y="121643"/>
                </a:cubicBezTo>
                <a:cubicBezTo>
                  <a:pt x="4022002" y="122862"/>
                  <a:pt x="4027031" y="126394"/>
                  <a:pt x="4029562" y="132237"/>
                </a:cubicBezTo>
                <a:lnTo>
                  <a:pt x="4028614" y="143311"/>
                </a:lnTo>
                <a:lnTo>
                  <a:pt x="4035402" y="133216"/>
                </a:lnTo>
                <a:cubicBezTo>
                  <a:pt x="4041138" y="122819"/>
                  <a:pt x="4043770" y="117166"/>
                  <a:pt x="4043297" y="116255"/>
                </a:cubicBezTo>
                <a:cubicBezTo>
                  <a:pt x="4042824" y="115345"/>
                  <a:pt x="4040837" y="114889"/>
                  <a:pt x="4037338" y="114889"/>
                </a:cubicBezTo>
                <a:cubicBezTo>
                  <a:pt x="4031201" y="114889"/>
                  <a:pt x="4027049" y="113986"/>
                  <a:pt x="4024884" y="112179"/>
                </a:cubicBezTo>
                <a:close/>
                <a:moveTo>
                  <a:pt x="5965127" y="98111"/>
                </a:moveTo>
                <a:cubicBezTo>
                  <a:pt x="5970821" y="99631"/>
                  <a:pt x="5977417" y="104614"/>
                  <a:pt x="5984917" y="113061"/>
                </a:cubicBezTo>
                <a:cubicBezTo>
                  <a:pt x="5992804" y="122267"/>
                  <a:pt x="5993790" y="128785"/>
                  <a:pt x="5987875" y="132614"/>
                </a:cubicBezTo>
                <a:cubicBezTo>
                  <a:pt x="5981959" y="136443"/>
                  <a:pt x="5975449" y="142799"/>
                  <a:pt x="5968343" y="151683"/>
                </a:cubicBezTo>
                <a:cubicBezTo>
                  <a:pt x="5961237" y="160566"/>
                  <a:pt x="5953279" y="168952"/>
                  <a:pt x="5944467" y="176839"/>
                </a:cubicBezTo>
                <a:cubicBezTo>
                  <a:pt x="5935655" y="184726"/>
                  <a:pt x="5925491" y="190319"/>
                  <a:pt x="5913976" y="193617"/>
                </a:cubicBezTo>
                <a:cubicBezTo>
                  <a:pt x="5902461" y="196915"/>
                  <a:pt x="5901081" y="193832"/>
                  <a:pt x="5909835" y="184368"/>
                </a:cubicBezTo>
                <a:cubicBezTo>
                  <a:pt x="5918590" y="174903"/>
                  <a:pt x="5927158" y="164431"/>
                  <a:pt x="5935540" y="152952"/>
                </a:cubicBezTo>
                <a:cubicBezTo>
                  <a:pt x="5943921" y="141472"/>
                  <a:pt x="5948995" y="132854"/>
                  <a:pt x="5950759" y="127096"/>
                </a:cubicBezTo>
                <a:cubicBezTo>
                  <a:pt x="5952523" y="121339"/>
                  <a:pt x="5953935" y="114688"/>
                  <a:pt x="5954997" y="107146"/>
                </a:cubicBezTo>
                <a:cubicBezTo>
                  <a:pt x="5956057" y="99603"/>
                  <a:pt x="5959434" y="96591"/>
                  <a:pt x="5965127" y="98111"/>
                </a:cubicBezTo>
                <a:close/>
                <a:moveTo>
                  <a:pt x="7275377" y="97337"/>
                </a:moveTo>
                <a:lnTo>
                  <a:pt x="7267589" y="107511"/>
                </a:lnTo>
                <a:cubicBezTo>
                  <a:pt x="7272480" y="107999"/>
                  <a:pt x="7276886" y="109712"/>
                  <a:pt x="7280808" y="112652"/>
                </a:cubicBezTo>
                <a:cubicBezTo>
                  <a:pt x="7284731" y="115592"/>
                  <a:pt x="7288921" y="118532"/>
                  <a:pt x="7293381" y="121471"/>
                </a:cubicBezTo>
                <a:cubicBezTo>
                  <a:pt x="7298644" y="114746"/>
                  <a:pt x="7302157" y="109268"/>
                  <a:pt x="7303921" y="105037"/>
                </a:cubicBezTo>
                <a:cubicBezTo>
                  <a:pt x="7305685" y="100807"/>
                  <a:pt x="7305241" y="98692"/>
                  <a:pt x="7302587" y="98692"/>
                </a:cubicBezTo>
                <a:cubicBezTo>
                  <a:pt x="7298586" y="98692"/>
                  <a:pt x="7294091" y="99366"/>
                  <a:pt x="7289100" y="100714"/>
                </a:cubicBezTo>
                <a:cubicBezTo>
                  <a:pt x="7284109" y="102062"/>
                  <a:pt x="7279535" y="100936"/>
                  <a:pt x="7275377" y="97337"/>
                </a:cubicBezTo>
                <a:close/>
                <a:moveTo>
                  <a:pt x="5494202" y="97337"/>
                </a:moveTo>
                <a:lnTo>
                  <a:pt x="5486416" y="107511"/>
                </a:lnTo>
                <a:cubicBezTo>
                  <a:pt x="5491305" y="107999"/>
                  <a:pt x="5495711" y="109712"/>
                  <a:pt x="5499633" y="112652"/>
                </a:cubicBezTo>
                <a:cubicBezTo>
                  <a:pt x="5503556" y="115592"/>
                  <a:pt x="5507747" y="118532"/>
                  <a:pt x="5512206" y="121471"/>
                </a:cubicBezTo>
                <a:cubicBezTo>
                  <a:pt x="5517469" y="114746"/>
                  <a:pt x="5520983" y="109268"/>
                  <a:pt x="5522746" y="105037"/>
                </a:cubicBezTo>
                <a:cubicBezTo>
                  <a:pt x="5524510" y="100807"/>
                  <a:pt x="5524066" y="98692"/>
                  <a:pt x="5521413" y="98692"/>
                </a:cubicBezTo>
                <a:cubicBezTo>
                  <a:pt x="5517412" y="98692"/>
                  <a:pt x="5512916" y="99366"/>
                  <a:pt x="5507926" y="100714"/>
                </a:cubicBezTo>
                <a:cubicBezTo>
                  <a:pt x="5502935" y="102062"/>
                  <a:pt x="5498361" y="100936"/>
                  <a:pt x="5494202" y="97337"/>
                </a:cubicBezTo>
                <a:close/>
                <a:moveTo>
                  <a:pt x="4369813" y="86566"/>
                </a:moveTo>
                <a:cubicBezTo>
                  <a:pt x="4373663" y="86662"/>
                  <a:pt x="4379439" y="89070"/>
                  <a:pt x="4387139" y="93788"/>
                </a:cubicBezTo>
                <a:cubicBezTo>
                  <a:pt x="4397937" y="102908"/>
                  <a:pt x="4400440" y="109644"/>
                  <a:pt x="4394646" y="113997"/>
                </a:cubicBezTo>
                <a:cubicBezTo>
                  <a:pt x="4388853" y="118349"/>
                  <a:pt x="4378248" y="131940"/>
                  <a:pt x="4362833" y="154769"/>
                </a:cubicBezTo>
                <a:cubicBezTo>
                  <a:pt x="4365514" y="162183"/>
                  <a:pt x="4366626" y="171766"/>
                  <a:pt x="4366167" y="183518"/>
                </a:cubicBezTo>
                <a:cubicBezTo>
                  <a:pt x="4365708" y="195270"/>
                  <a:pt x="4365704" y="212309"/>
                  <a:pt x="4366156" y="234637"/>
                </a:cubicBezTo>
                <a:cubicBezTo>
                  <a:pt x="4366608" y="256965"/>
                  <a:pt x="4363919" y="274532"/>
                  <a:pt x="4358090" y="287337"/>
                </a:cubicBezTo>
                <a:cubicBezTo>
                  <a:pt x="4352260" y="300143"/>
                  <a:pt x="4346395" y="300527"/>
                  <a:pt x="4340494" y="288488"/>
                </a:cubicBezTo>
                <a:cubicBezTo>
                  <a:pt x="4334593" y="276450"/>
                  <a:pt x="4333665" y="263787"/>
                  <a:pt x="4337709" y="250501"/>
                </a:cubicBezTo>
                <a:cubicBezTo>
                  <a:pt x="4341753" y="237215"/>
                  <a:pt x="4343416" y="210904"/>
                  <a:pt x="4342699" y="171569"/>
                </a:cubicBezTo>
                <a:cubicBezTo>
                  <a:pt x="4340089" y="180603"/>
                  <a:pt x="4334378" y="189057"/>
                  <a:pt x="4325566" y="196930"/>
                </a:cubicBezTo>
                <a:cubicBezTo>
                  <a:pt x="4316754" y="204802"/>
                  <a:pt x="4306339" y="211542"/>
                  <a:pt x="4294322" y="217149"/>
                </a:cubicBezTo>
                <a:cubicBezTo>
                  <a:pt x="4282305" y="222756"/>
                  <a:pt x="4280014" y="220810"/>
                  <a:pt x="4287450" y="211309"/>
                </a:cubicBezTo>
                <a:cubicBezTo>
                  <a:pt x="4294885" y="201809"/>
                  <a:pt x="4301897" y="193323"/>
                  <a:pt x="4308487" y="185852"/>
                </a:cubicBezTo>
                <a:cubicBezTo>
                  <a:pt x="4315076" y="178381"/>
                  <a:pt x="4324214" y="165887"/>
                  <a:pt x="4335902" y="148370"/>
                </a:cubicBezTo>
                <a:cubicBezTo>
                  <a:pt x="4347589" y="130853"/>
                  <a:pt x="4355200" y="118560"/>
                  <a:pt x="4358735" y="111491"/>
                </a:cubicBezTo>
                <a:cubicBezTo>
                  <a:pt x="4362270" y="104421"/>
                  <a:pt x="4364037" y="98326"/>
                  <a:pt x="4364037" y="93207"/>
                </a:cubicBezTo>
                <a:cubicBezTo>
                  <a:pt x="4364037" y="88682"/>
                  <a:pt x="4365962" y="86469"/>
                  <a:pt x="4369813" y="86566"/>
                </a:cubicBezTo>
                <a:close/>
                <a:moveTo>
                  <a:pt x="4834776" y="74789"/>
                </a:moveTo>
                <a:cubicBezTo>
                  <a:pt x="4838468" y="74082"/>
                  <a:pt x="4845133" y="75812"/>
                  <a:pt x="4854769" y="79978"/>
                </a:cubicBezTo>
                <a:cubicBezTo>
                  <a:pt x="4868006" y="84309"/>
                  <a:pt x="4872824" y="90246"/>
                  <a:pt x="4869224" y="97789"/>
                </a:cubicBezTo>
                <a:cubicBezTo>
                  <a:pt x="4865625" y="105331"/>
                  <a:pt x="4864499" y="122375"/>
                  <a:pt x="4865847" y="148919"/>
                </a:cubicBezTo>
                <a:cubicBezTo>
                  <a:pt x="4867195" y="175462"/>
                  <a:pt x="4864775" y="193298"/>
                  <a:pt x="4858587" y="202425"/>
                </a:cubicBezTo>
                <a:cubicBezTo>
                  <a:pt x="4852400" y="211553"/>
                  <a:pt x="4846972" y="210323"/>
                  <a:pt x="4842304" y="198736"/>
                </a:cubicBezTo>
                <a:cubicBezTo>
                  <a:pt x="4837637" y="187150"/>
                  <a:pt x="4835980" y="178316"/>
                  <a:pt x="4837335" y="172236"/>
                </a:cubicBezTo>
                <a:cubicBezTo>
                  <a:pt x="4838691" y="166155"/>
                  <a:pt x="4839368" y="152862"/>
                  <a:pt x="4839368" y="132356"/>
                </a:cubicBezTo>
                <a:cubicBezTo>
                  <a:pt x="4839368" y="111419"/>
                  <a:pt x="4837117" y="95372"/>
                  <a:pt x="4832614" y="84216"/>
                </a:cubicBezTo>
                <a:cubicBezTo>
                  <a:pt x="4830362" y="78637"/>
                  <a:pt x="4831083" y="75495"/>
                  <a:pt x="4834776" y="74789"/>
                </a:cubicBezTo>
                <a:close/>
                <a:moveTo>
                  <a:pt x="3745855" y="72533"/>
                </a:moveTo>
                <a:cubicBezTo>
                  <a:pt x="3747401" y="72380"/>
                  <a:pt x="3749373" y="72539"/>
                  <a:pt x="3751771" y="73009"/>
                </a:cubicBezTo>
                <a:cubicBezTo>
                  <a:pt x="3761365" y="74887"/>
                  <a:pt x="3769041" y="77483"/>
                  <a:pt x="3774798" y="80795"/>
                </a:cubicBezTo>
                <a:cubicBezTo>
                  <a:pt x="3780556" y="84108"/>
                  <a:pt x="3782287" y="88123"/>
                  <a:pt x="3779993" y="92841"/>
                </a:cubicBezTo>
                <a:cubicBezTo>
                  <a:pt x="3777699" y="97559"/>
                  <a:pt x="3776114" y="103621"/>
                  <a:pt x="3775239" y="111028"/>
                </a:cubicBezTo>
                <a:cubicBezTo>
                  <a:pt x="3774365" y="118435"/>
                  <a:pt x="3773264" y="126960"/>
                  <a:pt x="3771937" y="136604"/>
                </a:cubicBezTo>
                <a:cubicBezTo>
                  <a:pt x="3770611" y="146248"/>
                  <a:pt x="3768148" y="160635"/>
                  <a:pt x="3764548" y="179764"/>
                </a:cubicBezTo>
                <a:cubicBezTo>
                  <a:pt x="3778946" y="187193"/>
                  <a:pt x="3785446" y="192606"/>
                  <a:pt x="3784047" y="196005"/>
                </a:cubicBezTo>
                <a:cubicBezTo>
                  <a:pt x="3782649" y="199403"/>
                  <a:pt x="3781076" y="209811"/>
                  <a:pt x="3779326" y="227227"/>
                </a:cubicBezTo>
                <a:cubicBezTo>
                  <a:pt x="3777577" y="244643"/>
                  <a:pt x="3778695" y="256140"/>
                  <a:pt x="3782682" y="261719"/>
                </a:cubicBezTo>
                <a:cubicBezTo>
                  <a:pt x="3786669" y="267297"/>
                  <a:pt x="3796351" y="270298"/>
                  <a:pt x="3811731" y="270721"/>
                </a:cubicBezTo>
                <a:cubicBezTo>
                  <a:pt x="3827111" y="271144"/>
                  <a:pt x="3838197" y="269756"/>
                  <a:pt x="3844986" y="266558"/>
                </a:cubicBezTo>
                <a:cubicBezTo>
                  <a:pt x="3851776" y="263361"/>
                  <a:pt x="3856473" y="257424"/>
                  <a:pt x="3859075" y="248748"/>
                </a:cubicBezTo>
                <a:cubicBezTo>
                  <a:pt x="3861678" y="240072"/>
                  <a:pt x="3865303" y="229962"/>
                  <a:pt x="3869949" y="218418"/>
                </a:cubicBezTo>
                <a:cubicBezTo>
                  <a:pt x="3874595" y="206874"/>
                  <a:pt x="3877298" y="209811"/>
                  <a:pt x="3878058" y="227227"/>
                </a:cubicBezTo>
                <a:cubicBezTo>
                  <a:pt x="3878819" y="244643"/>
                  <a:pt x="3880787" y="256821"/>
                  <a:pt x="3883963" y="263762"/>
                </a:cubicBezTo>
                <a:cubicBezTo>
                  <a:pt x="3887139" y="270703"/>
                  <a:pt x="3884713" y="277296"/>
                  <a:pt x="3876682" y="283541"/>
                </a:cubicBezTo>
                <a:cubicBezTo>
                  <a:pt x="3868651" y="289786"/>
                  <a:pt x="3855734" y="294059"/>
                  <a:pt x="3837931" y="296361"/>
                </a:cubicBezTo>
                <a:cubicBezTo>
                  <a:pt x="3820128" y="298663"/>
                  <a:pt x="3803547" y="297433"/>
                  <a:pt x="3788188" y="292672"/>
                </a:cubicBezTo>
                <a:cubicBezTo>
                  <a:pt x="3772830" y="287911"/>
                  <a:pt x="3763674" y="280572"/>
                  <a:pt x="3760720" y="270656"/>
                </a:cubicBezTo>
                <a:cubicBezTo>
                  <a:pt x="3757766" y="260740"/>
                  <a:pt x="3756963" y="245794"/>
                  <a:pt x="3758310" y="225818"/>
                </a:cubicBezTo>
                <a:cubicBezTo>
                  <a:pt x="3759659" y="205842"/>
                  <a:pt x="3760211" y="195410"/>
                  <a:pt x="3759967" y="194520"/>
                </a:cubicBezTo>
                <a:cubicBezTo>
                  <a:pt x="3753557" y="211428"/>
                  <a:pt x="3742228" y="226843"/>
                  <a:pt x="3725980" y="240768"/>
                </a:cubicBezTo>
                <a:cubicBezTo>
                  <a:pt x="3709733" y="254692"/>
                  <a:pt x="3692274" y="264189"/>
                  <a:pt x="3673603" y="269258"/>
                </a:cubicBezTo>
                <a:cubicBezTo>
                  <a:pt x="3654932" y="274327"/>
                  <a:pt x="3655179" y="270050"/>
                  <a:pt x="3674345" y="256427"/>
                </a:cubicBezTo>
                <a:cubicBezTo>
                  <a:pt x="3693511" y="242804"/>
                  <a:pt x="3709052" y="227833"/>
                  <a:pt x="3720968" y="211514"/>
                </a:cubicBezTo>
                <a:cubicBezTo>
                  <a:pt x="3732885" y="195194"/>
                  <a:pt x="3740400" y="178581"/>
                  <a:pt x="3743511" y="161674"/>
                </a:cubicBezTo>
                <a:cubicBezTo>
                  <a:pt x="3746623" y="144767"/>
                  <a:pt x="3748405" y="129330"/>
                  <a:pt x="3748857" y="115362"/>
                </a:cubicBezTo>
                <a:cubicBezTo>
                  <a:pt x="3749308" y="101395"/>
                  <a:pt x="3747509" y="90375"/>
                  <a:pt x="3743458" y="82301"/>
                </a:cubicBezTo>
                <a:cubicBezTo>
                  <a:pt x="3740419" y="76246"/>
                  <a:pt x="3741218" y="72990"/>
                  <a:pt x="3745855" y="72533"/>
                </a:cubicBezTo>
                <a:close/>
                <a:moveTo>
                  <a:pt x="6913358" y="71697"/>
                </a:moveTo>
                <a:cubicBezTo>
                  <a:pt x="6909429" y="78824"/>
                  <a:pt x="6903277" y="85936"/>
                  <a:pt x="6894902" y="93035"/>
                </a:cubicBezTo>
                <a:cubicBezTo>
                  <a:pt x="6903607" y="94268"/>
                  <a:pt x="6910301" y="96996"/>
                  <a:pt x="6914982" y="101219"/>
                </a:cubicBezTo>
                <a:cubicBezTo>
                  <a:pt x="6919665" y="105443"/>
                  <a:pt x="6927053" y="111742"/>
                  <a:pt x="6937148" y="120116"/>
                </a:cubicBezTo>
                <a:cubicBezTo>
                  <a:pt x="6944133" y="110594"/>
                  <a:pt x="6949837" y="101409"/>
                  <a:pt x="6954260" y="92562"/>
                </a:cubicBezTo>
                <a:cubicBezTo>
                  <a:pt x="6958684" y="83714"/>
                  <a:pt x="6960895" y="77633"/>
                  <a:pt x="6960895" y="74321"/>
                </a:cubicBezTo>
                <a:cubicBezTo>
                  <a:pt x="6960895" y="72571"/>
                  <a:pt x="6957626" y="72370"/>
                  <a:pt x="6951087" y="73718"/>
                </a:cubicBezTo>
                <a:cubicBezTo>
                  <a:pt x="6944548" y="75066"/>
                  <a:pt x="6938095" y="76414"/>
                  <a:pt x="6931727" y="77762"/>
                </a:cubicBezTo>
                <a:cubicBezTo>
                  <a:pt x="6925361" y="79110"/>
                  <a:pt x="6919237" y="77088"/>
                  <a:pt x="6913358" y="71697"/>
                </a:cubicBezTo>
                <a:close/>
                <a:moveTo>
                  <a:pt x="3128618" y="70856"/>
                </a:moveTo>
                <a:cubicBezTo>
                  <a:pt x="3141075" y="70104"/>
                  <a:pt x="3151746" y="73331"/>
                  <a:pt x="3160629" y="80537"/>
                </a:cubicBezTo>
                <a:cubicBezTo>
                  <a:pt x="3172474" y="90145"/>
                  <a:pt x="3171263" y="95795"/>
                  <a:pt x="3156994" y="97487"/>
                </a:cubicBezTo>
                <a:cubicBezTo>
                  <a:pt x="3142725" y="99180"/>
                  <a:pt x="3124402" y="100474"/>
                  <a:pt x="3102025" y="101370"/>
                </a:cubicBezTo>
                <a:cubicBezTo>
                  <a:pt x="3079647" y="102266"/>
                  <a:pt x="3053364" y="104851"/>
                  <a:pt x="3023178" y="109124"/>
                </a:cubicBezTo>
                <a:cubicBezTo>
                  <a:pt x="3034880" y="113513"/>
                  <a:pt x="3039067" y="118155"/>
                  <a:pt x="3035740" y="123052"/>
                </a:cubicBezTo>
                <a:cubicBezTo>
                  <a:pt x="3032414" y="127950"/>
                  <a:pt x="3028678" y="134657"/>
                  <a:pt x="3024533" y="143175"/>
                </a:cubicBezTo>
                <a:cubicBezTo>
                  <a:pt x="3027559" y="143104"/>
                  <a:pt x="3033001" y="142874"/>
                  <a:pt x="3040860" y="142487"/>
                </a:cubicBezTo>
                <a:cubicBezTo>
                  <a:pt x="3048718" y="142100"/>
                  <a:pt x="3055580" y="140526"/>
                  <a:pt x="3061445" y="137765"/>
                </a:cubicBezTo>
                <a:cubicBezTo>
                  <a:pt x="3067310" y="135005"/>
                  <a:pt x="3074014" y="135292"/>
                  <a:pt x="3081557" y="138626"/>
                </a:cubicBezTo>
                <a:cubicBezTo>
                  <a:pt x="3089100" y="141960"/>
                  <a:pt x="3096328" y="146007"/>
                  <a:pt x="3103240" y="150768"/>
                </a:cubicBezTo>
                <a:cubicBezTo>
                  <a:pt x="3110152" y="155529"/>
                  <a:pt x="3111507" y="160516"/>
                  <a:pt x="3107305" y="165729"/>
                </a:cubicBezTo>
                <a:cubicBezTo>
                  <a:pt x="3103104" y="170942"/>
                  <a:pt x="3098550" y="182697"/>
                  <a:pt x="3093646" y="200995"/>
                </a:cubicBezTo>
                <a:cubicBezTo>
                  <a:pt x="3088742" y="219293"/>
                  <a:pt x="3084013" y="233917"/>
                  <a:pt x="3079460" y="244865"/>
                </a:cubicBezTo>
                <a:cubicBezTo>
                  <a:pt x="3074907" y="255814"/>
                  <a:pt x="3069067" y="266031"/>
                  <a:pt x="3061940" y="275517"/>
                </a:cubicBezTo>
                <a:cubicBezTo>
                  <a:pt x="3054813" y="285004"/>
                  <a:pt x="3046001" y="291424"/>
                  <a:pt x="3035504" y="294780"/>
                </a:cubicBezTo>
                <a:cubicBezTo>
                  <a:pt x="3025007" y="298136"/>
                  <a:pt x="3018991" y="295196"/>
                  <a:pt x="3017456" y="285961"/>
                </a:cubicBezTo>
                <a:cubicBezTo>
                  <a:pt x="3015922" y="276726"/>
                  <a:pt x="3009042" y="265673"/>
                  <a:pt x="2996818" y="252803"/>
                </a:cubicBezTo>
                <a:cubicBezTo>
                  <a:pt x="2984592" y="239932"/>
                  <a:pt x="2986550" y="237104"/>
                  <a:pt x="3002690" y="244317"/>
                </a:cubicBezTo>
                <a:cubicBezTo>
                  <a:pt x="3018830" y="251530"/>
                  <a:pt x="3029230" y="255136"/>
                  <a:pt x="3033890" y="255136"/>
                </a:cubicBezTo>
                <a:cubicBezTo>
                  <a:pt x="3038265" y="255136"/>
                  <a:pt x="3042721" y="250820"/>
                  <a:pt x="3047259" y="242187"/>
                </a:cubicBezTo>
                <a:cubicBezTo>
                  <a:pt x="3051798" y="233554"/>
                  <a:pt x="3056541" y="221347"/>
                  <a:pt x="3061488" y="205566"/>
                </a:cubicBezTo>
                <a:cubicBezTo>
                  <a:pt x="3066435" y="189785"/>
                  <a:pt x="3068909" y="178431"/>
                  <a:pt x="3068909" y="171504"/>
                </a:cubicBezTo>
                <a:cubicBezTo>
                  <a:pt x="3068909" y="165955"/>
                  <a:pt x="3067414" y="162330"/>
                  <a:pt x="3064425" y="160631"/>
                </a:cubicBezTo>
                <a:cubicBezTo>
                  <a:pt x="3061435" y="158932"/>
                  <a:pt x="3057441" y="158308"/>
                  <a:pt x="3052443" y="158760"/>
                </a:cubicBezTo>
                <a:cubicBezTo>
                  <a:pt x="3047445" y="159211"/>
                  <a:pt x="3041713" y="159437"/>
                  <a:pt x="3035246" y="159437"/>
                </a:cubicBezTo>
                <a:cubicBezTo>
                  <a:pt x="3029309" y="159437"/>
                  <a:pt x="3023745" y="158082"/>
                  <a:pt x="3018554" y="155372"/>
                </a:cubicBezTo>
                <a:cubicBezTo>
                  <a:pt x="3011383" y="172867"/>
                  <a:pt x="3002073" y="189405"/>
                  <a:pt x="2990623" y="204985"/>
                </a:cubicBezTo>
                <a:cubicBezTo>
                  <a:pt x="2979172" y="220566"/>
                  <a:pt x="2965663" y="234992"/>
                  <a:pt x="2950097" y="248264"/>
                </a:cubicBezTo>
                <a:cubicBezTo>
                  <a:pt x="2934531" y="261536"/>
                  <a:pt x="2916021" y="272546"/>
                  <a:pt x="2894568" y="281293"/>
                </a:cubicBezTo>
                <a:cubicBezTo>
                  <a:pt x="2873115" y="290041"/>
                  <a:pt x="2871050" y="287187"/>
                  <a:pt x="2888373" y="272732"/>
                </a:cubicBezTo>
                <a:cubicBezTo>
                  <a:pt x="2905696" y="258277"/>
                  <a:pt x="2920391" y="245012"/>
                  <a:pt x="2932459" y="232938"/>
                </a:cubicBezTo>
                <a:cubicBezTo>
                  <a:pt x="2944526" y="220863"/>
                  <a:pt x="2956156" y="206996"/>
                  <a:pt x="2967349" y="191337"/>
                </a:cubicBezTo>
                <a:cubicBezTo>
                  <a:pt x="2978541" y="175677"/>
                  <a:pt x="2987016" y="160312"/>
                  <a:pt x="2992774" y="145240"/>
                </a:cubicBezTo>
                <a:cubicBezTo>
                  <a:pt x="2998531" y="130169"/>
                  <a:pt x="3001862" y="119148"/>
                  <a:pt x="3002765" y="112179"/>
                </a:cubicBezTo>
                <a:cubicBezTo>
                  <a:pt x="2980753" y="114875"/>
                  <a:pt x="2961422" y="118023"/>
                  <a:pt x="2944773" y="121622"/>
                </a:cubicBezTo>
                <a:cubicBezTo>
                  <a:pt x="2928124" y="125221"/>
                  <a:pt x="2916849" y="127247"/>
                  <a:pt x="2910948" y="127699"/>
                </a:cubicBezTo>
                <a:cubicBezTo>
                  <a:pt x="2905047" y="128150"/>
                  <a:pt x="2896378" y="124529"/>
                  <a:pt x="2884943" y="116836"/>
                </a:cubicBezTo>
                <a:cubicBezTo>
                  <a:pt x="2873506" y="109142"/>
                  <a:pt x="2875015" y="105296"/>
                  <a:pt x="2889470" y="105296"/>
                </a:cubicBezTo>
                <a:cubicBezTo>
                  <a:pt x="2901817" y="105296"/>
                  <a:pt x="2916731" y="103955"/>
                  <a:pt x="2934212" y="101273"/>
                </a:cubicBezTo>
                <a:cubicBezTo>
                  <a:pt x="2951692" y="98592"/>
                  <a:pt x="2981739" y="94333"/>
                  <a:pt x="3024351" y="88496"/>
                </a:cubicBezTo>
                <a:cubicBezTo>
                  <a:pt x="3066963" y="82660"/>
                  <a:pt x="3097367" y="77472"/>
                  <a:pt x="3115565" y="72933"/>
                </a:cubicBezTo>
                <a:cubicBezTo>
                  <a:pt x="3120114" y="71799"/>
                  <a:pt x="3124465" y="71106"/>
                  <a:pt x="3128618" y="70856"/>
                </a:cubicBezTo>
                <a:close/>
                <a:moveTo>
                  <a:pt x="5823053" y="68986"/>
                </a:moveTo>
                <a:cubicBezTo>
                  <a:pt x="5805743" y="72586"/>
                  <a:pt x="5794357" y="74435"/>
                  <a:pt x="5788894" y="74536"/>
                </a:cubicBezTo>
                <a:cubicBezTo>
                  <a:pt x="5801484" y="79110"/>
                  <a:pt x="5807317" y="83929"/>
                  <a:pt x="5806392" y="88991"/>
                </a:cubicBezTo>
                <a:cubicBezTo>
                  <a:pt x="5805467" y="94053"/>
                  <a:pt x="5804129" y="108042"/>
                  <a:pt x="5802381" y="130957"/>
                </a:cubicBezTo>
                <a:cubicBezTo>
                  <a:pt x="5804646" y="130957"/>
                  <a:pt x="5814491" y="128971"/>
                  <a:pt x="5831915" y="124999"/>
                </a:cubicBezTo>
                <a:cubicBezTo>
                  <a:pt x="5831915" y="106844"/>
                  <a:pt x="5831269" y="94551"/>
                  <a:pt x="5829979" y="88120"/>
                </a:cubicBezTo>
                <a:cubicBezTo>
                  <a:pt x="5828688" y="81688"/>
                  <a:pt x="5826379" y="75310"/>
                  <a:pt x="5823053" y="68986"/>
                </a:cubicBezTo>
                <a:close/>
                <a:moveTo>
                  <a:pt x="4024690" y="62969"/>
                </a:moveTo>
                <a:cubicBezTo>
                  <a:pt x="4027981" y="63187"/>
                  <a:pt x="4032764" y="65502"/>
                  <a:pt x="4039038" y="69911"/>
                </a:cubicBezTo>
                <a:cubicBezTo>
                  <a:pt x="4049650" y="78730"/>
                  <a:pt x="4052704" y="84893"/>
                  <a:pt x="4048201" y="88399"/>
                </a:cubicBezTo>
                <a:cubicBezTo>
                  <a:pt x="4043698" y="91905"/>
                  <a:pt x="4038751" y="95501"/>
                  <a:pt x="4033359" y="99187"/>
                </a:cubicBezTo>
                <a:cubicBezTo>
                  <a:pt x="4040601" y="98742"/>
                  <a:pt x="4046900" y="97172"/>
                  <a:pt x="4052256" y="94476"/>
                </a:cubicBezTo>
                <a:cubicBezTo>
                  <a:pt x="4057612" y="91780"/>
                  <a:pt x="4062380" y="91730"/>
                  <a:pt x="4066560" y="94325"/>
                </a:cubicBezTo>
                <a:cubicBezTo>
                  <a:pt x="4070740" y="96921"/>
                  <a:pt x="4074802" y="100610"/>
                  <a:pt x="4078746" y="105392"/>
                </a:cubicBezTo>
                <a:cubicBezTo>
                  <a:pt x="4082690" y="110175"/>
                  <a:pt x="4082188" y="113724"/>
                  <a:pt x="4077240" y="116040"/>
                </a:cubicBezTo>
                <a:cubicBezTo>
                  <a:pt x="4072293" y="118356"/>
                  <a:pt x="4063362" y="129749"/>
                  <a:pt x="4050449" y="150220"/>
                </a:cubicBezTo>
                <a:cubicBezTo>
                  <a:pt x="4037536" y="170691"/>
                  <a:pt x="4022381" y="189168"/>
                  <a:pt x="4004987" y="205652"/>
                </a:cubicBezTo>
                <a:cubicBezTo>
                  <a:pt x="3987592" y="222136"/>
                  <a:pt x="3969273" y="233852"/>
                  <a:pt x="3950028" y="240800"/>
                </a:cubicBezTo>
                <a:cubicBezTo>
                  <a:pt x="3930784" y="247748"/>
                  <a:pt x="3930737" y="243295"/>
                  <a:pt x="3949888" y="227442"/>
                </a:cubicBezTo>
                <a:cubicBezTo>
                  <a:pt x="3959464" y="219515"/>
                  <a:pt x="3968653" y="211285"/>
                  <a:pt x="3977457" y="202751"/>
                </a:cubicBezTo>
                <a:lnTo>
                  <a:pt x="3997107" y="182117"/>
                </a:lnTo>
                <a:lnTo>
                  <a:pt x="3995248" y="182198"/>
                </a:lnTo>
                <a:cubicBezTo>
                  <a:pt x="3991753" y="181178"/>
                  <a:pt x="3987463" y="177850"/>
                  <a:pt x="3982380" y="172214"/>
                </a:cubicBezTo>
                <a:cubicBezTo>
                  <a:pt x="3978465" y="164384"/>
                  <a:pt x="3976507" y="158297"/>
                  <a:pt x="3976507" y="153952"/>
                </a:cubicBezTo>
                <a:cubicBezTo>
                  <a:pt x="3976507" y="147599"/>
                  <a:pt x="3980426" y="145925"/>
                  <a:pt x="3988263" y="148929"/>
                </a:cubicBezTo>
                <a:cubicBezTo>
                  <a:pt x="3996100" y="151934"/>
                  <a:pt x="4001527" y="155788"/>
                  <a:pt x="4004546" y="160491"/>
                </a:cubicBezTo>
                <a:cubicBezTo>
                  <a:pt x="4006055" y="162843"/>
                  <a:pt x="4006710" y="165506"/>
                  <a:pt x="4006512" y="168479"/>
                </a:cubicBezTo>
                <a:lnTo>
                  <a:pt x="4004860" y="173631"/>
                </a:lnTo>
                <a:lnTo>
                  <a:pt x="4022927" y="151769"/>
                </a:lnTo>
                <a:lnTo>
                  <a:pt x="4023131" y="151464"/>
                </a:lnTo>
                <a:lnTo>
                  <a:pt x="4022313" y="151680"/>
                </a:lnTo>
                <a:cubicBezTo>
                  <a:pt x="4020112" y="151614"/>
                  <a:pt x="4017671" y="150317"/>
                  <a:pt x="4014989" y="147789"/>
                </a:cubicBezTo>
                <a:cubicBezTo>
                  <a:pt x="4009626" y="142734"/>
                  <a:pt x="4005776" y="137618"/>
                  <a:pt x="4003438" y="132442"/>
                </a:cubicBezTo>
                <a:cubicBezTo>
                  <a:pt x="3971990" y="150439"/>
                  <a:pt x="3963755" y="151131"/>
                  <a:pt x="3978734" y="134517"/>
                </a:cubicBezTo>
                <a:cubicBezTo>
                  <a:pt x="3993712" y="117904"/>
                  <a:pt x="4004062" y="104751"/>
                  <a:pt x="4009784" y="95057"/>
                </a:cubicBezTo>
                <a:cubicBezTo>
                  <a:pt x="4015505" y="85363"/>
                  <a:pt x="4018675" y="76543"/>
                  <a:pt x="4019291" y="68599"/>
                </a:cubicBezTo>
                <a:cubicBezTo>
                  <a:pt x="4019599" y="64627"/>
                  <a:pt x="4021399" y="62750"/>
                  <a:pt x="4024690" y="62969"/>
                </a:cubicBezTo>
                <a:close/>
                <a:moveTo>
                  <a:pt x="3659213" y="53308"/>
                </a:moveTo>
                <a:cubicBezTo>
                  <a:pt x="3661672" y="53188"/>
                  <a:pt x="3664418" y="53743"/>
                  <a:pt x="3667451" y="54972"/>
                </a:cubicBezTo>
                <a:cubicBezTo>
                  <a:pt x="3673517" y="57432"/>
                  <a:pt x="3679518" y="61081"/>
                  <a:pt x="3685455" y="65921"/>
                </a:cubicBezTo>
                <a:cubicBezTo>
                  <a:pt x="3691392" y="70761"/>
                  <a:pt x="3691801" y="75995"/>
                  <a:pt x="3686681" y="81624"/>
                </a:cubicBezTo>
                <a:cubicBezTo>
                  <a:pt x="3681562" y="87252"/>
                  <a:pt x="3676568" y="98470"/>
                  <a:pt x="3671699" y="115276"/>
                </a:cubicBezTo>
                <a:cubicBezTo>
                  <a:pt x="3666831" y="132083"/>
                  <a:pt x="3661787" y="146237"/>
                  <a:pt x="3656567" y="157738"/>
                </a:cubicBezTo>
                <a:cubicBezTo>
                  <a:pt x="3662504" y="163373"/>
                  <a:pt x="3668487" y="171146"/>
                  <a:pt x="3674517" y="181055"/>
                </a:cubicBezTo>
                <a:cubicBezTo>
                  <a:pt x="3680547" y="190964"/>
                  <a:pt x="3681200" y="200636"/>
                  <a:pt x="3676474" y="210072"/>
                </a:cubicBezTo>
                <a:cubicBezTo>
                  <a:pt x="3671750" y="219508"/>
                  <a:pt x="3664920" y="219250"/>
                  <a:pt x="3655986" y="209298"/>
                </a:cubicBezTo>
                <a:lnTo>
                  <a:pt x="3641402" y="183722"/>
                </a:lnTo>
                <a:cubicBezTo>
                  <a:pt x="3632812" y="197231"/>
                  <a:pt x="3623484" y="209018"/>
                  <a:pt x="3613417" y="219085"/>
                </a:cubicBezTo>
                <a:cubicBezTo>
                  <a:pt x="3603350" y="229152"/>
                  <a:pt x="3591125" y="237699"/>
                  <a:pt x="3576742" y="244725"/>
                </a:cubicBezTo>
                <a:cubicBezTo>
                  <a:pt x="3562359" y="251752"/>
                  <a:pt x="3560226" y="249612"/>
                  <a:pt x="3570343" y="238305"/>
                </a:cubicBezTo>
                <a:cubicBezTo>
                  <a:pt x="3580460" y="226997"/>
                  <a:pt x="3590842" y="214471"/>
                  <a:pt x="3601489" y="200726"/>
                </a:cubicBezTo>
                <a:cubicBezTo>
                  <a:pt x="3612137" y="186981"/>
                  <a:pt x="3620093" y="174795"/>
                  <a:pt x="3625355" y="164169"/>
                </a:cubicBezTo>
                <a:cubicBezTo>
                  <a:pt x="3610958" y="146172"/>
                  <a:pt x="3601734" y="133657"/>
                  <a:pt x="3597682" y="126623"/>
                </a:cubicBezTo>
                <a:cubicBezTo>
                  <a:pt x="3593631" y="119589"/>
                  <a:pt x="3596528" y="117976"/>
                  <a:pt x="3606372" y="121783"/>
                </a:cubicBezTo>
                <a:cubicBezTo>
                  <a:pt x="3616217" y="125591"/>
                  <a:pt x="3626445" y="132234"/>
                  <a:pt x="3637057" y="141713"/>
                </a:cubicBezTo>
                <a:cubicBezTo>
                  <a:pt x="3640986" y="131588"/>
                  <a:pt x="3644518" y="119220"/>
                  <a:pt x="3647651" y="104607"/>
                </a:cubicBezTo>
                <a:cubicBezTo>
                  <a:pt x="3650784" y="89995"/>
                  <a:pt x="3651480" y="82430"/>
                  <a:pt x="3649737" y="81914"/>
                </a:cubicBezTo>
                <a:cubicBezTo>
                  <a:pt x="3647995" y="81398"/>
                  <a:pt x="3643955" y="82168"/>
                  <a:pt x="3637616" y="84226"/>
                </a:cubicBezTo>
                <a:cubicBezTo>
                  <a:pt x="3631278" y="86284"/>
                  <a:pt x="3624434" y="88310"/>
                  <a:pt x="3617084" y="90303"/>
                </a:cubicBezTo>
                <a:cubicBezTo>
                  <a:pt x="3609735" y="92296"/>
                  <a:pt x="3601852" y="90554"/>
                  <a:pt x="3593434" y="85076"/>
                </a:cubicBezTo>
                <a:cubicBezTo>
                  <a:pt x="3585016" y="79598"/>
                  <a:pt x="3585780" y="76221"/>
                  <a:pt x="3595725" y="74945"/>
                </a:cubicBezTo>
                <a:cubicBezTo>
                  <a:pt x="3605670" y="73668"/>
                  <a:pt x="3614815" y="71714"/>
                  <a:pt x="3623161" y="69083"/>
                </a:cubicBezTo>
                <a:cubicBezTo>
                  <a:pt x="3631507" y="66452"/>
                  <a:pt x="3637573" y="64297"/>
                  <a:pt x="3641359" y="62619"/>
                </a:cubicBezTo>
                <a:cubicBezTo>
                  <a:pt x="3645145" y="60941"/>
                  <a:pt x="3648924" y="58633"/>
                  <a:pt x="3652695" y="55693"/>
                </a:cubicBezTo>
                <a:cubicBezTo>
                  <a:pt x="3654581" y="54223"/>
                  <a:pt x="3656753" y="53428"/>
                  <a:pt x="3659213" y="53308"/>
                </a:cubicBezTo>
                <a:close/>
                <a:moveTo>
                  <a:pt x="1362897" y="52201"/>
                </a:moveTo>
                <a:cubicBezTo>
                  <a:pt x="1369945" y="52218"/>
                  <a:pt x="1377056" y="55860"/>
                  <a:pt x="1384230" y="63125"/>
                </a:cubicBezTo>
                <a:cubicBezTo>
                  <a:pt x="1393795" y="72811"/>
                  <a:pt x="1392981" y="78236"/>
                  <a:pt x="1381788" y="79397"/>
                </a:cubicBezTo>
                <a:cubicBezTo>
                  <a:pt x="1370596" y="80559"/>
                  <a:pt x="1361422" y="81365"/>
                  <a:pt x="1354266" y="81817"/>
                </a:cubicBezTo>
                <a:cubicBezTo>
                  <a:pt x="1347110" y="82269"/>
                  <a:pt x="1335337" y="83047"/>
                  <a:pt x="1318946" y="84151"/>
                </a:cubicBezTo>
                <a:cubicBezTo>
                  <a:pt x="1329744" y="87808"/>
                  <a:pt x="1333784" y="93956"/>
                  <a:pt x="1331067" y="102596"/>
                </a:cubicBezTo>
                <a:cubicBezTo>
                  <a:pt x="1328349" y="111236"/>
                  <a:pt x="1327213" y="128667"/>
                  <a:pt x="1327658" y="154888"/>
                </a:cubicBezTo>
                <a:cubicBezTo>
                  <a:pt x="1328102" y="181109"/>
                  <a:pt x="1329232" y="204455"/>
                  <a:pt x="1331046" y="224925"/>
                </a:cubicBezTo>
                <a:cubicBezTo>
                  <a:pt x="1332859" y="245396"/>
                  <a:pt x="1332354" y="260815"/>
                  <a:pt x="1329529" y="271183"/>
                </a:cubicBezTo>
                <a:cubicBezTo>
                  <a:pt x="1326704" y="281551"/>
                  <a:pt x="1321305" y="291389"/>
                  <a:pt x="1313332" y="300695"/>
                </a:cubicBezTo>
                <a:cubicBezTo>
                  <a:pt x="1305358" y="310002"/>
                  <a:pt x="1299422" y="310120"/>
                  <a:pt x="1295521" y="301050"/>
                </a:cubicBezTo>
                <a:cubicBezTo>
                  <a:pt x="1291621" y="291980"/>
                  <a:pt x="1283723" y="281831"/>
                  <a:pt x="1271827" y="270602"/>
                </a:cubicBezTo>
                <a:cubicBezTo>
                  <a:pt x="1259932" y="259374"/>
                  <a:pt x="1260108" y="255108"/>
                  <a:pt x="1272354" y="257804"/>
                </a:cubicBezTo>
                <a:cubicBezTo>
                  <a:pt x="1284601" y="260500"/>
                  <a:pt x="1292506" y="261737"/>
                  <a:pt x="1296070" y="261514"/>
                </a:cubicBezTo>
                <a:cubicBezTo>
                  <a:pt x="1299633" y="261292"/>
                  <a:pt x="1301834" y="257223"/>
                  <a:pt x="1302673" y="249307"/>
                </a:cubicBezTo>
                <a:cubicBezTo>
                  <a:pt x="1303512" y="241391"/>
                  <a:pt x="1303932" y="228055"/>
                  <a:pt x="1303932" y="209298"/>
                </a:cubicBezTo>
                <a:cubicBezTo>
                  <a:pt x="1303932" y="190484"/>
                  <a:pt x="1303487" y="166704"/>
                  <a:pt x="1302598" y="137959"/>
                </a:cubicBezTo>
                <a:cubicBezTo>
                  <a:pt x="1301709" y="109214"/>
                  <a:pt x="1299343" y="92526"/>
                  <a:pt x="1295500" y="87894"/>
                </a:cubicBezTo>
                <a:cubicBezTo>
                  <a:pt x="1257728" y="91450"/>
                  <a:pt x="1232245" y="94813"/>
                  <a:pt x="1219052" y="97982"/>
                </a:cubicBezTo>
                <a:cubicBezTo>
                  <a:pt x="1205859" y="101151"/>
                  <a:pt x="1194211" y="98441"/>
                  <a:pt x="1184108" y="89851"/>
                </a:cubicBezTo>
                <a:cubicBezTo>
                  <a:pt x="1174006" y="81261"/>
                  <a:pt x="1176626" y="76967"/>
                  <a:pt x="1191971" y="76967"/>
                </a:cubicBezTo>
                <a:cubicBezTo>
                  <a:pt x="1205365" y="76967"/>
                  <a:pt x="1222910" y="75636"/>
                  <a:pt x="1244606" y="72976"/>
                </a:cubicBezTo>
                <a:cubicBezTo>
                  <a:pt x="1266303" y="70316"/>
                  <a:pt x="1287936" y="67186"/>
                  <a:pt x="1309503" y="63587"/>
                </a:cubicBezTo>
                <a:cubicBezTo>
                  <a:pt x="1331071" y="59988"/>
                  <a:pt x="1346526" y="56589"/>
                  <a:pt x="1355868" y="53391"/>
                </a:cubicBezTo>
                <a:cubicBezTo>
                  <a:pt x="1358204" y="52592"/>
                  <a:pt x="1360546" y="52195"/>
                  <a:pt x="1362897" y="52201"/>
                </a:cubicBezTo>
                <a:close/>
                <a:moveTo>
                  <a:pt x="7261358" y="51850"/>
                </a:moveTo>
                <a:lnTo>
                  <a:pt x="7217643" y="56467"/>
                </a:lnTo>
                <a:cubicBezTo>
                  <a:pt x="7217643" y="89141"/>
                  <a:pt x="7217080" y="122819"/>
                  <a:pt x="7215955" y="157501"/>
                </a:cubicBezTo>
                <a:lnTo>
                  <a:pt x="7213989" y="199050"/>
                </a:lnTo>
                <a:lnTo>
                  <a:pt x="7218084" y="195553"/>
                </a:lnTo>
                <a:cubicBezTo>
                  <a:pt x="7229291" y="187236"/>
                  <a:pt x="7240853" y="177563"/>
                  <a:pt x="7252769" y="166535"/>
                </a:cubicBezTo>
                <a:cubicBezTo>
                  <a:pt x="7264686" y="155508"/>
                  <a:pt x="7274967" y="145348"/>
                  <a:pt x="7283615" y="136055"/>
                </a:cubicBezTo>
                <a:cubicBezTo>
                  <a:pt x="7272129" y="127738"/>
                  <a:pt x="7264249" y="122031"/>
                  <a:pt x="7259975" y="118933"/>
                </a:cubicBezTo>
                <a:cubicBezTo>
                  <a:pt x="7250397" y="128355"/>
                  <a:pt x="7241143" y="134761"/>
                  <a:pt x="7232217" y="138153"/>
                </a:cubicBezTo>
                <a:cubicBezTo>
                  <a:pt x="7223289" y="141544"/>
                  <a:pt x="7222928" y="138321"/>
                  <a:pt x="7231129" y="128484"/>
                </a:cubicBezTo>
                <a:cubicBezTo>
                  <a:pt x="7239333" y="118646"/>
                  <a:pt x="7246757" y="106461"/>
                  <a:pt x="7253404" y="91927"/>
                </a:cubicBezTo>
                <a:cubicBezTo>
                  <a:pt x="7260051" y="77393"/>
                  <a:pt x="7262701" y="65412"/>
                  <a:pt x="7261351" y="55983"/>
                </a:cubicBezTo>
                <a:close/>
                <a:moveTo>
                  <a:pt x="5480183" y="51850"/>
                </a:moveTo>
                <a:lnTo>
                  <a:pt x="5436469" y="56467"/>
                </a:lnTo>
                <a:cubicBezTo>
                  <a:pt x="5436469" y="89141"/>
                  <a:pt x="5435906" y="122819"/>
                  <a:pt x="5434780" y="157501"/>
                </a:cubicBezTo>
                <a:lnTo>
                  <a:pt x="5432814" y="199049"/>
                </a:lnTo>
                <a:lnTo>
                  <a:pt x="5436909" y="195553"/>
                </a:lnTo>
                <a:cubicBezTo>
                  <a:pt x="5448116" y="187236"/>
                  <a:pt x="5459678" y="177563"/>
                  <a:pt x="5471595" y="166535"/>
                </a:cubicBezTo>
                <a:cubicBezTo>
                  <a:pt x="5483512" y="155508"/>
                  <a:pt x="5493794" y="145348"/>
                  <a:pt x="5502441" y="136055"/>
                </a:cubicBezTo>
                <a:cubicBezTo>
                  <a:pt x="5490954" y="127738"/>
                  <a:pt x="5483074" y="122031"/>
                  <a:pt x="5478801" y="118933"/>
                </a:cubicBezTo>
                <a:cubicBezTo>
                  <a:pt x="5469222" y="128355"/>
                  <a:pt x="5459968" y="134761"/>
                  <a:pt x="5451042" y="138153"/>
                </a:cubicBezTo>
                <a:cubicBezTo>
                  <a:pt x="5442115" y="141544"/>
                  <a:pt x="5441753" y="138321"/>
                  <a:pt x="5449956" y="128484"/>
                </a:cubicBezTo>
                <a:cubicBezTo>
                  <a:pt x="5458158" y="118646"/>
                  <a:pt x="5465582" y="106461"/>
                  <a:pt x="5472229" y="91927"/>
                </a:cubicBezTo>
                <a:cubicBezTo>
                  <a:pt x="5478876" y="77393"/>
                  <a:pt x="5481526" y="65412"/>
                  <a:pt x="5480178" y="55983"/>
                </a:cubicBezTo>
                <a:close/>
                <a:moveTo>
                  <a:pt x="2346753" y="46094"/>
                </a:moveTo>
                <a:cubicBezTo>
                  <a:pt x="2351496" y="45768"/>
                  <a:pt x="2355975" y="45963"/>
                  <a:pt x="2360191" y="46680"/>
                </a:cubicBezTo>
                <a:cubicBezTo>
                  <a:pt x="2368623" y="48114"/>
                  <a:pt x="2376113" y="51850"/>
                  <a:pt x="2382659" y="57887"/>
                </a:cubicBezTo>
                <a:cubicBezTo>
                  <a:pt x="2389205" y="63924"/>
                  <a:pt x="2386954" y="68631"/>
                  <a:pt x="2375905" y="72008"/>
                </a:cubicBezTo>
                <a:cubicBezTo>
                  <a:pt x="2364856" y="75386"/>
                  <a:pt x="2349185" y="78426"/>
                  <a:pt x="2328894" y="81129"/>
                </a:cubicBezTo>
                <a:cubicBezTo>
                  <a:pt x="2308603" y="83832"/>
                  <a:pt x="2289107" y="86524"/>
                  <a:pt x="2270407" y="89206"/>
                </a:cubicBezTo>
                <a:cubicBezTo>
                  <a:pt x="2250403" y="91027"/>
                  <a:pt x="2233327" y="87539"/>
                  <a:pt x="2219181" y="78741"/>
                </a:cubicBezTo>
                <a:cubicBezTo>
                  <a:pt x="2205034" y="69943"/>
                  <a:pt x="2206827" y="64985"/>
                  <a:pt x="2224558" y="63867"/>
                </a:cubicBezTo>
                <a:cubicBezTo>
                  <a:pt x="2242290" y="62748"/>
                  <a:pt x="2261950" y="60615"/>
                  <a:pt x="2283540" y="57467"/>
                </a:cubicBezTo>
                <a:cubicBezTo>
                  <a:pt x="2305129" y="54320"/>
                  <a:pt x="2321193" y="51376"/>
                  <a:pt x="2331733" y="48637"/>
                </a:cubicBezTo>
                <a:cubicBezTo>
                  <a:pt x="2337003" y="47268"/>
                  <a:pt x="2342010" y="46420"/>
                  <a:pt x="2346753" y="46094"/>
                </a:cubicBezTo>
                <a:close/>
                <a:moveTo>
                  <a:pt x="7348996" y="42679"/>
                </a:moveTo>
                <a:cubicBezTo>
                  <a:pt x="7342209" y="43353"/>
                  <a:pt x="7327869" y="44839"/>
                  <a:pt x="7305977" y="47137"/>
                </a:cubicBezTo>
                <a:lnTo>
                  <a:pt x="7278621" y="50027"/>
                </a:lnTo>
                <a:lnTo>
                  <a:pt x="7293951" y="59468"/>
                </a:lnTo>
                <a:cubicBezTo>
                  <a:pt x="7297973" y="64408"/>
                  <a:pt x="7298235" y="68803"/>
                  <a:pt x="7294735" y="72654"/>
                </a:cubicBezTo>
                <a:cubicBezTo>
                  <a:pt x="7291237" y="76504"/>
                  <a:pt x="7287136" y="80458"/>
                  <a:pt x="7282432" y="84517"/>
                </a:cubicBezTo>
                <a:cubicBezTo>
                  <a:pt x="7286620" y="83957"/>
                  <a:pt x="7291750" y="83086"/>
                  <a:pt x="7297823" y="81903"/>
                </a:cubicBezTo>
                <a:cubicBezTo>
                  <a:pt x="7303896" y="80720"/>
                  <a:pt x="7308754" y="78695"/>
                  <a:pt x="7312395" y="75826"/>
                </a:cubicBezTo>
                <a:cubicBezTo>
                  <a:pt x="7316039" y="72958"/>
                  <a:pt x="7321111" y="72743"/>
                  <a:pt x="7327615" y="75181"/>
                </a:cubicBezTo>
                <a:cubicBezTo>
                  <a:pt x="7334118" y="77619"/>
                  <a:pt x="7339911" y="81154"/>
                  <a:pt x="7344995" y="85786"/>
                </a:cubicBezTo>
                <a:cubicBezTo>
                  <a:pt x="7350079" y="90418"/>
                  <a:pt x="7349957" y="94662"/>
                  <a:pt x="7344629" y="98520"/>
                </a:cubicBezTo>
                <a:cubicBezTo>
                  <a:pt x="7339302" y="102377"/>
                  <a:pt x="7334481" y="107755"/>
                  <a:pt x="7330163" y="114653"/>
                </a:cubicBezTo>
                <a:cubicBezTo>
                  <a:pt x="7325847" y="121550"/>
                  <a:pt x="7320283" y="128792"/>
                  <a:pt x="7313471" y="136378"/>
                </a:cubicBezTo>
                <a:cubicBezTo>
                  <a:pt x="7327697" y="146689"/>
                  <a:pt x="7339703" y="154063"/>
                  <a:pt x="7349491" y="158501"/>
                </a:cubicBezTo>
                <a:cubicBezTo>
                  <a:pt x="7359277" y="162940"/>
                  <a:pt x="7370119" y="167572"/>
                  <a:pt x="7382014" y="172397"/>
                </a:cubicBezTo>
                <a:cubicBezTo>
                  <a:pt x="7393909" y="177223"/>
                  <a:pt x="7393881" y="181213"/>
                  <a:pt x="7381928" y="184368"/>
                </a:cubicBezTo>
                <a:cubicBezTo>
                  <a:pt x="7369976" y="187522"/>
                  <a:pt x="7358597" y="189329"/>
                  <a:pt x="7347791" y="189788"/>
                </a:cubicBezTo>
                <a:cubicBezTo>
                  <a:pt x="7336986" y="190247"/>
                  <a:pt x="7328937" y="186891"/>
                  <a:pt x="7323645" y="179721"/>
                </a:cubicBezTo>
                <a:cubicBezTo>
                  <a:pt x="7318354" y="172551"/>
                  <a:pt x="7310094" y="163538"/>
                  <a:pt x="7298865" y="152683"/>
                </a:cubicBezTo>
                <a:cubicBezTo>
                  <a:pt x="7291452" y="161961"/>
                  <a:pt x="7280640" y="171644"/>
                  <a:pt x="7266428" y="181733"/>
                </a:cubicBezTo>
                <a:cubicBezTo>
                  <a:pt x="7252217" y="191821"/>
                  <a:pt x="7237805" y="198726"/>
                  <a:pt x="7223193" y="202447"/>
                </a:cubicBezTo>
                <a:cubicBezTo>
                  <a:pt x="7219539" y="203377"/>
                  <a:pt x="7216693" y="203931"/>
                  <a:pt x="7214654" y="204109"/>
                </a:cubicBezTo>
                <a:lnTo>
                  <a:pt x="7213755" y="203965"/>
                </a:lnTo>
                <a:lnTo>
                  <a:pt x="7210889" y="264558"/>
                </a:lnTo>
                <a:cubicBezTo>
                  <a:pt x="7263632" y="261905"/>
                  <a:pt x="7298737" y="259682"/>
                  <a:pt x="7316203" y="257890"/>
                </a:cubicBezTo>
                <a:cubicBezTo>
                  <a:pt x="7333669" y="256097"/>
                  <a:pt x="7347057" y="254735"/>
                  <a:pt x="7356363" y="253803"/>
                </a:cubicBezTo>
                <a:cubicBezTo>
                  <a:pt x="7365671" y="252871"/>
                  <a:pt x="7372553" y="254652"/>
                  <a:pt x="7377013" y="259148"/>
                </a:cubicBezTo>
                <a:cubicBezTo>
                  <a:pt x="7381473" y="263644"/>
                  <a:pt x="7384571" y="262278"/>
                  <a:pt x="7386305" y="255050"/>
                </a:cubicBezTo>
                <a:cubicBezTo>
                  <a:pt x="7388041" y="247823"/>
                  <a:pt x="7388683" y="229188"/>
                  <a:pt x="7388231" y="199145"/>
                </a:cubicBezTo>
                <a:cubicBezTo>
                  <a:pt x="7387779" y="169102"/>
                  <a:pt x="7387109" y="138995"/>
                  <a:pt x="7386219" y="108823"/>
                </a:cubicBezTo>
                <a:cubicBezTo>
                  <a:pt x="7385331" y="78651"/>
                  <a:pt x="7382298" y="59748"/>
                  <a:pt x="7377120" y="52111"/>
                </a:cubicBezTo>
                <a:cubicBezTo>
                  <a:pt x="7371944" y="44475"/>
                  <a:pt x="7362569" y="41331"/>
                  <a:pt x="7348996" y="42679"/>
                </a:cubicBezTo>
                <a:close/>
                <a:moveTo>
                  <a:pt x="5567821" y="42679"/>
                </a:moveTo>
                <a:cubicBezTo>
                  <a:pt x="5561034" y="43353"/>
                  <a:pt x="5546695" y="44839"/>
                  <a:pt x="5524803" y="47137"/>
                </a:cubicBezTo>
                <a:lnTo>
                  <a:pt x="5497446" y="50027"/>
                </a:lnTo>
                <a:lnTo>
                  <a:pt x="5512776" y="59468"/>
                </a:lnTo>
                <a:cubicBezTo>
                  <a:pt x="5516799" y="64408"/>
                  <a:pt x="5517061" y="68803"/>
                  <a:pt x="5513562" y="72654"/>
                </a:cubicBezTo>
                <a:cubicBezTo>
                  <a:pt x="5510062" y="76504"/>
                  <a:pt x="5505961" y="80458"/>
                  <a:pt x="5501258" y="84517"/>
                </a:cubicBezTo>
                <a:cubicBezTo>
                  <a:pt x="5505445" y="83957"/>
                  <a:pt x="5510575" y="83086"/>
                  <a:pt x="5516648" y="81903"/>
                </a:cubicBezTo>
                <a:cubicBezTo>
                  <a:pt x="5522721" y="80720"/>
                  <a:pt x="5527579" y="78695"/>
                  <a:pt x="5531221" y="75826"/>
                </a:cubicBezTo>
                <a:cubicBezTo>
                  <a:pt x="5534864" y="72958"/>
                  <a:pt x="5539937" y="72743"/>
                  <a:pt x="5546440" y="75181"/>
                </a:cubicBezTo>
                <a:cubicBezTo>
                  <a:pt x="5552943" y="77619"/>
                  <a:pt x="5558737" y="81154"/>
                  <a:pt x="5563820" y="85786"/>
                </a:cubicBezTo>
                <a:cubicBezTo>
                  <a:pt x="5568904" y="90418"/>
                  <a:pt x="5568782" y="94662"/>
                  <a:pt x="5563454" y="98520"/>
                </a:cubicBezTo>
                <a:cubicBezTo>
                  <a:pt x="5558127" y="102377"/>
                  <a:pt x="5553306" y="107755"/>
                  <a:pt x="5548989" y="114653"/>
                </a:cubicBezTo>
                <a:cubicBezTo>
                  <a:pt x="5544672" y="121550"/>
                  <a:pt x="5539109" y="128792"/>
                  <a:pt x="5532297" y="136378"/>
                </a:cubicBezTo>
                <a:cubicBezTo>
                  <a:pt x="5546522" y="146689"/>
                  <a:pt x="5558529" y="154063"/>
                  <a:pt x="5568316" y="158501"/>
                </a:cubicBezTo>
                <a:cubicBezTo>
                  <a:pt x="5578103" y="162940"/>
                  <a:pt x="5588944" y="167572"/>
                  <a:pt x="5600839" y="172397"/>
                </a:cubicBezTo>
                <a:cubicBezTo>
                  <a:pt x="5612735" y="177223"/>
                  <a:pt x="5612706" y="181213"/>
                  <a:pt x="5600753" y="184368"/>
                </a:cubicBezTo>
                <a:cubicBezTo>
                  <a:pt x="5588801" y="187522"/>
                  <a:pt x="5577422" y="189329"/>
                  <a:pt x="5566616" y="189788"/>
                </a:cubicBezTo>
                <a:cubicBezTo>
                  <a:pt x="5555811" y="190247"/>
                  <a:pt x="5547763" y="186891"/>
                  <a:pt x="5542471" y="179721"/>
                </a:cubicBezTo>
                <a:cubicBezTo>
                  <a:pt x="5537180" y="172551"/>
                  <a:pt x="5528920" y="163538"/>
                  <a:pt x="5517692" y="152683"/>
                </a:cubicBezTo>
                <a:cubicBezTo>
                  <a:pt x="5510277" y="161961"/>
                  <a:pt x="5499465" y="171644"/>
                  <a:pt x="5485254" y="181733"/>
                </a:cubicBezTo>
                <a:cubicBezTo>
                  <a:pt x="5471043" y="191821"/>
                  <a:pt x="5456631" y="198726"/>
                  <a:pt x="5442018" y="202447"/>
                </a:cubicBezTo>
                <a:cubicBezTo>
                  <a:pt x="5438365" y="203377"/>
                  <a:pt x="5435519" y="203931"/>
                  <a:pt x="5433479" y="204109"/>
                </a:cubicBezTo>
                <a:lnTo>
                  <a:pt x="5432582" y="203965"/>
                </a:lnTo>
                <a:lnTo>
                  <a:pt x="5429714" y="264558"/>
                </a:lnTo>
                <a:cubicBezTo>
                  <a:pt x="5482458" y="261905"/>
                  <a:pt x="5517562" y="259682"/>
                  <a:pt x="5535029" y="257890"/>
                </a:cubicBezTo>
                <a:cubicBezTo>
                  <a:pt x="5552495" y="256097"/>
                  <a:pt x="5565882" y="254735"/>
                  <a:pt x="5575189" y="253803"/>
                </a:cubicBezTo>
                <a:cubicBezTo>
                  <a:pt x="5584496" y="252871"/>
                  <a:pt x="5591379" y="254652"/>
                  <a:pt x="5595838" y="259148"/>
                </a:cubicBezTo>
                <a:cubicBezTo>
                  <a:pt x="5600298" y="263644"/>
                  <a:pt x="5603396" y="262278"/>
                  <a:pt x="5605131" y="255050"/>
                </a:cubicBezTo>
                <a:cubicBezTo>
                  <a:pt x="5606866" y="247823"/>
                  <a:pt x="5607508" y="229188"/>
                  <a:pt x="5607056" y="199145"/>
                </a:cubicBezTo>
                <a:cubicBezTo>
                  <a:pt x="5606604" y="169102"/>
                  <a:pt x="5605934" y="138995"/>
                  <a:pt x="5605045" y="108823"/>
                </a:cubicBezTo>
                <a:cubicBezTo>
                  <a:pt x="5604156" y="78651"/>
                  <a:pt x="5601123" y="59748"/>
                  <a:pt x="5595946" y="52111"/>
                </a:cubicBezTo>
                <a:cubicBezTo>
                  <a:pt x="5590769" y="44475"/>
                  <a:pt x="5581394" y="41331"/>
                  <a:pt x="5567821" y="42679"/>
                </a:cubicBezTo>
                <a:close/>
                <a:moveTo>
                  <a:pt x="4522084" y="41098"/>
                </a:moveTo>
                <a:cubicBezTo>
                  <a:pt x="4519467" y="40804"/>
                  <a:pt x="4511146" y="41779"/>
                  <a:pt x="4497122" y="44023"/>
                </a:cubicBezTo>
                <a:cubicBezTo>
                  <a:pt x="4483097" y="46268"/>
                  <a:pt x="4466684" y="49333"/>
                  <a:pt x="4447884" y="53219"/>
                </a:cubicBezTo>
                <a:cubicBezTo>
                  <a:pt x="4449677" y="58539"/>
                  <a:pt x="4451140" y="62841"/>
                  <a:pt x="4452273" y="66125"/>
                </a:cubicBezTo>
                <a:cubicBezTo>
                  <a:pt x="4465752" y="63501"/>
                  <a:pt x="4476676" y="61045"/>
                  <a:pt x="4485043" y="58758"/>
                </a:cubicBezTo>
                <a:cubicBezTo>
                  <a:pt x="4493411" y="56471"/>
                  <a:pt x="4500108" y="57933"/>
                  <a:pt x="4505134" y="63146"/>
                </a:cubicBezTo>
                <a:cubicBezTo>
                  <a:pt x="4510160" y="68359"/>
                  <a:pt x="4505080" y="73335"/>
                  <a:pt x="4489894" y="78074"/>
                </a:cubicBezTo>
                <a:cubicBezTo>
                  <a:pt x="4474708" y="82814"/>
                  <a:pt x="4462949" y="84739"/>
                  <a:pt x="4454617" y="83850"/>
                </a:cubicBezTo>
                <a:cubicBezTo>
                  <a:pt x="4457213" y="91436"/>
                  <a:pt x="4459149" y="97229"/>
                  <a:pt x="4460425" y="101230"/>
                </a:cubicBezTo>
                <a:cubicBezTo>
                  <a:pt x="4482566" y="97745"/>
                  <a:pt x="4501825" y="94777"/>
                  <a:pt x="4518202" y="92325"/>
                </a:cubicBezTo>
                <a:cubicBezTo>
                  <a:pt x="4520697" y="76493"/>
                  <a:pt x="4522622" y="64071"/>
                  <a:pt x="4523977" y="55058"/>
                </a:cubicBezTo>
                <a:cubicBezTo>
                  <a:pt x="4525332" y="46045"/>
                  <a:pt x="4524701" y="41392"/>
                  <a:pt x="4522084" y="41098"/>
                </a:cubicBezTo>
                <a:close/>
                <a:moveTo>
                  <a:pt x="1877022" y="38329"/>
                </a:moveTo>
                <a:cubicBezTo>
                  <a:pt x="1878694" y="38323"/>
                  <a:pt x="1880757" y="38680"/>
                  <a:pt x="1883211" y="39399"/>
                </a:cubicBezTo>
                <a:cubicBezTo>
                  <a:pt x="1893027" y="42274"/>
                  <a:pt x="1901377" y="46558"/>
                  <a:pt x="1908260" y="52251"/>
                </a:cubicBezTo>
                <a:cubicBezTo>
                  <a:pt x="1915143" y="57944"/>
                  <a:pt x="1916236" y="64078"/>
                  <a:pt x="1911540" y="70653"/>
                </a:cubicBezTo>
                <a:cubicBezTo>
                  <a:pt x="1906844" y="77228"/>
                  <a:pt x="1901638" y="87998"/>
                  <a:pt x="1895924" y="102962"/>
                </a:cubicBezTo>
                <a:cubicBezTo>
                  <a:pt x="1890209" y="117926"/>
                  <a:pt x="1884713" y="133983"/>
                  <a:pt x="1879436" y="151134"/>
                </a:cubicBezTo>
                <a:cubicBezTo>
                  <a:pt x="1901362" y="158032"/>
                  <a:pt x="1915394" y="167471"/>
                  <a:pt x="1921532" y="179452"/>
                </a:cubicBezTo>
                <a:cubicBezTo>
                  <a:pt x="1927669" y="191434"/>
                  <a:pt x="1928128" y="202565"/>
                  <a:pt x="1922908" y="212847"/>
                </a:cubicBezTo>
                <a:cubicBezTo>
                  <a:pt x="1917689" y="223129"/>
                  <a:pt x="1909117" y="219695"/>
                  <a:pt x="1897193" y="202544"/>
                </a:cubicBezTo>
                <a:cubicBezTo>
                  <a:pt x="1885269" y="185393"/>
                  <a:pt x="1877307" y="171920"/>
                  <a:pt x="1873306" y="162126"/>
                </a:cubicBezTo>
                <a:cubicBezTo>
                  <a:pt x="1866293" y="182245"/>
                  <a:pt x="1856334" y="201063"/>
                  <a:pt x="1843428" y="218580"/>
                </a:cubicBezTo>
                <a:cubicBezTo>
                  <a:pt x="1830522" y="236096"/>
                  <a:pt x="1816622" y="248838"/>
                  <a:pt x="1801730" y="256804"/>
                </a:cubicBezTo>
                <a:cubicBezTo>
                  <a:pt x="1786838" y="264770"/>
                  <a:pt x="1785077" y="261367"/>
                  <a:pt x="1796449" y="246597"/>
                </a:cubicBezTo>
                <a:cubicBezTo>
                  <a:pt x="1807821" y="231826"/>
                  <a:pt x="1818849" y="214866"/>
                  <a:pt x="1829532" y="195714"/>
                </a:cubicBezTo>
                <a:cubicBezTo>
                  <a:pt x="1840216" y="176563"/>
                  <a:pt x="1848938" y="157749"/>
                  <a:pt x="1855699" y="139271"/>
                </a:cubicBezTo>
                <a:cubicBezTo>
                  <a:pt x="1862461" y="120794"/>
                  <a:pt x="1867631" y="103166"/>
                  <a:pt x="1871208" y="86388"/>
                </a:cubicBezTo>
                <a:cubicBezTo>
                  <a:pt x="1874786" y="69610"/>
                  <a:pt x="1875227" y="56865"/>
                  <a:pt x="1872531" y="48153"/>
                </a:cubicBezTo>
                <a:cubicBezTo>
                  <a:pt x="1870509" y="41620"/>
                  <a:pt x="1872006" y="38345"/>
                  <a:pt x="1877022" y="38329"/>
                </a:cubicBezTo>
                <a:close/>
                <a:moveTo>
                  <a:pt x="4800719" y="38323"/>
                </a:moveTo>
                <a:cubicBezTo>
                  <a:pt x="4804451" y="39090"/>
                  <a:pt x="4808056" y="40937"/>
                  <a:pt x="4811533" y="43862"/>
                </a:cubicBezTo>
                <a:cubicBezTo>
                  <a:pt x="4818489" y="49713"/>
                  <a:pt x="4817424" y="54901"/>
                  <a:pt x="4808339" y="59425"/>
                </a:cubicBezTo>
                <a:cubicBezTo>
                  <a:pt x="4799255" y="63949"/>
                  <a:pt x="4783556" y="67631"/>
                  <a:pt x="4761243" y="70470"/>
                </a:cubicBezTo>
                <a:cubicBezTo>
                  <a:pt x="4770234" y="76235"/>
                  <a:pt x="4771575" y="81537"/>
                  <a:pt x="4765265" y="86377"/>
                </a:cubicBezTo>
                <a:cubicBezTo>
                  <a:pt x="4758955" y="91217"/>
                  <a:pt x="4752269" y="97832"/>
                  <a:pt x="4745207" y="106221"/>
                </a:cubicBezTo>
                <a:cubicBezTo>
                  <a:pt x="4738144" y="114610"/>
                  <a:pt x="4732752" y="120148"/>
                  <a:pt x="4729031" y="122837"/>
                </a:cubicBezTo>
                <a:cubicBezTo>
                  <a:pt x="4725310" y="125526"/>
                  <a:pt x="4726321" y="126455"/>
                  <a:pt x="4732064" y="125623"/>
                </a:cubicBezTo>
                <a:cubicBezTo>
                  <a:pt x="4737807" y="124791"/>
                  <a:pt x="4753327" y="122726"/>
                  <a:pt x="4778623" y="119428"/>
                </a:cubicBezTo>
                <a:cubicBezTo>
                  <a:pt x="4776902" y="114452"/>
                  <a:pt x="4774672" y="107249"/>
                  <a:pt x="4771933" y="97821"/>
                </a:cubicBezTo>
                <a:cubicBezTo>
                  <a:pt x="4769194" y="88392"/>
                  <a:pt x="4772618" y="85857"/>
                  <a:pt x="4782204" y="90217"/>
                </a:cubicBezTo>
                <a:cubicBezTo>
                  <a:pt x="4791790" y="94576"/>
                  <a:pt x="4799448" y="100104"/>
                  <a:pt x="4805177" y="106801"/>
                </a:cubicBezTo>
                <a:cubicBezTo>
                  <a:pt x="4810906" y="113498"/>
                  <a:pt x="4814015" y="120582"/>
                  <a:pt x="4814502" y="128054"/>
                </a:cubicBezTo>
                <a:cubicBezTo>
                  <a:pt x="4814990" y="135525"/>
                  <a:pt x="4812347" y="141946"/>
                  <a:pt x="4806576" y="147316"/>
                </a:cubicBezTo>
                <a:cubicBezTo>
                  <a:pt x="4800803" y="152686"/>
                  <a:pt x="4793888" y="148173"/>
                  <a:pt x="4785829" y="133775"/>
                </a:cubicBezTo>
                <a:cubicBezTo>
                  <a:pt x="4770585" y="137188"/>
                  <a:pt x="4760138" y="139203"/>
                  <a:pt x="4754488" y="139820"/>
                </a:cubicBezTo>
                <a:cubicBezTo>
                  <a:pt x="4764383" y="144280"/>
                  <a:pt x="4768430" y="149001"/>
                  <a:pt x="4766631" y="153984"/>
                </a:cubicBezTo>
                <a:cubicBezTo>
                  <a:pt x="4764831" y="158967"/>
                  <a:pt x="4763931" y="166579"/>
                  <a:pt x="4763931" y="176817"/>
                </a:cubicBezTo>
                <a:cubicBezTo>
                  <a:pt x="4764950" y="176918"/>
                  <a:pt x="4770119" y="175591"/>
                  <a:pt x="4779440" y="172838"/>
                </a:cubicBezTo>
                <a:cubicBezTo>
                  <a:pt x="4788762" y="170085"/>
                  <a:pt x="4796605" y="172035"/>
                  <a:pt x="4802972" y="178689"/>
                </a:cubicBezTo>
                <a:cubicBezTo>
                  <a:pt x="4809339" y="185343"/>
                  <a:pt x="4806590" y="190308"/>
                  <a:pt x="4794723" y="193585"/>
                </a:cubicBezTo>
                <a:cubicBezTo>
                  <a:pt x="4782857" y="196861"/>
                  <a:pt x="4772055" y="199626"/>
                  <a:pt x="4762318" y="201877"/>
                </a:cubicBezTo>
                <a:cubicBezTo>
                  <a:pt x="4761601" y="213564"/>
                  <a:pt x="4761243" y="221860"/>
                  <a:pt x="4761243" y="226764"/>
                </a:cubicBezTo>
                <a:cubicBezTo>
                  <a:pt x="4765243" y="226090"/>
                  <a:pt x="4776590" y="223670"/>
                  <a:pt x="4795283" y="219505"/>
                </a:cubicBezTo>
                <a:cubicBezTo>
                  <a:pt x="4813975" y="215339"/>
                  <a:pt x="4825347" y="215672"/>
                  <a:pt x="4829398" y="220505"/>
                </a:cubicBezTo>
                <a:cubicBezTo>
                  <a:pt x="4833449" y="225338"/>
                  <a:pt x="4821310" y="231622"/>
                  <a:pt x="4792981" y="239359"/>
                </a:cubicBezTo>
                <a:cubicBezTo>
                  <a:pt x="4764652" y="247095"/>
                  <a:pt x="4742443" y="254090"/>
                  <a:pt x="4726353" y="260342"/>
                </a:cubicBezTo>
                <a:cubicBezTo>
                  <a:pt x="4710263" y="266594"/>
                  <a:pt x="4699375" y="271137"/>
                  <a:pt x="4693689" y="273969"/>
                </a:cubicBezTo>
                <a:cubicBezTo>
                  <a:pt x="4688003" y="276801"/>
                  <a:pt x="4682436" y="276177"/>
                  <a:pt x="4676987" y="272097"/>
                </a:cubicBezTo>
                <a:cubicBezTo>
                  <a:pt x="4671537" y="268018"/>
                  <a:pt x="4666866" y="261690"/>
                  <a:pt x="4662973" y="253115"/>
                </a:cubicBezTo>
                <a:cubicBezTo>
                  <a:pt x="4659079" y="244539"/>
                  <a:pt x="4663120" y="240710"/>
                  <a:pt x="4675094" y="241628"/>
                </a:cubicBezTo>
                <a:cubicBezTo>
                  <a:pt x="4687068" y="242546"/>
                  <a:pt x="4707632" y="239255"/>
                  <a:pt x="4736785" y="231755"/>
                </a:cubicBezTo>
                <a:lnTo>
                  <a:pt x="4736785" y="206674"/>
                </a:lnTo>
                <a:cubicBezTo>
                  <a:pt x="4729185" y="208452"/>
                  <a:pt x="4722607" y="209796"/>
                  <a:pt x="4717050" y="210707"/>
                </a:cubicBezTo>
                <a:cubicBezTo>
                  <a:pt x="4711493" y="211618"/>
                  <a:pt x="4705294" y="208778"/>
                  <a:pt x="4698454" y="202189"/>
                </a:cubicBezTo>
                <a:cubicBezTo>
                  <a:pt x="4691614" y="195600"/>
                  <a:pt x="4692309" y="191993"/>
                  <a:pt x="4700541" y="191369"/>
                </a:cubicBezTo>
                <a:cubicBezTo>
                  <a:pt x="4708772" y="190745"/>
                  <a:pt x="4720854" y="188440"/>
                  <a:pt x="4736785" y="184454"/>
                </a:cubicBezTo>
                <a:cubicBezTo>
                  <a:pt x="4736785" y="167475"/>
                  <a:pt x="4735122" y="154633"/>
                  <a:pt x="4731795" y="145929"/>
                </a:cubicBezTo>
                <a:cubicBezTo>
                  <a:pt x="4719147" y="151134"/>
                  <a:pt x="4709324" y="155587"/>
                  <a:pt x="4702326" y="159287"/>
                </a:cubicBezTo>
                <a:cubicBezTo>
                  <a:pt x="4695328" y="162986"/>
                  <a:pt x="4689911" y="163388"/>
                  <a:pt x="4686075" y="160491"/>
                </a:cubicBezTo>
                <a:cubicBezTo>
                  <a:pt x="4682239" y="157594"/>
                  <a:pt x="4679833" y="152622"/>
                  <a:pt x="4678858" y="145574"/>
                </a:cubicBezTo>
                <a:cubicBezTo>
                  <a:pt x="4677883" y="138525"/>
                  <a:pt x="4682278" y="133116"/>
                  <a:pt x="4692044" y="129344"/>
                </a:cubicBezTo>
                <a:cubicBezTo>
                  <a:pt x="4701810" y="125573"/>
                  <a:pt x="4711263" y="117596"/>
                  <a:pt x="4720405" y="105414"/>
                </a:cubicBezTo>
                <a:cubicBezTo>
                  <a:pt x="4729547" y="93232"/>
                  <a:pt x="4734556" y="83341"/>
                  <a:pt x="4735430" y="75740"/>
                </a:cubicBezTo>
                <a:cubicBezTo>
                  <a:pt x="4728418" y="77547"/>
                  <a:pt x="4721276" y="78214"/>
                  <a:pt x="4714006" y="77741"/>
                </a:cubicBezTo>
                <a:cubicBezTo>
                  <a:pt x="4706735" y="77268"/>
                  <a:pt x="4700164" y="74518"/>
                  <a:pt x="4694292" y="69492"/>
                </a:cubicBezTo>
                <a:cubicBezTo>
                  <a:pt x="4688419" y="64465"/>
                  <a:pt x="4689836" y="61318"/>
                  <a:pt x="4698540" y="60049"/>
                </a:cubicBezTo>
                <a:cubicBezTo>
                  <a:pt x="4707244" y="58780"/>
                  <a:pt x="4722528" y="55693"/>
                  <a:pt x="4744389" y="50788"/>
                </a:cubicBezTo>
                <a:cubicBezTo>
                  <a:pt x="4766251" y="45884"/>
                  <a:pt x="4781168" y="42041"/>
                  <a:pt x="4789141" y="39259"/>
                </a:cubicBezTo>
                <a:cubicBezTo>
                  <a:pt x="4793128" y="37868"/>
                  <a:pt x="4796987" y="37556"/>
                  <a:pt x="4800719" y="38323"/>
                </a:cubicBezTo>
                <a:close/>
                <a:moveTo>
                  <a:pt x="884735" y="33728"/>
                </a:moveTo>
                <a:cubicBezTo>
                  <a:pt x="888196" y="33608"/>
                  <a:pt x="892243" y="34383"/>
                  <a:pt x="896875" y="36054"/>
                </a:cubicBezTo>
                <a:cubicBezTo>
                  <a:pt x="906138" y="39395"/>
                  <a:pt x="913749" y="43518"/>
                  <a:pt x="919708" y="48422"/>
                </a:cubicBezTo>
                <a:cubicBezTo>
                  <a:pt x="925666" y="53327"/>
                  <a:pt x="925207" y="59013"/>
                  <a:pt x="918331" y="65480"/>
                </a:cubicBezTo>
                <a:cubicBezTo>
                  <a:pt x="911455" y="71947"/>
                  <a:pt x="906719" y="82308"/>
                  <a:pt x="904124" y="96562"/>
                </a:cubicBezTo>
                <a:cubicBezTo>
                  <a:pt x="901528" y="110817"/>
                  <a:pt x="899338" y="134252"/>
                  <a:pt x="897552" y="166869"/>
                </a:cubicBezTo>
                <a:cubicBezTo>
                  <a:pt x="895767" y="199486"/>
                  <a:pt x="896778" y="222143"/>
                  <a:pt x="900585" y="234841"/>
                </a:cubicBezTo>
                <a:cubicBezTo>
                  <a:pt x="904392" y="247540"/>
                  <a:pt x="917037" y="254100"/>
                  <a:pt x="938518" y="254523"/>
                </a:cubicBezTo>
                <a:cubicBezTo>
                  <a:pt x="960000" y="254946"/>
                  <a:pt x="974143" y="253957"/>
                  <a:pt x="980948" y="251555"/>
                </a:cubicBezTo>
                <a:cubicBezTo>
                  <a:pt x="987752" y="249153"/>
                  <a:pt x="992642" y="244123"/>
                  <a:pt x="995618" y="236466"/>
                </a:cubicBezTo>
                <a:cubicBezTo>
                  <a:pt x="998593" y="228808"/>
                  <a:pt x="1003247" y="218078"/>
                  <a:pt x="1009578" y="204275"/>
                </a:cubicBezTo>
                <a:cubicBezTo>
                  <a:pt x="1015909" y="190473"/>
                  <a:pt x="1018619" y="192982"/>
                  <a:pt x="1017709" y="211804"/>
                </a:cubicBezTo>
                <a:cubicBezTo>
                  <a:pt x="1016798" y="230625"/>
                  <a:pt x="1018598" y="245242"/>
                  <a:pt x="1023108" y="255653"/>
                </a:cubicBezTo>
                <a:cubicBezTo>
                  <a:pt x="1027618" y="266064"/>
                  <a:pt x="1022305" y="273775"/>
                  <a:pt x="1007169" y="278787"/>
                </a:cubicBezTo>
                <a:cubicBezTo>
                  <a:pt x="992033" y="283799"/>
                  <a:pt x="972921" y="286076"/>
                  <a:pt x="949833" y="285617"/>
                </a:cubicBezTo>
                <a:cubicBezTo>
                  <a:pt x="926745" y="285158"/>
                  <a:pt x="908443" y="281064"/>
                  <a:pt x="894928" y="273334"/>
                </a:cubicBezTo>
                <a:cubicBezTo>
                  <a:pt x="881412" y="265605"/>
                  <a:pt x="873726" y="249859"/>
                  <a:pt x="871869" y="226098"/>
                </a:cubicBezTo>
                <a:cubicBezTo>
                  <a:pt x="870012" y="202336"/>
                  <a:pt x="870661" y="170472"/>
                  <a:pt x="873815" y="130506"/>
                </a:cubicBezTo>
                <a:cubicBezTo>
                  <a:pt x="876970" y="90540"/>
                  <a:pt x="878250" y="68947"/>
                  <a:pt x="877655" y="65727"/>
                </a:cubicBezTo>
                <a:cubicBezTo>
                  <a:pt x="877060" y="62508"/>
                  <a:pt x="873393" y="61798"/>
                  <a:pt x="866653" y="63598"/>
                </a:cubicBezTo>
                <a:cubicBezTo>
                  <a:pt x="859912" y="65398"/>
                  <a:pt x="843235" y="70033"/>
                  <a:pt x="816620" y="77504"/>
                </a:cubicBezTo>
                <a:cubicBezTo>
                  <a:pt x="817480" y="104378"/>
                  <a:pt x="816312" y="132868"/>
                  <a:pt x="813113" y="162976"/>
                </a:cubicBezTo>
                <a:cubicBezTo>
                  <a:pt x="809915" y="193083"/>
                  <a:pt x="801817" y="217189"/>
                  <a:pt x="788818" y="235293"/>
                </a:cubicBezTo>
                <a:cubicBezTo>
                  <a:pt x="775818" y="253398"/>
                  <a:pt x="759402" y="267777"/>
                  <a:pt x="739570" y="278432"/>
                </a:cubicBezTo>
                <a:cubicBezTo>
                  <a:pt x="719737" y="289087"/>
                  <a:pt x="719095" y="284322"/>
                  <a:pt x="737644" y="264139"/>
                </a:cubicBezTo>
                <a:cubicBezTo>
                  <a:pt x="756193" y="243955"/>
                  <a:pt x="769240" y="223871"/>
                  <a:pt x="776783" y="203888"/>
                </a:cubicBezTo>
                <a:cubicBezTo>
                  <a:pt x="784325" y="183905"/>
                  <a:pt x="788775" y="159304"/>
                  <a:pt x="790130" y="130086"/>
                </a:cubicBezTo>
                <a:cubicBezTo>
                  <a:pt x="791485" y="100868"/>
                  <a:pt x="789911" y="81785"/>
                  <a:pt x="785408" y="72837"/>
                </a:cubicBezTo>
                <a:cubicBezTo>
                  <a:pt x="780905" y="63888"/>
                  <a:pt x="782282" y="59414"/>
                  <a:pt x="789538" y="59414"/>
                </a:cubicBezTo>
                <a:cubicBezTo>
                  <a:pt x="793941" y="59414"/>
                  <a:pt x="798554" y="59411"/>
                  <a:pt x="803380" y="59403"/>
                </a:cubicBezTo>
                <a:cubicBezTo>
                  <a:pt x="808205" y="59396"/>
                  <a:pt x="816071" y="58306"/>
                  <a:pt x="826977" y="56134"/>
                </a:cubicBezTo>
                <a:cubicBezTo>
                  <a:pt x="837883" y="53961"/>
                  <a:pt x="847652" y="51147"/>
                  <a:pt x="856284" y="47691"/>
                </a:cubicBezTo>
                <a:cubicBezTo>
                  <a:pt x="864917" y="44235"/>
                  <a:pt x="871524" y="40596"/>
                  <a:pt x="876107" y="36775"/>
                </a:cubicBezTo>
                <a:cubicBezTo>
                  <a:pt x="878397" y="34864"/>
                  <a:pt x="881273" y="33848"/>
                  <a:pt x="884735" y="33728"/>
                </a:cubicBezTo>
                <a:close/>
                <a:moveTo>
                  <a:pt x="5866713" y="33110"/>
                </a:moveTo>
                <a:cubicBezTo>
                  <a:pt x="5873169" y="32714"/>
                  <a:pt x="5879323" y="35344"/>
                  <a:pt x="5885174" y="41001"/>
                </a:cubicBezTo>
                <a:cubicBezTo>
                  <a:pt x="5892975" y="48544"/>
                  <a:pt x="5890963" y="53961"/>
                  <a:pt x="5879140" y="57252"/>
                </a:cubicBezTo>
                <a:cubicBezTo>
                  <a:pt x="5867317" y="60543"/>
                  <a:pt x="5853883" y="62906"/>
                  <a:pt x="5838841" y="64340"/>
                </a:cubicBezTo>
                <a:cubicBezTo>
                  <a:pt x="5854127" y="68384"/>
                  <a:pt x="5860648" y="73880"/>
                  <a:pt x="5858404" y="80828"/>
                </a:cubicBezTo>
                <a:cubicBezTo>
                  <a:pt x="5856159" y="87775"/>
                  <a:pt x="5855037" y="100427"/>
                  <a:pt x="5855037" y="118783"/>
                </a:cubicBezTo>
                <a:cubicBezTo>
                  <a:pt x="5859999" y="118094"/>
                  <a:pt x="5865675" y="116796"/>
                  <a:pt x="5872063" y="114889"/>
                </a:cubicBezTo>
                <a:cubicBezTo>
                  <a:pt x="5878452" y="112982"/>
                  <a:pt x="5885309" y="115413"/>
                  <a:pt x="5892637" y="122181"/>
                </a:cubicBezTo>
                <a:cubicBezTo>
                  <a:pt x="5899965" y="128950"/>
                  <a:pt x="5897069" y="133718"/>
                  <a:pt x="5883947" y="136486"/>
                </a:cubicBezTo>
                <a:lnTo>
                  <a:pt x="5855037" y="141304"/>
                </a:lnTo>
                <a:cubicBezTo>
                  <a:pt x="5855037" y="171820"/>
                  <a:pt x="5855483" y="193316"/>
                  <a:pt x="5856371" y="205792"/>
                </a:cubicBezTo>
                <a:cubicBezTo>
                  <a:pt x="5857260" y="218268"/>
                  <a:pt x="5856791" y="230464"/>
                  <a:pt x="5854963" y="242381"/>
                </a:cubicBezTo>
                <a:cubicBezTo>
                  <a:pt x="5853134" y="254298"/>
                  <a:pt x="5850187" y="264149"/>
                  <a:pt x="5846122" y="271936"/>
                </a:cubicBezTo>
                <a:cubicBezTo>
                  <a:pt x="5842057" y="279723"/>
                  <a:pt x="5837098" y="277127"/>
                  <a:pt x="5831247" y="264149"/>
                </a:cubicBezTo>
                <a:cubicBezTo>
                  <a:pt x="5825397" y="251171"/>
                  <a:pt x="5823601" y="240746"/>
                  <a:pt x="5825859" y="232873"/>
                </a:cubicBezTo>
                <a:cubicBezTo>
                  <a:pt x="5828117" y="225001"/>
                  <a:pt x="5829691" y="214324"/>
                  <a:pt x="5830581" y="200844"/>
                </a:cubicBezTo>
                <a:cubicBezTo>
                  <a:pt x="5831469" y="187365"/>
                  <a:pt x="5831915" y="168608"/>
                  <a:pt x="5831915" y="144573"/>
                </a:cubicBezTo>
                <a:cubicBezTo>
                  <a:pt x="5814807" y="148962"/>
                  <a:pt x="5804861" y="151715"/>
                  <a:pt x="5802079" y="152833"/>
                </a:cubicBezTo>
                <a:cubicBezTo>
                  <a:pt x="5798566" y="189702"/>
                  <a:pt x="5791217" y="216063"/>
                  <a:pt x="5780031" y="231916"/>
                </a:cubicBezTo>
                <a:cubicBezTo>
                  <a:pt x="5768847" y="247769"/>
                  <a:pt x="5756477" y="258772"/>
                  <a:pt x="5742926" y="264924"/>
                </a:cubicBezTo>
                <a:cubicBezTo>
                  <a:pt x="5729375" y="271076"/>
                  <a:pt x="5724033" y="271448"/>
                  <a:pt x="5726901" y="266042"/>
                </a:cubicBezTo>
                <a:cubicBezTo>
                  <a:pt x="5729769" y="260636"/>
                  <a:pt x="5735871" y="252602"/>
                  <a:pt x="5745206" y="241940"/>
                </a:cubicBezTo>
                <a:cubicBezTo>
                  <a:pt x="5754541" y="231278"/>
                  <a:pt x="5761655" y="217949"/>
                  <a:pt x="5766544" y="201952"/>
                </a:cubicBezTo>
                <a:cubicBezTo>
                  <a:pt x="5771434" y="185956"/>
                  <a:pt x="5775227" y="171332"/>
                  <a:pt x="5777923" y="158082"/>
                </a:cubicBezTo>
                <a:cubicBezTo>
                  <a:pt x="5760587" y="162542"/>
                  <a:pt x="5749867" y="165231"/>
                  <a:pt x="5745765" y="166148"/>
                </a:cubicBezTo>
                <a:cubicBezTo>
                  <a:pt x="5741663" y="167066"/>
                  <a:pt x="5734527" y="163814"/>
                  <a:pt x="5724352" y="156393"/>
                </a:cubicBezTo>
                <a:cubicBezTo>
                  <a:pt x="5714177" y="148972"/>
                  <a:pt x="5715927" y="144692"/>
                  <a:pt x="5729601" y="143552"/>
                </a:cubicBezTo>
                <a:cubicBezTo>
                  <a:pt x="5743273" y="142412"/>
                  <a:pt x="5759883" y="139805"/>
                  <a:pt x="5779429" y="135733"/>
                </a:cubicBezTo>
                <a:cubicBezTo>
                  <a:pt x="5780231" y="125393"/>
                  <a:pt x="5780411" y="115187"/>
                  <a:pt x="5779967" y="105113"/>
                </a:cubicBezTo>
                <a:cubicBezTo>
                  <a:pt x="5779522" y="95039"/>
                  <a:pt x="5777765" y="85406"/>
                  <a:pt x="5774697" y="76214"/>
                </a:cubicBezTo>
                <a:cubicBezTo>
                  <a:pt x="5754363" y="66376"/>
                  <a:pt x="5752323" y="60013"/>
                  <a:pt x="5768577" y="57123"/>
                </a:cubicBezTo>
                <a:cubicBezTo>
                  <a:pt x="5784831" y="54234"/>
                  <a:pt x="5801939" y="50548"/>
                  <a:pt x="5819901" y="46067"/>
                </a:cubicBezTo>
                <a:cubicBezTo>
                  <a:pt x="5837862" y="41586"/>
                  <a:pt x="5851280" y="37735"/>
                  <a:pt x="5860157" y="34516"/>
                </a:cubicBezTo>
                <a:cubicBezTo>
                  <a:pt x="5862376" y="33711"/>
                  <a:pt x="5864562" y="33243"/>
                  <a:pt x="5866713" y="33110"/>
                </a:cubicBezTo>
                <a:close/>
                <a:moveTo>
                  <a:pt x="6684021" y="32963"/>
                </a:moveTo>
                <a:cubicBezTo>
                  <a:pt x="6700939" y="32046"/>
                  <a:pt x="6713117" y="34844"/>
                  <a:pt x="6720555" y="41356"/>
                </a:cubicBezTo>
                <a:cubicBezTo>
                  <a:pt x="6730471" y="50039"/>
                  <a:pt x="6733662" y="56367"/>
                  <a:pt x="6730127" y="60339"/>
                </a:cubicBezTo>
                <a:cubicBezTo>
                  <a:pt x="6726592" y="64311"/>
                  <a:pt x="6716694" y="65846"/>
                  <a:pt x="6700433" y="64942"/>
                </a:cubicBezTo>
                <a:cubicBezTo>
                  <a:pt x="6684171" y="64039"/>
                  <a:pt x="6668879" y="64039"/>
                  <a:pt x="6654561" y="64942"/>
                </a:cubicBezTo>
                <a:cubicBezTo>
                  <a:pt x="6640243" y="65846"/>
                  <a:pt x="6619059" y="67445"/>
                  <a:pt x="6591009" y="69739"/>
                </a:cubicBezTo>
                <a:cubicBezTo>
                  <a:pt x="6599097" y="78458"/>
                  <a:pt x="6602019" y="84549"/>
                  <a:pt x="6599775" y="88012"/>
                </a:cubicBezTo>
                <a:cubicBezTo>
                  <a:pt x="6597530" y="91475"/>
                  <a:pt x="6596409" y="105790"/>
                  <a:pt x="6596409" y="130957"/>
                </a:cubicBezTo>
                <a:cubicBezTo>
                  <a:pt x="6616599" y="130957"/>
                  <a:pt x="6634198" y="133377"/>
                  <a:pt x="6649205" y="138217"/>
                </a:cubicBezTo>
                <a:cubicBezTo>
                  <a:pt x="6664212" y="143057"/>
                  <a:pt x="6672884" y="152751"/>
                  <a:pt x="6675223" y="167299"/>
                </a:cubicBezTo>
                <a:cubicBezTo>
                  <a:pt x="6677559" y="181847"/>
                  <a:pt x="6667213" y="183461"/>
                  <a:pt x="6644183" y="172139"/>
                </a:cubicBezTo>
                <a:cubicBezTo>
                  <a:pt x="6621152" y="160817"/>
                  <a:pt x="6605228" y="151629"/>
                  <a:pt x="6596409" y="144573"/>
                </a:cubicBezTo>
                <a:cubicBezTo>
                  <a:pt x="6597254" y="212360"/>
                  <a:pt x="6596254" y="257879"/>
                  <a:pt x="6593407" y="281132"/>
                </a:cubicBezTo>
                <a:cubicBezTo>
                  <a:pt x="6590561" y="304384"/>
                  <a:pt x="6586133" y="316011"/>
                  <a:pt x="6580125" y="316011"/>
                </a:cubicBezTo>
                <a:cubicBezTo>
                  <a:pt x="6575665" y="316011"/>
                  <a:pt x="6570937" y="310683"/>
                  <a:pt x="6565939" y="300029"/>
                </a:cubicBezTo>
                <a:cubicBezTo>
                  <a:pt x="6560941" y="289374"/>
                  <a:pt x="6559368" y="280203"/>
                  <a:pt x="6561217" y="272517"/>
                </a:cubicBezTo>
                <a:cubicBezTo>
                  <a:pt x="6563067" y="264830"/>
                  <a:pt x="6564867" y="256621"/>
                  <a:pt x="6566617" y="247887"/>
                </a:cubicBezTo>
                <a:cubicBezTo>
                  <a:pt x="6568365" y="239154"/>
                  <a:pt x="6569693" y="209463"/>
                  <a:pt x="6570596" y="158813"/>
                </a:cubicBezTo>
                <a:cubicBezTo>
                  <a:pt x="6571499" y="108164"/>
                  <a:pt x="6568781" y="79576"/>
                  <a:pt x="6562444" y="73052"/>
                </a:cubicBezTo>
                <a:cubicBezTo>
                  <a:pt x="6517817" y="80250"/>
                  <a:pt x="6489843" y="84972"/>
                  <a:pt x="6478521" y="87216"/>
                </a:cubicBezTo>
                <a:cubicBezTo>
                  <a:pt x="6467199" y="89460"/>
                  <a:pt x="6456545" y="85384"/>
                  <a:pt x="6446557" y="74988"/>
                </a:cubicBezTo>
                <a:cubicBezTo>
                  <a:pt x="6436569" y="64591"/>
                  <a:pt x="6436934" y="59848"/>
                  <a:pt x="6447653" y="60759"/>
                </a:cubicBezTo>
                <a:cubicBezTo>
                  <a:pt x="6458373" y="61669"/>
                  <a:pt x="6476871" y="60791"/>
                  <a:pt x="6503151" y="58123"/>
                </a:cubicBezTo>
                <a:cubicBezTo>
                  <a:pt x="6529429" y="55456"/>
                  <a:pt x="6556367" y="52086"/>
                  <a:pt x="6583965" y="48014"/>
                </a:cubicBezTo>
                <a:cubicBezTo>
                  <a:pt x="6611563" y="43941"/>
                  <a:pt x="6638747" y="39643"/>
                  <a:pt x="6665521" y="35118"/>
                </a:cubicBezTo>
                <a:cubicBezTo>
                  <a:pt x="6672215" y="33987"/>
                  <a:pt x="6678381" y="33269"/>
                  <a:pt x="6684021" y="32963"/>
                </a:cubicBezTo>
                <a:close/>
                <a:moveTo>
                  <a:pt x="3793061" y="28267"/>
                </a:moveTo>
                <a:cubicBezTo>
                  <a:pt x="3795982" y="28393"/>
                  <a:pt x="3798965" y="29393"/>
                  <a:pt x="3802009" y="31268"/>
                </a:cubicBezTo>
                <a:cubicBezTo>
                  <a:pt x="3808096" y="35018"/>
                  <a:pt x="3814399" y="39022"/>
                  <a:pt x="3820916" y="43281"/>
                </a:cubicBezTo>
                <a:cubicBezTo>
                  <a:pt x="3827434" y="47540"/>
                  <a:pt x="3829496" y="51627"/>
                  <a:pt x="3827100" y="55542"/>
                </a:cubicBezTo>
                <a:cubicBezTo>
                  <a:pt x="3824706" y="59457"/>
                  <a:pt x="3822680" y="64315"/>
                  <a:pt x="3821024" y="70115"/>
                </a:cubicBezTo>
                <a:cubicBezTo>
                  <a:pt x="3819367" y="75916"/>
                  <a:pt x="3818539" y="89012"/>
                  <a:pt x="3818539" y="109404"/>
                </a:cubicBezTo>
                <a:lnTo>
                  <a:pt x="3818539" y="160706"/>
                </a:lnTo>
                <a:cubicBezTo>
                  <a:pt x="3818539" y="174674"/>
                  <a:pt x="3816321" y="186275"/>
                  <a:pt x="3811882" y="195510"/>
                </a:cubicBezTo>
                <a:cubicBezTo>
                  <a:pt x="3807444" y="204745"/>
                  <a:pt x="3802242" y="203845"/>
                  <a:pt x="3796276" y="192810"/>
                </a:cubicBezTo>
                <a:cubicBezTo>
                  <a:pt x="3790311" y="181776"/>
                  <a:pt x="3788454" y="169812"/>
                  <a:pt x="3790705" y="156920"/>
                </a:cubicBezTo>
                <a:cubicBezTo>
                  <a:pt x="3792957" y="144029"/>
                  <a:pt x="3794308" y="124784"/>
                  <a:pt x="3794760" y="99187"/>
                </a:cubicBezTo>
                <a:cubicBezTo>
                  <a:pt x="3795211" y="73589"/>
                  <a:pt x="3794233" y="59009"/>
                  <a:pt x="3791823" y="55445"/>
                </a:cubicBezTo>
                <a:cubicBezTo>
                  <a:pt x="3789414" y="51882"/>
                  <a:pt x="3781868" y="51226"/>
                  <a:pt x="3769184" y="53477"/>
                </a:cubicBezTo>
                <a:cubicBezTo>
                  <a:pt x="3756500" y="55729"/>
                  <a:pt x="3742809" y="58410"/>
                  <a:pt x="3728110" y="61522"/>
                </a:cubicBezTo>
                <a:cubicBezTo>
                  <a:pt x="3728110" y="95580"/>
                  <a:pt x="3727870" y="121199"/>
                  <a:pt x="3727389" y="138379"/>
                </a:cubicBezTo>
                <a:cubicBezTo>
                  <a:pt x="3726909" y="155558"/>
                  <a:pt x="3725120" y="169436"/>
                  <a:pt x="3722022" y="180012"/>
                </a:cubicBezTo>
                <a:cubicBezTo>
                  <a:pt x="3718925" y="190588"/>
                  <a:pt x="3713964" y="190803"/>
                  <a:pt x="3707137" y="180657"/>
                </a:cubicBezTo>
                <a:cubicBezTo>
                  <a:pt x="3700312" y="170511"/>
                  <a:pt x="3697799" y="162122"/>
                  <a:pt x="3699598" y="155490"/>
                </a:cubicBezTo>
                <a:cubicBezTo>
                  <a:pt x="3701398" y="148858"/>
                  <a:pt x="3702523" y="140841"/>
                  <a:pt x="3702975" y="131441"/>
                </a:cubicBezTo>
                <a:cubicBezTo>
                  <a:pt x="3703427" y="122041"/>
                  <a:pt x="3703431" y="108121"/>
                  <a:pt x="3702986" y="89679"/>
                </a:cubicBezTo>
                <a:cubicBezTo>
                  <a:pt x="3702542" y="71238"/>
                  <a:pt x="3700742" y="58202"/>
                  <a:pt x="3697587" y="50573"/>
                </a:cubicBezTo>
                <a:cubicBezTo>
                  <a:pt x="3694432" y="42944"/>
                  <a:pt x="3696558" y="40037"/>
                  <a:pt x="3703965" y="41851"/>
                </a:cubicBezTo>
                <a:cubicBezTo>
                  <a:pt x="3711372" y="43665"/>
                  <a:pt x="3716688" y="44572"/>
                  <a:pt x="3719914" y="44572"/>
                </a:cubicBezTo>
                <a:cubicBezTo>
                  <a:pt x="3723313" y="44572"/>
                  <a:pt x="3733524" y="43041"/>
                  <a:pt x="3750545" y="39980"/>
                </a:cubicBezTo>
                <a:cubicBezTo>
                  <a:pt x="3767567" y="36918"/>
                  <a:pt x="3778878" y="33763"/>
                  <a:pt x="3784478" y="30515"/>
                </a:cubicBezTo>
                <a:cubicBezTo>
                  <a:pt x="3787278" y="28891"/>
                  <a:pt x="3790139" y="28142"/>
                  <a:pt x="3793061" y="28267"/>
                </a:cubicBezTo>
                <a:close/>
                <a:moveTo>
                  <a:pt x="1971532" y="25041"/>
                </a:moveTo>
                <a:cubicBezTo>
                  <a:pt x="1973174" y="24892"/>
                  <a:pt x="1975221" y="25175"/>
                  <a:pt x="1977674" y="25890"/>
                </a:cubicBezTo>
                <a:cubicBezTo>
                  <a:pt x="1987482" y="28751"/>
                  <a:pt x="1995832" y="33003"/>
                  <a:pt x="2002722" y="38646"/>
                </a:cubicBezTo>
                <a:cubicBezTo>
                  <a:pt x="2009613" y="44289"/>
                  <a:pt x="2011441" y="49881"/>
                  <a:pt x="2008207" y="55424"/>
                </a:cubicBezTo>
                <a:cubicBezTo>
                  <a:pt x="2004974" y="60966"/>
                  <a:pt x="2001557" y="72288"/>
                  <a:pt x="1997958" y="89389"/>
                </a:cubicBezTo>
                <a:cubicBezTo>
                  <a:pt x="1994358" y="106489"/>
                  <a:pt x="1989949" y="125250"/>
                  <a:pt x="1984729" y="145670"/>
                </a:cubicBezTo>
                <a:cubicBezTo>
                  <a:pt x="2006813" y="179098"/>
                  <a:pt x="2025154" y="202440"/>
                  <a:pt x="2039752" y="215697"/>
                </a:cubicBezTo>
                <a:cubicBezTo>
                  <a:pt x="2054351" y="228955"/>
                  <a:pt x="2071100" y="240036"/>
                  <a:pt x="2090000" y="248942"/>
                </a:cubicBezTo>
                <a:cubicBezTo>
                  <a:pt x="2108901" y="257847"/>
                  <a:pt x="2110916" y="262927"/>
                  <a:pt x="2096045" y="264182"/>
                </a:cubicBezTo>
                <a:cubicBezTo>
                  <a:pt x="2081174" y="265436"/>
                  <a:pt x="2066120" y="265827"/>
                  <a:pt x="2050884" y="265354"/>
                </a:cubicBezTo>
                <a:cubicBezTo>
                  <a:pt x="2035648" y="264881"/>
                  <a:pt x="2023100" y="256187"/>
                  <a:pt x="2013241" y="239273"/>
                </a:cubicBezTo>
                <a:cubicBezTo>
                  <a:pt x="2003382" y="222358"/>
                  <a:pt x="1991698" y="196643"/>
                  <a:pt x="1978190" y="162126"/>
                </a:cubicBezTo>
                <a:cubicBezTo>
                  <a:pt x="1966861" y="196801"/>
                  <a:pt x="1953855" y="223549"/>
                  <a:pt x="1939170" y="242370"/>
                </a:cubicBezTo>
                <a:cubicBezTo>
                  <a:pt x="1924486" y="261192"/>
                  <a:pt x="1907683" y="275245"/>
                  <a:pt x="1888761" y="284530"/>
                </a:cubicBezTo>
                <a:cubicBezTo>
                  <a:pt x="1869839" y="293816"/>
                  <a:pt x="1868745" y="289506"/>
                  <a:pt x="1885480" y="271603"/>
                </a:cubicBezTo>
                <a:cubicBezTo>
                  <a:pt x="1902215" y="253699"/>
                  <a:pt x="1916864" y="232411"/>
                  <a:pt x="1929426" y="207738"/>
                </a:cubicBezTo>
                <a:cubicBezTo>
                  <a:pt x="1941988" y="183066"/>
                  <a:pt x="1951169" y="159609"/>
                  <a:pt x="1956970" y="137368"/>
                </a:cubicBezTo>
                <a:cubicBezTo>
                  <a:pt x="1962770" y="115126"/>
                  <a:pt x="1966793" y="95752"/>
                  <a:pt x="1969037" y="79247"/>
                </a:cubicBezTo>
                <a:cubicBezTo>
                  <a:pt x="1971281" y="62741"/>
                  <a:pt x="1970830" y="49007"/>
                  <a:pt x="1967682" y="38044"/>
                </a:cubicBezTo>
                <a:cubicBezTo>
                  <a:pt x="1965321" y="29821"/>
                  <a:pt x="1966605" y="25487"/>
                  <a:pt x="1971532" y="25041"/>
                </a:cubicBezTo>
                <a:close/>
                <a:moveTo>
                  <a:pt x="6168175" y="23142"/>
                </a:moveTo>
                <a:cubicBezTo>
                  <a:pt x="6170037" y="23173"/>
                  <a:pt x="6172323" y="23666"/>
                  <a:pt x="6175032" y="24621"/>
                </a:cubicBezTo>
                <a:cubicBezTo>
                  <a:pt x="6185865" y="28443"/>
                  <a:pt x="6193767" y="32974"/>
                  <a:pt x="6198737" y="38216"/>
                </a:cubicBezTo>
                <a:cubicBezTo>
                  <a:pt x="6203705" y="43457"/>
                  <a:pt x="6204561" y="48591"/>
                  <a:pt x="6201307" y="53617"/>
                </a:cubicBezTo>
                <a:cubicBezTo>
                  <a:pt x="6198051" y="58643"/>
                  <a:pt x="6194383" y="70001"/>
                  <a:pt x="6190305" y="87689"/>
                </a:cubicBezTo>
                <a:cubicBezTo>
                  <a:pt x="6186225" y="105378"/>
                  <a:pt x="6182069" y="121142"/>
                  <a:pt x="6177839" y="134980"/>
                </a:cubicBezTo>
                <a:cubicBezTo>
                  <a:pt x="6187977" y="134148"/>
                  <a:pt x="6198446" y="132578"/>
                  <a:pt x="6209245" y="130269"/>
                </a:cubicBezTo>
                <a:cubicBezTo>
                  <a:pt x="6211595" y="122769"/>
                  <a:pt x="6211871" y="115155"/>
                  <a:pt x="6210072" y="107425"/>
                </a:cubicBezTo>
                <a:cubicBezTo>
                  <a:pt x="6208273" y="99696"/>
                  <a:pt x="6213697" y="99319"/>
                  <a:pt x="6226345" y="106296"/>
                </a:cubicBezTo>
                <a:cubicBezTo>
                  <a:pt x="6238993" y="113272"/>
                  <a:pt x="6244159" y="119804"/>
                  <a:pt x="6241843" y="125892"/>
                </a:cubicBezTo>
                <a:cubicBezTo>
                  <a:pt x="6239527" y="131979"/>
                  <a:pt x="6237247" y="139974"/>
                  <a:pt x="6235003" y="149876"/>
                </a:cubicBezTo>
                <a:cubicBezTo>
                  <a:pt x="6232758" y="159778"/>
                  <a:pt x="6229141" y="171529"/>
                  <a:pt x="6224151" y="185131"/>
                </a:cubicBezTo>
                <a:cubicBezTo>
                  <a:pt x="6219161" y="198733"/>
                  <a:pt x="6213617" y="210711"/>
                  <a:pt x="6207523" y="221064"/>
                </a:cubicBezTo>
                <a:cubicBezTo>
                  <a:pt x="6221691" y="231317"/>
                  <a:pt x="6230411" y="240972"/>
                  <a:pt x="6233680" y="250028"/>
                </a:cubicBezTo>
                <a:cubicBezTo>
                  <a:pt x="6236949" y="259084"/>
                  <a:pt x="6236419" y="268068"/>
                  <a:pt x="6232089" y="276980"/>
                </a:cubicBezTo>
                <a:cubicBezTo>
                  <a:pt x="6227757" y="285893"/>
                  <a:pt x="6221559" y="284233"/>
                  <a:pt x="6213493" y="272001"/>
                </a:cubicBezTo>
                <a:cubicBezTo>
                  <a:pt x="6205426" y="259768"/>
                  <a:pt x="6198237" y="248791"/>
                  <a:pt x="6191929" y="239068"/>
                </a:cubicBezTo>
                <a:cubicBezTo>
                  <a:pt x="6176670" y="254054"/>
                  <a:pt x="6162352" y="264314"/>
                  <a:pt x="6148973" y="269850"/>
                </a:cubicBezTo>
                <a:cubicBezTo>
                  <a:pt x="6135593" y="275385"/>
                  <a:pt x="6122633" y="278611"/>
                  <a:pt x="6110093" y="279529"/>
                </a:cubicBezTo>
                <a:cubicBezTo>
                  <a:pt x="6097552" y="280447"/>
                  <a:pt x="6096096" y="278041"/>
                  <a:pt x="6105725" y="272312"/>
                </a:cubicBezTo>
                <a:cubicBezTo>
                  <a:pt x="6115355" y="266584"/>
                  <a:pt x="6126755" y="259768"/>
                  <a:pt x="6139927" y="251867"/>
                </a:cubicBezTo>
                <a:cubicBezTo>
                  <a:pt x="6153099" y="243965"/>
                  <a:pt x="6165679" y="234444"/>
                  <a:pt x="6177667" y="223301"/>
                </a:cubicBezTo>
                <a:cubicBezTo>
                  <a:pt x="6164215" y="210711"/>
                  <a:pt x="6155232" y="202841"/>
                  <a:pt x="6150715" y="199694"/>
                </a:cubicBezTo>
                <a:cubicBezTo>
                  <a:pt x="6146197" y="196546"/>
                  <a:pt x="6144839" y="191466"/>
                  <a:pt x="6146639" y="184454"/>
                </a:cubicBezTo>
                <a:cubicBezTo>
                  <a:pt x="6148437" y="177441"/>
                  <a:pt x="6150686" y="169102"/>
                  <a:pt x="6153382" y="159437"/>
                </a:cubicBezTo>
                <a:cubicBezTo>
                  <a:pt x="6127397" y="165603"/>
                  <a:pt x="6110437" y="170518"/>
                  <a:pt x="6102499" y="174182"/>
                </a:cubicBezTo>
                <a:cubicBezTo>
                  <a:pt x="6094562" y="177846"/>
                  <a:pt x="6085760" y="174251"/>
                  <a:pt x="6076095" y="163395"/>
                </a:cubicBezTo>
                <a:cubicBezTo>
                  <a:pt x="6066430" y="152539"/>
                  <a:pt x="6067623" y="147563"/>
                  <a:pt x="6079677" y="148467"/>
                </a:cubicBezTo>
                <a:cubicBezTo>
                  <a:pt x="6091729" y="149370"/>
                  <a:pt x="6117273" y="146882"/>
                  <a:pt x="6156307" y="141003"/>
                </a:cubicBezTo>
                <a:cubicBezTo>
                  <a:pt x="6159820" y="113699"/>
                  <a:pt x="6162459" y="92009"/>
                  <a:pt x="6164223" y="75934"/>
                </a:cubicBezTo>
                <a:cubicBezTo>
                  <a:pt x="6165987" y="59859"/>
                  <a:pt x="6165521" y="46332"/>
                  <a:pt x="6162825" y="35355"/>
                </a:cubicBezTo>
                <a:cubicBezTo>
                  <a:pt x="6160803" y="27122"/>
                  <a:pt x="6162586" y="23051"/>
                  <a:pt x="6168175" y="23142"/>
                </a:cubicBezTo>
                <a:close/>
                <a:moveTo>
                  <a:pt x="4372383" y="19262"/>
                </a:moveTo>
                <a:cubicBezTo>
                  <a:pt x="4376141" y="19823"/>
                  <a:pt x="4381626" y="22761"/>
                  <a:pt x="4388839" y="28074"/>
                </a:cubicBezTo>
                <a:cubicBezTo>
                  <a:pt x="4399407" y="40177"/>
                  <a:pt x="4401451" y="47902"/>
                  <a:pt x="4394969" y="51251"/>
                </a:cubicBezTo>
                <a:cubicBezTo>
                  <a:pt x="4388487" y="54599"/>
                  <a:pt x="4381450" y="59841"/>
                  <a:pt x="4373857" y="66975"/>
                </a:cubicBezTo>
                <a:cubicBezTo>
                  <a:pt x="4366264" y="74109"/>
                  <a:pt x="4357710" y="81527"/>
                  <a:pt x="4348195" y="89227"/>
                </a:cubicBezTo>
                <a:cubicBezTo>
                  <a:pt x="4338680" y="96928"/>
                  <a:pt x="4328592" y="102679"/>
                  <a:pt x="4317930" y="106479"/>
                </a:cubicBezTo>
                <a:cubicBezTo>
                  <a:pt x="4307268" y="110279"/>
                  <a:pt x="4306777" y="107203"/>
                  <a:pt x="4316456" y="97251"/>
                </a:cubicBezTo>
                <a:cubicBezTo>
                  <a:pt x="4326136" y="87299"/>
                  <a:pt x="4336712" y="74815"/>
                  <a:pt x="4348184" y="59801"/>
                </a:cubicBezTo>
                <a:cubicBezTo>
                  <a:pt x="4359656" y="44787"/>
                  <a:pt x="4365694" y="33089"/>
                  <a:pt x="4366296" y="24707"/>
                </a:cubicBezTo>
                <a:cubicBezTo>
                  <a:pt x="4366597" y="20516"/>
                  <a:pt x="4368626" y="18701"/>
                  <a:pt x="4372383" y="19262"/>
                </a:cubicBezTo>
                <a:close/>
                <a:moveTo>
                  <a:pt x="4528244" y="18493"/>
                </a:moveTo>
                <a:cubicBezTo>
                  <a:pt x="4531508" y="18628"/>
                  <a:pt x="4535159" y="19527"/>
                  <a:pt x="4539196" y="21190"/>
                </a:cubicBezTo>
                <a:cubicBezTo>
                  <a:pt x="4547269" y="24517"/>
                  <a:pt x="4554766" y="28572"/>
                  <a:pt x="4561685" y="33354"/>
                </a:cubicBezTo>
                <a:cubicBezTo>
                  <a:pt x="4568604" y="38137"/>
                  <a:pt x="4569479" y="43626"/>
                  <a:pt x="4564309" y="49821"/>
                </a:cubicBezTo>
                <a:cubicBezTo>
                  <a:pt x="4559139" y="56015"/>
                  <a:pt x="4554339" y="64659"/>
                  <a:pt x="4549908" y="75751"/>
                </a:cubicBezTo>
                <a:cubicBezTo>
                  <a:pt x="4545477" y="86843"/>
                  <a:pt x="4540719" y="96813"/>
                  <a:pt x="4535636" y="105661"/>
                </a:cubicBezTo>
                <a:cubicBezTo>
                  <a:pt x="4530552" y="114509"/>
                  <a:pt x="4524884" y="115785"/>
                  <a:pt x="4518632" y="109490"/>
                </a:cubicBezTo>
                <a:cubicBezTo>
                  <a:pt x="4511648" y="110351"/>
                  <a:pt x="4492612" y="113376"/>
                  <a:pt x="4461522" y="118567"/>
                </a:cubicBezTo>
                <a:cubicBezTo>
                  <a:pt x="4455972" y="127817"/>
                  <a:pt x="4450630" y="127319"/>
                  <a:pt x="4445497" y="117073"/>
                </a:cubicBezTo>
                <a:cubicBezTo>
                  <a:pt x="4440363" y="106826"/>
                  <a:pt x="4434813" y="93909"/>
                  <a:pt x="4428848" y="78322"/>
                </a:cubicBezTo>
                <a:cubicBezTo>
                  <a:pt x="4422882" y="62734"/>
                  <a:pt x="4417562" y="51412"/>
                  <a:pt x="4412887" y="44357"/>
                </a:cubicBezTo>
                <a:cubicBezTo>
                  <a:pt x="4408212" y="37302"/>
                  <a:pt x="4409503" y="33774"/>
                  <a:pt x="4416759" y="33774"/>
                </a:cubicBezTo>
                <a:cubicBezTo>
                  <a:pt x="4421376" y="33774"/>
                  <a:pt x="4430339" y="34211"/>
                  <a:pt x="4443647" y="35086"/>
                </a:cubicBezTo>
                <a:cubicBezTo>
                  <a:pt x="4472801" y="31558"/>
                  <a:pt x="4491504" y="28923"/>
                  <a:pt x="4499757" y="27181"/>
                </a:cubicBezTo>
                <a:cubicBezTo>
                  <a:pt x="4508009" y="25439"/>
                  <a:pt x="4514627" y="23173"/>
                  <a:pt x="4519611" y="20384"/>
                </a:cubicBezTo>
                <a:cubicBezTo>
                  <a:pt x="4522102" y="18989"/>
                  <a:pt x="4524980" y="18359"/>
                  <a:pt x="4528244" y="18493"/>
                </a:cubicBezTo>
                <a:close/>
                <a:moveTo>
                  <a:pt x="4888802" y="18376"/>
                </a:moveTo>
                <a:cubicBezTo>
                  <a:pt x="4890605" y="18151"/>
                  <a:pt x="4892952" y="18394"/>
                  <a:pt x="4895843" y="19104"/>
                </a:cubicBezTo>
                <a:cubicBezTo>
                  <a:pt x="4907408" y="21943"/>
                  <a:pt x="4916619" y="25808"/>
                  <a:pt x="4923473" y="30698"/>
                </a:cubicBezTo>
                <a:cubicBezTo>
                  <a:pt x="4930500" y="35158"/>
                  <a:pt x="4932195" y="40403"/>
                  <a:pt x="4928560" y="46433"/>
                </a:cubicBezTo>
                <a:cubicBezTo>
                  <a:pt x="4924925" y="52463"/>
                  <a:pt x="4922663" y="68058"/>
                  <a:pt x="4921774" y="93218"/>
                </a:cubicBezTo>
                <a:cubicBezTo>
                  <a:pt x="4920885" y="118377"/>
                  <a:pt x="4920666" y="144215"/>
                  <a:pt x="4921117" y="170730"/>
                </a:cubicBezTo>
                <a:cubicBezTo>
                  <a:pt x="4921569" y="197245"/>
                  <a:pt x="4922247" y="219605"/>
                  <a:pt x="4923150" y="237810"/>
                </a:cubicBezTo>
                <a:cubicBezTo>
                  <a:pt x="4924054" y="256015"/>
                  <a:pt x="4923337" y="270746"/>
                  <a:pt x="4920999" y="282003"/>
                </a:cubicBezTo>
                <a:cubicBezTo>
                  <a:pt x="4918662" y="293260"/>
                  <a:pt x="4913944" y="302416"/>
                  <a:pt x="4906846" y="309472"/>
                </a:cubicBezTo>
                <a:cubicBezTo>
                  <a:pt x="4899747" y="316527"/>
                  <a:pt x="4893577" y="314383"/>
                  <a:pt x="4888336" y="303040"/>
                </a:cubicBezTo>
                <a:cubicBezTo>
                  <a:pt x="4883095" y="291697"/>
                  <a:pt x="4874745" y="279748"/>
                  <a:pt x="4863287" y="267193"/>
                </a:cubicBezTo>
                <a:cubicBezTo>
                  <a:pt x="4851830" y="254638"/>
                  <a:pt x="4852708" y="250160"/>
                  <a:pt x="4865922" y="253760"/>
                </a:cubicBezTo>
                <a:cubicBezTo>
                  <a:pt x="4879137" y="257359"/>
                  <a:pt x="4886634" y="259245"/>
                  <a:pt x="4888411" y="259417"/>
                </a:cubicBezTo>
                <a:cubicBezTo>
                  <a:pt x="4890190" y="259589"/>
                  <a:pt x="4891681" y="256857"/>
                  <a:pt x="4892885" y="251222"/>
                </a:cubicBezTo>
                <a:cubicBezTo>
                  <a:pt x="4894090" y="245586"/>
                  <a:pt x="4894918" y="229313"/>
                  <a:pt x="4895370" y="202404"/>
                </a:cubicBezTo>
                <a:cubicBezTo>
                  <a:pt x="4895821" y="175495"/>
                  <a:pt x="4896047" y="143598"/>
                  <a:pt x="4896047" y="106715"/>
                </a:cubicBezTo>
                <a:cubicBezTo>
                  <a:pt x="4896047" y="69689"/>
                  <a:pt x="4893122" y="45121"/>
                  <a:pt x="4887271" y="33010"/>
                </a:cubicBezTo>
                <a:cubicBezTo>
                  <a:pt x="4882883" y="23927"/>
                  <a:pt x="4883394" y="19049"/>
                  <a:pt x="4888802" y="18376"/>
                </a:cubicBezTo>
                <a:close/>
                <a:moveTo>
                  <a:pt x="3011649" y="15971"/>
                </a:moveTo>
                <a:cubicBezTo>
                  <a:pt x="3015549" y="16174"/>
                  <a:pt x="3019565" y="16752"/>
                  <a:pt x="3023694" y="17706"/>
                </a:cubicBezTo>
                <a:cubicBezTo>
                  <a:pt x="3031954" y="19613"/>
                  <a:pt x="3039332" y="23334"/>
                  <a:pt x="3045829" y="28869"/>
                </a:cubicBezTo>
                <a:cubicBezTo>
                  <a:pt x="3052325" y="34405"/>
                  <a:pt x="3054738" y="42701"/>
                  <a:pt x="3053067" y="53757"/>
                </a:cubicBezTo>
                <a:cubicBezTo>
                  <a:pt x="3051396" y="64813"/>
                  <a:pt x="3044384" y="66796"/>
                  <a:pt x="3032030" y="59705"/>
                </a:cubicBezTo>
                <a:cubicBezTo>
                  <a:pt x="3019676" y="52613"/>
                  <a:pt x="3009498" y="45060"/>
                  <a:pt x="3001496" y="37043"/>
                </a:cubicBezTo>
                <a:cubicBezTo>
                  <a:pt x="2993351" y="24438"/>
                  <a:pt x="2992949" y="17587"/>
                  <a:pt x="3000292" y="16490"/>
                </a:cubicBezTo>
                <a:cubicBezTo>
                  <a:pt x="3003963" y="15942"/>
                  <a:pt x="3007748" y="15769"/>
                  <a:pt x="3011649" y="15971"/>
                </a:cubicBezTo>
                <a:close/>
                <a:moveTo>
                  <a:pt x="7372307" y="15302"/>
                </a:moveTo>
                <a:cubicBezTo>
                  <a:pt x="7376717" y="15578"/>
                  <a:pt x="7381409" y="16910"/>
                  <a:pt x="7386381" y="19297"/>
                </a:cubicBezTo>
                <a:cubicBezTo>
                  <a:pt x="7396326" y="24073"/>
                  <a:pt x="7404432" y="29931"/>
                  <a:pt x="7410698" y="36871"/>
                </a:cubicBezTo>
                <a:cubicBezTo>
                  <a:pt x="7416965" y="43812"/>
                  <a:pt x="7418517" y="50606"/>
                  <a:pt x="7415355" y="57252"/>
                </a:cubicBezTo>
                <a:cubicBezTo>
                  <a:pt x="7412193" y="63899"/>
                  <a:pt x="7411283" y="89059"/>
                  <a:pt x="7412623" y="132732"/>
                </a:cubicBezTo>
                <a:cubicBezTo>
                  <a:pt x="7413965" y="176405"/>
                  <a:pt x="7415771" y="209355"/>
                  <a:pt x="7418044" y="231583"/>
                </a:cubicBezTo>
                <a:cubicBezTo>
                  <a:pt x="7420317" y="253810"/>
                  <a:pt x="7420277" y="271965"/>
                  <a:pt x="7417925" y="286047"/>
                </a:cubicBezTo>
                <a:cubicBezTo>
                  <a:pt x="7415574" y="300129"/>
                  <a:pt x="7411358" y="309543"/>
                  <a:pt x="7405277" y="314290"/>
                </a:cubicBezTo>
                <a:cubicBezTo>
                  <a:pt x="7399197" y="319036"/>
                  <a:pt x="7394978" y="317366"/>
                  <a:pt x="7392619" y="309278"/>
                </a:cubicBezTo>
                <a:cubicBezTo>
                  <a:pt x="7390260" y="301190"/>
                  <a:pt x="7385939" y="291252"/>
                  <a:pt x="7379659" y="279465"/>
                </a:cubicBezTo>
                <a:cubicBezTo>
                  <a:pt x="7354335" y="278633"/>
                  <a:pt x="7297539" y="280397"/>
                  <a:pt x="7209275" y="284756"/>
                </a:cubicBezTo>
                <a:cubicBezTo>
                  <a:pt x="7208043" y="301993"/>
                  <a:pt x="7202579" y="303983"/>
                  <a:pt x="7192885" y="290725"/>
                </a:cubicBezTo>
                <a:cubicBezTo>
                  <a:pt x="7183191" y="277468"/>
                  <a:pt x="7180144" y="263916"/>
                  <a:pt x="7183743" y="250071"/>
                </a:cubicBezTo>
                <a:cubicBezTo>
                  <a:pt x="7187342" y="236225"/>
                  <a:pt x="7189816" y="216292"/>
                  <a:pt x="7191163" y="190272"/>
                </a:cubicBezTo>
                <a:cubicBezTo>
                  <a:pt x="7192513" y="164252"/>
                  <a:pt x="7193185" y="135948"/>
                  <a:pt x="7193185" y="105360"/>
                </a:cubicBezTo>
                <a:cubicBezTo>
                  <a:pt x="7193185" y="75676"/>
                  <a:pt x="7190486" y="56324"/>
                  <a:pt x="7185087" y="47304"/>
                </a:cubicBezTo>
                <a:cubicBezTo>
                  <a:pt x="7179688" y="38284"/>
                  <a:pt x="7180165" y="33774"/>
                  <a:pt x="7186517" y="33774"/>
                </a:cubicBezTo>
                <a:cubicBezTo>
                  <a:pt x="7191523" y="33774"/>
                  <a:pt x="7196936" y="34444"/>
                  <a:pt x="7202757" y="35785"/>
                </a:cubicBezTo>
                <a:cubicBezTo>
                  <a:pt x="7208581" y="37126"/>
                  <a:pt x="7218877" y="37588"/>
                  <a:pt x="7233647" y="37172"/>
                </a:cubicBezTo>
                <a:cubicBezTo>
                  <a:pt x="7248417" y="36757"/>
                  <a:pt x="7271233" y="34315"/>
                  <a:pt x="7302092" y="29848"/>
                </a:cubicBezTo>
                <a:cubicBezTo>
                  <a:pt x="7332953" y="25381"/>
                  <a:pt x="7352230" y="21312"/>
                  <a:pt x="7359923" y="17641"/>
                </a:cubicBezTo>
                <a:cubicBezTo>
                  <a:pt x="7363770" y="15806"/>
                  <a:pt x="7367898" y="15026"/>
                  <a:pt x="7372307" y="15302"/>
                </a:cubicBezTo>
                <a:close/>
                <a:moveTo>
                  <a:pt x="5591133" y="15302"/>
                </a:moveTo>
                <a:cubicBezTo>
                  <a:pt x="5595543" y="15578"/>
                  <a:pt x="5600234" y="16910"/>
                  <a:pt x="5605206" y="19297"/>
                </a:cubicBezTo>
                <a:cubicBezTo>
                  <a:pt x="5615151" y="24073"/>
                  <a:pt x="5623257" y="29931"/>
                  <a:pt x="5629524" y="36871"/>
                </a:cubicBezTo>
                <a:cubicBezTo>
                  <a:pt x="5635790" y="43812"/>
                  <a:pt x="5637343" y="50606"/>
                  <a:pt x="5634181" y="57252"/>
                </a:cubicBezTo>
                <a:cubicBezTo>
                  <a:pt x="5631019" y="63899"/>
                  <a:pt x="5630108" y="89059"/>
                  <a:pt x="5631449" y="132732"/>
                </a:cubicBezTo>
                <a:cubicBezTo>
                  <a:pt x="5632790" y="176405"/>
                  <a:pt x="5634597" y="209355"/>
                  <a:pt x="5636870" y="231583"/>
                </a:cubicBezTo>
                <a:cubicBezTo>
                  <a:pt x="5639142" y="253810"/>
                  <a:pt x="5639103" y="271965"/>
                  <a:pt x="5636751" y="286047"/>
                </a:cubicBezTo>
                <a:cubicBezTo>
                  <a:pt x="5634399" y="300129"/>
                  <a:pt x="5630183" y="309543"/>
                  <a:pt x="5624103" y="314290"/>
                </a:cubicBezTo>
                <a:cubicBezTo>
                  <a:pt x="5618023" y="319036"/>
                  <a:pt x="5613803" y="317366"/>
                  <a:pt x="5611444" y="309278"/>
                </a:cubicBezTo>
                <a:cubicBezTo>
                  <a:pt x="5609085" y="301190"/>
                  <a:pt x="5604765" y="291252"/>
                  <a:pt x="5598484" y="279465"/>
                </a:cubicBezTo>
                <a:cubicBezTo>
                  <a:pt x="5573160" y="278633"/>
                  <a:pt x="5516365" y="280397"/>
                  <a:pt x="5428101" y="284756"/>
                </a:cubicBezTo>
                <a:cubicBezTo>
                  <a:pt x="5426868" y="301993"/>
                  <a:pt x="5421404" y="303983"/>
                  <a:pt x="5411710" y="290725"/>
                </a:cubicBezTo>
                <a:cubicBezTo>
                  <a:pt x="5402016" y="277468"/>
                  <a:pt x="5398969" y="263916"/>
                  <a:pt x="5402568" y="250071"/>
                </a:cubicBezTo>
                <a:cubicBezTo>
                  <a:pt x="5406167" y="236225"/>
                  <a:pt x="5408641" y="216292"/>
                  <a:pt x="5409989" y="190272"/>
                </a:cubicBezTo>
                <a:cubicBezTo>
                  <a:pt x="5411338" y="164252"/>
                  <a:pt x="5412011" y="135948"/>
                  <a:pt x="5412011" y="105360"/>
                </a:cubicBezTo>
                <a:cubicBezTo>
                  <a:pt x="5412011" y="75676"/>
                  <a:pt x="5409311" y="56324"/>
                  <a:pt x="5403912" y="47304"/>
                </a:cubicBezTo>
                <a:cubicBezTo>
                  <a:pt x="5398513" y="38284"/>
                  <a:pt x="5398991" y="33774"/>
                  <a:pt x="5405343" y="33774"/>
                </a:cubicBezTo>
                <a:cubicBezTo>
                  <a:pt x="5410348" y="33774"/>
                  <a:pt x="5415761" y="34444"/>
                  <a:pt x="5421583" y="35785"/>
                </a:cubicBezTo>
                <a:cubicBezTo>
                  <a:pt x="5427406" y="37126"/>
                  <a:pt x="5437702" y="37588"/>
                  <a:pt x="5452472" y="37172"/>
                </a:cubicBezTo>
                <a:cubicBezTo>
                  <a:pt x="5467243" y="36757"/>
                  <a:pt x="5490058" y="34315"/>
                  <a:pt x="5520918" y="29848"/>
                </a:cubicBezTo>
                <a:cubicBezTo>
                  <a:pt x="5551778" y="25381"/>
                  <a:pt x="5571055" y="21312"/>
                  <a:pt x="5578748" y="17641"/>
                </a:cubicBezTo>
                <a:cubicBezTo>
                  <a:pt x="5582595" y="15806"/>
                  <a:pt x="5586723" y="15026"/>
                  <a:pt x="5591133" y="15302"/>
                </a:cubicBezTo>
                <a:close/>
                <a:moveTo>
                  <a:pt x="5198760" y="14606"/>
                </a:moveTo>
                <a:cubicBezTo>
                  <a:pt x="5200649" y="14548"/>
                  <a:pt x="5202983" y="14933"/>
                  <a:pt x="5205763" y="15759"/>
                </a:cubicBezTo>
                <a:cubicBezTo>
                  <a:pt x="5216884" y="19064"/>
                  <a:pt x="5225234" y="22911"/>
                  <a:pt x="5230813" y="27299"/>
                </a:cubicBezTo>
                <a:cubicBezTo>
                  <a:pt x="5236391" y="31687"/>
                  <a:pt x="5237047" y="36506"/>
                  <a:pt x="5232780" y="41754"/>
                </a:cubicBezTo>
                <a:cubicBezTo>
                  <a:pt x="5228514" y="47003"/>
                  <a:pt x="5223474" y="55435"/>
                  <a:pt x="5217659" y="67050"/>
                </a:cubicBezTo>
                <a:cubicBezTo>
                  <a:pt x="5211844" y="78666"/>
                  <a:pt x="5203272" y="90511"/>
                  <a:pt x="5191943" y="102585"/>
                </a:cubicBezTo>
                <a:cubicBezTo>
                  <a:pt x="5220294" y="101797"/>
                  <a:pt x="5237821" y="98900"/>
                  <a:pt x="5244525" y="93895"/>
                </a:cubicBezTo>
                <a:cubicBezTo>
                  <a:pt x="5251229" y="88890"/>
                  <a:pt x="5258999" y="88317"/>
                  <a:pt x="5267832" y="92174"/>
                </a:cubicBezTo>
                <a:cubicBezTo>
                  <a:pt x="5276666" y="96032"/>
                  <a:pt x="5283774" y="100854"/>
                  <a:pt x="5289159" y="106640"/>
                </a:cubicBezTo>
                <a:cubicBezTo>
                  <a:pt x="5294544" y="112426"/>
                  <a:pt x="5294949" y="117811"/>
                  <a:pt x="5290375" y="122794"/>
                </a:cubicBezTo>
                <a:cubicBezTo>
                  <a:pt x="5285800" y="127777"/>
                  <a:pt x="5282627" y="139594"/>
                  <a:pt x="5280856" y="158243"/>
                </a:cubicBezTo>
                <a:cubicBezTo>
                  <a:pt x="5279085" y="176893"/>
                  <a:pt x="5277526" y="195650"/>
                  <a:pt x="5276178" y="214514"/>
                </a:cubicBezTo>
                <a:cubicBezTo>
                  <a:pt x="5274830" y="233379"/>
                  <a:pt x="5270851" y="249651"/>
                  <a:pt x="5264240" y="263332"/>
                </a:cubicBezTo>
                <a:cubicBezTo>
                  <a:pt x="5257629" y="277012"/>
                  <a:pt x="5247372" y="287413"/>
                  <a:pt x="5233469" y="294533"/>
                </a:cubicBezTo>
                <a:cubicBezTo>
                  <a:pt x="5219566" y="301653"/>
                  <a:pt x="5212087" y="299864"/>
                  <a:pt x="5211033" y="289166"/>
                </a:cubicBezTo>
                <a:cubicBezTo>
                  <a:pt x="5209979" y="278468"/>
                  <a:pt x="5204258" y="266293"/>
                  <a:pt x="5193868" y="252641"/>
                </a:cubicBezTo>
                <a:cubicBezTo>
                  <a:pt x="5183479" y="238989"/>
                  <a:pt x="5184884" y="235361"/>
                  <a:pt x="5198084" y="241757"/>
                </a:cubicBezTo>
                <a:cubicBezTo>
                  <a:pt x="5211285" y="248153"/>
                  <a:pt x="5220502" y="251752"/>
                  <a:pt x="5225736" y="252555"/>
                </a:cubicBezTo>
                <a:cubicBezTo>
                  <a:pt x="5230971" y="253358"/>
                  <a:pt x="5235842" y="248551"/>
                  <a:pt x="5240352" y="238133"/>
                </a:cubicBezTo>
                <a:cubicBezTo>
                  <a:pt x="5244862" y="227714"/>
                  <a:pt x="5248017" y="211937"/>
                  <a:pt x="5249817" y="190799"/>
                </a:cubicBezTo>
                <a:cubicBezTo>
                  <a:pt x="5251616" y="169662"/>
                  <a:pt x="5252516" y="151980"/>
                  <a:pt x="5252516" y="137755"/>
                </a:cubicBezTo>
                <a:cubicBezTo>
                  <a:pt x="5252516" y="124920"/>
                  <a:pt x="5251279" y="117675"/>
                  <a:pt x="5248806" y="116019"/>
                </a:cubicBezTo>
                <a:cubicBezTo>
                  <a:pt x="5246332" y="114362"/>
                  <a:pt x="5240184" y="114767"/>
                  <a:pt x="5230361" y="117234"/>
                </a:cubicBezTo>
                <a:lnTo>
                  <a:pt x="5202225" y="124289"/>
                </a:lnTo>
                <a:cubicBezTo>
                  <a:pt x="5195400" y="125221"/>
                  <a:pt x="5189334" y="122984"/>
                  <a:pt x="5184028" y="117578"/>
                </a:cubicBezTo>
                <a:cubicBezTo>
                  <a:pt x="5170304" y="133166"/>
                  <a:pt x="5156018" y="145161"/>
                  <a:pt x="5141168" y="153565"/>
                </a:cubicBezTo>
                <a:cubicBezTo>
                  <a:pt x="5137456" y="155666"/>
                  <a:pt x="5134661" y="156944"/>
                  <a:pt x="5132783" y="157400"/>
                </a:cubicBezTo>
                <a:lnTo>
                  <a:pt x="5131121" y="156767"/>
                </a:lnTo>
                <a:lnTo>
                  <a:pt x="5130803" y="162330"/>
                </a:lnTo>
                <a:cubicBezTo>
                  <a:pt x="5130597" y="169662"/>
                  <a:pt x="5130718" y="178725"/>
                  <a:pt x="5131166" y="189519"/>
                </a:cubicBezTo>
                <a:cubicBezTo>
                  <a:pt x="5132062" y="211108"/>
                  <a:pt x="5131352" y="227456"/>
                  <a:pt x="5129036" y="238563"/>
                </a:cubicBezTo>
                <a:cubicBezTo>
                  <a:pt x="5126721" y="249669"/>
                  <a:pt x="5123609" y="258603"/>
                  <a:pt x="5119701" y="265365"/>
                </a:cubicBezTo>
                <a:cubicBezTo>
                  <a:pt x="5115793" y="272126"/>
                  <a:pt x="5111610" y="272226"/>
                  <a:pt x="5107150" y="265666"/>
                </a:cubicBezTo>
                <a:cubicBezTo>
                  <a:pt x="5102690" y="259105"/>
                  <a:pt x="5099277" y="253656"/>
                  <a:pt x="5096911" y="249318"/>
                </a:cubicBezTo>
                <a:cubicBezTo>
                  <a:pt x="5094545" y="244980"/>
                  <a:pt x="5092232" y="242635"/>
                  <a:pt x="5089973" y="242284"/>
                </a:cubicBezTo>
                <a:cubicBezTo>
                  <a:pt x="5087715" y="241933"/>
                  <a:pt x="5076491" y="243406"/>
                  <a:pt x="5056299" y="246704"/>
                </a:cubicBezTo>
                <a:cubicBezTo>
                  <a:pt x="5051596" y="266809"/>
                  <a:pt x="5046229" y="272309"/>
                  <a:pt x="5040199" y="263203"/>
                </a:cubicBezTo>
                <a:cubicBezTo>
                  <a:pt x="5034169" y="254097"/>
                  <a:pt x="5031154" y="241972"/>
                  <a:pt x="5031154" y="226829"/>
                </a:cubicBezTo>
                <a:cubicBezTo>
                  <a:pt x="5031154" y="212560"/>
                  <a:pt x="5030713" y="194832"/>
                  <a:pt x="5029831" y="173645"/>
                </a:cubicBezTo>
                <a:cubicBezTo>
                  <a:pt x="5028949" y="152457"/>
                  <a:pt x="5025801" y="137120"/>
                  <a:pt x="5020388" y="127634"/>
                </a:cubicBezTo>
                <a:cubicBezTo>
                  <a:pt x="5014975" y="118148"/>
                  <a:pt x="5015896" y="113405"/>
                  <a:pt x="5023152" y="113405"/>
                </a:cubicBezTo>
                <a:cubicBezTo>
                  <a:pt x="5027942" y="113405"/>
                  <a:pt x="5033541" y="113842"/>
                  <a:pt x="5039951" y="114717"/>
                </a:cubicBezTo>
                <a:cubicBezTo>
                  <a:pt x="5046835" y="106070"/>
                  <a:pt x="5054514" y="92698"/>
                  <a:pt x="5062989" y="74600"/>
                </a:cubicBezTo>
                <a:cubicBezTo>
                  <a:pt x="5071464" y="56503"/>
                  <a:pt x="5074128" y="42245"/>
                  <a:pt x="5070980" y="31827"/>
                </a:cubicBezTo>
                <a:cubicBezTo>
                  <a:pt x="5067832" y="21409"/>
                  <a:pt x="5075759" y="20323"/>
                  <a:pt x="5094760" y="28568"/>
                </a:cubicBezTo>
                <a:cubicBezTo>
                  <a:pt x="5110965" y="36398"/>
                  <a:pt x="5115972" y="43292"/>
                  <a:pt x="5109784" y="49250"/>
                </a:cubicBezTo>
                <a:cubicBezTo>
                  <a:pt x="5103597" y="55209"/>
                  <a:pt x="5096932" y="63544"/>
                  <a:pt x="5089791" y="74256"/>
                </a:cubicBezTo>
                <a:cubicBezTo>
                  <a:pt x="5082649" y="84968"/>
                  <a:pt x="5071708" y="98455"/>
                  <a:pt x="5056966" y="114717"/>
                </a:cubicBezTo>
                <a:cubicBezTo>
                  <a:pt x="5074318" y="112222"/>
                  <a:pt x="5086378" y="107999"/>
                  <a:pt x="5093146" y="102048"/>
                </a:cubicBezTo>
                <a:cubicBezTo>
                  <a:pt x="5099915" y="96096"/>
                  <a:pt x="5107243" y="95042"/>
                  <a:pt x="5115130" y="98886"/>
                </a:cubicBezTo>
                <a:cubicBezTo>
                  <a:pt x="5123017" y="102729"/>
                  <a:pt x="5129918" y="106730"/>
                  <a:pt x="5135833" y="110888"/>
                </a:cubicBezTo>
                <a:cubicBezTo>
                  <a:pt x="5141749" y="115047"/>
                  <a:pt x="5143086" y="119926"/>
                  <a:pt x="5139845" y="125526"/>
                </a:cubicBezTo>
                <a:cubicBezTo>
                  <a:pt x="5136605" y="131126"/>
                  <a:pt x="5134124" y="137794"/>
                  <a:pt x="5132403" y="145531"/>
                </a:cubicBezTo>
                <a:cubicBezTo>
                  <a:pt x="5131973" y="147465"/>
                  <a:pt x="5131624" y="149832"/>
                  <a:pt x="5131358" y="152632"/>
                </a:cubicBezTo>
                <a:lnTo>
                  <a:pt x="5131337" y="153003"/>
                </a:lnTo>
                <a:lnTo>
                  <a:pt x="5132525" y="150270"/>
                </a:lnTo>
                <a:cubicBezTo>
                  <a:pt x="5134317" y="147437"/>
                  <a:pt x="5137026" y="143781"/>
                  <a:pt x="5140652" y="139303"/>
                </a:cubicBezTo>
                <a:cubicBezTo>
                  <a:pt x="5155157" y="121393"/>
                  <a:pt x="5168429" y="100918"/>
                  <a:pt x="5180467" y="77881"/>
                </a:cubicBezTo>
                <a:cubicBezTo>
                  <a:pt x="5192506" y="54843"/>
                  <a:pt x="5196952" y="37904"/>
                  <a:pt x="5193804" y="27063"/>
                </a:cubicBezTo>
                <a:cubicBezTo>
                  <a:pt x="5191443" y="18932"/>
                  <a:pt x="5193095" y="14780"/>
                  <a:pt x="5198760" y="14606"/>
                </a:cubicBezTo>
                <a:close/>
                <a:moveTo>
                  <a:pt x="5969279" y="14264"/>
                </a:moveTo>
                <a:cubicBezTo>
                  <a:pt x="5973509" y="15512"/>
                  <a:pt x="5979697" y="19269"/>
                  <a:pt x="5987842" y="25535"/>
                </a:cubicBezTo>
                <a:cubicBezTo>
                  <a:pt x="6000978" y="37352"/>
                  <a:pt x="6003889" y="45181"/>
                  <a:pt x="5996575" y="49025"/>
                </a:cubicBezTo>
                <a:cubicBezTo>
                  <a:pt x="5989262" y="52868"/>
                  <a:pt x="5978199" y="62644"/>
                  <a:pt x="5963385" y="78354"/>
                </a:cubicBezTo>
                <a:cubicBezTo>
                  <a:pt x="5948571" y="94064"/>
                  <a:pt x="5934881" y="105206"/>
                  <a:pt x="5922311" y="111781"/>
                </a:cubicBezTo>
                <a:cubicBezTo>
                  <a:pt x="5909741" y="118356"/>
                  <a:pt x="5903952" y="119431"/>
                  <a:pt x="5904941" y="115008"/>
                </a:cubicBezTo>
                <a:cubicBezTo>
                  <a:pt x="5905931" y="110584"/>
                  <a:pt x="5910298" y="104496"/>
                  <a:pt x="5918042" y="96745"/>
                </a:cubicBezTo>
                <a:cubicBezTo>
                  <a:pt x="5925785" y="88994"/>
                  <a:pt x="5934296" y="78494"/>
                  <a:pt x="5943574" y="65243"/>
                </a:cubicBezTo>
                <a:cubicBezTo>
                  <a:pt x="5952852" y="51993"/>
                  <a:pt x="5958161" y="42701"/>
                  <a:pt x="5959503" y="37366"/>
                </a:cubicBezTo>
                <a:cubicBezTo>
                  <a:pt x="5960843" y="32031"/>
                  <a:pt x="5961829" y="25593"/>
                  <a:pt x="5962460" y="18050"/>
                </a:cubicBezTo>
                <a:cubicBezTo>
                  <a:pt x="5962775" y="14278"/>
                  <a:pt x="5965048" y="13016"/>
                  <a:pt x="5969279" y="14264"/>
                </a:cubicBezTo>
                <a:close/>
                <a:moveTo>
                  <a:pt x="1596278" y="8166"/>
                </a:moveTo>
                <a:cubicBezTo>
                  <a:pt x="1602115" y="9119"/>
                  <a:pt x="1609565" y="11410"/>
                  <a:pt x="1618628" y="15038"/>
                </a:cubicBezTo>
                <a:cubicBezTo>
                  <a:pt x="1627691" y="18666"/>
                  <a:pt x="1631078" y="23556"/>
                  <a:pt x="1628791" y="29708"/>
                </a:cubicBezTo>
                <a:cubicBezTo>
                  <a:pt x="1626504" y="35860"/>
                  <a:pt x="1624500" y="56102"/>
                  <a:pt x="1622779" y="90432"/>
                </a:cubicBezTo>
                <a:cubicBezTo>
                  <a:pt x="1632588" y="88783"/>
                  <a:pt x="1644856" y="85671"/>
                  <a:pt x="1659583" y="81097"/>
                </a:cubicBezTo>
                <a:cubicBezTo>
                  <a:pt x="1674311" y="76522"/>
                  <a:pt x="1686256" y="78268"/>
                  <a:pt x="1695419" y="86334"/>
                </a:cubicBezTo>
                <a:cubicBezTo>
                  <a:pt x="1704583" y="94401"/>
                  <a:pt x="1703772" y="99603"/>
                  <a:pt x="1692989" y="101940"/>
                </a:cubicBezTo>
                <a:cubicBezTo>
                  <a:pt x="1682205" y="104277"/>
                  <a:pt x="1659698" y="107447"/>
                  <a:pt x="1625468" y="111448"/>
                </a:cubicBezTo>
                <a:cubicBezTo>
                  <a:pt x="1642246" y="135381"/>
                  <a:pt x="1660619" y="156888"/>
                  <a:pt x="1680588" y="175968"/>
                </a:cubicBezTo>
                <a:cubicBezTo>
                  <a:pt x="1700557" y="195047"/>
                  <a:pt x="1718410" y="208144"/>
                  <a:pt x="1734149" y="215256"/>
                </a:cubicBezTo>
                <a:cubicBezTo>
                  <a:pt x="1749887" y="222369"/>
                  <a:pt x="1752354" y="227216"/>
                  <a:pt x="1741548" y="229797"/>
                </a:cubicBezTo>
                <a:cubicBezTo>
                  <a:pt x="1730743" y="232379"/>
                  <a:pt x="1718170" y="232963"/>
                  <a:pt x="1703830" y="231550"/>
                </a:cubicBezTo>
                <a:cubicBezTo>
                  <a:pt x="1689490" y="230138"/>
                  <a:pt x="1679889" y="225549"/>
                  <a:pt x="1675028" y="217784"/>
                </a:cubicBezTo>
                <a:cubicBezTo>
                  <a:pt x="1670166" y="210019"/>
                  <a:pt x="1663498" y="199446"/>
                  <a:pt x="1655023" y="186067"/>
                </a:cubicBezTo>
                <a:cubicBezTo>
                  <a:pt x="1646548" y="172687"/>
                  <a:pt x="1635800" y="151213"/>
                  <a:pt x="1622779" y="121643"/>
                </a:cubicBezTo>
                <a:lnTo>
                  <a:pt x="1622779" y="201103"/>
                </a:lnTo>
                <a:cubicBezTo>
                  <a:pt x="1627110" y="200371"/>
                  <a:pt x="1631899" y="199066"/>
                  <a:pt x="1637148" y="197188"/>
                </a:cubicBezTo>
                <a:cubicBezTo>
                  <a:pt x="1642396" y="195309"/>
                  <a:pt x="1648735" y="197245"/>
                  <a:pt x="1656163" y="202995"/>
                </a:cubicBezTo>
                <a:cubicBezTo>
                  <a:pt x="1663591" y="208746"/>
                  <a:pt x="1663681" y="213704"/>
                  <a:pt x="1656432" y="217870"/>
                </a:cubicBezTo>
                <a:cubicBezTo>
                  <a:pt x="1649183" y="222036"/>
                  <a:pt x="1637965" y="225309"/>
                  <a:pt x="1622779" y="227689"/>
                </a:cubicBezTo>
                <a:cubicBezTo>
                  <a:pt x="1623639" y="246217"/>
                  <a:pt x="1622987" y="265343"/>
                  <a:pt x="1620822" y="285068"/>
                </a:cubicBezTo>
                <a:cubicBezTo>
                  <a:pt x="1618656" y="304793"/>
                  <a:pt x="1613239" y="309622"/>
                  <a:pt x="1604571" y="299555"/>
                </a:cubicBezTo>
                <a:cubicBezTo>
                  <a:pt x="1595902" y="289488"/>
                  <a:pt x="1592693" y="279518"/>
                  <a:pt x="1594945" y="269645"/>
                </a:cubicBezTo>
                <a:cubicBezTo>
                  <a:pt x="1597196" y="259772"/>
                  <a:pt x="1598766" y="246877"/>
                  <a:pt x="1599655" y="230959"/>
                </a:cubicBezTo>
                <a:cubicBezTo>
                  <a:pt x="1588542" y="231862"/>
                  <a:pt x="1577891" y="230676"/>
                  <a:pt x="1567702" y="227399"/>
                </a:cubicBezTo>
                <a:cubicBezTo>
                  <a:pt x="1557513" y="224122"/>
                  <a:pt x="1556416" y="220770"/>
                  <a:pt x="1564411" y="217343"/>
                </a:cubicBezTo>
                <a:cubicBezTo>
                  <a:pt x="1572406" y="213916"/>
                  <a:pt x="1584154" y="210574"/>
                  <a:pt x="1599655" y="207319"/>
                </a:cubicBezTo>
                <a:lnTo>
                  <a:pt x="1599655" y="136486"/>
                </a:lnTo>
                <a:cubicBezTo>
                  <a:pt x="1592127" y="158656"/>
                  <a:pt x="1580551" y="178470"/>
                  <a:pt x="1564927" y="195929"/>
                </a:cubicBezTo>
                <a:cubicBezTo>
                  <a:pt x="1549303" y="213389"/>
                  <a:pt x="1534314" y="225169"/>
                  <a:pt x="1519960" y="231271"/>
                </a:cubicBezTo>
                <a:lnTo>
                  <a:pt x="1511988" y="233871"/>
                </a:lnTo>
                <a:lnTo>
                  <a:pt x="1511942" y="235307"/>
                </a:lnTo>
                <a:cubicBezTo>
                  <a:pt x="1510791" y="256416"/>
                  <a:pt x="1508430" y="271081"/>
                  <a:pt x="1504860" y="279303"/>
                </a:cubicBezTo>
                <a:cubicBezTo>
                  <a:pt x="1500099" y="290266"/>
                  <a:pt x="1494237" y="289732"/>
                  <a:pt x="1487275" y="277701"/>
                </a:cubicBezTo>
                <a:cubicBezTo>
                  <a:pt x="1480313" y="265669"/>
                  <a:pt x="1478409" y="255918"/>
                  <a:pt x="1481564" y="248447"/>
                </a:cubicBezTo>
                <a:cubicBezTo>
                  <a:pt x="1484719" y="240976"/>
                  <a:pt x="1487193" y="228496"/>
                  <a:pt x="1488985" y="211008"/>
                </a:cubicBezTo>
                <a:cubicBezTo>
                  <a:pt x="1490777" y="193520"/>
                  <a:pt x="1491674" y="175849"/>
                  <a:pt x="1491674" y="157996"/>
                </a:cubicBezTo>
                <a:cubicBezTo>
                  <a:pt x="1491674" y="140960"/>
                  <a:pt x="1491294" y="131086"/>
                  <a:pt x="1490534" y="128376"/>
                </a:cubicBezTo>
                <a:cubicBezTo>
                  <a:pt x="1482489" y="141110"/>
                  <a:pt x="1472766" y="152722"/>
                  <a:pt x="1461366" y="163212"/>
                </a:cubicBezTo>
                <a:cubicBezTo>
                  <a:pt x="1449966" y="173702"/>
                  <a:pt x="1438894" y="181543"/>
                  <a:pt x="1428154" y="186734"/>
                </a:cubicBezTo>
                <a:cubicBezTo>
                  <a:pt x="1417413" y="191925"/>
                  <a:pt x="1417284" y="188010"/>
                  <a:pt x="1427767" y="174989"/>
                </a:cubicBezTo>
                <a:cubicBezTo>
                  <a:pt x="1438249" y="161968"/>
                  <a:pt x="1449546" y="146943"/>
                  <a:pt x="1461656" y="129914"/>
                </a:cubicBezTo>
                <a:cubicBezTo>
                  <a:pt x="1473766" y="112885"/>
                  <a:pt x="1484274" y="94186"/>
                  <a:pt x="1493179" y="73815"/>
                </a:cubicBezTo>
                <a:cubicBezTo>
                  <a:pt x="1502085" y="53445"/>
                  <a:pt x="1505860" y="38750"/>
                  <a:pt x="1504505" y="29730"/>
                </a:cubicBezTo>
                <a:cubicBezTo>
                  <a:pt x="1503149" y="20710"/>
                  <a:pt x="1507928" y="18372"/>
                  <a:pt x="1518841" y="22718"/>
                </a:cubicBezTo>
                <a:cubicBezTo>
                  <a:pt x="1529754" y="27063"/>
                  <a:pt x="1536982" y="31210"/>
                  <a:pt x="1540523" y="35161"/>
                </a:cubicBezTo>
                <a:cubicBezTo>
                  <a:pt x="1544066" y="39112"/>
                  <a:pt x="1544356" y="42769"/>
                  <a:pt x="1541395" y="46131"/>
                </a:cubicBezTo>
                <a:cubicBezTo>
                  <a:pt x="1538433" y="49494"/>
                  <a:pt x="1534311" y="56460"/>
                  <a:pt x="1529026" y="67029"/>
                </a:cubicBezTo>
                <a:cubicBezTo>
                  <a:pt x="1523742" y="77597"/>
                  <a:pt x="1513600" y="93702"/>
                  <a:pt x="1498600" y="115341"/>
                </a:cubicBezTo>
                <a:cubicBezTo>
                  <a:pt x="1512998" y="121335"/>
                  <a:pt x="1519060" y="130484"/>
                  <a:pt x="1516787" y="142788"/>
                </a:cubicBezTo>
                <a:cubicBezTo>
                  <a:pt x="1514514" y="155092"/>
                  <a:pt x="1513148" y="178180"/>
                  <a:pt x="1512689" y="212051"/>
                </a:cubicBezTo>
                <a:lnTo>
                  <a:pt x="1512220" y="226644"/>
                </a:lnTo>
                <a:lnTo>
                  <a:pt x="1518927" y="218838"/>
                </a:lnTo>
                <a:cubicBezTo>
                  <a:pt x="1532593" y="204447"/>
                  <a:pt x="1546106" y="187006"/>
                  <a:pt x="1559463" y="166514"/>
                </a:cubicBezTo>
                <a:cubicBezTo>
                  <a:pt x="1572821" y="146022"/>
                  <a:pt x="1582175" y="129710"/>
                  <a:pt x="1587524" y="117578"/>
                </a:cubicBezTo>
                <a:cubicBezTo>
                  <a:pt x="1579006" y="120288"/>
                  <a:pt x="1570430" y="122317"/>
                  <a:pt x="1561797" y="123665"/>
                </a:cubicBezTo>
                <a:cubicBezTo>
                  <a:pt x="1553165" y="125013"/>
                  <a:pt x="1544944" y="122457"/>
                  <a:pt x="1537136" y="115997"/>
                </a:cubicBezTo>
                <a:cubicBezTo>
                  <a:pt x="1529327" y="109537"/>
                  <a:pt x="1530446" y="105704"/>
                  <a:pt x="1540491" y="104500"/>
                </a:cubicBezTo>
                <a:cubicBezTo>
                  <a:pt x="1550537" y="103295"/>
                  <a:pt x="1560779" y="101786"/>
                  <a:pt x="1571219" y="99972"/>
                </a:cubicBezTo>
                <a:cubicBezTo>
                  <a:pt x="1581658" y="98158"/>
                  <a:pt x="1591137" y="96541"/>
                  <a:pt x="1599655" y="95121"/>
                </a:cubicBezTo>
                <a:cubicBezTo>
                  <a:pt x="1599655" y="75289"/>
                  <a:pt x="1598992" y="59615"/>
                  <a:pt x="1597666" y="48100"/>
                </a:cubicBezTo>
                <a:cubicBezTo>
                  <a:pt x="1596339" y="36585"/>
                  <a:pt x="1594317" y="26812"/>
                  <a:pt x="1591600" y="18781"/>
                </a:cubicBezTo>
                <a:cubicBezTo>
                  <a:pt x="1588882" y="10751"/>
                  <a:pt x="1590442" y="7212"/>
                  <a:pt x="1596278" y="8166"/>
                </a:cubicBezTo>
                <a:close/>
                <a:moveTo>
                  <a:pt x="6910041" y="5562"/>
                </a:moveTo>
                <a:cubicBezTo>
                  <a:pt x="6911826" y="5643"/>
                  <a:pt x="6913964" y="6167"/>
                  <a:pt x="6916455" y="7133"/>
                </a:cubicBezTo>
                <a:cubicBezTo>
                  <a:pt x="6926422" y="10998"/>
                  <a:pt x="6933873" y="15619"/>
                  <a:pt x="6938805" y="20997"/>
                </a:cubicBezTo>
                <a:cubicBezTo>
                  <a:pt x="6943738" y="26374"/>
                  <a:pt x="6944010" y="31210"/>
                  <a:pt x="6939622" y="35505"/>
                </a:cubicBezTo>
                <a:cubicBezTo>
                  <a:pt x="6935234" y="39800"/>
                  <a:pt x="6929326" y="47089"/>
                  <a:pt x="6921897" y="57371"/>
                </a:cubicBezTo>
                <a:cubicBezTo>
                  <a:pt x="6927132" y="56912"/>
                  <a:pt x="6933761" y="56274"/>
                  <a:pt x="6941784" y="55456"/>
                </a:cubicBezTo>
                <a:cubicBezTo>
                  <a:pt x="6949807" y="54639"/>
                  <a:pt x="6957491" y="52391"/>
                  <a:pt x="6964832" y="48713"/>
                </a:cubicBezTo>
                <a:cubicBezTo>
                  <a:pt x="6972175" y="45034"/>
                  <a:pt x="6978502" y="44651"/>
                  <a:pt x="6983815" y="47562"/>
                </a:cubicBezTo>
                <a:cubicBezTo>
                  <a:pt x="6989128" y="50473"/>
                  <a:pt x="6995435" y="54858"/>
                  <a:pt x="7002733" y="60715"/>
                </a:cubicBezTo>
                <a:cubicBezTo>
                  <a:pt x="7010033" y="66573"/>
                  <a:pt x="7009900" y="72593"/>
                  <a:pt x="7002335" y="78773"/>
                </a:cubicBezTo>
                <a:cubicBezTo>
                  <a:pt x="6994771" y="84954"/>
                  <a:pt x="6986759" y="94497"/>
                  <a:pt x="6978297" y="107404"/>
                </a:cubicBezTo>
                <a:cubicBezTo>
                  <a:pt x="6969837" y="120310"/>
                  <a:pt x="6963191" y="129466"/>
                  <a:pt x="6958357" y="134872"/>
                </a:cubicBezTo>
                <a:cubicBezTo>
                  <a:pt x="6987799" y="154275"/>
                  <a:pt x="7008531" y="166865"/>
                  <a:pt x="7020555" y="172644"/>
                </a:cubicBezTo>
                <a:cubicBezTo>
                  <a:pt x="7032579" y="178424"/>
                  <a:pt x="7044761" y="183296"/>
                  <a:pt x="7057101" y="187261"/>
                </a:cubicBezTo>
                <a:cubicBezTo>
                  <a:pt x="7069441" y="191226"/>
                  <a:pt x="7081938" y="194639"/>
                  <a:pt x="7094593" y="197500"/>
                </a:cubicBezTo>
                <a:cubicBezTo>
                  <a:pt x="7107249" y="200360"/>
                  <a:pt x="7110375" y="203942"/>
                  <a:pt x="7103972" y="208244"/>
                </a:cubicBezTo>
                <a:cubicBezTo>
                  <a:pt x="7097569" y="212546"/>
                  <a:pt x="7082687" y="215385"/>
                  <a:pt x="7059327" y="216762"/>
                </a:cubicBezTo>
                <a:cubicBezTo>
                  <a:pt x="7035967" y="218139"/>
                  <a:pt x="7018321" y="213790"/>
                  <a:pt x="7006390" y="203716"/>
                </a:cubicBezTo>
                <a:cubicBezTo>
                  <a:pt x="6994459" y="193642"/>
                  <a:pt x="6973967" y="176631"/>
                  <a:pt x="6944913" y="152683"/>
                </a:cubicBezTo>
                <a:cubicBezTo>
                  <a:pt x="6919389" y="177405"/>
                  <a:pt x="6894981" y="195929"/>
                  <a:pt x="6871693" y="208255"/>
                </a:cubicBezTo>
                <a:cubicBezTo>
                  <a:pt x="6848404" y="220580"/>
                  <a:pt x="6826177" y="228797"/>
                  <a:pt x="6805011" y="232906"/>
                </a:cubicBezTo>
                <a:cubicBezTo>
                  <a:pt x="6783844" y="237014"/>
                  <a:pt x="6784296" y="232870"/>
                  <a:pt x="6806365" y="220473"/>
                </a:cubicBezTo>
                <a:cubicBezTo>
                  <a:pt x="6828435" y="208076"/>
                  <a:pt x="6849275" y="195187"/>
                  <a:pt x="6868885" y="181808"/>
                </a:cubicBezTo>
                <a:cubicBezTo>
                  <a:pt x="6888496" y="168428"/>
                  <a:pt x="6907013" y="153005"/>
                  <a:pt x="6924435" y="135539"/>
                </a:cubicBezTo>
                <a:cubicBezTo>
                  <a:pt x="6909279" y="120367"/>
                  <a:pt x="6896121" y="109884"/>
                  <a:pt x="6884964" y="104091"/>
                </a:cubicBezTo>
                <a:cubicBezTo>
                  <a:pt x="6872402" y="118073"/>
                  <a:pt x="6858521" y="128093"/>
                  <a:pt x="6843320" y="134152"/>
                </a:cubicBezTo>
                <a:cubicBezTo>
                  <a:pt x="6828120" y="140210"/>
                  <a:pt x="6828457" y="135381"/>
                  <a:pt x="6844331" y="119665"/>
                </a:cubicBezTo>
                <a:cubicBezTo>
                  <a:pt x="6860206" y="103948"/>
                  <a:pt x="6874378" y="85442"/>
                  <a:pt x="6886847" y="64146"/>
                </a:cubicBezTo>
                <a:cubicBezTo>
                  <a:pt x="6899315" y="42851"/>
                  <a:pt x="6904877" y="27059"/>
                  <a:pt x="6903527" y="16770"/>
                </a:cubicBezTo>
                <a:cubicBezTo>
                  <a:pt x="6902517" y="9053"/>
                  <a:pt x="6904689" y="5317"/>
                  <a:pt x="6910041" y="5562"/>
                </a:cubicBezTo>
                <a:close/>
                <a:moveTo>
                  <a:pt x="1160627" y="5505"/>
                </a:moveTo>
                <a:cubicBezTo>
                  <a:pt x="1162189" y="5641"/>
                  <a:pt x="1164104" y="6194"/>
                  <a:pt x="1166373" y="7166"/>
                </a:cubicBezTo>
                <a:cubicBezTo>
                  <a:pt x="1175451" y="11052"/>
                  <a:pt x="1183126" y="16117"/>
                  <a:pt x="1189400" y="22363"/>
                </a:cubicBezTo>
                <a:cubicBezTo>
                  <a:pt x="1195674" y="28608"/>
                  <a:pt x="1196836" y="33681"/>
                  <a:pt x="1192885" y="37581"/>
                </a:cubicBezTo>
                <a:cubicBezTo>
                  <a:pt x="1188934" y="41482"/>
                  <a:pt x="1182549" y="50487"/>
                  <a:pt x="1173730" y="64598"/>
                </a:cubicBezTo>
                <a:cubicBezTo>
                  <a:pt x="1164910" y="78709"/>
                  <a:pt x="1157074" y="91715"/>
                  <a:pt x="1150219" y="103618"/>
                </a:cubicBezTo>
                <a:cubicBezTo>
                  <a:pt x="1160114" y="110487"/>
                  <a:pt x="1164387" y="122081"/>
                  <a:pt x="1163039" y="138400"/>
                </a:cubicBezTo>
                <a:cubicBezTo>
                  <a:pt x="1161691" y="154719"/>
                  <a:pt x="1161017" y="177900"/>
                  <a:pt x="1161017" y="207943"/>
                </a:cubicBezTo>
                <a:cubicBezTo>
                  <a:pt x="1161017" y="237842"/>
                  <a:pt x="1159246" y="259729"/>
                  <a:pt x="1155704" y="273603"/>
                </a:cubicBezTo>
                <a:cubicBezTo>
                  <a:pt x="1152162" y="287477"/>
                  <a:pt x="1146734" y="288664"/>
                  <a:pt x="1139421" y="277163"/>
                </a:cubicBezTo>
                <a:cubicBezTo>
                  <a:pt x="1132107" y="265662"/>
                  <a:pt x="1129577" y="254351"/>
                  <a:pt x="1131828" y="243231"/>
                </a:cubicBezTo>
                <a:cubicBezTo>
                  <a:pt x="1134079" y="232110"/>
                  <a:pt x="1135657" y="218920"/>
                  <a:pt x="1136560" y="203662"/>
                </a:cubicBezTo>
                <a:cubicBezTo>
                  <a:pt x="1137464" y="188404"/>
                  <a:pt x="1138589" y="171963"/>
                  <a:pt x="1139937" y="154339"/>
                </a:cubicBezTo>
                <a:cubicBezTo>
                  <a:pt x="1141285" y="136715"/>
                  <a:pt x="1140848" y="124461"/>
                  <a:pt x="1138625" y="117578"/>
                </a:cubicBezTo>
                <a:cubicBezTo>
                  <a:pt x="1123869" y="140322"/>
                  <a:pt x="1107464" y="157032"/>
                  <a:pt x="1089410" y="167708"/>
                </a:cubicBezTo>
                <a:cubicBezTo>
                  <a:pt x="1071355" y="178384"/>
                  <a:pt x="1067530" y="177047"/>
                  <a:pt x="1077933" y="163696"/>
                </a:cubicBezTo>
                <a:cubicBezTo>
                  <a:pt x="1088337" y="150345"/>
                  <a:pt x="1098964" y="136443"/>
                  <a:pt x="1109812" y="121988"/>
                </a:cubicBezTo>
                <a:cubicBezTo>
                  <a:pt x="1120660" y="107533"/>
                  <a:pt x="1131656" y="88557"/>
                  <a:pt x="1142798" y="65061"/>
                </a:cubicBezTo>
                <a:cubicBezTo>
                  <a:pt x="1153940" y="41564"/>
                  <a:pt x="1158386" y="25069"/>
                  <a:pt x="1156134" y="15576"/>
                </a:cubicBezTo>
                <a:cubicBezTo>
                  <a:pt x="1154446" y="8456"/>
                  <a:pt x="1155943" y="5099"/>
                  <a:pt x="1160627" y="5505"/>
                </a:cubicBezTo>
                <a:close/>
                <a:moveTo>
                  <a:pt x="3353269" y="4553"/>
                </a:moveTo>
                <a:cubicBezTo>
                  <a:pt x="3355074" y="4554"/>
                  <a:pt x="3357254" y="4912"/>
                  <a:pt x="3359810" y="5628"/>
                </a:cubicBezTo>
                <a:cubicBezTo>
                  <a:pt x="3370035" y="8488"/>
                  <a:pt x="3378836" y="13110"/>
                  <a:pt x="3386214" y="19491"/>
                </a:cubicBezTo>
                <a:cubicBezTo>
                  <a:pt x="3393592" y="25872"/>
                  <a:pt x="3394102" y="31745"/>
                  <a:pt x="3387741" y="37108"/>
                </a:cubicBezTo>
                <a:cubicBezTo>
                  <a:pt x="3381382" y="42471"/>
                  <a:pt x="3374725" y="48845"/>
                  <a:pt x="3367769" y="56231"/>
                </a:cubicBezTo>
                <a:cubicBezTo>
                  <a:pt x="3360815" y="63616"/>
                  <a:pt x="3344101" y="81312"/>
                  <a:pt x="3317629" y="109318"/>
                </a:cubicBezTo>
                <a:cubicBezTo>
                  <a:pt x="3393374" y="97702"/>
                  <a:pt x="3437821" y="89625"/>
                  <a:pt x="3450971" y="85087"/>
                </a:cubicBezTo>
                <a:cubicBezTo>
                  <a:pt x="3464121" y="80548"/>
                  <a:pt x="3474500" y="80716"/>
                  <a:pt x="3482107" y="85592"/>
                </a:cubicBezTo>
                <a:cubicBezTo>
                  <a:pt x="3489715" y="90468"/>
                  <a:pt x="3496824" y="96415"/>
                  <a:pt x="3503435" y="103435"/>
                </a:cubicBezTo>
                <a:cubicBezTo>
                  <a:pt x="3510046" y="110454"/>
                  <a:pt x="3511085" y="116442"/>
                  <a:pt x="3506554" y="121396"/>
                </a:cubicBezTo>
                <a:cubicBezTo>
                  <a:pt x="3502023" y="126351"/>
                  <a:pt x="3499308" y="143939"/>
                  <a:pt x="3498412" y="174161"/>
                </a:cubicBezTo>
                <a:cubicBezTo>
                  <a:pt x="3497516" y="204383"/>
                  <a:pt x="3496161" y="226951"/>
                  <a:pt x="3494347" y="241865"/>
                </a:cubicBezTo>
                <a:cubicBezTo>
                  <a:pt x="3492533" y="256778"/>
                  <a:pt x="3489977" y="269186"/>
                  <a:pt x="3486678" y="279088"/>
                </a:cubicBezTo>
                <a:cubicBezTo>
                  <a:pt x="3483380" y="288990"/>
                  <a:pt x="3476687" y="298293"/>
                  <a:pt x="3466598" y="306998"/>
                </a:cubicBezTo>
                <a:cubicBezTo>
                  <a:pt x="3456510" y="315702"/>
                  <a:pt x="3450107" y="314763"/>
                  <a:pt x="3447390" y="304180"/>
                </a:cubicBezTo>
                <a:cubicBezTo>
                  <a:pt x="3444672" y="293597"/>
                  <a:pt x="3437638" y="281422"/>
                  <a:pt x="3426288" y="267655"/>
                </a:cubicBezTo>
                <a:cubicBezTo>
                  <a:pt x="3414938" y="253889"/>
                  <a:pt x="3414310" y="249092"/>
                  <a:pt x="3424406" y="253265"/>
                </a:cubicBezTo>
                <a:cubicBezTo>
                  <a:pt x="3434502" y="257438"/>
                  <a:pt x="3442762" y="260363"/>
                  <a:pt x="3449186" y="262041"/>
                </a:cubicBezTo>
                <a:cubicBezTo>
                  <a:pt x="3455611" y="263719"/>
                  <a:pt x="3460461" y="258460"/>
                  <a:pt x="3463737" y="246263"/>
                </a:cubicBezTo>
                <a:cubicBezTo>
                  <a:pt x="3467015" y="234067"/>
                  <a:pt x="3469101" y="210252"/>
                  <a:pt x="3469997" y="174817"/>
                </a:cubicBezTo>
                <a:cubicBezTo>
                  <a:pt x="3470893" y="139382"/>
                  <a:pt x="3469259" y="118962"/>
                  <a:pt x="3465093" y="113556"/>
                </a:cubicBezTo>
                <a:cubicBezTo>
                  <a:pt x="3460927" y="108149"/>
                  <a:pt x="3450466" y="106794"/>
                  <a:pt x="3433709" y="109490"/>
                </a:cubicBezTo>
                <a:cubicBezTo>
                  <a:pt x="3416952" y="112186"/>
                  <a:pt x="3365661" y="120088"/>
                  <a:pt x="3279835" y="133194"/>
                </a:cubicBezTo>
                <a:cubicBezTo>
                  <a:pt x="3282502" y="160384"/>
                  <a:pt x="3284736" y="184565"/>
                  <a:pt x="3286535" y="205738"/>
                </a:cubicBezTo>
                <a:cubicBezTo>
                  <a:pt x="3288335" y="226911"/>
                  <a:pt x="3289461" y="242341"/>
                  <a:pt x="3289913" y="252028"/>
                </a:cubicBezTo>
                <a:cubicBezTo>
                  <a:pt x="3290364" y="261715"/>
                  <a:pt x="3289063" y="272101"/>
                  <a:pt x="3286009" y="283186"/>
                </a:cubicBezTo>
                <a:cubicBezTo>
                  <a:pt x="3282954" y="294271"/>
                  <a:pt x="3277763" y="294533"/>
                  <a:pt x="3270435" y="283971"/>
                </a:cubicBezTo>
                <a:cubicBezTo>
                  <a:pt x="3263107" y="273409"/>
                  <a:pt x="3260118" y="263906"/>
                  <a:pt x="3261465" y="255459"/>
                </a:cubicBezTo>
                <a:cubicBezTo>
                  <a:pt x="3262813" y="247013"/>
                  <a:pt x="3262813" y="230755"/>
                  <a:pt x="3261465" y="206684"/>
                </a:cubicBezTo>
                <a:cubicBezTo>
                  <a:pt x="3260118" y="182614"/>
                  <a:pt x="3258361" y="164510"/>
                  <a:pt x="3256195" y="152371"/>
                </a:cubicBezTo>
                <a:cubicBezTo>
                  <a:pt x="3254030" y="140232"/>
                  <a:pt x="3250653" y="130022"/>
                  <a:pt x="3246064" y="121740"/>
                </a:cubicBezTo>
                <a:cubicBezTo>
                  <a:pt x="3241475" y="113459"/>
                  <a:pt x="3242974" y="109791"/>
                  <a:pt x="3250559" y="110738"/>
                </a:cubicBezTo>
                <a:cubicBezTo>
                  <a:pt x="3258146" y="111684"/>
                  <a:pt x="3264068" y="112584"/>
                  <a:pt x="3268327" y="113437"/>
                </a:cubicBezTo>
                <a:cubicBezTo>
                  <a:pt x="3272586" y="114291"/>
                  <a:pt x="3282252" y="113950"/>
                  <a:pt x="3297323" y="112416"/>
                </a:cubicBezTo>
                <a:cubicBezTo>
                  <a:pt x="3315406" y="90045"/>
                  <a:pt x="3328685" y="70223"/>
                  <a:pt x="3337160" y="52950"/>
                </a:cubicBezTo>
                <a:cubicBezTo>
                  <a:pt x="3345635" y="35677"/>
                  <a:pt x="3348973" y="22757"/>
                  <a:pt x="3347173" y="14189"/>
                </a:cubicBezTo>
                <a:cubicBezTo>
                  <a:pt x="3345824" y="7762"/>
                  <a:pt x="3347856" y="4551"/>
                  <a:pt x="3353269" y="4553"/>
                </a:cubicBezTo>
                <a:close/>
                <a:moveTo>
                  <a:pt x="2635912" y="3632"/>
                </a:moveTo>
                <a:cubicBezTo>
                  <a:pt x="2637618" y="3719"/>
                  <a:pt x="2639703" y="4179"/>
                  <a:pt x="2642166" y="5015"/>
                </a:cubicBezTo>
                <a:cubicBezTo>
                  <a:pt x="2652018" y="8356"/>
                  <a:pt x="2660371" y="12909"/>
                  <a:pt x="2667226" y="18674"/>
                </a:cubicBezTo>
                <a:cubicBezTo>
                  <a:pt x="2674080" y="24438"/>
                  <a:pt x="2675769" y="29307"/>
                  <a:pt x="2672291" y="33279"/>
                </a:cubicBezTo>
                <a:cubicBezTo>
                  <a:pt x="2668814" y="37251"/>
                  <a:pt x="2665598" y="41087"/>
                  <a:pt x="2662644" y="44787"/>
                </a:cubicBezTo>
                <a:cubicBezTo>
                  <a:pt x="2693619" y="76981"/>
                  <a:pt x="2715330" y="98412"/>
                  <a:pt x="2727777" y="109081"/>
                </a:cubicBezTo>
                <a:cubicBezTo>
                  <a:pt x="2740225" y="119751"/>
                  <a:pt x="2753045" y="128828"/>
                  <a:pt x="2766238" y="136313"/>
                </a:cubicBezTo>
                <a:cubicBezTo>
                  <a:pt x="2779431" y="143799"/>
                  <a:pt x="2794484" y="150682"/>
                  <a:pt x="2811399" y="156963"/>
                </a:cubicBezTo>
                <a:cubicBezTo>
                  <a:pt x="2828313" y="163244"/>
                  <a:pt x="2829625" y="167926"/>
                  <a:pt x="2815335" y="171010"/>
                </a:cubicBezTo>
                <a:cubicBezTo>
                  <a:pt x="2801045" y="174093"/>
                  <a:pt x="2785371" y="175165"/>
                  <a:pt x="2768313" y="174225"/>
                </a:cubicBezTo>
                <a:cubicBezTo>
                  <a:pt x="2751256" y="173286"/>
                  <a:pt x="2739253" y="168350"/>
                  <a:pt x="2732305" y="159416"/>
                </a:cubicBezTo>
                <a:cubicBezTo>
                  <a:pt x="2725357" y="150482"/>
                  <a:pt x="2715771" y="137934"/>
                  <a:pt x="2703546" y="121773"/>
                </a:cubicBezTo>
                <a:cubicBezTo>
                  <a:pt x="2691321" y="105611"/>
                  <a:pt x="2674740" y="83972"/>
                  <a:pt x="2653803" y="56854"/>
                </a:cubicBezTo>
                <a:cubicBezTo>
                  <a:pt x="2643951" y="77246"/>
                  <a:pt x="2633365" y="95365"/>
                  <a:pt x="2622043" y="111211"/>
                </a:cubicBezTo>
                <a:cubicBezTo>
                  <a:pt x="2610721" y="127057"/>
                  <a:pt x="2596840" y="143656"/>
                  <a:pt x="2580399" y="161007"/>
                </a:cubicBezTo>
                <a:cubicBezTo>
                  <a:pt x="2563958" y="178359"/>
                  <a:pt x="2544735" y="192108"/>
                  <a:pt x="2522730" y="202253"/>
                </a:cubicBezTo>
                <a:cubicBezTo>
                  <a:pt x="2500725" y="212399"/>
                  <a:pt x="2498154" y="209793"/>
                  <a:pt x="2515019" y="194434"/>
                </a:cubicBezTo>
                <a:cubicBezTo>
                  <a:pt x="2531883" y="179076"/>
                  <a:pt x="2547951" y="162635"/>
                  <a:pt x="2563223" y="145111"/>
                </a:cubicBezTo>
                <a:cubicBezTo>
                  <a:pt x="2578495" y="127587"/>
                  <a:pt x="2591448" y="110630"/>
                  <a:pt x="2602082" y="94239"/>
                </a:cubicBezTo>
                <a:cubicBezTo>
                  <a:pt x="2612715" y="77848"/>
                  <a:pt x="2620717" y="62368"/>
                  <a:pt x="2626087" y="47799"/>
                </a:cubicBezTo>
                <a:cubicBezTo>
                  <a:pt x="2631457" y="33229"/>
                  <a:pt x="2633017" y="21620"/>
                  <a:pt x="2630766" y="12973"/>
                </a:cubicBezTo>
                <a:cubicBezTo>
                  <a:pt x="2629077" y="6488"/>
                  <a:pt x="2630793" y="3374"/>
                  <a:pt x="2635912" y="3632"/>
                </a:cubicBezTo>
                <a:close/>
                <a:moveTo>
                  <a:pt x="492787" y="3632"/>
                </a:moveTo>
                <a:cubicBezTo>
                  <a:pt x="494494" y="3719"/>
                  <a:pt x="496578" y="4179"/>
                  <a:pt x="499041" y="5015"/>
                </a:cubicBezTo>
                <a:cubicBezTo>
                  <a:pt x="508893" y="8356"/>
                  <a:pt x="517246" y="12909"/>
                  <a:pt x="524101" y="18674"/>
                </a:cubicBezTo>
                <a:cubicBezTo>
                  <a:pt x="530956" y="24438"/>
                  <a:pt x="532644" y="29307"/>
                  <a:pt x="529166" y="33279"/>
                </a:cubicBezTo>
                <a:cubicBezTo>
                  <a:pt x="525689" y="37251"/>
                  <a:pt x="522473" y="41087"/>
                  <a:pt x="519519" y="44787"/>
                </a:cubicBezTo>
                <a:cubicBezTo>
                  <a:pt x="550494" y="76981"/>
                  <a:pt x="572205" y="98412"/>
                  <a:pt x="584652" y="109081"/>
                </a:cubicBezTo>
                <a:cubicBezTo>
                  <a:pt x="597099" y="119751"/>
                  <a:pt x="609920" y="128828"/>
                  <a:pt x="623113" y="136313"/>
                </a:cubicBezTo>
                <a:cubicBezTo>
                  <a:pt x="636306" y="143799"/>
                  <a:pt x="651359" y="150682"/>
                  <a:pt x="668274" y="156963"/>
                </a:cubicBezTo>
                <a:cubicBezTo>
                  <a:pt x="685188" y="163244"/>
                  <a:pt x="686500" y="167926"/>
                  <a:pt x="672210" y="171010"/>
                </a:cubicBezTo>
                <a:cubicBezTo>
                  <a:pt x="657920" y="174093"/>
                  <a:pt x="642246" y="175165"/>
                  <a:pt x="625188" y="174225"/>
                </a:cubicBezTo>
                <a:cubicBezTo>
                  <a:pt x="608131" y="173286"/>
                  <a:pt x="596128" y="168350"/>
                  <a:pt x="589180" y="159416"/>
                </a:cubicBezTo>
                <a:cubicBezTo>
                  <a:pt x="582232" y="150482"/>
                  <a:pt x="572646" y="137934"/>
                  <a:pt x="560421" y="121773"/>
                </a:cubicBezTo>
                <a:cubicBezTo>
                  <a:pt x="548196" y="105611"/>
                  <a:pt x="531615" y="83972"/>
                  <a:pt x="510678" y="56854"/>
                </a:cubicBezTo>
                <a:cubicBezTo>
                  <a:pt x="500826" y="77246"/>
                  <a:pt x="490240" y="95365"/>
                  <a:pt x="478918" y="111211"/>
                </a:cubicBezTo>
                <a:cubicBezTo>
                  <a:pt x="467597" y="127057"/>
                  <a:pt x="453715" y="143656"/>
                  <a:pt x="437274" y="161007"/>
                </a:cubicBezTo>
                <a:cubicBezTo>
                  <a:pt x="420833" y="178359"/>
                  <a:pt x="401610" y="192108"/>
                  <a:pt x="379605" y="202253"/>
                </a:cubicBezTo>
                <a:cubicBezTo>
                  <a:pt x="357601" y="212399"/>
                  <a:pt x="355030" y="209793"/>
                  <a:pt x="371894" y="194434"/>
                </a:cubicBezTo>
                <a:cubicBezTo>
                  <a:pt x="388758" y="179076"/>
                  <a:pt x="404826" y="162635"/>
                  <a:pt x="420098" y="145111"/>
                </a:cubicBezTo>
                <a:cubicBezTo>
                  <a:pt x="435371" y="127587"/>
                  <a:pt x="448323" y="110630"/>
                  <a:pt x="458957" y="94239"/>
                </a:cubicBezTo>
                <a:cubicBezTo>
                  <a:pt x="469590" y="77848"/>
                  <a:pt x="477592" y="62368"/>
                  <a:pt x="482962" y="47799"/>
                </a:cubicBezTo>
                <a:cubicBezTo>
                  <a:pt x="488333" y="33229"/>
                  <a:pt x="489892" y="21620"/>
                  <a:pt x="487641" y="12973"/>
                </a:cubicBezTo>
                <a:cubicBezTo>
                  <a:pt x="485953" y="6488"/>
                  <a:pt x="487668" y="3374"/>
                  <a:pt x="492787" y="3632"/>
                </a:cubicBezTo>
                <a:close/>
                <a:moveTo>
                  <a:pt x="4066975" y="1"/>
                </a:moveTo>
                <a:cubicBezTo>
                  <a:pt x="4069472" y="2"/>
                  <a:pt x="4072488" y="304"/>
                  <a:pt x="4076025" y="906"/>
                </a:cubicBezTo>
                <a:cubicBezTo>
                  <a:pt x="4090171" y="3315"/>
                  <a:pt x="4098747" y="8126"/>
                  <a:pt x="4101751" y="15339"/>
                </a:cubicBezTo>
                <a:lnTo>
                  <a:pt x="4100045" y="37406"/>
                </a:lnTo>
                <a:lnTo>
                  <a:pt x="4129317" y="33871"/>
                </a:lnTo>
                <a:cubicBezTo>
                  <a:pt x="4144517" y="31182"/>
                  <a:pt x="4155606" y="28464"/>
                  <a:pt x="4162582" y="25718"/>
                </a:cubicBezTo>
                <a:cubicBezTo>
                  <a:pt x="4169559" y="22972"/>
                  <a:pt x="4181035" y="27955"/>
                  <a:pt x="4197010" y="40668"/>
                </a:cubicBezTo>
                <a:cubicBezTo>
                  <a:pt x="4212985" y="53380"/>
                  <a:pt x="4215114" y="60586"/>
                  <a:pt x="4203398" y="62286"/>
                </a:cubicBezTo>
                <a:cubicBezTo>
                  <a:pt x="4191682" y="63985"/>
                  <a:pt x="4178833" y="68452"/>
                  <a:pt x="4164852" y="75687"/>
                </a:cubicBezTo>
                <a:cubicBezTo>
                  <a:pt x="4161356" y="77495"/>
                  <a:pt x="4158495" y="78733"/>
                  <a:pt x="4156267" y="79400"/>
                </a:cubicBezTo>
                <a:lnTo>
                  <a:pt x="4153050" y="79593"/>
                </a:lnTo>
                <a:lnTo>
                  <a:pt x="4158229" y="83210"/>
                </a:lnTo>
                <a:cubicBezTo>
                  <a:pt x="4161307" y="86006"/>
                  <a:pt x="4164056" y="89220"/>
                  <a:pt x="4166476" y="92852"/>
                </a:cubicBezTo>
                <a:cubicBezTo>
                  <a:pt x="4171316" y="100115"/>
                  <a:pt x="4168236" y="105529"/>
                  <a:pt x="4157237" y="109092"/>
                </a:cubicBezTo>
                <a:cubicBezTo>
                  <a:pt x="4146238" y="112656"/>
                  <a:pt x="4135089" y="120145"/>
                  <a:pt x="4123789" y="131560"/>
                </a:cubicBezTo>
                <a:cubicBezTo>
                  <a:pt x="4140251" y="149872"/>
                  <a:pt x="4157140" y="164800"/>
                  <a:pt x="4174456" y="176344"/>
                </a:cubicBezTo>
                <a:cubicBezTo>
                  <a:pt x="4191772" y="187888"/>
                  <a:pt x="4210152" y="198027"/>
                  <a:pt x="4229598" y="206760"/>
                </a:cubicBezTo>
                <a:cubicBezTo>
                  <a:pt x="4249043" y="215493"/>
                  <a:pt x="4254342" y="220584"/>
                  <a:pt x="4245494" y="222032"/>
                </a:cubicBezTo>
                <a:cubicBezTo>
                  <a:pt x="4236646" y="223480"/>
                  <a:pt x="4222800" y="224431"/>
                  <a:pt x="4203957" y="224882"/>
                </a:cubicBezTo>
                <a:cubicBezTo>
                  <a:pt x="4185114" y="225334"/>
                  <a:pt x="4171262" y="219745"/>
                  <a:pt x="4162400" y="208115"/>
                </a:cubicBezTo>
                <a:cubicBezTo>
                  <a:pt x="4153537" y="196485"/>
                  <a:pt x="4145514" y="186404"/>
                  <a:pt x="4138329" y="177871"/>
                </a:cubicBezTo>
                <a:cubicBezTo>
                  <a:pt x="4131145" y="169339"/>
                  <a:pt x="4122616" y="158562"/>
                  <a:pt x="4112743" y="145541"/>
                </a:cubicBezTo>
                <a:cubicBezTo>
                  <a:pt x="4102870" y="132521"/>
                  <a:pt x="4094567" y="123264"/>
                  <a:pt x="4087834" y="117772"/>
                </a:cubicBezTo>
                <a:cubicBezTo>
                  <a:pt x="4081101" y="112279"/>
                  <a:pt x="4081384" y="108597"/>
                  <a:pt x="4088684" y="106726"/>
                </a:cubicBezTo>
                <a:cubicBezTo>
                  <a:pt x="4095983" y="104855"/>
                  <a:pt x="4105110" y="109770"/>
                  <a:pt x="4116066" y="121471"/>
                </a:cubicBezTo>
                <a:cubicBezTo>
                  <a:pt x="4119565" y="115391"/>
                  <a:pt x="4123050" y="109709"/>
                  <a:pt x="4126520" y="104424"/>
                </a:cubicBezTo>
                <a:cubicBezTo>
                  <a:pt x="4129991" y="99140"/>
                  <a:pt x="4131030" y="96326"/>
                  <a:pt x="4129639" y="95982"/>
                </a:cubicBezTo>
                <a:cubicBezTo>
                  <a:pt x="4122670" y="96856"/>
                  <a:pt x="4115977" y="98427"/>
                  <a:pt x="4109559" y="100692"/>
                </a:cubicBezTo>
                <a:cubicBezTo>
                  <a:pt x="4103142" y="102958"/>
                  <a:pt x="4096686" y="100692"/>
                  <a:pt x="4090189" y="93895"/>
                </a:cubicBezTo>
                <a:cubicBezTo>
                  <a:pt x="4083693" y="87098"/>
                  <a:pt x="4084970" y="83699"/>
                  <a:pt x="4094018" y="83699"/>
                </a:cubicBezTo>
                <a:cubicBezTo>
                  <a:pt x="4099912" y="83699"/>
                  <a:pt x="4106856" y="82649"/>
                  <a:pt x="4114851" y="80548"/>
                </a:cubicBezTo>
                <a:cubicBezTo>
                  <a:pt x="4122846" y="78447"/>
                  <a:pt x="4128503" y="76196"/>
                  <a:pt x="4131823" y="73794"/>
                </a:cubicBezTo>
                <a:cubicBezTo>
                  <a:pt x="4135142" y="71392"/>
                  <a:pt x="4140538" y="72152"/>
                  <a:pt x="4148009" y="76074"/>
                </a:cubicBezTo>
                <a:lnTo>
                  <a:pt x="4151013" y="78171"/>
                </a:lnTo>
                <a:lnTo>
                  <a:pt x="4150508" y="76550"/>
                </a:lnTo>
                <a:cubicBezTo>
                  <a:pt x="4150816" y="74933"/>
                  <a:pt x="4151757" y="72745"/>
                  <a:pt x="4153333" y="69986"/>
                </a:cubicBezTo>
                <a:cubicBezTo>
                  <a:pt x="4159635" y="58952"/>
                  <a:pt x="4161826" y="52427"/>
                  <a:pt x="4159904" y="50412"/>
                </a:cubicBezTo>
                <a:cubicBezTo>
                  <a:pt x="4157983" y="48397"/>
                  <a:pt x="4146812" y="48290"/>
                  <a:pt x="4126391" y="50089"/>
                </a:cubicBezTo>
                <a:cubicBezTo>
                  <a:pt x="4105971" y="51889"/>
                  <a:pt x="4085221" y="53911"/>
                  <a:pt x="4064140" y="56155"/>
                </a:cubicBezTo>
                <a:cubicBezTo>
                  <a:pt x="4043060" y="58400"/>
                  <a:pt x="4024274" y="59938"/>
                  <a:pt x="4007783" y="60769"/>
                </a:cubicBezTo>
                <a:cubicBezTo>
                  <a:pt x="4000957" y="78680"/>
                  <a:pt x="3993565" y="90604"/>
                  <a:pt x="3985606" y="96541"/>
                </a:cubicBezTo>
                <a:cubicBezTo>
                  <a:pt x="3977647" y="102478"/>
                  <a:pt x="3972793" y="100416"/>
                  <a:pt x="3971044" y="90357"/>
                </a:cubicBezTo>
                <a:cubicBezTo>
                  <a:pt x="3969294" y="80297"/>
                  <a:pt x="3970714" y="72252"/>
                  <a:pt x="3975303" y="66222"/>
                </a:cubicBezTo>
                <a:cubicBezTo>
                  <a:pt x="3979892" y="60192"/>
                  <a:pt x="3984398" y="52821"/>
                  <a:pt x="3988822" y="44110"/>
                </a:cubicBezTo>
                <a:cubicBezTo>
                  <a:pt x="3993246" y="35398"/>
                  <a:pt x="3997222" y="32458"/>
                  <a:pt x="4000749" y="35290"/>
                </a:cubicBezTo>
                <a:cubicBezTo>
                  <a:pt x="4004277" y="38122"/>
                  <a:pt x="4006729" y="41202"/>
                  <a:pt x="4008106" y="44529"/>
                </a:cubicBezTo>
                <a:cubicBezTo>
                  <a:pt x="4030032" y="43683"/>
                  <a:pt x="4051915" y="42367"/>
                  <a:pt x="4073755" y="40582"/>
                </a:cubicBezTo>
                <a:lnTo>
                  <a:pt x="4089074" y="38731"/>
                </a:lnTo>
                <a:lnTo>
                  <a:pt x="4085976" y="37195"/>
                </a:lnTo>
                <a:cubicBezTo>
                  <a:pt x="4084185" y="36047"/>
                  <a:pt x="4082313" y="34598"/>
                  <a:pt x="4080359" y="32849"/>
                </a:cubicBezTo>
                <a:cubicBezTo>
                  <a:pt x="4068313" y="23571"/>
                  <a:pt x="4061043" y="15325"/>
                  <a:pt x="4058548" y="8112"/>
                </a:cubicBezTo>
                <a:cubicBezTo>
                  <a:pt x="4056676" y="2702"/>
                  <a:pt x="4059485" y="-1"/>
                  <a:pt x="4066975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atinLnBrk="1">
              <a:lnSpc>
                <a:spcPct val="125000"/>
              </a:lnSpc>
            </a:pP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W78.eps" descr="id:2147502598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2970972" y="3337644"/>
            <a:ext cx="4248472" cy="1330219"/>
          </a:xfrm>
          <a:prstGeom prst="rect">
            <a:avLst/>
          </a:prstGeom>
        </p:spPr>
      </p:pic>
      <p:sp>
        <p:nvSpPr>
          <p:cNvPr id="21" name="立方体 20"/>
          <p:cNvSpPr/>
          <p:nvPr/>
        </p:nvSpPr>
        <p:spPr>
          <a:xfrm>
            <a:off x="8147975" y="4002752"/>
            <a:ext cx="432000" cy="432000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立方体 23"/>
          <p:cNvSpPr/>
          <p:nvPr/>
        </p:nvSpPr>
        <p:spPr>
          <a:xfrm>
            <a:off x="8472770" y="4002752"/>
            <a:ext cx="432000" cy="432000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立方体 24"/>
          <p:cNvSpPr/>
          <p:nvPr/>
        </p:nvSpPr>
        <p:spPr>
          <a:xfrm>
            <a:off x="8796505" y="4002752"/>
            <a:ext cx="432000" cy="432000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立方体 22"/>
          <p:cNvSpPr/>
          <p:nvPr/>
        </p:nvSpPr>
        <p:spPr>
          <a:xfrm>
            <a:off x="8472770" y="3679692"/>
            <a:ext cx="432000" cy="432000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763457" y="4941168"/>
            <a:ext cx="1428543" cy="17394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4" grpId="0" animBg="1"/>
      <p:bldP spid="25" grpId="0" animBg="1"/>
      <p:bldP spid="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639618" y="1475948"/>
            <a:ext cx="7298939" cy="830997"/>
            <a:chOff x="1034544" y="1024623"/>
            <a:chExt cx="7298939" cy="830997"/>
          </a:xfrm>
        </p:grpSpPr>
        <p:sp>
          <p:nvSpPr>
            <p:cNvPr id="8" name="矩形 7"/>
            <p:cNvSpPr/>
            <p:nvPr/>
          </p:nvSpPr>
          <p:spPr>
            <a:xfrm>
              <a:off x="1034544" y="1024623"/>
              <a:ext cx="7298939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atinLnBrk="1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丫丫、亮亮和红红要用   搭成满足下面三个条件的几何体。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立方体 37"/>
            <p:cNvSpPr/>
            <p:nvPr/>
          </p:nvSpPr>
          <p:spPr>
            <a:xfrm>
              <a:off x="4205590" y="1043393"/>
              <a:ext cx="432000" cy="432000"/>
            </a:xfrm>
            <a:prstGeom prst="cube">
              <a:avLst/>
            </a:prstGeom>
            <a:solidFill>
              <a:srgbClr val="FFFCD9"/>
            </a:solidFill>
            <a:ln w="19050">
              <a:solidFill>
                <a:srgbClr val="0C9E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288604" y="2227817"/>
            <a:ext cx="7693198" cy="1135409"/>
            <a:chOff x="764604" y="1695646"/>
            <a:chExt cx="7693198" cy="1135409"/>
          </a:xfrm>
        </p:grpSpPr>
        <p:sp>
          <p:nvSpPr>
            <p:cNvPr id="48" name="矩形 47"/>
            <p:cNvSpPr/>
            <p:nvPr/>
          </p:nvSpPr>
          <p:spPr>
            <a:xfrm>
              <a:off x="764604" y="2061614"/>
              <a:ext cx="769319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atinLnBrk="1"/>
              <a:r>
                <a:rPr lang="zh-CN" altLang="en-US" sz="2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①从右面看是    。②从正面看是    。③从上面看是    。你能判断出他们谁搭的正确吗？在括号里画“√”。</a:t>
              </a:r>
              <a:endPara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9" name="P20+14T.EPS" descr="id:2147502290;FounderCES"/>
            <p:cNvPicPr/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5832" y="1695646"/>
              <a:ext cx="504000" cy="756000"/>
            </a:xfrm>
            <a:prstGeom prst="rect">
              <a:avLst/>
            </a:prstGeom>
          </p:spPr>
        </p:pic>
        <p:pic>
          <p:nvPicPr>
            <p:cNvPr id="50" name="P20+15T.EPS" descr="id:2147502297;FounderCES"/>
            <p:cNvPicPr/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5066571" y="1695646"/>
              <a:ext cx="504000" cy="756000"/>
            </a:xfrm>
            <a:prstGeom prst="rect">
              <a:avLst/>
            </a:prstGeom>
          </p:spPr>
        </p:pic>
        <p:pic>
          <p:nvPicPr>
            <p:cNvPr id="51" name="P20+16T.EPS" descr="id:2147502304;FounderCES"/>
            <p:cNvPicPr/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591288" y="1942334"/>
              <a:ext cx="504000" cy="504000"/>
            </a:xfrm>
            <a:prstGeom prst="rect">
              <a:avLst/>
            </a:prstGeom>
          </p:spPr>
        </p:pic>
      </p:grpSp>
      <p:pic>
        <p:nvPicPr>
          <p:cNvPr id="52" name="P20+17T.EPS" descr="id:2147502311;FounderCES"/>
          <p:cNvPicPr/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3287688" y="3647058"/>
            <a:ext cx="5400000" cy="1133583"/>
          </a:xfrm>
          <a:prstGeom prst="rect">
            <a:avLst/>
          </a:prstGeom>
        </p:spPr>
      </p:pic>
      <p:sp>
        <p:nvSpPr>
          <p:cNvPr id="53" name="矩形 52"/>
          <p:cNvSpPr/>
          <p:nvPr/>
        </p:nvSpPr>
        <p:spPr>
          <a:xfrm>
            <a:off x="2788008" y="4780641"/>
            <a:ext cx="18850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丫丫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    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251598" y="4756880"/>
            <a:ext cx="18850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亮亮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    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7524315" y="4780641"/>
            <a:ext cx="18850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红红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    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8414718" y="4784546"/>
            <a:ext cx="5459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0763457" y="4941168"/>
            <a:ext cx="1428543" cy="17394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  <p:bldP spid="55" grpId="0"/>
      <p:bldP spid="5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2495600" y="1409286"/>
            <a:ext cx="7713920" cy="2175596"/>
            <a:chOff x="1034544" y="1064418"/>
            <a:chExt cx="7713920" cy="2175596"/>
          </a:xfrm>
        </p:grpSpPr>
        <p:sp>
          <p:nvSpPr>
            <p:cNvPr id="2" name="矩形 1"/>
            <p:cNvSpPr/>
            <p:nvPr/>
          </p:nvSpPr>
          <p:spPr>
            <a:xfrm>
              <a:off x="1034544" y="1064418"/>
              <a:ext cx="7713920" cy="2175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atinLnBrk="1">
                <a:lnSpc>
                  <a:spcPct val="200000"/>
                </a:lnSpc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一个几何体从左面看到的图形是      ，从上面看到的图形是        。这个几何体至少由多少个小正方体组成？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2" name="P20+16T.EPS" descr="id:2147502584;FounderCES"/>
            <p:cNvPicPr/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467548" y="1129248"/>
              <a:ext cx="720000" cy="720000"/>
            </a:xfrm>
            <a:prstGeom prst="rect">
              <a:avLst/>
            </a:prstGeom>
          </p:spPr>
        </p:pic>
        <p:pic>
          <p:nvPicPr>
            <p:cNvPr id="23" name="P20+24T.EPS" descr="id:2147502591;FounderCES"/>
            <p:cNvPicPr/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168054" y="1858580"/>
              <a:ext cx="1080000" cy="720000"/>
            </a:xfrm>
            <a:prstGeom prst="rect">
              <a:avLst/>
            </a:prstGeom>
          </p:spPr>
        </p:pic>
      </p:grpSp>
      <p:sp>
        <p:nvSpPr>
          <p:cNvPr id="26" name="立方体 25"/>
          <p:cNvSpPr/>
          <p:nvPr/>
        </p:nvSpPr>
        <p:spPr>
          <a:xfrm>
            <a:off x="4619631" y="3904723"/>
            <a:ext cx="432000" cy="432000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立方体 28"/>
          <p:cNvSpPr/>
          <p:nvPr/>
        </p:nvSpPr>
        <p:spPr>
          <a:xfrm>
            <a:off x="4511366" y="4011783"/>
            <a:ext cx="432000" cy="432000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立方体 29"/>
          <p:cNvSpPr/>
          <p:nvPr/>
        </p:nvSpPr>
        <p:spPr>
          <a:xfrm>
            <a:off x="4619631" y="3579783"/>
            <a:ext cx="432000" cy="432000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立方体 30"/>
          <p:cNvSpPr/>
          <p:nvPr/>
        </p:nvSpPr>
        <p:spPr>
          <a:xfrm>
            <a:off x="4511366" y="3686843"/>
            <a:ext cx="432000" cy="432000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立方体 26"/>
          <p:cNvSpPr/>
          <p:nvPr/>
        </p:nvSpPr>
        <p:spPr>
          <a:xfrm>
            <a:off x="4836161" y="4011783"/>
            <a:ext cx="432000" cy="432000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立方体 27"/>
          <p:cNvSpPr/>
          <p:nvPr/>
        </p:nvSpPr>
        <p:spPr>
          <a:xfrm>
            <a:off x="5159896" y="4011783"/>
            <a:ext cx="432000" cy="432000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950118" y="3597935"/>
            <a:ext cx="12234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54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54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0763457" y="4941168"/>
            <a:ext cx="1428543" cy="17394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9" grpId="0" animBg="1"/>
      <p:bldP spid="30" grpId="0" animBg="1"/>
      <p:bldP spid="31" grpId="0" animBg="1"/>
      <p:bldP spid="27" grpId="0" animBg="1"/>
      <p:bldP spid="28" grpId="0" animBg="1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2353123" y="3078970"/>
            <a:ext cx="807819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搭的这组积木，从正面看是</a:t>
            </a:r>
            <a:r>
              <a:rPr lang="zh-CN" altLang="en-US" sz="26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　 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，从左面看是</a:t>
            </a:r>
            <a:r>
              <a:rPr lang="zh-CN" altLang="en-US" sz="26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　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P20+9T.EPS" descr="id:2147502204;FounderCES"/>
          <p:cNvPicPr/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2558545" y="1484785"/>
            <a:ext cx="3681471" cy="1514890"/>
          </a:xfrm>
          <a:prstGeom prst="rect">
            <a:avLst/>
          </a:prstGeom>
        </p:spPr>
      </p:pic>
      <p:pic>
        <p:nvPicPr>
          <p:cNvPr id="28" name="P20+9T.EPS" descr="id:2147502204;FounderCES"/>
          <p:cNvPicPr/>
          <p:nvPr/>
        </p:nvPicPr>
        <p:blipFill rotWithShape="1">
          <a:blip r:embed="rId2" cstate="email"/>
          <a:srcRect r="-2179"/>
          <a:stretch>
            <a:fillRect/>
          </a:stretch>
        </p:blipFill>
        <p:spPr>
          <a:xfrm>
            <a:off x="6240017" y="1340769"/>
            <a:ext cx="4191297" cy="1605788"/>
          </a:xfrm>
          <a:prstGeom prst="rect">
            <a:avLst/>
          </a:prstGeom>
        </p:spPr>
      </p:pic>
      <p:pic>
        <p:nvPicPr>
          <p:cNvPr id="29" name="P20+10T.EPS" descr="id:2147502211;FounderCES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3071664" y="3856044"/>
            <a:ext cx="5904656" cy="10910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立方体 25"/>
          <p:cNvSpPr/>
          <p:nvPr/>
        </p:nvSpPr>
        <p:spPr>
          <a:xfrm>
            <a:off x="6003638" y="4544125"/>
            <a:ext cx="432000" cy="432000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立方体 26"/>
          <p:cNvSpPr/>
          <p:nvPr/>
        </p:nvSpPr>
        <p:spPr>
          <a:xfrm>
            <a:off x="6327373" y="4544125"/>
            <a:ext cx="432000" cy="432000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立方体 23"/>
          <p:cNvSpPr/>
          <p:nvPr/>
        </p:nvSpPr>
        <p:spPr>
          <a:xfrm>
            <a:off x="5571638" y="4654327"/>
            <a:ext cx="432000" cy="432000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立方体 24"/>
          <p:cNvSpPr/>
          <p:nvPr/>
        </p:nvSpPr>
        <p:spPr>
          <a:xfrm>
            <a:off x="5895373" y="4654327"/>
            <a:ext cx="432000" cy="432000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立方体 29"/>
          <p:cNvSpPr/>
          <p:nvPr/>
        </p:nvSpPr>
        <p:spPr>
          <a:xfrm>
            <a:off x="6003638" y="4217923"/>
            <a:ext cx="432000" cy="432000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立方体 30"/>
          <p:cNvSpPr/>
          <p:nvPr/>
        </p:nvSpPr>
        <p:spPr>
          <a:xfrm>
            <a:off x="5895373" y="4328125"/>
            <a:ext cx="432000" cy="432000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立方体 27"/>
          <p:cNvSpPr/>
          <p:nvPr/>
        </p:nvSpPr>
        <p:spPr>
          <a:xfrm>
            <a:off x="6003638" y="3891721"/>
            <a:ext cx="432000" cy="432000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2353123" y="3079639"/>
            <a:ext cx="807819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搭的这组积木，从正面看是</a:t>
            </a:r>
            <a:r>
              <a:rPr lang="zh-CN" altLang="en-US" sz="26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　 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，从左面看是</a:t>
            </a:r>
            <a:r>
              <a:rPr lang="zh-CN" altLang="en-US" sz="26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　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6" name="P20+10T.EPS" descr="id:2147502211;FounderCES"/>
          <p:cNvPicPr/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3750988" y="4051462"/>
            <a:ext cx="1008112" cy="868431"/>
          </a:xfrm>
          <a:prstGeom prst="rect">
            <a:avLst/>
          </a:prstGeom>
        </p:spPr>
      </p:pic>
      <p:pic>
        <p:nvPicPr>
          <p:cNvPr id="37" name="P20+10T.EPS" descr="id:2147502211;FounderCES"/>
          <p:cNvPicPr/>
          <p:nvPr/>
        </p:nvPicPr>
        <p:blipFill rotWithShape="1">
          <a:blip r:embed="rId2" cstate="email"/>
          <a:srcRect t="-3733"/>
          <a:stretch>
            <a:fillRect/>
          </a:stretch>
        </p:blipFill>
        <p:spPr>
          <a:xfrm>
            <a:off x="7680176" y="3959218"/>
            <a:ext cx="1008112" cy="971050"/>
          </a:xfrm>
          <a:prstGeom prst="rect">
            <a:avLst/>
          </a:prstGeom>
        </p:spPr>
      </p:pic>
      <p:pic>
        <p:nvPicPr>
          <p:cNvPr id="19" name="P20+9T.EPS" descr="id:2147502204;FounderCES"/>
          <p:cNvPicPr/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2558545" y="1484785"/>
            <a:ext cx="3681471" cy="1514890"/>
          </a:xfrm>
          <a:prstGeom prst="rect">
            <a:avLst/>
          </a:prstGeom>
        </p:spPr>
      </p:pic>
      <p:pic>
        <p:nvPicPr>
          <p:cNvPr id="22" name="P20+9T.EPS" descr="id:2147502204;FounderCES"/>
          <p:cNvPicPr/>
          <p:nvPr/>
        </p:nvPicPr>
        <p:blipFill rotWithShape="1">
          <a:blip r:embed="rId4" cstate="email"/>
          <a:srcRect r="-2179"/>
          <a:stretch>
            <a:fillRect/>
          </a:stretch>
        </p:blipFill>
        <p:spPr>
          <a:xfrm>
            <a:off x="6240017" y="1340769"/>
            <a:ext cx="4191297" cy="16057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4" grpId="0" animBg="1"/>
      <p:bldP spid="25" grpId="0" animBg="1"/>
      <p:bldP spid="30" grpId="0" animBg="1"/>
      <p:bldP spid="31" grpId="0" animBg="1"/>
      <p:bldP spid="2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2353123" y="3080575"/>
            <a:ext cx="807819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搭的这组积木，从正面看是</a:t>
            </a:r>
            <a:r>
              <a:rPr lang="zh-CN" altLang="en-US" sz="26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　 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，从左面看是</a:t>
            </a:r>
            <a:r>
              <a:rPr lang="zh-CN" altLang="en-US" sz="26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　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" name="P20+10T.EPS" descr="id:2147502211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3071664" y="3784036"/>
            <a:ext cx="5904656" cy="109105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392218" y="3111353"/>
            <a:ext cx="756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939440" y="3111353"/>
            <a:ext cx="756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P20+9T.EPS" descr="id:2147502204;FounderCES"/>
          <p:cNvPicPr/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2558545" y="1484785"/>
            <a:ext cx="3681471" cy="1514890"/>
          </a:xfrm>
          <a:prstGeom prst="rect">
            <a:avLst/>
          </a:prstGeom>
        </p:spPr>
      </p:pic>
      <p:pic>
        <p:nvPicPr>
          <p:cNvPr id="17" name="P20+9T.EPS" descr="id:2147502204;FounderCES"/>
          <p:cNvPicPr/>
          <p:nvPr/>
        </p:nvPicPr>
        <p:blipFill rotWithShape="1">
          <a:blip r:embed="rId3" cstate="email"/>
          <a:srcRect r="-2179"/>
          <a:stretch>
            <a:fillRect/>
          </a:stretch>
        </p:blipFill>
        <p:spPr>
          <a:xfrm>
            <a:off x="6240017" y="1340769"/>
            <a:ext cx="4191297" cy="16057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61358" y="-241301"/>
            <a:ext cx="6921501" cy="692150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53730" y="2163763"/>
            <a:ext cx="3775075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342900" algn="ctr" defTabSz="914400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6000" b="1" dirty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课堂小结</a:t>
            </a:r>
            <a:endParaRPr lang="zh-CN" altLang="en-US" sz="6000" b="1" dirty="0">
              <a:gradFill flip="none" rotWithShape="1">
                <a:gsLst>
                  <a:gs pos="5000">
                    <a:srgbClr val="C00000"/>
                  </a:gs>
                  <a:gs pos="26000">
                    <a:srgbClr val="FF9A05"/>
                  </a:gs>
                  <a:gs pos="48000">
                    <a:srgbClr val="92D050"/>
                  </a:gs>
                  <a:gs pos="73000">
                    <a:srgbClr val="00B0F0"/>
                  </a:gs>
                  <a:gs pos="97000">
                    <a:srgbClr val="7030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17255" y="3555650"/>
            <a:ext cx="4441033" cy="574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2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Arial" panose="020B0604020202020204" pitchFamily="34" charset="0"/>
                <a:sym typeface="+mn-lt"/>
              </a:rPr>
              <a:t>学而不思则惘，思而不学则殆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Arial" panose="020B0604020202020204" pitchFamily="34" charset="0"/>
              <a:sym typeface="+mn-lt"/>
            </a:endParaRPr>
          </a:p>
        </p:txBody>
      </p:sp>
      <p:sp>
        <p:nvSpPr>
          <p:cNvPr id="6" name="椭圆 5"/>
          <p:cNvSpPr>
            <a:spLocks noChangeAspect="1"/>
          </p:cNvSpPr>
          <p:nvPr/>
        </p:nvSpPr>
        <p:spPr>
          <a:xfrm>
            <a:off x="9287669" y="2349500"/>
            <a:ext cx="2087562" cy="2085975"/>
          </a:xfrm>
          <a:prstGeom prst="ellipse">
            <a:avLst/>
          </a:prstGeom>
          <a:gradFill>
            <a:gsLst>
              <a:gs pos="0">
                <a:srgbClr val="C00000"/>
              </a:gs>
              <a:gs pos="22000">
                <a:srgbClr val="FFC000"/>
              </a:gs>
              <a:gs pos="84000">
                <a:srgbClr val="00B0F0"/>
              </a:gs>
              <a:gs pos="62000">
                <a:srgbClr val="00B050"/>
              </a:gs>
              <a:gs pos="42000">
                <a:srgbClr val="92D050"/>
              </a:gs>
              <a:gs pos="100000">
                <a:srgbClr val="7030A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4800" dirty="0">
                <a:solidFill>
                  <a:schemeClr val="tx1"/>
                </a:solidFill>
              </a:rPr>
              <a:t>03</a:t>
            </a:r>
            <a:endParaRPr lang="zh-CN" altLang="en-US" sz="4800" dirty="0">
              <a:solidFill>
                <a:schemeClr val="tx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9281319" y="2493168"/>
            <a:ext cx="1800225" cy="17986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8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8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4575969" y="3394075"/>
            <a:ext cx="4705350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2279578" y="1700810"/>
            <a:ext cx="138564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任意多边形: 形状 11"/>
          <p:cNvSpPr/>
          <p:nvPr/>
        </p:nvSpPr>
        <p:spPr>
          <a:xfrm>
            <a:off x="2716047" y="2751938"/>
            <a:ext cx="6752571" cy="2028729"/>
          </a:xfrm>
          <a:custGeom>
            <a:avLst/>
            <a:gdLst/>
            <a:ahLst/>
            <a:cxnLst/>
            <a:rect l="l" t="t" r="r" b="b"/>
            <a:pathLst>
              <a:path w="6752571" h="2028729">
                <a:moveTo>
                  <a:pt x="1506356" y="1934196"/>
                </a:moveTo>
                <a:cubicBezTo>
                  <a:pt x="1502984" y="1934386"/>
                  <a:pt x="1499705" y="1935666"/>
                  <a:pt x="1496518" y="1938035"/>
                </a:cubicBezTo>
                <a:cubicBezTo>
                  <a:pt x="1490143" y="1942775"/>
                  <a:pt x="1486956" y="1949092"/>
                  <a:pt x="1486956" y="1956986"/>
                </a:cubicBezTo>
                <a:cubicBezTo>
                  <a:pt x="1486956" y="1964880"/>
                  <a:pt x="1490505" y="1970806"/>
                  <a:pt x="1497604" y="1974764"/>
                </a:cubicBezTo>
                <a:cubicBezTo>
                  <a:pt x="1504702" y="1978722"/>
                  <a:pt x="1511650" y="1978521"/>
                  <a:pt x="1518447" y="1974162"/>
                </a:cubicBezTo>
                <a:cubicBezTo>
                  <a:pt x="1525245" y="1969788"/>
                  <a:pt x="1528439" y="1963478"/>
                  <a:pt x="1528030" y="1955233"/>
                </a:cubicBezTo>
                <a:cubicBezTo>
                  <a:pt x="1527621" y="1946987"/>
                  <a:pt x="1523861" y="1940875"/>
                  <a:pt x="1516748" y="1936895"/>
                </a:cubicBezTo>
                <a:cubicBezTo>
                  <a:pt x="1513192" y="1934906"/>
                  <a:pt x="1509728" y="1934006"/>
                  <a:pt x="1506356" y="1934196"/>
                </a:cubicBezTo>
                <a:close/>
                <a:moveTo>
                  <a:pt x="1508838" y="1911277"/>
                </a:moveTo>
                <a:cubicBezTo>
                  <a:pt x="1514359" y="1911398"/>
                  <a:pt x="1520003" y="1912671"/>
                  <a:pt x="1525772" y="1915095"/>
                </a:cubicBezTo>
                <a:cubicBezTo>
                  <a:pt x="1537308" y="1919942"/>
                  <a:pt x="1544970" y="1927621"/>
                  <a:pt x="1548755" y="1938132"/>
                </a:cubicBezTo>
                <a:cubicBezTo>
                  <a:pt x="1552541" y="1948643"/>
                  <a:pt x="1552986" y="1959040"/>
                  <a:pt x="1550089" y="1969322"/>
                </a:cubicBezTo>
                <a:cubicBezTo>
                  <a:pt x="1547192" y="1979604"/>
                  <a:pt x="1541772" y="1987473"/>
                  <a:pt x="1533827" y="1992930"/>
                </a:cubicBezTo>
                <a:cubicBezTo>
                  <a:pt x="1525883" y="1998386"/>
                  <a:pt x="1516443" y="2001114"/>
                  <a:pt x="1505509" y="2001114"/>
                </a:cubicBezTo>
                <a:cubicBezTo>
                  <a:pt x="1494575" y="2001114"/>
                  <a:pt x="1484673" y="1996676"/>
                  <a:pt x="1475803" y="1987799"/>
                </a:cubicBezTo>
                <a:cubicBezTo>
                  <a:pt x="1466934" y="1978923"/>
                  <a:pt x="1462499" y="1969379"/>
                  <a:pt x="1462499" y="1959169"/>
                </a:cubicBezTo>
                <a:cubicBezTo>
                  <a:pt x="1462499" y="1948959"/>
                  <a:pt x="1464887" y="1940029"/>
                  <a:pt x="1469662" y="1932378"/>
                </a:cubicBezTo>
                <a:cubicBezTo>
                  <a:pt x="1474437" y="1924728"/>
                  <a:pt x="1482099" y="1918723"/>
                  <a:pt x="1492646" y="1914363"/>
                </a:cubicBezTo>
                <a:cubicBezTo>
                  <a:pt x="1497919" y="1912183"/>
                  <a:pt x="1503317" y="1911155"/>
                  <a:pt x="1508838" y="1911277"/>
                </a:cubicBezTo>
                <a:close/>
                <a:moveTo>
                  <a:pt x="1248461" y="1864395"/>
                </a:moveTo>
                <a:cubicBezTo>
                  <a:pt x="1245342" y="1863749"/>
                  <a:pt x="1229413" y="1865915"/>
                  <a:pt x="1200675" y="1870891"/>
                </a:cubicBezTo>
                <a:lnTo>
                  <a:pt x="1204354" y="1907824"/>
                </a:lnTo>
                <a:cubicBezTo>
                  <a:pt x="1222523" y="1904225"/>
                  <a:pt x="1237107" y="1901751"/>
                  <a:pt x="1248106" y="1900403"/>
                </a:cubicBezTo>
                <a:cubicBezTo>
                  <a:pt x="1250572" y="1887282"/>
                  <a:pt x="1252028" y="1878161"/>
                  <a:pt x="1252472" y="1873042"/>
                </a:cubicBezTo>
                <a:cubicBezTo>
                  <a:pt x="1252917" y="1867922"/>
                  <a:pt x="1251580" y="1865040"/>
                  <a:pt x="1248461" y="1864395"/>
                </a:cubicBezTo>
                <a:close/>
                <a:moveTo>
                  <a:pt x="564810" y="1860179"/>
                </a:moveTo>
                <a:cubicBezTo>
                  <a:pt x="568595" y="1858759"/>
                  <a:pt x="577461" y="1860810"/>
                  <a:pt x="591411" y="1866331"/>
                </a:cubicBezTo>
                <a:cubicBezTo>
                  <a:pt x="619309" y="1877373"/>
                  <a:pt x="639358" y="1887812"/>
                  <a:pt x="651553" y="1897650"/>
                </a:cubicBezTo>
                <a:cubicBezTo>
                  <a:pt x="663750" y="1907487"/>
                  <a:pt x="669565" y="1919992"/>
                  <a:pt x="668998" y="1935164"/>
                </a:cubicBezTo>
                <a:cubicBezTo>
                  <a:pt x="668432" y="1950336"/>
                  <a:pt x="661882" y="1952698"/>
                  <a:pt x="649349" y="1942251"/>
                </a:cubicBezTo>
                <a:cubicBezTo>
                  <a:pt x="636816" y="1931804"/>
                  <a:pt x="623762" y="1921232"/>
                  <a:pt x="610189" y="1910534"/>
                </a:cubicBezTo>
                <a:cubicBezTo>
                  <a:pt x="596616" y="1899837"/>
                  <a:pt x="582789" y="1887941"/>
                  <a:pt x="568707" y="1874849"/>
                </a:cubicBezTo>
                <a:cubicBezTo>
                  <a:pt x="562325" y="1866488"/>
                  <a:pt x="561026" y="1861598"/>
                  <a:pt x="564810" y="1860179"/>
                </a:cubicBezTo>
                <a:close/>
                <a:moveTo>
                  <a:pt x="1259240" y="1835243"/>
                </a:moveTo>
                <a:cubicBezTo>
                  <a:pt x="1262583" y="1835150"/>
                  <a:pt x="1266468" y="1836058"/>
                  <a:pt x="1270896" y="1837969"/>
                </a:cubicBezTo>
                <a:cubicBezTo>
                  <a:pt x="1279751" y="1841791"/>
                  <a:pt x="1287359" y="1846663"/>
                  <a:pt x="1293718" y="1852586"/>
                </a:cubicBezTo>
                <a:cubicBezTo>
                  <a:pt x="1300078" y="1858508"/>
                  <a:pt x="1299971" y="1864043"/>
                  <a:pt x="1293396" y="1869192"/>
                </a:cubicBezTo>
                <a:cubicBezTo>
                  <a:pt x="1286821" y="1874340"/>
                  <a:pt x="1280206" y="1885253"/>
                  <a:pt x="1273552" y="1901930"/>
                </a:cubicBezTo>
                <a:cubicBezTo>
                  <a:pt x="1285254" y="1913818"/>
                  <a:pt x="1284247" y="1920045"/>
                  <a:pt x="1270530" y="1920612"/>
                </a:cubicBezTo>
                <a:cubicBezTo>
                  <a:pt x="1256814" y="1921178"/>
                  <a:pt x="1235515" y="1923577"/>
                  <a:pt x="1206634" y="1927807"/>
                </a:cubicBezTo>
                <a:cubicBezTo>
                  <a:pt x="1201715" y="1943381"/>
                  <a:pt x="1196331" y="1946639"/>
                  <a:pt x="1190480" y="1937584"/>
                </a:cubicBezTo>
                <a:cubicBezTo>
                  <a:pt x="1184629" y="1928528"/>
                  <a:pt x="1180585" y="1916399"/>
                  <a:pt x="1178348" y="1901199"/>
                </a:cubicBezTo>
                <a:cubicBezTo>
                  <a:pt x="1176111" y="1885998"/>
                  <a:pt x="1172497" y="1874082"/>
                  <a:pt x="1167507" y="1865449"/>
                </a:cubicBezTo>
                <a:cubicBezTo>
                  <a:pt x="1162516" y="1856816"/>
                  <a:pt x="1163642" y="1852500"/>
                  <a:pt x="1170884" y="1852500"/>
                </a:cubicBezTo>
                <a:cubicBezTo>
                  <a:pt x="1176663" y="1852500"/>
                  <a:pt x="1181936" y="1852944"/>
                  <a:pt x="1186705" y="1853833"/>
                </a:cubicBezTo>
                <a:cubicBezTo>
                  <a:pt x="1191473" y="1854722"/>
                  <a:pt x="1202224" y="1853442"/>
                  <a:pt x="1218959" y="1849994"/>
                </a:cubicBezTo>
                <a:cubicBezTo>
                  <a:pt x="1235694" y="1846545"/>
                  <a:pt x="1246320" y="1842723"/>
                  <a:pt x="1250838" y="1838529"/>
                </a:cubicBezTo>
                <a:cubicBezTo>
                  <a:pt x="1253096" y="1836431"/>
                  <a:pt x="1255897" y="1835336"/>
                  <a:pt x="1259240" y="1835243"/>
                </a:cubicBezTo>
                <a:close/>
                <a:moveTo>
                  <a:pt x="974714" y="1799310"/>
                </a:moveTo>
                <a:cubicBezTo>
                  <a:pt x="971978" y="1798647"/>
                  <a:pt x="968490" y="1798652"/>
                  <a:pt x="964249" y="1799326"/>
                </a:cubicBezTo>
                <a:cubicBezTo>
                  <a:pt x="955767" y="1800674"/>
                  <a:pt x="940921" y="1803370"/>
                  <a:pt x="919712" y="1807414"/>
                </a:cubicBezTo>
                <a:lnTo>
                  <a:pt x="919712" y="1841680"/>
                </a:lnTo>
                <a:cubicBezTo>
                  <a:pt x="932245" y="1840002"/>
                  <a:pt x="942255" y="1837557"/>
                  <a:pt x="949740" y="1834345"/>
                </a:cubicBezTo>
                <a:cubicBezTo>
                  <a:pt x="957226" y="1831133"/>
                  <a:pt x="963991" y="1832631"/>
                  <a:pt x="970035" y="1838841"/>
                </a:cubicBezTo>
                <a:cubicBezTo>
                  <a:pt x="976080" y="1845050"/>
                  <a:pt x="972892" y="1849800"/>
                  <a:pt x="960474" y="1853091"/>
                </a:cubicBezTo>
                <a:cubicBezTo>
                  <a:pt x="948055" y="1856382"/>
                  <a:pt x="934468" y="1858028"/>
                  <a:pt x="919712" y="1858028"/>
                </a:cubicBezTo>
                <a:lnTo>
                  <a:pt x="919712" y="1887561"/>
                </a:lnTo>
                <a:cubicBezTo>
                  <a:pt x="933106" y="1885898"/>
                  <a:pt x="943348" y="1883682"/>
                  <a:pt x="950439" y="1880915"/>
                </a:cubicBezTo>
                <a:cubicBezTo>
                  <a:pt x="957531" y="1878147"/>
                  <a:pt x="964303" y="1880212"/>
                  <a:pt x="970756" y="1887110"/>
                </a:cubicBezTo>
                <a:cubicBezTo>
                  <a:pt x="977209" y="1894007"/>
                  <a:pt x="971143" y="1898761"/>
                  <a:pt x="952558" y="1901371"/>
                </a:cubicBezTo>
                <a:cubicBezTo>
                  <a:pt x="933973" y="1903981"/>
                  <a:pt x="922917" y="1904382"/>
                  <a:pt x="919389" y="1902576"/>
                </a:cubicBezTo>
                <a:cubicBezTo>
                  <a:pt x="918658" y="1917991"/>
                  <a:pt x="917862" y="1931887"/>
                  <a:pt x="917002" y="1944263"/>
                </a:cubicBezTo>
                <a:cubicBezTo>
                  <a:pt x="933235" y="1942570"/>
                  <a:pt x="945209" y="1940574"/>
                  <a:pt x="952924" y="1938272"/>
                </a:cubicBezTo>
                <a:cubicBezTo>
                  <a:pt x="960639" y="1935970"/>
                  <a:pt x="967225" y="1936099"/>
                  <a:pt x="972681" y="1938659"/>
                </a:cubicBezTo>
                <a:cubicBezTo>
                  <a:pt x="978137" y="1941219"/>
                  <a:pt x="981067" y="1943241"/>
                  <a:pt x="981468" y="1944725"/>
                </a:cubicBezTo>
                <a:cubicBezTo>
                  <a:pt x="981870" y="1946209"/>
                  <a:pt x="982673" y="1945740"/>
                  <a:pt x="983877" y="1943316"/>
                </a:cubicBezTo>
                <a:cubicBezTo>
                  <a:pt x="985082" y="1940893"/>
                  <a:pt x="985684" y="1929535"/>
                  <a:pt x="985684" y="1909244"/>
                </a:cubicBezTo>
                <a:cubicBezTo>
                  <a:pt x="985684" y="1887733"/>
                  <a:pt x="985462" y="1865700"/>
                  <a:pt x="985017" y="1843143"/>
                </a:cubicBezTo>
                <a:cubicBezTo>
                  <a:pt x="984573" y="1820585"/>
                  <a:pt x="983121" y="1807306"/>
                  <a:pt x="980661" y="1803305"/>
                </a:cubicBezTo>
                <a:cubicBezTo>
                  <a:pt x="979432" y="1801305"/>
                  <a:pt x="977449" y="1799973"/>
                  <a:pt x="974714" y="1799310"/>
                </a:cubicBezTo>
                <a:close/>
                <a:moveTo>
                  <a:pt x="1271471" y="1788563"/>
                </a:moveTo>
                <a:cubicBezTo>
                  <a:pt x="1276953" y="1789131"/>
                  <a:pt x="1281411" y="1790894"/>
                  <a:pt x="1284845" y="1793852"/>
                </a:cubicBezTo>
                <a:cubicBezTo>
                  <a:pt x="1291714" y="1799767"/>
                  <a:pt x="1290571" y="1804732"/>
                  <a:pt x="1281415" y="1808748"/>
                </a:cubicBezTo>
                <a:cubicBezTo>
                  <a:pt x="1272258" y="1812763"/>
                  <a:pt x="1256172" y="1816359"/>
                  <a:pt x="1233156" y="1819535"/>
                </a:cubicBezTo>
                <a:cubicBezTo>
                  <a:pt x="1210141" y="1822711"/>
                  <a:pt x="1193097" y="1821482"/>
                  <a:pt x="1182026" y="1815846"/>
                </a:cubicBezTo>
                <a:cubicBezTo>
                  <a:pt x="1170956" y="1810210"/>
                  <a:pt x="1169715" y="1806385"/>
                  <a:pt x="1178305" y="1804370"/>
                </a:cubicBezTo>
                <a:cubicBezTo>
                  <a:pt x="1186895" y="1802355"/>
                  <a:pt x="1197707" y="1800416"/>
                  <a:pt x="1210742" y="1798552"/>
                </a:cubicBezTo>
                <a:cubicBezTo>
                  <a:pt x="1223161" y="1796788"/>
                  <a:pt x="1236899" y="1794085"/>
                  <a:pt x="1251956" y="1790442"/>
                </a:cubicBezTo>
                <a:cubicBezTo>
                  <a:pt x="1259485" y="1788621"/>
                  <a:pt x="1265990" y="1787994"/>
                  <a:pt x="1271471" y="1788563"/>
                </a:cubicBezTo>
                <a:close/>
                <a:moveTo>
                  <a:pt x="978067" y="1773834"/>
                </a:moveTo>
                <a:cubicBezTo>
                  <a:pt x="980535" y="1773939"/>
                  <a:pt x="983813" y="1774826"/>
                  <a:pt x="987900" y="1776493"/>
                </a:cubicBezTo>
                <a:cubicBezTo>
                  <a:pt x="996073" y="1779827"/>
                  <a:pt x="1004072" y="1783806"/>
                  <a:pt x="1011894" y="1788431"/>
                </a:cubicBezTo>
                <a:cubicBezTo>
                  <a:pt x="1019717" y="1793056"/>
                  <a:pt x="1021155" y="1799254"/>
                  <a:pt x="1016207" y="1807027"/>
                </a:cubicBezTo>
                <a:cubicBezTo>
                  <a:pt x="1011260" y="1814799"/>
                  <a:pt x="1009449" y="1828358"/>
                  <a:pt x="1010776" y="1847703"/>
                </a:cubicBezTo>
                <a:cubicBezTo>
                  <a:pt x="1012102" y="1867048"/>
                  <a:pt x="1013450" y="1889225"/>
                  <a:pt x="1014820" y="1914234"/>
                </a:cubicBezTo>
                <a:cubicBezTo>
                  <a:pt x="1016189" y="1939243"/>
                  <a:pt x="1014752" y="1957879"/>
                  <a:pt x="1010507" y="1970139"/>
                </a:cubicBezTo>
                <a:cubicBezTo>
                  <a:pt x="1006263" y="1982400"/>
                  <a:pt x="1000655" y="1991302"/>
                  <a:pt x="993686" y="1996844"/>
                </a:cubicBezTo>
                <a:cubicBezTo>
                  <a:pt x="986717" y="2002387"/>
                  <a:pt x="981504" y="1997246"/>
                  <a:pt x="978048" y="1981422"/>
                </a:cubicBezTo>
                <a:cubicBezTo>
                  <a:pt x="974592" y="1965597"/>
                  <a:pt x="970566" y="1957499"/>
                  <a:pt x="965970" y="1957126"/>
                </a:cubicBezTo>
                <a:cubicBezTo>
                  <a:pt x="961374" y="1956753"/>
                  <a:pt x="944887" y="1958667"/>
                  <a:pt x="916507" y="1962869"/>
                </a:cubicBezTo>
                <a:cubicBezTo>
                  <a:pt x="911947" y="1988366"/>
                  <a:pt x="905687" y="1994686"/>
                  <a:pt x="897728" y="1981830"/>
                </a:cubicBezTo>
                <a:cubicBezTo>
                  <a:pt x="889770" y="1968974"/>
                  <a:pt x="887367" y="1956326"/>
                  <a:pt x="890522" y="1943886"/>
                </a:cubicBezTo>
                <a:cubicBezTo>
                  <a:pt x="893677" y="1931446"/>
                  <a:pt x="895703" y="1906992"/>
                  <a:pt x="896599" y="1870525"/>
                </a:cubicBezTo>
                <a:cubicBezTo>
                  <a:pt x="897495" y="1834058"/>
                  <a:pt x="895696" y="1810461"/>
                  <a:pt x="891200" y="1799735"/>
                </a:cubicBezTo>
                <a:cubicBezTo>
                  <a:pt x="886704" y="1789008"/>
                  <a:pt x="889242" y="1785219"/>
                  <a:pt x="898815" y="1788367"/>
                </a:cubicBezTo>
                <a:cubicBezTo>
                  <a:pt x="908387" y="1791514"/>
                  <a:pt x="922734" y="1790944"/>
                  <a:pt x="941857" y="1786656"/>
                </a:cubicBezTo>
                <a:cubicBezTo>
                  <a:pt x="960979" y="1782369"/>
                  <a:pt x="971390" y="1778769"/>
                  <a:pt x="973090" y="1775858"/>
                </a:cubicBezTo>
                <a:cubicBezTo>
                  <a:pt x="973939" y="1774403"/>
                  <a:pt x="975598" y="1773728"/>
                  <a:pt x="978067" y="1773834"/>
                </a:cubicBezTo>
                <a:close/>
                <a:moveTo>
                  <a:pt x="622851" y="1740555"/>
                </a:moveTo>
                <a:cubicBezTo>
                  <a:pt x="628234" y="1740612"/>
                  <a:pt x="633166" y="1741607"/>
                  <a:pt x="637647" y="1743539"/>
                </a:cubicBezTo>
                <a:cubicBezTo>
                  <a:pt x="646610" y="1747404"/>
                  <a:pt x="653543" y="1752832"/>
                  <a:pt x="658448" y="1759822"/>
                </a:cubicBezTo>
                <a:cubicBezTo>
                  <a:pt x="663352" y="1766813"/>
                  <a:pt x="657680" y="1770309"/>
                  <a:pt x="641433" y="1770309"/>
                </a:cubicBezTo>
                <a:cubicBezTo>
                  <a:pt x="628928" y="1770309"/>
                  <a:pt x="616026" y="1770527"/>
                  <a:pt x="602725" y="1770965"/>
                </a:cubicBezTo>
                <a:cubicBezTo>
                  <a:pt x="589425" y="1771402"/>
                  <a:pt x="574012" y="1772632"/>
                  <a:pt x="556489" y="1774654"/>
                </a:cubicBezTo>
                <a:cubicBezTo>
                  <a:pt x="568176" y="1783760"/>
                  <a:pt x="571589" y="1790715"/>
                  <a:pt x="566728" y="1795519"/>
                </a:cubicBezTo>
                <a:cubicBezTo>
                  <a:pt x="561866" y="1800323"/>
                  <a:pt x="551685" y="1813487"/>
                  <a:pt x="536183" y="1835012"/>
                </a:cubicBezTo>
                <a:cubicBezTo>
                  <a:pt x="537072" y="1875480"/>
                  <a:pt x="537746" y="1906354"/>
                  <a:pt x="538205" y="1927635"/>
                </a:cubicBezTo>
                <a:cubicBezTo>
                  <a:pt x="538664" y="1948916"/>
                  <a:pt x="537510" y="1969630"/>
                  <a:pt x="534742" y="1989778"/>
                </a:cubicBezTo>
                <a:cubicBezTo>
                  <a:pt x="531974" y="2009926"/>
                  <a:pt x="525880" y="2012902"/>
                  <a:pt x="516458" y="1998705"/>
                </a:cubicBezTo>
                <a:cubicBezTo>
                  <a:pt x="507036" y="1984508"/>
                  <a:pt x="503900" y="1971850"/>
                  <a:pt x="507047" y="1960729"/>
                </a:cubicBezTo>
                <a:cubicBezTo>
                  <a:pt x="510195" y="1949608"/>
                  <a:pt x="511769" y="1936949"/>
                  <a:pt x="511769" y="1922752"/>
                </a:cubicBezTo>
                <a:lnTo>
                  <a:pt x="511769" y="1860738"/>
                </a:lnTo>
                <a:cubicBezTo>
                  <a:pt x="493069" y="1889677"/>
                  <a:pt x="473452" y="1912126"/>
                  <a:pt x="452916" y="1928087"/>
                </a:cubicBezTo>
                <a:cubicBezTo>
                  <a:pt x="432382" y="1944047"/>
                  <a:pt x="413212" y="1955258"/>
                  <a:pt x="395409" y="1961718"/>
                </a:cubicBezTo>
                <a:cubicBezTo>
                  <a:pt x="377605" y="1968178"/>
                  <a:pt x="377433" y="1964342"/>
                  <a:pt x="394892" y="1950210"/>
                </a:cubicBezTo>
                <a:cubicBezTo>
                  <a:pt x="412352" y="1936078"/>
                  <a:pt x="431102" y="1918769"/>
                  <a:pt x="451142" y="1898284"/>
                </a:cubicBezTo>
                <a:cubicBezTo>
                  <a:pt x="471182" y="1877799"/>
                  <a:pt x="489147" y="1855246"/>
                  <a:pt x="505036" y="1830624"/>
                </a:cubicBezTo>
                <a:cubicBezTo>
                  <a:pt x="504190" y="1821862"/>
                  <a:pt x="502179" y="1813863"/>
                  <a:pt x="499003" y="1806629"/>
                </a:cubicBezTo>
                <a:cubicBezTo>
                  <a:pt x="495826" y="1799394"/>
                  <a:pt x="498217" y="1796748"/>
                  <a:pt x="506176" y="1798692"/>
                </a:cubicBezTo>
                <a:cubicBezTo>
                  <a:pt x="514135" y="1800635"/>
                  <a:pt x="520036" y="1803262"/>
                  <a:pt x="523879" y="1806575"/>
                </a:cubicBezTo>
                <a:cubicBezTo>
                  <a:pt x="533802" y="1789467"/>
                  <a:pt x="538241" y="1779178"/>
                  <a:pt x="537194" y="1775708"/>
                </a:cubicBezTo>
                <a:cubicBezTo>
                  <a:pt x="485641" y="1783796"/>
                  <a:pt x="453752" y="1789191"/>
                  <a:pt x="441527" y="1791894"/>
                </a:cubicBezTo>
                <a:cubicBezTo>
                  <a:pt x="429302" y="1794597"/>
                  <a:pt x="417934" y="1791278"/>
                  <a:pt x="407422" y="1781935"/>
                </a:cubicBezTo>
                <a:cubicBezTo>
                  <a:pt x="396911" y="1772592"/>
                  <a:pt x="397678" y="1767627"/>
                  <a:pt x="409724" y="1767039"/>
                </a:cubicBezTo>
                <a:cubicBezTo>
                  <a:pt x="421770" y="1766451"/>
                  <a:pt x="432822" y="1765723"/>
                  <a:pt x="442882" y="1764856"/>
                </a:cubicBezTo>
                <a:cubicBezTo>
                  <a:pt x="452942" y="1763988"/>
                  <a:pt x="479392" y="1761070"/>
                  <a:pt x="522234" y="1756101"/>
                </a:cubicBezTo>
                <a:cubicBezTo>
                  <a:pt x="565075" y="1751132"/>
                  <a:pt x="592780" y="1746830"/>
                  <a:pt x="605349" y="1743195"/>
                </a:cubicBezTo>
                <a:cubicBezTo>
                  <a:pt x="611634" y="1741377"/>
                  <a:pt x="617468" y="1740497"/>
                  <a:pt x="622851" y="1740555"/>
                </a:cubicBezTo>
                <a:close/>
                <a:moveTo>
                  <a:pt x="1304258" y="1731964"/>
                </a:moveTo>
                <a:cubicBezTo>
                  <a:pt x="1311064" y="1731050"/>
                  <a:pt x="1318837" y="1732886"/>
                  <a:pt x="1327576" y="1737473"/>
                </a:cubicBezTo>
                <a:cubicBezTo>
                  <a:pt x="1339228" y="1743589"/>
                  <a:pt x="1348434" y="1749451"/>
                  <a:pt x="1355195" y="1755058"/>
                </a:cubicBezTo>
                <a:cubicBezTo>
                  <a:pt x="1361956" y="1760665"/>
                  <a:pt x="1363516" y="1765974"/>
                  <a:pt x="1359873" y="1770986"/>
                </a:cubicBezTo>
                <a:cubicBezTo>
                  <a:pt x="1356231" y="1775998"/>
                  <a:pt x="1353972" y="1786362"/>
                  <a:pt x="1353098" y="1802079"/>
                </a:cubicBezTo>
                <a:cubicBezTo>
                  <a:pt x="1352223" y="1817796"/>
                  <a:pt x="1352685" y="1844508"/>
                  <a:pt x="1354485" y="1882216"/>
                </a:cubicBezTo>
                <a:cubicBezTo>
                  <a:pt x="1356285" y="1919924"/>
                  <a:pt x="1357869" y="1948436"/>
                  <a:pt x="1359239" y="1967752"/>
                </a:cubicBezTo>
                <a:cubicBezTo>
                  <a:pt x="1360608" y="1987068"/>
                  <a:pt x="1356460" y="2003756"/>
                  <a:pt x="1346795" y="2017817"/>
                </a:cubicBezTo>
                <a:cubicBezTo>
                  <a:pt x="1337130" y="2031878"/>
                  <a:pt x="1328898" y="2032351"/>
                  <a:pt x="1322101" y="2019237"/>
                </a:cubicBezTo>
                <a:cubicBezTo>
                  <a:pt x="1315304" y="2006123"/>
                  <a:pt x="1305262" y="1993048"/>
                  <a:pt x="1291976" y="1980013"/>
                </a:cubicBezTo>
                <a:cubicBezTo>
                  <a:pt x="1278690" y="1966977"/>
                  <a:pt x="1279945" y="1962708"/>
                  <a:pt x="1295740" y="1967203"/>
                </a:cubicBezTo>
                <a:cubicBezTo>
                  <a:pt x="1311536" y="1971699"/>
                  <a:pt x="1320312" y="1972086"/>
                  <a:pt x="1322069" y="1968365"/>
                </a:cubicBezTo>
                <a:cubicBezTo>
                  <a:pt x="1323826" y="1964644"/>
                  <a:pt x="1324926" y="1955244"/>
                  <a:pt x="1325371" y="1940165"/>
                </a:cubicBezTo>
                <a:cubicBezTo>
                  <a:pt x="1325815" y="1925086"/>
                  <a:pt x="1324926" y="1893756"/>
                  <a:pt x="1322703" y="1846176"/>
                </a:cubicBezTo>
                <a:cubicBezTo>
                  <a:pt x="1320481" y="1798595"/>
                  <a:pt x="1317254" y="1772689"/>
                  <a:pt x="1313024" y="1768459"/>
                </a:cubicBezTo>
                <a:cubicBezTo>
                  <a:pt x="1308793" y="1764228"/>
                  <a:pt x="1302097" y="1761902"/>
                  <a:pt x="1292933" y="1761479"/>
                </a:cubicBezTo>
                <a:cubicBezTo>
                  <a:pt x="1283770" y="1761056"/>
                  <a:pt x="1269082" y="1761970"/>
                  <a:pt x="1248869" y="1764221"/>
                </a:cubicBezTo>
                <a:cubicBezTo>
                  <a:pt x="1228657" y="1766473"/>
                  <a:pt x="1198632" y="1769721"/>
                  <a:pt x="1158795" y="1773965"/>
                </a:cubicBezTo>
                <a:cubicBezTo>
                  <a:pt x="1159670" y="1837249"/>
                  <a:pt x="1159659" y="1885188"/>
                  <a:pt x="1158763" y="1917783"/>
                </a:cubicBezTo>
                <a:cubicBezTo>
                  <a:pt x="1157866" y="1950379"/>
                  <a:pt x="1154633" y="1975341"/>
                  <a:pt x="1149062" y="1992671"/>
                </a:cubicBezTo>
                <a:cubicBezTo>
                  <a:pt x="1143490" y="2010002"/>
                  <a:pt x="1136948" y="2011522"/>
                  <a:pt x="1129433" y="1997232"/>
                </a:cubicBezTo>
                <a:cubicBezTo>
                  <a:pt x="1121919" y="1982942"/>
                  <a:pt x="1119514" y="1971839"/>
                  <a:pt x="1122217" y="1963923"/>
                </a:cubicBezTo>
                <a:cubicBezTo>
                  <a:pt x="1124920" y="1956007"/>
                  <a:pt x="1127619" y="1939903"/>
                  <a:pt x="1130315" y="1915611"/>
                </a:cubicBezTo>
                <a:cubicBezTo>
                  <a:pt x="1133011" y="1891318"/>
                  <a:pt x="1134359" y="1862201"/>
                  <a:pt x="1134359" y="1828257"/>
                </a:cubicBezTo>
                <a:cubicBezTo>
                  <a:pt x="1134359" y="1794085"/>
                  <a:pt x="1131660" y="1772255"/>
                  <a:pt x="1126261" y="1762769"/>
                </a:cubicBezTo>
                <a:cubicBezTo>
                  <a:pt x="1120862" y="1753283"/>
                  <a:pt x="1121962" y="1749013"/>
                  <a:pt x="1129562" y="1749960"/>
                </a:cubicBezTo>
                <a:cubicBezTo>
                  <a:pt x="1137163" y="1750906"/>
                  <a:pt x="1143573" y="1752032"/>
                  <a:pt x="1148793" y="1753337"/>
                </a:cubicBezTo>
                <a:cubicBezTo>
                  <a:pt x="1154012" y="1754642"/>
                  <a:pt x="1167374" y="1754416"/>
                  <a:pt x="1188877" y="1752659"/>
                </a:cubicBezTo>
                <a:cubicBezTo>
                  <a:pt x="1210380" y="1750903"/>
                  <a:pt x="1231851" y="1748235"/>
                  <a:pt x="1253290" y="1744658"/>
                </a:cubicBezTo>
                <a:cubicBezTo>
                  <a:pt x="1274728" y="1741080"/>
                  <a:pt x="1289556" y="1737459"/>
                  <a:pt x="1297773" y="1733795"/>
                </a:cubicBezTo>
                <a:cubicBezTo>
                  <a:pt x="1299827" y="1732879"/>
                  <a:pt x="1301989" y="1732269"/>
                  <a:pt x="1304258" y="1731964"/>
                </a:cubicBezTo>
                <a:close/>
                <a:moveTo>
                  <a:pt x="812171" y="1714866"/>
                </a:moveTo>
                <a:cubicBezTo>
                  <a:pt x="819778" y="1715805"/>
                  <a:pt x="827680" y="1717877"/>
                  <a:pt x="835876" y="1721082"/>
                </a:cubicBezTo>
                <a:cubicBezTo>
                  <a:pt x="844071" y="1724287"/>
                  <a:pt x="847247" y="1728084"/>
                  <a:pt x="845404" y="1732472"/>
                </a:cubicBezTo>
                <a:cubicBezTo>
                  <a:pt x="843562" y="1736860"/>
                  <a:pt x="842210" y="1745489"/>
                  <a:pt x="841350" y="1758360"/>
                </a:cubicBezTo>
                <a:cubicBezTo>
                  <a:pt x="840489" y="1771230"/>
                  <a:pt x="840059" y="1787754"/>
                  <a:pt x="840059" y="1807930"/>
                </a:cubicBezTo>
                <a:cubicBezTo>
                  <a:pt x="841852" y="1808045"/>
                  <a:pt x="846692" y="1806948"/>
                  <a:pt x="854579" y="1804639"/>
                </a:cubicBezTo>
                <a:cubicBezTo>
                  <a:pt x="862466" y="1802330"/>
                  <a:pt x="869668" y="1803556"/>
                  <a:pt x="876186" y="1808317"/>
                </a:cubicBezTo>
                <a:cubicBezTo>
                  <a:pt x="882703" y="1813078"/>
                  <a:pt x="883478" y="1817126"/>
                  <a:pt x="878509" y="1820460"/>
                </a:cubicBezTo>
                <a:cubicBezTo>
                  <a:pt x="873540" y="1823794"/>
                  <a:pt x="868055" y="1826157"/>
                  <a:pt x="862054" y="1827548"/>
                </a:cubicBezTo>
                <a:cubicBezTo>
                  <a:pt x="856052" y="1828939"/>
                  <a:pt x="848721" y="1830717"/>
                  <a:pt x="840059" y="1832882"/>
                </a:cubicBezTo>
                <a:lnTo>
                  <a:pt x="840059" y="1861943"/>
                </a:lnTo>
                <a:cubicBezTo>
                  <a:pt x="846799" y="1861943"/>
                  <a:pt x="854521" y="1863226"/>
                  <a:pt x="863226" y="1865793"/>
                </a:cubicBezTo>
                <a:cubicBezTo>
                  <a:pt x="871930" y="1868360"/>
                  <a:pt x="876770" y="1874684"/>
                  <a:pt x="877745" y="1884765"/>
                </a:cubicBezTo>
                <a:cubicBezTo>
                  <a:pt x="878720" y="1894846"/>
                  <a:pt x="876032" y="1899887"/>
                  <a:pt x="869679" y="1899887"/>
                </a:cubicBezTo>
                <a:cubicBezTo>
                  <a:pt x="865836" y="1899887"/>
                  <a:pt x="861039" y="1897245"/>
                  <a:pt x="855288" y="1891960"/>
                </a:cubicBezTo>
                <a:cubicBezTo>
                  <a:pt x="849538" y="1886676"/>
                  <a:pt x="844462" y="1881216"/>
                  <a:pt x="840059" y="1875580"/>
                </a:cubicBezTo>
                <a:lnTo>
                  <a:pt x="840059" y="1953792"/>
                </a:lnTo>
                <a:cubicBezTo>
                  <a:pt x="840059" y="1974685"/>
                  <a:pt x="838776" y="1990943"/>
                  <a:pt x="836209" y="2002566"/>
                </a:cubicBezTo>
                <a:cubicBezTo>
                  <a:pt x="833642" y="2014189"/>
                  <a:pt x="830017" y="2019721"/>
                  <a:pt x="825335" y="2019161"/>
                </a:cubicBezTo>
                <a:cubicBezTo>
                  <a:pt x="820653" y="2018602"/>
                  <a:pt x="816061" y="2013726"/>
                  <a:pt x="811558" y="2004534"/>
                </a:cubicBezTo>
                <a:cubicBezTo>
                  <a:pt x="807055" y="1995342"/>
                  <a:pt x="806159" y="1986304"/>
                  <a:pt x="808869" y="1977421"/>
                </a:cubicBezTo>
                <a:cubicBezTo>
                  <a:pt x="811579" y="1968537"/>
                  <a:pt x="813379" y="1954491"/>
                  <a:pt x="814268" y="1935282"/>
                </a:cubicBezTo>
                <a:cubicBezTo>
                  <a:pt x="815158" y="1916073"/>
                  <a:pt x="816054" y="1893477"/>
                  <a:pt x="816957" y="1867492"/>
                </a:cubicBezTo>
                <a:cubicBezTo>
                  <a:pt x="810189" y="1887153"/>
                  <a:pt x="799957" y="1904519"/>
                  <a:pt x="786262" y="1919590"/>
                </a:cubicBezTo>
                <a:cubicBezTo>
                  <a:pt x="772567" y="1934662"/>
                  <a:pt x="757836" y="1946166"/>
                  <a:pt x="742069" y="1954104"/>
                </a:cubicBezTo>
                <a:cubicBezTo>
                  <a:pt x="726302" y="1962041"/>
                  <a:pt x="724577" y="1959492"/>
                  <a:pt x="736896" y="1946457"/>
                </a:cubicBezTo>
                <a:cubicBezTo>
                  <a:pt x="749214" y="1933421"/>
                  <a:pt x="762514" y="1916640"/>
                  <a:pt x="776797" y="1896112"/>
                </a:cubicBezTo>
                <a:cubicBezTo>
                  <a:pt x="791080" y="1875584"/>
                  <a:pt x="801771" y="1856142"/>
                  <a:pt x="808869" y="1837787"/>
                </a:cubicBezTo>
                <a:cubicBezTo>
                  <a:pt x="799089" y="1840482"/>
                  <a:pt x="788986" y="1842730"/>
                  <a:pt x="778561" y="1844530"/>
                </a:cubicBezTo>
                <a:cubicBezTo>
                  <a:pt x="768136" y="1846330"/>
                  <a:pt x="757305" y="1845150"/>
                  <a:pt x="746070" y="1840992"/>
                </a:cubicBezTo>
                <a:cubicBezTo>
                  <a:pt x="734835" y="1836833"/>
                  <a:pt x="737190" y="1833226"/>
                  <a:pt x="753136" y="1830172"/>
                </a:cubicBezTo>
                <a:cubicBezTo>
                  <a:pt x="769082" y="1827117"/>
                  <a:pt x="789904" y="1822270"/>
                  <a:pt x="815602" y="1815631"/>
                </a:cubicBezTo>
                <a:cubicBezTo>
                  <a:pt x="815602" y="1797232"/>
                  <a:pt x="815165" y="1779666"/>
                  <a:pt x="814290" y="1762931"/>
                </a:cubicBezTo>
                <a:cubicBezTo>
                  <a:pt x="813415" y="1746196"/>
                  <a:pt x="810941" y="1733766"/>
                  <a:pt x="806869" y="1725642"/>
                </a:cubicBezTo>
                <a:cubicBezTo>
                  <a:pt x="802796" y="1717519"/>
                  <a:pt x="804564" y="1713926"/>
                  <a:pt x="812171" y="1714866"/>
                </a:cubicBezTo>
                <a:close/>
                <a:moveTo>
                  <a:pt x="128153" y="1714412"/>
                </a:moveTo>
                <a:cubicBezTo>
                  <a:pt x="129594" y="1714281"/>
                  <a:pt x="131445" y="1714450"/>
                  <a:pt x="133708" y="1714920"/>
                </a:cubicBezTo>
                <a:cubicBezTo>
                  <a:pt x="142756" y="1716798"/>
                  <a:pt x="151332" y="1719333"/>
                  <a:pt x="159434" y="1722523"/>
                </a:cubicBezTo>
                <a:cubicBezTo>
                  <a:pt x="167536" y="1725714"/>
                  <a:pt x="169784" y="1730816"/>
                  <a:pt x="166177" y="1737828"/>
                </a:cubicBezTo>
                <a:cubicBezTo>
                  <a:pt x="162571" y="1744840"/>
                  <a:pt x="161570" y="1771355"/>
                  <a:pt x="163177" y="1817373"/>
                </a:cubicBezTo>
                <a:cubicBezTo>
                  <a:pt x="183611" y="1801054"/>
                  <a:pt x="196328" y="1789775"/>
                  <a:pt x="201325" y="1783537"/>
                </a:cubicBezTo>
                <a:cubicBezTo>
                  <a:pt x="206323" y="1777300"/>
                  <a:pt x="212837" y="1775374"/>
                  <a:pt x="220867" y="1777762"/>
                </a:cubicBezTo>
                <a:cubicBezTo>
                  <a:pt x="228898" y="1780150"/>
                  <a:pt x="236190" y="1783269"/>
                  <a:pt x="242743" y="1787119"/>
                </a:cubicBezTo>
                <a:cubicBezTo>
                  <a:pt x="249297" y="1790969"/>
                  <a:pt x="250057" y="1795960"/>
                  <a:pt x="245024" y="1802090"/>
                </a:cubicBezTo>
                <a:cubicBezTo>
                  <a:pt x="239990" y="1808221"/>
                  <a:pt x="236606" y="1817137"/>
                  <a:pt x="234870" y="1828838"/>
                </a:cubicBezTo>
                <a:cubicBezTo>
                  <a:pt x="233135" y="1840540"/>
                  <a:pt x="231339" y="1853589"/>
                  <a:pt x="229482" y="1867987"/>
                </a:cubicBezTo>
                <a:cubicBezTo>
                  <a:pt x="227625" y="1882385"/>
                  <a:pt x="221667" y="1894222"/>
                  <a:pt x="211607" y="1903501"/>
                </a:cubicBezTo>
                <a:cubicBezTo>
                  <a:pt x="201548" y="1912779"/>
                  <a:pt x="195120" y="1913334"/>
                  <a:pt x="192323" y="1905168"/>
                </a:cubicBezTo>
                <a:cubicBezTo>
                  <a:pt x="189527" y="1897001"/>
                  <a:pt x="183543" y="1888651"/>
                  <a:pt x="174373" y="1880119"/>
                </a:cubicBezTo>
                <a:cubicBezTo>
                  <a:pt x="165202" y="1871586"/>
                  <a:pt x="164991" y="1868220"/>
                  <a:pt x="173738" y="1870020"/>
                </a:cubicBezTo>
                <a:cubicBezTo>
                  <a:pt x="182486" y="1871819"/>
                  <a:pt x="188867" y="1872773"/>
                  <a:pt x="192882" y="1872881"/>
                </a:cubicBezTo>
                <a:cubicBezTo>
                  <a:pt x="196898" y="1872988"/>
                  <a:pt x="200178" y="1867535"/>
                  <a:pt x="202723" y="1856522"/>
                </a:cubicBezTo>
                <a:cubicBezTo>
                  <a:pt x="205269" y="1845509"/>
                  <a:pt x="206764" y="1834008"/>
                  <a:pt x="207209" y="1822019"/>
                </a:cubicBezTo>
                <a:cubicBezTo>
                  <a:pt x="207653" y="1810031"/>
                  <a:pt x="204559" y="1806772"/>
                  <a:pt x="197927" y="1812243"/>
                </a:cubicBezTo>
                <a:cubicBezTo>
                  <a:pt x="191294" y="1817714"/>
                  <a:pt x="179811" y="1826035"/>
                  <a:pt x="163478" y="1837206"/>
                </a:cubicBezTo>
                <a:cubicBezTo>
                  <a:pt x="163478" y="1862387"/>
                  <a:pt x="163008" y="1881108"/>
                  <a:pt x="162069" y="1893369"/>
                </a:cubicBezTo>
                <a:cubicBezTo>
                  <a:pt x="161130" y="1905630"/>
                  <a:pt x="157785" y="1916303"/>
                  <a:pt x="152035" y="1925387"/>
                </a:cubicBezTo>
                <a:cubicBezTo>
                  <a:pt x="146284" y="1934472"/>
                  <a:pt x="142459" y="1932360"/>
                  <a:pt x="140559" y="1919052"/>
                </a:cubicBezTo>
                <a:cubicBezTo>
                  <a:pt x="138658" y="1905745"/>
                  <a:pt x="137307" y="1883603"/>
                  <a:pt x="136504" y="1852629"/>
                </a:cubicBezTo>
                <a:cubicBezTo>
                  <a:pt x="127240" y="1860215"/>
                  <a:pt x="116435" y="1868532"/>
                  <a:pt x="104088" y="1877581"/>
                </a:cubicBezTo>
                <a:cubicBezTo>
                  <a:pt x="104088" y="1896925"/>
                  <a:pt x="105400" y="1912714"/>
                  <a:pt x="108024" y="1924946"/>
                </a:cubicBezTo>
                <a:cubicBezTo>
                  <a:pt x="110648" y="1937178"/>
                  <a:pt x="115495" y="1945994"/>
                  <a:pt x="122565" y="1951393"/>
                </a:cubicBezTo>
                <a:cubicBezTo>
                  <a:pt x="129635" y="1956792"/>
                  <a:pt x="139859" y="1960779"/>
                  <a:pt x="153239" y="1963353"/>
                </a:cubicBezTo>
                <a:cubicBezTo>
                  <a:pt x="166618" y="1965927"/>
                  <a:pt x="190764" y="1966131"/>
                  <a:pt x="225675" y="1963966"/>
                </a:cubicBezTo>
                <a:cubicBezTo>
                  <a:pt x="260586" y="1961801"/>
                  <a:pt x="280526" y="1956989"/>
                  <a:pt x="285495" y="1949533"/>
                </a:cubicBezTo>
                <a:cubicBezTo>
                  <a:pt x="290464" y="1942076"/>
                  <a:pt x="295340" y="1929209"/>
                  <a:pt x="300122" y="1910932"/>
                </a:cubicBezTo>
                <a:cubicBezTo>
                  <a:pt x="304904" y="1892656"/>
                  <a:pt x="308059" y="1893785"/>
                  <a:pt x="309587" y="1914320"/>
                </a:cubicBezTo>
                <a:cubicBezTo>
                  <a:pt x="311114" y="1934855"/>
                  <a:pt x="314817" y="1949357"/>
                  <a:pt x="320697" y="1957825"/>
                </a:cubicBezTo>
                <a:cubicBezTo>
                  <a:pt x="326576" y="1966293"/>
                  <a:pt x="324106" y="1973122"/>
                  <a:pt x="313287" y="1978313"/>
                </a:cubicBezTo>
                <a:cubicBezTo>
                  <a:pt x="302467" y="1983504"/>
                  <a:pt x="289489" y="1987703"/>
                  <a:pt x="274353" y="1990908"/>
                </a:cubicBezTo>
                <a:cubicBezTo>
                  <a:pt x="259217" y="1994113"/>
                  <a:pt x="235731" y="1995715"/>
                  <a:pt x="203896" y="1995715"/>
                </a:cubicBezTo>
                <a:cubicBezTo>
                  <a:pt x="171889" y="1995715"/>
                  <a:pt x="146757" y="1992671"/>
                  <a:pt x="128502" y="1986584"/>
                </a:cubicBezTo>
                <a:cubicBezTo>
                  <a:pt x="110247" y="1980497"/>
                  <a:pt x="97538" y="1970537"/>
                  <a:pt x="90375" y="1956706"/>
                </a:cubicBezTo>
                <a:cubicBezTo>
                  <a:pt x="83212" y="1942875"/>
                  <a:pt x="79631" y="1920336"/>
                  <a:pt x="79631" y="1889089"/>
                </a:cubicBezTo>
                <a:cubicBezTo>
                  <a:pt x="64201" y="1902081"/>
                  <a:pt x="54206" y="1910502"/>
                  <a:pt x="49645" y="1914352"/>
                </a:cubicBezTo>
                <a:cubicBezTo>
                  <a:pt x="45085" y="1918203"/>
                  <a:pt x="36796" y="1917715"/>
                  <a:pt x="24779" y="1912890"/>
                </a:cubicBezTo>
                <a:cubicBezTo>
                  <a:pt x="12762" y="1908064"/>
                  <a:pt x="11575" y="1903837"/>
                  <a:pt x="21220" y="1900209"/>
                </a:cubicBezTo>
                <a:cubicBezTo>
                  <a:pt x="30863" y="1896581"/>
                  <a:pt x="50334" y="1886156"/>
                  <a:pt x="79631" y="1868933"/>
                </a:cubicBezTo>
                <a:cubicBezTo>
                  <a:pt x="78770" y="1842691"/>
                  <a:pt x="75855" y="1824615"/>
                  <a:pt x="70887" y="1814706"/>
                </a:cubicBezTo>
                <a:cubicBezTo>
                  <a:pt x="65918" y="1804797"/>
                  <a:pt x="67958" y="1800782"/>
                  <a:pt x="77006" y="1802660"/>
                </a:cubicBezTo>
                <a:cubicBezTo>
                  <a:pt x="86055" y="1804539"/>
                  <a:pt x="93957" y="1806833"/>
                  <a:pt x="100711" y="1809543"/>
                </a:cubicBezTo>
                <a:cubicBezTo>
                  <a:pt x="107465" y="1812254"/>
                  <a:pt x="109717" y="1816638"/>
                  <a:pt x="107465" y="1822697"/>
                </a:cubicBezTo>
                <a:cubicBezTo>
                  <a:pt x="105214" y="1828756"/>
                  <a:pt x="104088" y="1840031"/>
                  <a:pt x="104088" y="1856522"/>
                </a:cubicBezTo>
                <a:cubicBezTo>
                  <a:pt x="112907" y="1849940"/>
                  <a:pt x="123655" y="1841579"/>
                  <a:pt x="136332" y="1831441"/>
                </a:cubicBezTo>
                <a:cubicBezTo>
                  <a:pt x="136332" y="1790973"/>
                  <a:pt x="135679" y="1764834"/>
                  <a:pt x="134374" y="1753025"/>
                </a:cubicBezTo>
                <a:cubicBezTo>
                  <a:pt x="133069" y="1741216"/>
                  <a:pt x="130370" y="1731443"/>
                  <a:pt x="126276" y="1723707"/>
                </a:cubicBezTo>
                <a:cubicBezTo>
                  <a:pt x="123205" y="1717904"/>
                  <a:pt x="123831" y="1714806"/>
                  <a:pt x="128153" y="1714412"/>
                </a:cubicBezTo>
                <a:close/>
                <a:moveTo>
                  <a:pt x="3993290" y="1515753"/>
                </a:moveTo>
                <a:cubicBezTo>
                  <a:pt x="3997273" y="1515110"/>
                  <a:pt x="4001675" y="1515408"/>
                  <a:pt x="4006497" y="1516649"/>
                </a:cubicBezTo>
                <a:cubicBezTo>
                  <a:pt x="4016141" y="1519129"/>
                  <a:pt x="4022440" y="1524346"/>
                  <a:pt x="4025394" y="1532297"/>
                </a:cubicBezTo>
                <a:cubicBezTo>
                  <a:pt x="4028348" y="1540249"/>
                  <a:pt x="4027932" y="1550197"/>
                  <a:pt x="4024146" y="1562143"/>
                </a:cubicBezTo>
                <a:cubicBezTo>
                  <a:pt x="4020360" y="1574088"/>
                  <a:pt x="4013484" y="1585514"/>
                  <a:pt x="4003518" y="1596420"/>
                </a:cubicBezTo>
                <a:cubicBezTo>
                  <a:pt x="3993551" y="1607325"/>
                  <a:pt x="3983943" y="1613262"/>
                  <a:pt x="3974694" y="1614230"/>
                </a:cubicBezTo>
                <a:cubicBezTo>
                  <a:pt x="3965445" y="1615198"/>
                  <a:pt x="3963638" y="1612714"/>
                  <a:pt x="3969273" y="1606777"/>
                </a:cubicBezTo>
                <a:cubicBezTo>
                  <a:pt x="3974909" y="1600840"/>
                  <a:pt x="3980104" y="1594849"/>
                  <a:pt x="3984858" y="1588805"/>
                </a:cubicBezTo>
                <a:cubicBezTo>
                  <a:pt x="3989611" y="1582761"/>
                  <a:pt x="3993745" y="1575522"/>
                  <a:pt x="3997258" y="1567090"/>
                </a:cubicBezTo>
                <a:cubicBezTo>
                  <a:pt x="3990934" y="1567090"/>
                  <a:pt x="3985617" y="1565473"/>
                  <a:pt x="3981308" y="1562240"/>
                </a:cubicBezTo>
                <a:cubicBezTo>
                  <a:pt x="3976999" y="1559006"/>
                  <a:pt x="3974081" y="1554776"/>
                  <a:pt x="3972554" y="1549549"/>
                </a:cubicBezTo>
                <a:cubicBezTo>
                  <a:pt x="3971027" y="1544322"/>
                  <a:pt x="3970747" y="1539439"/>
                  <a:pt x="3971715" y="1534900"/>
                </a:cubicBezTo>
                <a:cubicBezTo>
                  <a:pt x="3972683" y="1530361"/>
                  <a:pt x="3976311" y="1525565"/>
                  <a:pt x="3982599" y="1520510"/>
                </a:cubicBezTo>
                <a:cubicBezTo>
                  <a:pt x="3985743" y="1517982"/>
                  <a:pt x="3989306" y="1516397"/>
                  <a:pt x="3993290" y="1515753"/>
                </a:cubicBezTo>
                <a:close/>
                <a:moveTo>
                  <a:pt x="1850165" y="1515753"/>
                </a:moveTo>
                <a:cubicBezTo>
                  <a:pt x="1854148" y="1515110"/>
                  <a:pt x="1858550" y="1515408"/>
                  <a:pt x="1863372" y="1516649"/>
                </a:cubicBezTo>
                <a:cubicBezTo>
                  <a:pt x="1873016" y="1519129"/>
                  <a:pt x="1879315" y="1524346"/>
                  <a:pt x="1882269" y="1532297"/>
                </a:cubicBezTo>
                <a:cubicBezTo>
                  <a:pt x="1885223" y="1540249"/>
                  <a:pt x="1884807" y="1550197"/>
                  <a:pt x="1881021" y="1562143"/>
                </a:cubicBezTo>
                <a:cubicBezTo>
                  <a:pt x="1877235" y="1574088"/>
                  <a:pt x="1870359" y="1585514"/>
                  <a:pt x="1860393" y="1596420"/>
                </a:cubicBezTo>
                <a:cubicBezTo>
                  <a:pt x="1850426" y="1607325"/>
                  <a:pt x="1840818" y="1613262"/>
                  <a:pt x="1831569" y="1614230"/>
                </a:cubicBezTo>
                <a:cubicBezTo>
                  <a:pt x="1822319" y="1615198"/>
                  <a:pt x="1820513" y="1612714"/>
                  <a:pt x="1826148" y="1606777"/>
                </a:cubicBezTo>
                <a:cubicBezTo>
                  <a:pt x="1831784" y="1600840"/>
                  <a:pt x="1836979" y="1594849"/>
                  <a:pt x="1841733" y="1588805"/>
                </a:cubicBezTo>
                <a:cubicBezTo>
                  <a:pt x="1846486" y="1582761"/>
                  <a:pt x="1850620" y="1575522"/>
                  <a:pt x="1854133" y="1567090"/>
                </a:cubicBezTo>
                <a:cubicBezTo>
                  <a:pt x="1847809" y="1567090"/>
                  <a:pt x="1842493" y="1565473"/>
                  <a:pt x="1838183" y="1562240"/>
                </a:cubicBezTo>
                <a:cubicBezTo>
                  <a:pt x="1833874" y="1559006"/>
                  <a:pt x="1830956" y="1554776"/>
                  <a:pt x="1829429" y="1549549"/>
                </a:cubicBezTo>
                <a:cubicBezTo>
                  <a:pt x="1827901" y="1544322"/>
                  <a:pt x="1827622" y="1539439"/>
                  <a:pt x="1828590" y="1534900"/>
                </a:cubicBezTo>
                <a:cubicBezTo>
                  <a:pt x="1829558" y="1530361"/>
                  <a:pt x="1833186" y="1525565"/>
                  <a:pt x="1839474" y="1520510"/>
                </a:cubicBezTo>
                <a:cubicBezTo>
                  <a:pt x="1842618" y="1517982"/>
                  <a:pt x="1846182" y="1516397"/>
                  <a:pt x="1850165" y="1515753"/>
                </a:cubicBezTo>
                <a:close/>
                <a:moveTo>
                  <a:pt x="2440768" y="1502863"/>
                </a:moveTo>
                <a:cubicBezTo>
                  <a:pt x="2448669" y="1503560"/>
                  <a:pt x="2454515" y="1505399"/>
                  <a:pt x="2458304" y="1508378"/>
                </a:cubicBezTo>
                <a:cubicBezTo>
                  <a:pt x="2465883" y="1514336"/>
                  <a:pt x="2470167" y="1520212"/>
                  <a:pt x="2471157" y="1526006"/>
                </a:cubicBezTo>
                <a:cubicBezTo>
                  <a:pt x="2472146" y="1531799"/>
                  <a:pt x="2464707" y="1534022"/>
                  <a:pt x="2448840" y="1532674"/>
                </a:cubicBezTo>
                <a:cubicBezTo>
                  <a:pt x="2432972" y="1531326"/>
                  <a:pt x="2417779" y="1530870"/>
                  <a:pt x="2403259" y="1531308"/>
                </a:cubicBezTo>
                <a:cubicBezTo>
                  <a:pt x="2388740" y="1531745"/>
                  <a:pt x="2369678" y="1533319"/>
                  <a:pt x="2346074" y="1536029"/>
                </a:cubicBezTo>
                <a:cubicBezTo>
                  <a:pt x="2322470" y="1538740"/>
                  <a:pt x="2304434" y="1541220"/>
                  <a:pt x="2291965" y="1543472"/>
                </a:cubicBezTo>
                <a:cubicBezTo>
                  <a:pt x="2279496" y="1545723"/>
                  <a:pt x="2267691" y="1543379"/>
                  <a:pt x="2256548" y="1536438"/>
                </a:cubicBezTo>
                <a:cubicBezTo>
                  <a:pt x="2246625" y="1526185"/>
                  <a:pt x="2248439" y="1521058"/>
                  <a:pt x="2261990" y="1521058"/>
                </a:cubicBezTo>
                <a:cubicBezTo>
                  <a:pt x="2272674" y="1521058"/>
                  <a:pt x="2294155" y="1519040"/>
                  <a:pt x="2326435" y="1515003"/>
                </a:cubicBezTo>
                <a:cubicBezTo>
                  <a:pt x="2358715" y="1510966"/>
                  <a:pt x="2386869" y="1507363"/>
                  <a:pt x="2410896" y="1504194"/>
                </a:cubicBezTo>
                <a:cubicBezTo>
                  <a:pt x="2422909" y="1502609"/>
                  <a:pt x="2432867" y="1502166"/>
                  <a:pt x="2440768" y="1502863"/>
                </a:cubicBezTo>
                <a:close/>
                <a:moveTo>
                  <a:pt x="6557598" y="1490148"/>
                </a:moveTo>
                <a:lnTo>
                  <a:pt x="6533527" y="1495160"/>
                </a:lnTo>
                <a:cubicBezTo>
                  <a:pt x="6528092" y="1507363"/>
                  <a:pt x="6525529" y="1513978"/>
                  <a:pt x="6525837" y="1515003"/>
                </a:cubicBezTo>
                <a:cubicBezTo>
                  <a:pt x="6526146" y="1516028"/>
                  <a:pt x="6527548" y="1516899"/>
                  <a:pt x="6530042" y="1517617"/>
                </a:cubicBezTo>
                <a:cubicBezTo>
                  <a:pt x="6532538" y="1518333"/>
                  <a:pt x="6536761" y="1519925"/>
                  <a:pt x="6542712" y="1522392"/>
                </a:cubicBezTo>
                <a:cubicBezTo>
                  <a:pt x="6548190" y="1515738"/>
                  <a:pt x="6553152" y="1504990"/>
                  <a:pt x="6557598" y="1490148"/>
                </a:cubicBezTo>
                <a:close/>
                <a:moveTo>
                  <a:pt x="268115" y="1448149"/>
                </a:moveTo>
                <a:cubicBezTo>
                  <a:pt x="272281" y="1448572"/>
                  <a:pt x="278529" y="1452146"/>
                  <a:pt x="286861" y="1458872"/>
                </a:cubicBezTo>
                <a:cubicBezTo>
                  <a:pt x="299094" y="1472007"/>
                  <a:pt x="302280" y="1479715"/>
                  <a:pt x="296422" y="1481995"/>
                </a:cubicBezTo>
                <a:cubicBezTo>
                  <a:pt x="290565" y="1484276"/>
                  <a:pt x="283208" y="1493170"/>
                  <a:pt x="274353" y="1508679"/>
                </a:cubicBezTo>
                <a:cubicBezTo>
                  <a:pt x="265498" y="1524188"/>
                  <a:pt x="253079" y="1539245"/>
                  <a:pt x="237097" y="1553851"/>
                </a:cubicBezTo>
                <a:cubicBezTo>
                  <a:pt x="221115" y="1568456"/>
                  <a:pt x="207782" y="1578548"/>
                  <a:pt x="197098" y="1584126"/>
                </a:cubicBezTo>
                <a:cubicBezTo>
                  <a:pt x="186415" y="1589705"/>
                  <a:pt x="174516" y="1594107"/>
                  <a:pt x="161402" y="1597334"/>
                </a:cubicBezTo>
                <a:cubicBezTo>
                  <a:pt x="148288" y="1600560"/>
                  <a:pt x="148890" y="1597129"/>
                  <a:pt x="163209" y="1587041"/>
                </a:cubicBezTo>
                <a:cubicBezTo>
                  <a:pt x="177528" y="1576953"/>
                  <a:pt x="193334" y="1563043"/>
                  <a:pt x="210628" y="1545311"/>
                </a:cubicBezTo>
                <a:cubicBezTo>
                  <a:pt x="227923" y="1527579"/>
                  <a:pt x="240786" y="1510500"/>
                  <a:pt x="249218" y="1494073"/>
                </a:cubicBezTo>
                <a:cubicBezTo>
                  <a:pt x="257650" y="1477647"/>
                  <a:pt x="261866" y="1465067"/>
                  <a:pt x="261866" y="1456334"/>
                </a:cubicBezTo>
                <a:cubicBezTo>
                  <a:pt x="261866" y="1450454"/>
                  <a:pt x="263949" y="1447726"/>
                  <a:pt x="268115" y="1448149"/>
                </a:cubicBezTo>
                <a:close/>
                <a:moveTo>
                  <a:pt x="3744011" y="1435770"/>
                </a:moveTo>
                <a:cubicBezTo>
                  <a:pt x="3740892" y="1435124"/>
                  <a:pt x="3724963" y="1437290"/>
                  <a:pt x="3696226" y="1442266"/>
                </a:cubicBezTo>
                <a:lnTo>
                  <a:pt x="3699904" y="1479199"/>
                </a:lnTo>
                <a:cubicBezTo>
                  <a:pt x="3718073" y="1475600"/>
                  <a:pt x="3732657" y="1473126"/>
                  <a:pt x="3743656" y="1471778"/>
                </a:cubicBezTo>
                <a:cubicBezTo>
                  <a:pt x="3746122" y="1458657"/>
                  <a:pt x="3747578" y="1449536"/>
                  <a:pt x="3748022" y="1444417"/>
                </a:cubicBezTo>
                <a:cubicBezTo>
                  <a:pt x="3748467" y="1439297"/>
                  <a:pt x="3747130" y="1436415"/>
                  <a:pt x="3744011" y="1435770"/>
                </a:cubicBezTo>
                <a:close/>
                <a:moveTo>
                  <a:pt x="1600886" y="1435770"/>
                </a:moveTo>
                <a:cubicBezTo>
                  <a:pt x="1597767" y="1435124"/>
                  <a:pt x="1581838" y="1437290"/>
                  <a:pt x="1553100" y="1442266"/>
                </a:cubicBezTo>
                <a:lnTo>
                  <a:pt x="1556779" y="1479199"/>
                </a:lnTo>
                <a:cubicBezTo>
                  <a:pt x="1574948" y="1475600"/>
                  <a:pt x="1589532" y="1473126"/>
                  <a:pt x="1600531" y="1471778"/>
                </a:cubicBezTo>
                <a:cubicBezTo>
                  <a:pt x="1602997" y="1458657"/>
                  <a:pt x="1604453" y="1449536"/>
                  <a:pt x="1604897" y="1444417"/>
                </a:cubicBezTo>
                <a:cubicBezTo>
                  <a:pt x="1605342" y="1439297"/>
                  <a:pt x="1604005" y="1436415"/>
                  <a:pt x="1600886" y="1435770"/>
                </a:cubicBezTo>
                <a:close/>
                <a:moveTo>
                  <a:pt x="5892348" y="1434456"/>
                </a:moveTo>
                <a:cubicBezTo>
                  <a:pt x="5894666" y="1434767"/>
                  <a:pt x="5897472" y="1435402"/>
                  <a:pt x="5900762" y="1436361"/>
                </a:cubicBezTo>
                <a:cubicBezTo>
                  <a:pt x="5913926" y="1440197"/>
                  <a:pt x="5923402" y="1446009"/>
                  <a:pt x="5929188" y="1453795"/>
                </a:cubicBezTo>
                <a:cubicBezTo>
                  <a:pt x="5934974" y="1461582"/>
                  <a:pt x="5936402" y="1471161"/>
                  <a:pt x="5933468" y="1482533"/>
                </a:cubicBezTo>
                <a:cubicBezTo>
                  <a:pt x="5930536" y="1493905"/>
                  <a:pt x="5921290" y="1491223"/>
                  <a:pt x="5905732" y="1474488"/>
                </a:cubicBezTo>
                <a:cubicBezTo>
                  <a:pt x="5894044" y="1458298"/>
                  <a:pt x="5887002" y="1446937"/>
                  <a:pt x="5884608" y="1440405"/>
                </a:cubicBezTo>
                <a:cubicBezTo>
                  <a:pt x="5882812" y="1435506"/>
                  <a:pt x="5885392" y="1433523"/>
                  <a:pt x="5892348" y="1434456"/>
                </a:cubicBezTo>
                <a:close/>
                <a:moveTo>
                  <a:pt x="2960132" y="1434412"/>
                </a:moveTo>
                <a:cubicBezTo>
                  <a:pt x="2962698" y="1435124"/>
                  <a:pt x="2958558" y="1447937"/>
                  <a:pt x="2947714" y="1472854"/>
                </a:cubicBezTo>
                <a:cubicBezTo>
                  <a:pt x="2935281" y="1501261"/>
                  <a:pt x="2927723" y="1523170"/>
                  <a:pt x="2925042" y="1538578"/>
                </a:cubicBezTo>
                <a:cubicBezTo>
                  <a:pt x="2922360" y="1553987"/>
                  <a:pt x="2916807" y="1557769"/>
                  <a:pt x="2908382" y="1549925"/>
                </a:cubicBezTo>
                <a:cubicBezTo>
                  <a:pt x="2899957" y="1542081"/>
                  <a:pt x="2894095" y="1533290"/>
                  <a:pt x="2890797" y="1523553"/>
                </a:cubicBezTo>
                <a:cubicBezTo>
                  <a:pt x="2887499" y="1513816"/>
                  <a:pt x="2888747" y="1507937"/>
                  <a:pt x="2894540" y="1505915"/>
                </a:cubicBezTo>
                <a:cubicBezTo>
                  <a:pt x="2900334" y="1503893"/>
                  <a:pt x="2906493" y="1498960"/>
                  <a:pt x="2913018" y="1491116"/>
                </a:cubicBezTo>
                <a:cubicBezTo>
                  <a:pt x="2919542" y="1483272"/>
                  <a:pt x="2931294" y="1468300"/>
                  <a:pt x="2948273" y="1446202"/>
                </a:cubicBezTo>
                <a:cubicBezTo>
                  <a:pt x="2954640" y="1437915"/>
                  <a:pt x="2958593" y="1433985"/>
                  <a:pt x="2960132" y="1434412"/>
                </a:cubicBezTo>
                <a:close/>
                <a:moveTo>
                  <a:pt x="3422311" y="1431554"/>
                </a:moveTo>
                <a:cubicBezTo>
                  <a:pt x="3426094" y="1430134"/>
                  <a:pt x="3434961" y="1432185"/>
                  <a:pt x="3448911" y="1437706"/>
                </a:cubicBezTo>
                <a:cubicBezTo>
                  <a:pt x="3476810" y="1448748"/>
                  <a:pt x="3496857" y="1459187"/>
                  <a:pt x="3509054" y="1469025"/>
                </a:cubicBezTo>
                <a:cubicBezTo>
                  <a:pt x="3521250" y="1478862"/>
                  <a:pt x="3527065" y="1491367"/>
                  <a:pt x="3526498" y="1506539"/>
                </a:cubicBezTo>
                <a:cubicBezTo>
                  <a:pt x="3525932" y="1521711"/>
                  <a:pt x="3519382" y="1524073"/>
                  <a:pt x="3506849" y="1513626"/>
                </a:cubicBezTo>
                <a:cubicBezTo>
                  <a:pt x="3494315" y="1503179"/>
                  <a:pt x="3481262" y="1492607"/>
                  <a:pt x="3467689" y="1481909"/>
                </a:cubicBezTo>
                <a:cubicBezTo>
                  <a:pt x="3454116" y="1471212"/>
                  <a:pt x="3440289" y="1459316"/>
                  <a:pt x="3426207" y="1446224"/>
                </a:cubicBezTo>
                <a:cubicBezTo>
                  <a:pt x="3419825" y="1437863"/>
                  <a:pt x="3418527" y="1432973"/>
                  <a:pt x="3422311" y="1431554"/>
                </a:cubicBezTo>
                <a:close/>
                <a:moveTo>
                  <a:pt x="887526" y="1430353"/>
                </a:moveTo>
                <a:cubicBezTo>
                  <a:pt x="890011" y="1430682"/>
                  <a:pt x="893060" y="1431473"/>
                  <a:pt x="896674" y="1432726"/>
                </a:cubicBezTo>
                <a:cubicBezTo>
                  <a:pt x="911129" y="1437738"/>
                  <a:pt x="916980" y="1443359"/>
                  <a:pt x="914227" y="1449590"/>
                </a:cubicBezTo>
                <a:cubicBezTo>
                  <a:pt x="911474" y="1455821"/>
                  <a:pt x="909251" y="1467490"/>
                  <a:pt x="907558" y="1484598"/>
                </a:cubicBezTo>
                <a:cubicBezTo>
                  <a:pt x="908505" y="1484082"/>
                  <a:pt x="914625" y="1479482"/>
                  <a:pt x="925917" y="1470799"/>
                </a:cubicBezTo>
                <a:cubicBezTo>
                  <a:pt x="937210" y="1462116"/>
                  <a:pt x="944635" y="1453921"/>
                  <a:pt x="948192" y="1446213"/>
                </a:cubicBezTo>
                <a:cubicBezTo>
                  <a:pt x="951748" y="1438505"/>
                  <a:pt x="958237" y="1440972"/>
                  <a:pt x="967659" y="1453613"/>
                </a:cubicBezTo>
                <a:cubicBezTo>
                  <a:pt x="977080" y="1466253"/>
                  <a:pt x="977510" y="1473671"/>
                  <a:pt x="968949" y="1475865"/>
                </a:cubicBezTo>
                <a:cubicBezTo>
                  <a:pt x="960388" y="1478059"/>
                  <a:pt x="950845" y="1481791"/>
                  <a:pt x="940319" y="1487061"/>
                </a:cubicBezTo>
                <a:cubicBezTo>
                  <a:pt x="929793" y="1492331"/>
                  <a:pt x="918809" y="1497425"/>
                  <a:pt x="907365" y="1502344"/>
                </a:cubicBezTo>
                <a:cubicBezTo>
                  <a:pt x="906562" y="1517330"/>
                  <a:pt x="907616" y="1528354"/>
                  <a:pt x="910527" y="1535416"/>
                </a:cubicBezTo>
                <a:cubicBezTo>
                  <a:pt x="913438" y="1542479"/>
                  <a:pt x="920415" y="1547021"/>
                  <a:pt x="931456" y="1549043"/>
                </a:cubicBezTo>
                <a:cubicBezTo>
                  <a:pt x="942498" y="1551065"/>
                  <a:pt x="955096" y="1551040"/>
                  <a:pt x="969250" y="1548968"/>
                </a:cubicBezTo>
                <a:cubicBezTo>
                  <a:pt x="983404" y="1546896"/>
                  <a:pt x="991714" y="1542568"/>
                  <a:pt x="994181" y="1535986"/>
                </a:cubicBezTo>
                <a:cubicBezTo>
                  <a:pt x="996647" y="1529404"/>
                  <a:pt x="1000282" y="1518516"/>
                  <a:pt x="1005086" y="1503323"/>
                </a:cubicBezTo>
                <a:cubicBezTo>
                  <a:pt x="1009891" y="1488129"/>
                  <a:pt x="1013045" y="1489248"/>
                  <a:pt x="1014551" y="1506679"/>
                </a:cubicBezTo>
                <a:cubicBezTo>
                  <a:pt x="1016057" y="1524109"/>
                  <a:pt x="1018846" y="1537069"/>
                  <a:pt x="1022918" y="1545558"/>
                </a:cubicBezTo>
                <a:cubicBezTo>
                  <a:pt x="1026991" y="1554048"/>
                  <a:pt x="1022198" y="1561558"/>
                  <a:pt x="1008539" y="1568090"/>
                </a:cubicBezTo>
                <a:cubicBezTo>
                  <a:pt x="994880" y="1574622"/>
                  <a:pt x="975707" y="1577659"/>
                  <a:pt x="951020" y="1577200"/>
                </a:cubicBezTo>
                <a:cubicBezTo>
                  <a:pt x="926333" y="1576741"/>
                  <a:pt x="909312" y="1572572"/>
                  <a:pt x="899955" y="1564692"/>
                </a:cubicBezTo>
                <a:cubicBezTo>
                  <a:pt x="890598" y="1556812"/>
                  <a:pt x="885450" y="1546247"/>
                  <a:pt x="884510" y="1532996"/>
                </a:cubicBezTo>
                <a:cubicBezTo>
                  <a:pt x="883571" y="1519746"/>
                  <a:pt x="883550" y="1503355"/>
                  <a:pt x="884446" y="1483824"/>
                </a:cubicBezTo>
                <a:cubicBezTo>
                  <a:pt x="885342" y="1464292"/>
                  <a:pt x="883990" y="1449640"/>
                  <a:pt x="880391" y="1439867"/>
                </a:cubicBezTo>
                <a:cubicBezTo>
                  <a:pt x="877692" y="1432538"/>
                  <a:pt x="880070" y="1429366"/>
                  <a:pt x="887526" y="1430353"/>
                </a:cubicBezTo>
                <a:close/>
                <a:moveTo>
                  <a:pt x="827197" y="1412385"/>
                </a:moveTo>
                <a:cubicBezTo>
                  <a:pt x="831876" y="1411808"/>
                  <a:pt x="837752" y="1414028"/>
                  <a:pt x="844824" y="1419046"/>
                </a:cubicBezTo>
                <a:cubicBezTo>
                  <a:pt x="854253" y="1425735"/>
                  <a:pt x="857823" y="1430948"/>
                  <a:pt x="855536" y="1434684"/>
                </a:cubicBezTo>
                <a:cubicBezTo>
                  <a:pt x="853249" y="1438419"/>
                  <a:pt x="851887" y="1448554"/>
                  <a:pt x="851449" y="1465088"/>
                </a:cubicBezTo>
                <a:cubicBezTo>
                  <a:pt x="851011" y="1481622"/>
                  <a:pt x="851255" y="1495862"/>
                  <a:pt x="852180" y="1507808"/>
                </a:cubicBezTo>
                <a:cubicBezTo>
                  <a:pt x="853105" y="1519753"/>
                  <a:pt x="853568" y="1531390"/>
                  <a:pt x="853568" y="1542719"/>
                </a:cubicBezTo>
                <a:cubicBezTo>
                  <a:pt x="853568" y="1555252"/>
                  <a:pt x="849542" y="1566721"/>
                  <a:pt x="841490" y="1577125"/>
                </a:cubicBezTo>
                <a:cubicBezTo>
                  <a:pt x="833438" y="1587529"/>
                  <a:pt x="827217" y="1587536"/>
                  <a:pt x="822830" y="1577146"/>
                </a:cubicBezTo>
                <a:cubicBezTo>
                  <a:pt x="818441" y="1566757"/>
                  <a:pt x="812318" y="1557733"/>
                  <a:pt x="804460" y="1550076"/>
                </a:cubicBezTo>
                <a:cubicBezTo>
                  <a:pt x="796602" y="1542418"/>
                  <a:pt x="796759" y="1539267"/>
                  <a:pt x="804933" y="1540622"/>
                </a:cubicBezTo>
                <a:cubicBezTo>
                  <a:pt x="813107" y="1541977"/>
                  <a:pt x="819395" y="1542655"/>
                  <a:pt x="823798" y="1542655"/>
                </a:cubicBezTo>
                <a:cubicBezTo>
                  <a:pt x="826436" y="1542655"/>
                  <a:pt x="827755" y="1535025"/>
                  <a:pt x="827755" y="1519768"/>
                </a:cubicBezTo>
                <a:cubicBezTo>
                  <a:pt x="827755" y="1501857"/>
                  <a:pt x="827540" y="1483691"/>
                  <a:pt x="827110" y="1465271"/>
                </a:cubicBezTo>
                <a:cubicBezTo>
                  <a:pt x="826680" y="1446851"/>
                  <a:pt x="825293" y="1437168"/>
                  <a:pt x="822948" y="1436221"/>
                </a:cubicBezTo>
                <a:cubicBezTo>
                  <a:pt x="820603" y="1435275"/>
                  <a:pt x="815867" y="1435461"/>
                  <a:pt x="808740" y="1436781"/>
                </a:cubicBezTo>
                <a:cubicBezTo>
                  <a:pt x="801613" y="1438100"/>
                  <a:pt x="795411" y="1439089"/>
                  <a:pt x="790134" y="1439749"/>
                </a:cubicBezTo>
                <a:lnTo>
                  <a:pt x="790134" y="1458936"/>
                </a:lnTo>
                <a:cubicBezTo>
                  <a:pt x="796759" y="1459022"/>
                  <a:pt x="802961" y="1458370"/>
                  <a:pt x="808740" y="1456979"/>
                </a:cubicBezTo>
                <a:cubicBezTo>
                  <a:pt x="814519" y="1455588"/>
                  <a:pt x="819162" y="1457205"/>
                  <a:pt x="822668" y="1461830"/>
                </a:cubicBezTo>
                <a:cubicBezTo>
                  <a:pt x="826174" y="1466454"/>
                  <a:pt x="824873" y="1470305"/>
                  <a:pt x="818764" y="1473381"/>
                </a:cubicBezTo>
                <a:cubicBezTo>
                  <a:pt x="812655" y="1476457"/>
                  <a:pt x="802466" y="1477098"/>
                  <a:pt x="788198" y="1475306"/>
                </a:cubicBezTo>
                <a:cubicBezTo>
                  <a:pt x="787624" y="1480210"/>
                  <a:pt x="786914" y="1487803"/>
                  <a:pt x="786068" y="1498085"/>
                </a:cubicBezTo>
                <a:cubicBezTo>
                  <a:pt x="792450" y="1498185"/>
                  <a:pt x="798814" y="1497311"/>
                  <a:pt x="805159" y="1495461"/>
                </a:cubicBezTo>
                <a:cubicBezTo>
                  <a:pt x="811505" y="1493611"/>
                  <a:pt x="816885" y="1495877"/>
                  <a:pt x="821302" y="1502258"/>
                </a:cubicBezTo>
                <a:cubicBezTo>
                  <a:pt x="825719" y="1508639"/>
                  <a:pt x="823647" y="1512716"/>
                  <a:pt x="815086" y="1514487"/>
                </a:cubicBezTo>
                <a:cubicBezTo>
                  <a:pt x="806525" y="1516258"/>
                  <a:pt x="796243" y="1516247"/>
                  <a:pt x="784240" y="1514455"/>
                </a:cubicBezTo>
                <a:cubicBezTo>
                  <a:pt x="781759" y="1538661"/>
                  <a:pt x="776736" y="1556633"/>
                  <a:pt x="769172" y="1568370"/>
                </a:cubicBezTo>
                <a:cubicBezTo>
                  <a:pt x="761608" y="1580107"/>
                  <a:pt x="755757" y="1579878"/>
                  <a:pt x="751619" y="1567682"/>
                </a:cubicBezTo>
                <a:cubicBezTo>
                  <a:pt x="747482" y="1555485"/>
                  <a:pt x="748117" y="1544368"/>
                  <a:pt x="753523" y="1534330"/>
                </a:cubicBezTo>
                <a:cubicBezTo>
                  <a:pt x="758930" y="1524292"/>
                  <a:pt x="763206" y="1507973"/>
                  <a:pt x="766354" y="1485373"/>
                </a:cubicBezTo>
                <a:cubicBezTo>
                  <a:pt x="769502" y="1462772"/>
                  <a:pt x="769276" y="1446417"/>
                  <a:pt x="765676" y="1436308"/>
                </a:cubicBezTo>
                <a:cubicBezTo>
                  <a:pt x="762077" y="1426198"/>
                  <a:pt x="763673" y="1421594"/>
                  <a:pt x="770463" y="1422498"/>
                </a:cubicBezTo>
                <a:cubicBezTo>
                  <a:pt x="777253" y="1423401"/>
                  <a:pt x="783627" y="1423645"/>
                  <a:pt x="789586" y="1423229"/>
                </a:cubicBezTo>
                <a:cubicBezTo>
                  <a:pt x="795544" y="1422813"/>
                  <a:pt x="801294" y="1421967"/>
                  <a:pt x="806836" y="1420691"/>
                </a:cubicBezTo>
                <a:cubicBezTo>
                  <a:pt x="812379" y="1419415"/>
                  <a:pt x="817739" y="1417149"/>
                  <a:pt x="822916" y="1413894"/>
                </a:cubicBezTo>
                <a:cubicBezTo>
                  <a:pt x="824210" y="1413080"/>
                  <a:pt x="825637" y="1412577"/>
                  <a:pt x="827197" y="1412385"/>
                </a:cubicBezTo>
                <a:close/>
                <a:moveTo>
                  <a:pt x="5816216" y="1407129"/>
                </a:moveTo>
                <a:cubicBezTo>
                  <a:pt x="5811290" y="1407566"/>
                  <a:pt x="5798754" y="1409792"/>
                  <a:pt x="5778606" y="1413808"/>
                </a:cubicBezTo>
                <a:lnTo>
                  <a:pt x="5779788" y="1452204"/>
                </a:lnTo>
                <a:cubicBezTo>
                  <a:pt x="5787718" y="1451458"/>
                  <a:pt x="5794318" y="1449694"/>
                  <a:pt x="5799588" y="1446912"/>
                </a:cubicBezTo>
                <a:cubicBezTo>
                  <a:pt x="5804858" y="1444130"/>
                  <a:pt x="5810552" y="1445747"/>
                  <a:pt x="5816668" y="1451763"/>
                </a:cubicBezTo>
                <a:cubicBezTo>
                  <a:pt x="5822784" y="1457778"/>
                  <a:pt x="5821027" y="1462754"/>
                  <a:pt x="5811398" y="1466691"/>
                </a:cubicBezTo>
                <a:cubicBezTo>
                  <a:pt x="5801768" y="1470627"/>
                  <a:pt x="5791290" y="1472595"/>
                  <a:pt x="5779960" y="1472595"/>
                </a:cubicBezTo>
                <a:lnTo>
                  <a:pt x="5781122" y="1507528"/>
                </a:lnTo>
                <a:cubicBezTo>
                  <a:pt x="5785654" y="1507657"/>
                  <a:pt x="5792408" y="1505890"/>
                  <a:pt x="5801384" y="1502226"/>
                </a:cubicBezTo>
                <a:cubicBezTo>
                  <a:pt x="5810362" y="1498562"/>
                  <a:pt x="5816381" y="1498755"/>
                  <a:pt x="5819442" y="1502807"/>
                </a:cubicBezTo>
                <a:cubicBezTo>
                  <a:pt x="5822504" y="1506858"/>
                  <a:pt x="5824760" y="1506600"/>
                  <a:pt x="5826208" y="1502032"/>
                </a:cubicBezTo>
                <a:cubicBezTo>
                  <a:pt x="5827656" y="1497465"/>
                  <a:pt x="5828606" y="1481949"/>
                  <a:pt x="5829058" y="1455484"/>
                </a:cubicBezTo>
                <a:cubicBezTo>
                  <a:pt x="5829509" y="1429019"/>
                  <a:pt x="5828714" y="1414234"/>
                  <a:pt x="5826670" y="1411130"/>
                </a:cubicBezTo>
                <a:cubicBezTo>
                  <a:pt x="5824626" y="1408025"/>
                  <a:pt x="5821142" y="1406691"/>
                  <a:pt x="5816216" y="1407129"/>
                </a:cubicBezTo>
                <a:close/>
                <a:moveTo>
                  <a:pt x="3754790" y="1406618"/>
                </a:moveTo>
                <a:cubicBezTo>
                  <a:pt x="3758133" y="1406525"/>
                  <a:pt x="3762018" y="1407433"/>
                  <a:pt x="3766446" y="1409344"/>
                </a:cubicBezTo>
                <a:cubicBezTo>
                  <a:pt x="3775301" y="1413166"/>
                  <a:pt x="3782908" y="1418038"/>
                  <a:pt x="3789268" y="1423961"/>
                </a:cubicBezTo>
                <a:cubicBezTo>
                  <a:pt x="3795628" y="1429883"/>
                  <a:pt x="3795521" y="1435418"/>
                  <a:pt x="3788946" y="1440567"/>
                </a:cubicBezTo>
                <a:cubicBezTo>
                  <a:pt x="3782371" y="1445715"/>
                  <a:pt x="3775756" y="1456628"/>
                  <a:pt x="3769102" y="1473305"/>
                </a:cubicBezTo>
                <a:cubicBezTo>
                  <a:pt x="3780804" y="1485193"/>
                  <a:pt x="3779797" y="1491420"/>
                  <a:pt x="3766080" y="1491987"/>
                </a:cubicBezTo>
                <a:cubicBezTo>
                  <a:pt x="3752364" y="1492553"/>
                  <a:pt x="3731065" y="1494952"/>
                  <a:pt x="3702184" y="1499182"/>
                </a:cubicBezTo>
                <a:cubicBezTo>
                  <a:pt x="3697265" y="1514756"/>
                  <a:pt x="3691880" y="1518014"/>
                  <a:pt x="3686030" y="1508959"/>
                </a:cubicBezTo>
                <a:cubicBezTo>
                  <a:pt x="3680179" y="1499903"/>
                  <a:pt x="3676135" y="1487774"/>
                  <a:pt x="3673898" y="1472574"/>
                </a:cubicBezTo>
                <a:cubicBezTo>
                  <a:pt x="3671661" y="1457373"/>
                  <a:pt x="3668047" y="1445457"/>
                  <a:pt x="3663057" y="1436824"/>
                </a:cubicBezTo>
                <a:cubicBezTo>
                  <a:pt x="3658066" y="1428191"/>
                  <a:pt x="3659192" y="1423875"/>
                  <a:pt x="3666434" y="1423875"/>
                </a:cubicBezTo>
                <a:cubicBezTo>
                  <a:pt x="3672213" y="1423875"/>
                  <a:pt x="3677486" y="1424319"/>
                  <a:pt x="3682255" y="1425208"/>
                </a:cubicBezTo>
                <a:cubicBezTo>
                  <a:pt x="3687023" y="1426097"/>
                  <a:pt x="3697774" y="1424817"/>
                  <a:pt x="3714509" y="1421369"/>
                </a:cubicBezTo>
                <a:cubicBezTo>
                  <a:pt x="3731244" y="1417920"/>
                  <a:pt x="3741870" y="1414098"/>
                  <a:pt x="3746388" y="1409904"/>
                </a:cubicBezTo>
                <a:cubicBezTo>
                  <a:pt x="3748646" y="1407806"/>
                  <a:pt x="3751447" y="1406711"/>
                  <a:pt x="3754790" y="1406618"/>
                </a:cubicBezTo>
                <a:close/>
                <a:moveTo>
                  <a:pt x="1611665" y="1406618"/>
                </a:moveTo>
                <a:cubicBezTo>
                  <a:pt x="1615008" y="1406525"/>
                  <a:pt x="1618893" y="1407433"/>
                  <a:pt x="1623321" y="1409344"/>
                </a:cubicBezTo>
                <a:cubicBezTo>
                  <a:pt x="1632176" y="1413166"/>
                  <a:pt x="1639783" y="1418038"/>
                  <a:pt x="1646143" y="1423961"/>
                </a:cubicBezTo>
                <a:cubicBezTo>
                  <a:pt x="1652503" y="1429883"/>
                  <a:pt x="1652396" y="1435418"/>
                  <a:pt x="1645821" y="1440567"/>
                </a:cubicBezTo>
                <a:cubicBezTo>
                  <a:pt x="1639246" y="1445715"/>
                  <a:pt x="1632631" y="1456628"/>
                  <a:pt x="1625977" y="1473305"/>
                </a:cubicBezTo>
                <a:cubicBezTo>
                  <a:pt x="1637679" y="1485193"/>
                  <a:pt x="1636672" y="1491420"/>
                  <a:pt x="1622955" y="1491987"/>
                </a:cubicBezTo>
                <a:cubicBezTo>
                  <a:pt x="1609239" y="1492553"/>
                  <a:pt x="1587940" y="1494952"/>
                  <a:pt x="1559059" y="1499182"/>
                </a:cubicBezTo>
                <a:cubicBezTo>
                  <a:pt x="1554140" y="1514756"/>
                  <a:pt x="1548755" y="1518014"/>
                  <a:pt x="1542905" y="1508959"/>
                </a:cubicBezTo>
                <a:cubicBezTo>
                  <a:pt x="1537054" y="1499903"/>
                  <a:pt x="1533010" y="1487774"/>
                  <a:pt x="1530773" y="1472574"/>
                </a:cubicBezTo>
                <a:cubicBezTo>
                  <a:pt x="1528536" y="1457373"/>
                  <a:pt x="1524922" y="1445457"/>
                  <a:pt x="1519932" y="1436824"/>
                </a:cubicBezTo>
                <a:cubicBezTo>
                  <a:pt x="1514941" y="1428191"/>
                  <a:pt x="1516067" y="1423875"/>
                  <a:pt x="1523309" y="1423875"/>
                </a:cubicBezTo>
                <a:cubicBezTo>
                  <a:pt x="1529088" y="1423875"/>
                  <a:pt x="1534361" y="1424319"/>
                  <a:pt x="1539130" y="1425208"/>
                </a:cubicBezTo>
                <a:cubicBezTo>
                  <a:pt x="1543898" y="1426097"/>
                  <a:pt x="1554649" y="1424817"/>
                  <a:pt x="1571384" y="1421369"/>
                </a:cubicBezTo>
                <a:cubicBezTo>
                  <a:pt x="1588119" y="1417920"/>
                  <a:pt x="1598745" y="1414098"/>
                  <a:pt x="1603263" y="1409904"/>
                </a:cubicBezTo>
                <a:cubicBezTo>
                  <a:pt x="1605521" y="1407806"/>
                  <a:pt x="1608322" y="1406711"/>
                  <a:pt x="1611665" y="1406618"/>
                </a:cubicBezTo>
                <a:close/>
                <a:moveTo>
                  <a:pt x="4363878" y="1405429"/>
                </a:moveTo>
                <a:cubicBezTo>
                  <a:pt x="4367520" y="1402954"/>
                  <a:pt x="4370027" y="1409285"/>
                  <a:pt x="4371398" y="1424423"/>
                </a:cubicBezTo>
                <a:cubicBezTo>
                  <a:pt x="4373227" y="1444607"/>
                  <a:pt x="4367770" y="1464880"/>
                  <a:pt x="4355029" y="1485243"/>
                </a:cubicBezTo>
                <a:cubicBezTo>
                  <a:pt x="4342287" y="1505606"/>
                  <a:pt x="4332812" y="1509937"/>
                  <a:pt x="4326603" y="1498236"/>
                </a:cubicBezTo>
                <a:cubicBezTo>
                  <a:pt x="4320393" y="1486534"/>
                  <a:pt x="4320465" y="1476274"/>
                  <a:pt x="4326818" y="1467454"/>
                </a:cubicBezTo>
                <a:cubicBezTo>
                  <a:pt x="4333171" y="1458635"/>
                  <a:pt x="4338548" y="1449881"/>
                  <a:pt x="4342951" y="1441190"/>
                </a:cubicBezTo>
                <a:cubicBezTo>
                  <a:pt x="4348357" y="1432084"/>
                  <a:pt x="4353993" y="1421967"/>
                  <a:pt x="4359858" y="1410839"/>
                </a:cubicBezTo>
                <a:cubicBezTo>
                  <a:pt x="4361324" y="1408057"/>
                  <a:pt x="4362664" y="1406254"/>
                  <a:pt x="4363878" y="1405429"/>
                </a:cubicBezTo>
                <a:close/>
                <a:moveTo>
                  <a:pt x="498809" y="1404558"/>
                </a:moveTo>
                <a:cubicBezTo>
                  <a:pt x="497368" y="1404028"/>
                  <a:pt x="493557" y="1404214"/>
                  <a:pt x="487376" y="1405118"/>
                </a:cubicBezTo>
                <a:cubicBezTo>
                  <a:pt x="481195" y="1406021"/>
                  <a:pt x="472735" y="1407562"/>
                  <a:pt x="461994" y="1409742"/>
                </a:cubicBezTo>
                <a:cubicBezTo>
                  <a:pt x="462854" y="1423595"/>
                  <a:pt x="463664" y="1435497"/>
                  <a:pt x="464424" y="1445449"/>
                </a:cubicBezTo>
                <a:cubicBezTo>
                  <a:pt x="477231" y="1443757"/>
                  <a:pt x="488581" y="1441391"/>
                  <a:pt x="498476" y="1438351"/>
                </a:cubicBezTo>
                <a:cubicBezTo>
                  <a:pt x="500139" y="1425818"/>
                  <a:pt x="500971" y="1416962"/>
                  <a:pt x="500971" y="1411786"/>
                </a:cubicBezTo>
                <a:cubicBezTo>
                  <a:pt x="500971" y="1407498"/>
                  <a:pt x="500250" y="1405089"/>
                  <a:pt x="498809" y="1404558"/>
                </a:cubicBezTo>
                <a:close/>
                <a:moveTo>
                  <a:pt x="4519938" y="1397643"/>
                </a:moveTo>
                <a:cubicBezTo>
                  <a:pt x="4527251" y="1399070"/>
                  <a:pt x="4537397" y="1403038"/>
                  <a:pt x="4550375" y="1409549"/>
                </a:cubicBezTo>
                <a:cubicBezTo>
                  <a:pt x="4563682" y="1415227"/>
                  <a:pt x="4574308" y="1424681"/>
                  <a:pt x="4582253" y="1437910"/>
                </a:cubicBezTo>
                <a:cubicBezTo>
                  <a:pt x="4590197" y="1451139"/>
                  <a:pt x="4591370" y="1464504"/>
                  <a:pt x="4585770" y="1478005"/>
                </a:cubicBezTo>
                <a:cubicBezTo>
                  <a:pt x="4580170" y="1491506"/>
                  <a:pt x="4571462" y="1489165"/>
                  <a:pt x="4559646" y="1470982"/>
                </a:cubicBezTo>
                <a:cubicBezTo>
                  <a:pt x="4547829" y="1452799"/>
                  <a:pt x="4536429" y="1435673"/>
                  <a:pt x="4525444" y="1419605"/>
                </a:cubicBezTo>
                <a:cubicBezTo>
                  <a:pt x="4514459" y="1403537"/>
                  <a:pt x="4512624" y="1396216"/>
                  <a:pt x="4519938" y="1397643"/>
                </a:cubicBezTo>
                <a:close/>
                <a:moveTo>
                  <a:pt x="6220886" y="1397632"/>
                </a:moveTo>
                <a:cubicBezTo>
                  <a:pt x="6231361" y="1399052"/>
                  <a:pt x="6239926" y="1401669"/>
                  <a:pt x="6246580" y="1405483"/>
                </a:cubicBezTo>
                <a:cubicBezTo>
                  <a:pt x="6255083" y="1408982"/>
                  <a:pt x="6257754" y="1413808"/>
                  <a:pt x="6254592" y="1419960"/>
                </a:cubicBezTo>
                <a:cubicBezTo>
                  <a:pt x="6251430" y="1426112"/>
                  <a:pt x="6250298" y="1451121"/>
                  <a:pt x="6251194" y="1494988"/>
                </a:cubicBezTo>
                <a:cubicBezTo>
                  <a:pt x="6252090" y="1538854"/>
                  <a:pt x="6250544" y="1568585"/>
                  <a:pt x="6246558" y="1584180"/>
                </a:cubicBezTo>
                <a:cubicBezTo>
                  <a:pt x="6242572" y="1599775"/>
                  <a:pt x="6236703" y="1601381"/>
                  <a:pt x="6228952" y="1588999"/>
                </a:cubicBezTo>
                <a:cubicBezTo>
                  <a:pt x="6221201" y="1576616"/>
                  <a:pt x="6218000" y="1566893"/>
                  <a:pt x="6219348" y="1559831"/>
                </a:cubicBezTo>
                <a:cubicBezTo>
                  <a:pt x="6220696" y="1552768"/>
                  <a:pt x="6222270" y="1538492"/>
                  <a:pt x="6224069" y="1517003"/>
                </a:cubicBezTo>
                <a:cubicBezTo>
                  <a:pt x="6225868" y="1495515"/>
                  <a:pt x="6225664" y="1473789"/>
                  <a:pt x="6223456" y="1451827"/>
                </a:cubicBezTo>
                <a:cubicBezTo>
                  <a:pt x="6221248" y="1429865"/>
                  <a:pt x="6217648" y="1414987"/>
                  <a:pt x="6212658" y="1407193"/>
                </a:cubicBezTo>
                <a:cubicBezTo>
                  <a:pt x="6207668" y="1399399"/>
                  <a:pt x="6210410" y="1396212"/>
                  <a:pt x="6220886" y="1397632"/>
                </a:cubicBezTo>
                <a:close/>
                <a:moveTo>
                  <a:pt x="2898953" y="1386944"/>
                </a:moveTo>
                <a:cubicBezTo>
                  <a:pt x="2901360" y="1387075"/>
                  <a:pt x="2904270" y="1387562"/>
                  <a:pt x="2907683" y="1388404"/>
                </a:cubicBezTo>
                <a:cubicBezTo>
                  <a:pt x="2921335" y="1391774"/>
                  <a:pt x="2930132" y="1397008"/>
                  <a:pt x="2934076" y="1404107"/>
                </a:cubicBezTo>
                <a:cubicBezTo>
                  <a:pt x="2938020" y="1411205"/>
                  <a:pt x="2937930" y="1418547"/>
                  <a:pt x="2933807" y="1426133"/>
                </a:cubicBezTo>
                <a:cubicBezTo>
                  <a:pt x="2929684" y="1433719"/>
                  <a:pt x="2919808" y="1431131"/>
                  <a:pt x="2904177" y="1418368"/>
                </a:cubicBezTo>
                <a:cubicBezTo>
                  <a:pt x="2897752" y="1411054"/>
                  <a:pt x="2893318" y="1403389"/>
                  <a:pt x="2890873" y="1395373"/>
                </a:cubicBezTo>
                <a:cubicBezTo>
                  <a:pt x="2889039" y="1389361"/>
                  <a:pt x="2891732" y="1386551"/>
                  <a:pt x="2898953" y="1386944"/>
                </a:cubicBezTo>
                <a:close/>
                <a:moveTo>
                  <a:pt x="261436" y="1377541"/>
                </a:moveTo>
                <a:cubicBezTo>
                  <a:pt x="267129" y="1379061"/>
                  <a:pt x="273725" y="1384045"/>
                  <a:pt x="281226" y="1392491"/>
                </a:cubicBezTo>
                <a:cubicBezTo>
                  <a:pt x="289113" y="1401697"/>
                  <a:pt x="290098" y="1408215"/>
                  <a:pt x="284183" y="1412044"/>
                </a:cubicBezTo>
                <a:cubicBezTo>
                  <a:pt x="278268" y="1415873"/>
                  <a:pt x="271757" y="1422229"/>
                  <a:pt x="264652" y="1431113"/>
                </a:cubicBezTo>
                <a:cubicBezTo>
                  <a:pt x="257546" y="1439997"/>
                  <a:pt x="249587" y="1448382"/>
                  <a:pt x="240775" y="1456269"/>
                </a:cubicBezTo>
                <a:cubicBezTo>
                  <a:pt x="231963" y="1464156"/>
                  <a:pt x="221799" y="1469749"/>
                  <a:pt x="210284" y="1473047"/>
                </a:cubicBezTo>
                <a:cubicBezTo>
                  <a:pt x="198769" y="1476345"/>
                  <a:pt x="197389" y="1473262"/>
                  <a:pt x="206144" y="1463798"/>
                </a:cubicBezTo>
                <a:cubicBezTo>
                  <a:pt x="214898" y="1454333"/>
                  <a:pt x="223466" y="1443861"/>
                  <a:pt x="231848" y="1432382"/>
                </a:cubicBezTo>
                <a:cubicBezTo>
                  <a:pt x="240231" y="1420903"/>
                  <a:pt x="245303" y="1412284"/>
                  <a:pt x="247067" y="1406526"/>
                </a:cubicBezTo>
                <a:cubicBezTo>
                  <a:pt x="248831" y="1400769"/>
                  <a:pt x="250243" y="1394119"/>
                  <a:pt x="251304" y="1386576"/>
                </a:cubicBezTo>
                <a:cubicBezTo>
                  <a:pt x="252366" y="1379033"/>
                  <a:pt x="255743" y="1376021"/>
                  <a:pt x="261436" y="1377541"/>
                </a:cubicBezTo>
                <a:close/>
                <a:moveTo>
                  <a:pt x="509559" y="1376520"/>
                </a:moveTo>
                <a:cubicBezTo>
                  <a:pt x="515320" y="1377287"/>
                  <a:pt x="522366" y="1379821"/>
                  <a:pt x="530698" y="1384124"/>
                </a:cubicBezTo>
                <a:cubicBezTo>
                  <a:pt x="542486" y="1392799"/>
                  <a:pt x="545579" y="1399980"/>
                  <a:pt x="539980" y="1405666"/>
                </a:cubicBezTo>
                <a:cubicBezTo>
                  <a:pt x="534380" y="1411352"/>
                  <a:pt x="529085" y="1420949"/>
                  <a:pt x="524094" y="1434458"/>
                </a:cubicBezTo>
                <a:cubicBezTo>
                  <a:pt x="534892" y="1448841"/>
                  <a:pt x="534781" y="1456316"/>
                  <a:pt x="523761" y="1456882"/>
                </a:cubicBezTo>
                <a:cubicBezTo>
                  <a:pt x="512741" y="1457449"/>
                  <a:pt x="493313" y="1459833"/>
                  <a:pt x="465479" y="1464034"/>
                </a:cubicBezTo>
                <a:cubicBezTo>
                  <a:pt x="463414" y="1475148"/>
                  <a:pt x="459897" y="1479819"/>
                  <a:pt x="454928" y="1478048"/>
                </a:cubicBezTo>
                <a:cubicBezTo>
                  <a:pt x="449959" y="1476277"/>
                  <a:pt x="446087" y="1469143"/>
                  <a:pt x="443313" y="1456646"/>
                </a:cubicBezTo>
                <a:cubicBezTo>
                  <a:pt x="440538" y="1444148"/>
                  <a:pt x="438243" y="1433357"/>
                  <a:pt x="436429" y="1424273"/>
                </a:cubicBezTo>
                <a:cubicBezTo>
                  <a:pt x="434615" y="1415188"/>
                  <a:pt x="431647" y="1406777"/>
                  <a:pt x="427524" y="1399041"/>
                </a:cubicBezTo>
                <a:cubicBezTo>
                  <a:pt x="423401" y="1391304"/>
                  <a:pt x="424968" y="1387436"/>
                  <a:pt x="432224" y="1387436"/>
                </a:cubicBezTo>
                <a:cubicBezTo>
                  <a:pt x="437415" y="1387436"/>
                  <a:pt x="442631" y="1388332"/>
                  <a:pt x="447872" y="1390125"/>
                </a:cubicBezTo>
                <a:cubicBezTo>
                  <a:pt x="453114" y="1391917"/>
                  <a:pt x="460872" y="1391982"/>
                  <a:pt x="471147" y="1390318"/>
                </a:cubicBezTo>
                <a:cubicBezTo>
                  <a:pt x="481422" y="1388655"/>
                  <a:pt x="489749" y="1385056"/>
                  <a:pt x="496131" y="1379520"/>
                </a:cubicBezTo>
                <a:cubicBezTo>
                  <a:pt x="499321" y="1376753"/>
                  <a:pt x="503798" y="1375752"/>
                  <a:pt x="509559" y="1376520"/>
                </a:cubicBezTo>
                <a:close/>
                <a:moveTo>
                  <a:pt x="1336664" y="1370685"/>
                </a:moveTo>
                <a:cubicBezTo>
                  <a:pt x="1333928" y="1370022"/>
                  <a:pt x="1330440" y="1370027"/>
                  <a:pt x="1326199" y="1370701"/>
                </a:cubicBezTo>
                <a:cubicBezTo>
                  <a:pt x="1317717" y="1372049"/>
                  <a:pt x="1302871" y="1374745"/>
                  <a:pt x="1281662" y="1378789"/>
                </a:cubicBezTo>
                <a:lnTo>
                  <a:pt x="1281662" y="1413055"/>
                </a:lnTo>
                <a:cubicBezTo>
                  <a:pt x="1294196" y="1411377"/>
                  <a:pt x="1304205" y="1408932"/>
                  <a:pt x="1311690" y="1405720"/>
                </a:cubicBezTo>
                <a:cubicBezTo>
                  <a:pt x="1319176" y="1402508"/>
                  <a:pt x="1325941" y="1404006"/>
                  <a:pt x="1331985" y="1410216"/>
                </a:cubicBezTo>
                <a:cubicBezTo>
                  <a:pt x="1338030" y="1416425"/>
                  <a:pt x="1334842" y="1421175"/>
                  <a:pt x="1322424" y="1424466"/>
                </a:cubicBezTo>
                <a:cubicBezTo>
                  <a:pt x="1310005" y="1427757"/>
                  <a:pt x="1296418" y="1429403"/>
                  <a:pt x="1281662" y="1429403"/>
                </a:cubicBezTo>
                <a:lnTo>
                  <a:pt x="1281662" y="1458936"/>
                </a:lnTo>
                <a:cubicBezTo>
                  <a:pt x="1295056" y="1457273"/>
                  <a:pt x="1305299" y="1455057"/>
                  <a:pt x="1312389" y="1452290"/>
                </a:cubicBezTo>
                <a:cubicBezTo>
                  <a:pt x="1319481" y="1449522"/>
                  <a:pt x="1326253" y="1451587"/>
                  <a:pt x="1332706" y="1458485"/>
                </a:cubicBezTo>
                <a:cubicBezTo>
                  <a:pt x="1339159" y="1465382"/>
                  <a:pt x="1333093" y="1470136"/>
                  <a:pt x="1314509" y="1472746"/>
                </a:cubicBezTo>
                <a:cubicBezTo>
                  <a:pt x="1295924" y="1475356"/>
                  <a:pt x="1284867" y="1475757"/>
                  <a:pt x="1281339" y="1473951"/>
                </a:cubicBezTo>
                <a:cubicBezTo>
                  <a:pt x="1280608" y="1489366"/>
                  <a:pt x="1279812" y="1503262"/>
                  <a:pt x="1278952" y="1515638"/>
                </a:cubicBezTo>
                <a:cubicBezTo>
                  <a:pt x="1295185" y="1513945"/>
                  <a:pt x="1307159" y="1511949"/>
                  <a:pt x="1314874" y="1509647"/>
                </a:cubicBezTo>
                <a:cubicBezTo>
                  <a:pt x="1322589" y="1507345"/>
                  <a:pt x="1329175" y="1507474"/>
                  <a:pt x="1334631" y="1510034"/>
                </a:cubicBezTo>
                <a:cubicBezTo>
                  <a:pt x="1340087" y="1512594"/>
                  <a:pt x="1343016" y="1514616"/>
                  <a:pt x="1343418" y="1516100"/>
                </a:cubicBezTo>
                <a:cubicBezTo>
                  <a:pt x="1343820" y="1517584"/>
                  <a:pt x="1344622" y="1517115"/>
                  <a:pt x="1345828" y="1514691"/>
                </a:cubicBezTo>
                <a:cubicBezTo>
                  <a:pt x="1347032" y="1512268"/>
                  <a:pt x="1347634" y="1500910"/>
                  <a:pt x="1347634" y="1480619"/>
                </a:cubicBezTo>
                <a:cubicBezTo>
                  <a:pt x="1347634" y="1459108"/>
                  <a:pt x="1347412" y="1437075"/>
                  <a:pt x="1346967" y="1414518"/>
                </a:cubicBezTo>
                <a:cubicBezTo>
                  <a:pt x="1346523" y="1391960"/>
                  <a:pt x="1345071" y="1378681"/>
                  <a:pt x="1342612" y="1374680"/>
                </a:cubicBezTo>
                <a:cubicBezTo>
                  <a:pt x="1341382" y="1372680"/>
                  <a:pt x="1339399" y="1371348"/>
                  <a:pt x="1336664" y="1370685"/>
                </a:cubicBezTo>
                <a:close/>
                <a:moveTo>
                  <a:pt x="2393268" y="1365990"/>
                </a:moveTo>
                <a:cubicBezTo>
                  <a:pt x="2390859" y="1365072"/>
                  <a:pt x="2383162" y="1365280"/>
                  <a:pt x="2370177" y="1366614"/>
                </a:cubicBezTo>
                <a:cubicBezTo>
                  <a:pt x="2357191" y="1367948"/>
                  <a:pt x="2338252" y="1370680"/>
                  <a:pt x="2313357" y="1374810"/>
                </a:cubicBezTo>
                <a:lnTo>
                  <a:pt x="2315809" y="1406322"/>
                </a:lnTo>
                <a:cubicBezTo>
                  <a:pt x="2320068" y="1406322"/>
                  <a:pt x="2330386" y="1404071"/>
                  <a:pt x="2346762" y="1399568"/>
                </a:cubicBezTo>
                <a:cubicBezTo>
                  <a:pt x="2363139" y="1395065"/>
                  <a:pt x="2374038" y="1395818"/>
                  <a:pt x="2379458" y="1401826"/>
                </a:cubicBezTo>
                <a:cubicBezTo>
                  <a:pt x="2384879" y="1407835"/>
                  <a:pt x="2383018" y="1412800"/>
                  <a:pt x="2373876" y="1416722"/>
                </a:cubicBezTo>
                <a:cubicBezTo>
                  <a:pt x="2364734" y="1420644"/>
                  <a:pt x="2353761" y="1423290"/>
                  <a:pt x="2340955" y="1424660"/>
                </a:cubicBezTo>
                <a:cubicBezTo>
                  <a:pt x="2328149" y="1426029"/>
                  <a:pt x="2319853" y="1424462"/>
                  <a:pt x="2316067" y="1419960"/>
                </a:cubicBezTo>
                <a:lnTo>
                  <a:pt x="2317229" y="1454892"/>
                </a:lnTo>
                <a:cubicBezTo>
                  <a:pt x="2326994" y="1454018"/>
                  <a:pt x="2339302" y="1451999"/>
                  <a:pt x="2354151" y="1448837"/>
                </a:cubicBezTo>
                <a:cubicBezTo>
                  <a:pt x="2369000" y="1445675"/>
                  <a:pt x="2378185" y="1445668"/>
                  <a:pt x="2381706" y="1448816"/>
                </a:cubicBezTo>
                <a:cubicBezTo>
                  <a:pt x="2385227" y="1451963"/>
                  <a:pt x="2388191" y="1446267"/>
                  <a:pt x="2390601" y="1431726"/>
                </a:cubicBezTo>
                <a:cubicBezTo>
                  <a:pt x="2393010" y="1417185"/>
                  <a:pt x="2394659" y="1402823"/>
                  <a:pt x="2395548" y="1388641"/>
                </a:cubicBezTo>
                <a:cubicBezTo>
                  <a:pt x="2396437" y="1374458"/>
                  <a:pt x="2395677" y="1366908"/>
                  <a:pt x="2393268" y="1365990"/>
                </a:cubicBezTo>
                <a:close/>
                <a:moveTo>
                  <a:pt x="3767021" y="1359938"/>
                </a:moveTo>
                <a:cubicBezTo>
                  <a:pt x="3772503" y="1360506"/>
                  <a:pt x="3776961" y="1362269"/>
                  <a:pt x="3780395" y="1365227"/>
                </a:cubicBezTo>
                <a:cubicBezTo>
                  <a:pt x="3787264" y="1371142"/>
                  <a:pt x="3786121" y="1376107"/>
                  <a:pt x="3776965" y="1380123"/>
                </a:cubicBezTo>
                <a:cubicBezTo>
                  <a:pt x="3767808" y="1384138"/>
                  <a:pt x="3751722" y="1387734"/>
                  <a:pt x="3728706" y="1390910"/>
                </a:cubicBezTo>
                <a:cubicBezTo>
                  <a:pt x="3705690" y="1394086"/>
                  <a:pt x="3688647" y="1392857"/>
                  <a:pt x="3677576" y="1387221"/>
                </a:cubicBezTo>
                <a:cubicBezTo>
                  <a:pt x="3666505" y="1381585"/>
                  <a:pt x="3665265" y="1377760"/>
                  <a:pt x="3673855" y="1375745"/>
                </a:cubicBezTo>
                <a:cubicBezTo>
                  <a:pt x="3682444" y="1373730"/>
                  <a:pt x="3693257" y="1371791"/>
                  <a:pt x="3706292" y="1369927"/>
                </a:cubicBezTo>
                <a:cubicBezTo>
                  <a:pt x="3718711" y="1368163"/>
                  <a:pt x="3732449" y="1365460"/>
                  <a:pt x="3747506" y="1361817"/>
                </a:cubicBezTo>
                <a:cubicBezTo>
                  <a:pt x="3755035" y="1359996"/>
                  <a:pt x="3761540" y="1359369"/>
                  <a:pt x="3767021" y="1359938"/>
                </a:cubicBezTo>
                <a:close/>
                <a:moveTo>
                  <a:pt x="1623896" y="1359938"/>
                </a:moveTo>
                <a:cubicBezTo>
                  <a:pt x="1629378" y="1360506"/>
                  <a:pt x="1633836" y="1362269"/>
                  <a:pt x="1637270" y="1365227"/>
                </a:cubicBezTo>
                <a:cubicBezTo>
                  <a:pt x="1644139" y="1371142"/>
                  <a:pt x="1642996" y="1376107"/>
                  <a:pt x="1633839" y="1380123"/>
                </a:cubicBezTo>
                <a:cubicBezTo>
                  <a:pt x="1624683" y="1384138"/>
                  <a:pt x="1608597" y="1387734"/>
                  <a:pt x="1585581" y="1390910"/>
                </a:cubicBezTo>
                <a:cubicBezTo>
                  <a:pt x="1562565" y="1394086"/>
                  <a:pt x="1545522" y="1392857"/>
                  <a:pt x="1534451" y="1387221"/>
                </a:cubicBezTo>
                <a:cubicBezTo>
                  <a:pt x="1523380" y="1381585"/>
                  <a:pt x="1522140" y="1377760"/>
                  <a:pt x="1530730" y="1375745"/>
                </a:cubicBezTo>
                <a:cubicBezTo>
                  <a:pt x="1539319" y="1373730"/>
                  <a:pt x="1550132" y="1371791"/>
                  <a:pt x="1563167" y="1369927"/>
                </a:cubicBezTo>
                <a:cubicBezTo>
                  <a:pt x="1575586" y="1368163"/>
                  <a:pt x="1589324" y="1365460"/>
                  <a:pt x="1604381" y="1361817"/>
                </a:cubicBezTo>
                <a:cubicBezTo>
                  <a:pt x="1611910" y="1359996"/>
                  <a:pt x="1618415" y="1359369"/>
                  <a:pt x="1623896" y="1359938"/>
                </a:cubicBezTo>
                <a:close/>
                <a:moveTo>
                  <a:pt x="5283051" y="1350286"/>
                </a:moveTo>
                <a:cubicBezTo>
                  <a:pt x="5295508" y="1349534"/>
                  <a:pt x="5306179" y="1352761"/>
                  <a:pt x="5315062" y="1359967"/>
                </a:cubicBezTo>
                <a:cubicBezTo>
                  <a:pt x="5326907" y="1369575"/>
                  <a:pt x="5325695" y="1375225"/>
                  <a:pt x="5311427" y="1376918"/>
                </a:cubicBezTo>
                <a:cubicBezTo>
                  <a:pt x="5297159" y="1378610"/>
                  <a:pt x="5278835" y="1379904"/>
                  <a:pt x="5256457" y="1380800"/>
                </a:cubicBezTo>
                <a:cubicBezTo>
                  <a:pt x="5234079" y="1381696"/>
                  <a:pt x="5207797" y="1384281"/>
                  <a:pt x="5177611" y="1388555"/>
                </a:cubicBezTo>
                <a:cubicBezTo>
                  <a:pt x="5189313" y="1392943"/>
                  <a:pt x="5193501" y="1397585"/>
                  <a:pt x="5190173" y="1402483"/>
                </a:cubicBezTo>
                <a:cubicBezTo>
                  <a:pt x="5186846" y="1407380"/>
                  <a:pt x="5183110" y="1414087"/>
                  <a:pt x="5178967" y="1422605"/>
                </a:cubicBezTo>
                <a:cubicBezTo>
                  <a:pt x="5181992" y="1422534"/>
                  <a:pt x="5187434" y="1422304"/>
                  <a:pt x="5195293" y="1421917"/>
                </a:cubicBezTo>
                <a:cubicBezTo>
                  <a:pt x="5203151" y="1421530"/>
                  <a:pt x="5210013" y="1419956"/>
                  <a:pt x="5215878" y="1417196"/>
                </a:cubicBezTo>
                <a:cubicBezTo>
                  <a:pt x="5221743" y="1414435"/>
                  <a:pt x="5228447" y="1414722"/>
                  <a:pt x="5235990" y="1418056"/>
                </a:cubicBezTo>
                <a:cubicBezTo>
                  <a:pt x="5243533" y="1421390"/>
                  <a:pt x="5250761" y="1425438"/>
                  <a:pt x="5257673" y="1430199"/>
                </a:cubicBezTo>
                <a:cubicBezTo>
                  <a:pt x="5264585" y="1434960"/>
                  <a:pt x="5265940" y="1439946"/>
                  <a:pt x="5261738" y="1445159"/>
                </a:cubicBezTo>
                <a:cubicBezTo>
                  <a:pt x="5257536" y="1450372"/>
                  <a:pt x="5252984" y="1462127"/>
                  <a:pt x="5248079" y="1480425"/>
                </a:cubicBezTo>
                <a:cubicBezTo>
                  <a:pt x="5243175" y="1498723"/>
                  <a:pt x="5238446" y="1513347"/>
                  <a:pt x="5233893" y="1524295"/>
                </a:cubicBezTo>
                <a:cubicBezTo>
                  <a:pt x="5229340" y="1535244"/>
                  <a:pt x="5223500" y="1545462"/>
                  <a:pt x="5216373" y="1554948"/>
                </a:cubicBezTo>
                <a:cubicBezTo>
                  <a:pt x="5209246" y="1564434"/>
                  <a:pt x="5200434" y="1570855"/>
                  <a:pt x="5189937" y="1574210"/>
                </a:cubicBezTo>
                <a:cubicBezTo>
                  <a:pt x="5179440" y="1577566"/>
                  <a:pt x="5173424" y="1574626"/>
                  <a:pt x="5171890" y="1565391"/>
                </a:cubicBezTo>
                <a:cubicBezTo>
                  <a:pt x="5170355" y="1556156"/>
                  <a:pt x="5163476" y="1545103"/>
                  <a:pt x="5151250" y="1532233"/>
                </a:cubicBezTo>
                <a:cubicBezTo>
                  <a:pt x="5139025" y="1519362"/>
                  <a:pt x="5140983" y="1516534"/>
                  <a:pt x="5157123" y="1523747"/>
                </a:cubicBezTo>
                <a:cubicBezTo>
                  <a:pt x="5173263" y="1530960"/>
                  <a:pt x="5183663" y="1534567"/>
                  <a:pt x="5188324" y="1534567"/>
                </a:cubicBezTo>
                <a:cubicBezTo>
                  <a:pt x="5192697" y="1534567"/>
                  <a:pt x="5197153" y="1530250"/>
                  <a:pt x="5201692" y="1521617"/>
                </a:cubicBezTo>
                <a:cubicBezTo>
                  <a:pt x="5206231" y="1512985"/>
                  <a:pt x="5210974" y="1500777"/>
                  <a:pt x="5215921" y="1484996"/>
                </a:cubicBezTo>
                <a:cubicBezTo>
                  <a:pt x="5220869" y="1469215"/>
                  <a:pt x="5223342" y="1457861"/>
                  <a:pt x="5223342" y="1450935"/>
                </a:cubicBezTo>
                <a:cubicBezTo>
                  <a:pt x="5223342" y="1445385"/>
                  <a:pt x="5221847" y="1441760"/>
                  <a:pt x="5218857" y="1440061"/>
                </a:cubicBezTo>
                <a:cubicBezTo>
                  <a:pt x="5215867" y="1438362"/>
                  <a:pt x="5211874" y="1437738"/>
                  <a:pt x="5206876" y="1438190"/>
                </a:cubicBezTo>
                <a:cubicBezTo>
                  <a:pt x="5201879" y="1438641"/>
                  <a:pt x="5196146" y="1438867"/>
                  <a:pt x="5189679" y="1438867"/>
                </a:cubicBezTo>
                <a:cubicBezTo>
                  <a:pt x="5183742" y="1438867"/>
                  <a:pt x="5178178" y="1437512"/>
                  <a:pt x="5172987" y="1434802"/>
                </a:cubicBezTo>
                <a:cubicBezTo>
                  <a:pt x="5165816" y="1452297"/>
                  <a:pt x="5156506" y="1468835"/>
                  <a:pt x="5145055" y="1484415"/>
                </a:cubicBezTo>
                <a:cubicBezTo>
                  <a:pt x="5133605" y="1499996"/>
                  <a:pt x="5120096" y="1514422"/>
                  <a:pt x="5104530" y="1527694"/>
                </a:cubicBezTo>
                <a:cubicBezTo>
                  <a:pt x="5088964" y="1540966"/>
                  <a:pt x="5070454" y="1551976"/>
                  <a:pt x="5049001" y="1560723"/>
                </a:cubicBezTo>
                <a:cubicBezTo>
                  <a:pt x="5027548" y="1569471"/>
                  <a:pt x="5025483" y="1566617"/>
                  <a:pt x="5042806" y="1552162"/>
                </a:cubicBezTo>
                <a:cubicBezTo>
                  <a:pt x="5060129" y="1537707"/>
                  <a:pt x="5074824" y="1524442"/>
                  <a:pt x="5086891" y="1512368"/>
                </a:cubicBezTo>
                <a:cubicBezTo>
                  <a:pt x="5098959" y="1500293"/>
                  <a:pt x="5110589" y="1486427"/>
                  <a:pt x="5121781" y="1470767"/>
                </a:cubicBezTo>
                <a:cubicBezTo>
                  <a:pt x="5132974" y="1455108"/>
                  <a:pt x="5141449" y="1439742"/>
                  <a:pt x="5147206" y="1424670"/>
                </a:cubicBezTo>
                <a:cubicBezTo>
                  <a:pt x="5152964" y="1409599"/>
                  <a:pt x="5156295" y="1398578"/>
                  <a:pt x="5157198" y="1391609"/>
                </a:cubicBezTo>
                <a:cubicBezTo>
                  <a:pt x="5135186" y="1394305"/>
                  <a:pt x="5115855" y="1397453"/>
                  <a:pt x="5099206" y="1401052"/>
                </a:cubicBezTo>
                <a:cubicBezTo>
                  <a:pt x="5082557" y="1404651"/>
                  <a:pt x="5071282" y="1406677"/>
                  <a:pt x="5065381" y="1407129"/>
                </a:cubicBezTo>
                <a:cubicBezTo>
                  <a:pt x="5059480" y="1407581"/>
                  <a:pt x="5050812" y="1403960"/>
                  <a:pt x="5039375" y="1396266"/>
                </a:cubicBezTo>
                <a:cubicBezTo>
                  <a:pt x="5027939" y="1388573"/>
                  <a:pt x="5029448" y="1384726"/>
                  <a:pt x="5043903" y="1384726"/>
                </a:cubicBezTo>
                <a:cubicBezTo>
                  <a:pt x="5056250" y="1384726"/>
                  <a:pt x="5071164" y="1383385"/>
                  <a:pt x="5088645" y="1380703"/>
                </a:cubicBezTo>
                <a:cubicBezTo>
                  <a:pt x="5106125" y="1378022"/>
                  <a:pt x="5136172" y="1373763"/>
                  <a:pt x="5178783" y="1367926"/>
                </a:cubicBezTo>
                <a:cubicBezTo>
                  <a:pt x="5221395" y="1362090"/>
                  <a:pt x="5251800" y="1356902"/>
                  <a:pt x="5269998" y="1352364"/>
                </a:cubicBezTo>
                <a:cubicBezTo>
                  <a:pt x="5274547" y="1351229"/>
                  <a:pt x="5278898" y="1350536"/>
                  <a:pt x="5283051" y="1350286"/>
                </a:cubicBezTo>
                <a:close/>
                <a:moveTo>
                  <a:pt x="119361" y="1348416"/>
                </a:moveTo>
                <a:cubicBezTo>
                  <a:pt x="102052" y="1352016"/>
                  <a:pt x="90666" y="1353866"/>
                  <a:pt x="85202" y="1353966"/>
                </a:cubicBezTo>
                <a:cubicBezTo>
                  <a:pt x="97793" y="1358540"/>
                  <a:pt x="103625" y="1363359"/>
                  <a:pt x="102701" y="1368421"/>
                </a:cubicBezTo>
                <a:cubicBezTo>
                  <a:pt x="101775" y="1373483"/>
                  <a:pt x="100438" y="1387472"/>
                  <a:pt x="98689" y="1410388"/>
                </a:cubicBezTo>
                <a:cubicBezTo>
                  <a:pt x="100954" y="1410388"/>
                  <a:pt x="110799" y="1408401"/>
                  <a:pt x="128222" y="1404429"/>
                </a:cubicBezTo>
                <a:cubicBezTo>
                  <a:pt x="128222" y="1386275"/>
                  <a:pt x="127577" y="1373981"/>
                  <a:pt x="126287" y="1367550"/>
                </a:cubicBezTo>
                <a:cubicBezTo>
                  <a:pt x="124996" y="1361118"/>
                  <a:pt x="122687" y="1354740"/>
                  <a:pt x="119361" y="1348416"/>
                </a:cubicBezTo>
                <a:close/>
                <a:moveTo>
                  <a:pt x="1340017" y="1345209"/>
                </a:moveTo>
                <a:cubicBezTo>
                  <a:pt x="1342485" y="1345314"/>
                  <a:pt x="1345763" y="1346201"/>
                  <a:pt x="1349850" y="1347868"/>
                </a:cubicBezTo>
                <a:cubicBezTo>
                  <a:pt x="1358024" y="1351202"/>
                  <a:pt x="1366022" y="1355181"/>
                  <a:pt x="1373845" y="1359806"/>
                </a:cubicBezTo>
                <a:cubicBezTo>
                  <a:pt x="1381667" y="1364431"/>
                  <a:pt x="1383105" y="1370629"/>
                  <a:pt x="1378157" y="1378402"/>
                </a:cubicBezTo>
                <a:cubicBezTo>
                  <a:pt x="1373210" y="1386174"/>
                  <a:pt x="1371399" y="1399733"/>
                  <a:pt x="1372726" y="1419078"/>
                </a:cubicBezTo>
                <a:cubicBezTo>
                  <a:pt x="1374052" y="1438423"/>
                  <a:pt x="1375400" y="1460600"/>
                  <a:pt x="1376770" y="1485609"/>
                </a:cubicBezTo>
                <a:cubicBezTo>
                  <a:pt x="1378139" y="1510618"/>
                  <a:pt x="1376702" y="1529254"/>
                  <a:pt x="1372457" y="1541514"/>
                </a:cubicBezTo>
                <a:cubicBezTo>
                  <a:pt x="1368212" y="1553775"/>
                  <a:pt x="1362605" y="1562677"/>
                  <a:pt x="1355636" y="1568220"/>
                </a:cubicBezTo>
                <a:cubicBezTo>
                  <a:pt x="1348666" y="1573762"/>
                  <a:pt x="1343454" y="1568621"/>
                  <a:pt x="1339998" y="1552797"/>
                </a:cubicBezTo>
                <a:cubicBezTo>
                  <a:pt x="1336542" y="1536972"/>
                  <a:pt x="1332516" y="1528874"/>
                  <a:pt x="1327920" y="1528501"/>
                </a:cubicBezTo>
                <a:cubicBezTo>
                  <a:pt x="1323324" y="1528128"/>
                  <a:pt x="1306836" y="1530042"/>
                  <a:pt x="1278457" y="1534244"/>
                </a:cubicBezTo>
                <a:cubicBezTo>
                  <a:pt x="1273897" y="1559741"/>
                  <a:pt x="1267638" y="1566061"/>
                  <a:pt x="1259678" y="1553205"/>
                </a:cubicBezTo>
                <a:cubicBezTo>
                  <a:pt x="1251720" y="1540349"/>
                  <a:pt x="1249318" y="1527701"/>
                  <a:pt x="1252472" y="1515261"/>
                </a:cubicBezTo>
                <a:cubicBezTo>
                  <a:pt x="1255627" y="1502821"/>
                  <a:pt x="1257653" y="1478367"/>
                  <a:pt x="1258549" y="1441900"/>
                </a:cubicBezTo>
                <a:cubicBezTo>
                  <a:pt x="1259445" y="1405433"/>
                  <a:pt x="1257646" y="1381836"/>
                  <a:pt x="1253150" y="1371110"/>
                </a:cubicBezTo>
                <a:cubicBezTo>
                  <a:pt x="1248654" y="1360383"/>
                  <a:pt x="1251193" y="1356594"/>
                  <a:pt x="1260765" y="1359742"/>
                </a:cubicBezTo>
                <a:cubicBezTo>
                  <a:pt x="1270337" y="1362889"/>
                  <a:pt x="1284684" y="1362319"/>
                  <a:pt x="1303807" y="1358031"/>
                </a:cubicBezTo>
                <a:cubicBezTo>
                  <a:pt x="1322929" y="1353744"/>
                  <a:pt x="1333340" y="1350144"/>
                  <a:pt x="1335040" y="1347233"/>
                </a:cubicBezTo>
                <a:cubicBezTo>
                  <a:pt x="1335889" y="1345778"/>
                  <a:pt x="1337548" y="1345103"/>
                  <a:pt x="1340017" y="1345209"/>
                </a:cubicBezTo>
                <a:close/>
                <a:moveTo>
                  <a:pt x="2691805" y="1341684"/>
                </a:moveTo>
                <a:cubicBezTo>
                  <a:pt x="2683761" y="1342573"/>
                  <a:pt x="2677365" y="1343283"/>
                  <a:pt x="2672618" y="1343813"/>
                </a:cubicBezTo>
                <a:cubicBezTo>
                  <a:pt x="2676131" y="1359071"/>
                  <a:pt x="2678598" y="1369554"/>
                  <a:pt x="2680018" y="1375261"/>
                </a:cubicBezTo>
                <a:cubicBezTo>
                  <a:pt x="2686170" y="1375333"/>
                  <a:pt x="2692644" y="1374738"/>
                  <a:pt x="2699442" y="1373476"/>
                </a:cubicBezTo>
                <a:cubicBezTo>
                  <a:pt x="2697649" y="1368672"/>
                  <a:pt x="2696086" y="1363681"/>
                  <a:pt x="2694752" y="1358505"/>
                </a:cubicBezTo>
                <a:cubicBezTo>
                  <a:pt x="2693419" y="1353328"/>
                  <a:pt x="2692436" y="1347721"/>
                  <a:pt x="2691805" y="1341684"/>
                </a:cubicBezTo>
                <a:close/>
                <a:moveTo>
                  <a:pt x="6496762" y="1339650"/>
                </a:moveTo>
                <a:cubicBezTo>
                  <a:pt x="6499236" y="1339889"/>
                  <a:pt x="6502224" y="1340441"/>
                  <a:pt x="6505725" y="1341307"/>
                </a:cubicBezTo>
                <a:cubicBezTo>
                  <a:pt x="6519728" y="1344770"/>
                  <a:pt x="6525858" y="1353120"/>
                  <a:pt x="6524116" y="1366356"/>
                </a:cubicBezTo>
                <a:cubicBezTo>
                  <a:pt x="6522374" y="1379592"/>
                  <a:pt x="6515380" y="1381198"/>
                  <a:pt x="6503133" y="1371174"/>
                </a:cubicBezTo>
                <a:cubicBezTo>
                  <a:pt x="6495676" y="1360935"/>
                  <a:pt x="6490743" y="1352532"/>
                  <a:pt x="6488334" y="1345964"/>
                </a:cubicBezTo>
                <a:cubicBezTo>
                  <a:pt x="6486527" y="1341038"/>
                  <a:pt x="6489336" y="1338934"/>
                  <a:pt x="6496762" y="1339650"/>
                </a:cubicBezTo>
                <a:close/>
                <a:moveTo>
                  <a:pt x="2397164" y="1338739"/>
                </a:moveTo>
                <a:cubicBezTo>
                  <a:pt x="2400206" y="1338644"/>
                  <a:pt x="2403528" y="1339425"/>
                  <a:pt x="2407131" y="1341081"/>
                </a:cubicBezTo>
                <a:cubicBezTo>
                  <a:pt x="2414337" y="1344394"/>
                  <a:pt x="2422106" y="1348391"/>
                  <a:pt x="2430438" y="1353073"/>
                </a:cubicBezTo>
                <a:cubicBezTo>
                  <a:pt x="2438769" y="1357755"/>
                  <a:pt x="2440648" y="1363151"/>
                  <a:pt x="2436073" y="1369260"/>
                </a:cubicBezTo>
                <a:cubicBezTo>
                  <a:pt x="2431499" y="1375369"/>
                  <a:pt x="2427881" y="1387289"/>
                  <a:pt x="2425221" y="1405021"/>
                </a:cubicBezTo>
                <a:cubicBezTo>
                  <a:pt x="2422561" y="1422752"/>
                  <a:pt x="2418890" y="1439348"/>
                  <a:pt x="2414208" y="1454806"/>
                </a:cubicBezTo>
                <a:cubicBezTo>
                  <a:pt x="2409526" y="1470265"/>
                  <a:pt x="2404733" y="1479120"/>
                  <a:pt x="2399829" y="1481372"/>
                </a:cubicBezTo>
                <a:cubicBezTo>
                  <a:pt x="2394924" y="1483623"/>
                  <a:pt x="2389532" y="1479350"/>
                  <a:pt x="2383653" y="1468551"/>
                </a:cubicBezTo>
                <a:cubicBezTo>
                  <a:pt x="2363089" y="1470358"/>
                  <a:pt x="2340747" y="1472509"/>
                  <a:pt x="2316626" y="1475005"/>
                </a:cubicBezTo>
                <a:cubicBezTo>
                  <a:pt x="2314289" y="1483308"/>
                  <a:pt x="2310686" y="1486000"/>
                  <a:pt x="2305818" y="1483082"/>
                </a:cubicBezTo>
                <a:cubicBezTo>
                  <a:pt x="2300949" y="1480163"/>
                  <a:pt x="2297823" y="1471563"/>
                  <a:pt x="2296439" y="1457280"/>
                </a:cubicBezTo>
                <a:cubicBezTo>
                  <a:pt x="2295055" y="1442997"/>
                  <a:pt x="2293023" y="1425997"/>
                  <a:pt x="2290341" y="1406279"/>
                </a:cubicBezTo>
                <a:cubicBezTo>
                  <a:pt x="2287659" y="1386561"/>
                  <a:pt x="2284501" y="1372411"/>
                  <a:pt x="2280866" y="1363829"/>
                </a:cubicBezTo>
                <a:cubicBezTo>
                  <a:pt x="2277230" y="1355246"/>
                  <a:pt x="2279030" y="1351431"/>
                  <a:pt x="2286265" y="1352385"/>
                </a:cubicBezTo>
                <a:cubicBezTo>
                  <a:pt x="2293499" y="1353339"/>
                  <a:pt x="2299020" y="1354464"/>
                  <a:pt x="2302828" y="1355762"/>
                </a:cubicBezTo>
                <a:cubicBezTo>
                  <a:pt x="2306635" y="1357060"/>
                  <a:pt x="2320688" y="1355956"/>
                  <a:pt x="2344988" y="1352450"/>
                </a:cubicBezTo>
                <a:cubicBezTo>
                  <a:pt x="2369287" y="1348943"/>
                  <a:pt x="2383918" y="1345344"/>
                  <a:pt x="2388880" y="1341651"/>
                </a:cubicBezTo>
                <a:cubicBezTo>
                  <a:pt x="2391360" y="1339805"/>
                  <a:pt x="2394122" y="1338834"/>
                  <a:pt x="2397164" y="1338739"/>
                </a:cubicBezTo>
                <a:close/>
                <a:moveTo>
                  <a:pt x="2732718" y="1336285"/>
                </a:moveTo>
                <a:cubicBezTo>
                  <a:pt x="2726193" y="1337174"/>
                  <a:pt x="2716958" y="1338235"/>
                  <a:pt x="2705013" y="1339468"/>
                </a:cubicBezTo>
                <a:cubicBezTo>
                  <a:pt x="2709286" y="1342049"/>
                  <a:pt x="2713054" y="1346656"/>
                  <a:pt x="2716316" y="1353288"/>
                </a:cubicBezTo>
                <a:cubicBezTo>
                  <a:pt x="2719579" y="1359921"/>
                  <a:pt x="2719855" y="1365897"/>
                  <a:pt x="2717145" y="1371217"/>
                </a:cubicBezTo>
                <a:cubicBezTo>
                  <a:pt x="2723641" y="1371289"/>
                  <a:pt x="2728595" y="1371045"/>
                  <a:pt x="2732008" y="1370486"/>
                </a:cubicBezTo>
                <a:cubicBezTo>
                  <a:pt x="2733700" y="1353263"/>
                  <a:pt x="2733937" y="1341863"/>
                  <a:pt x="2732718" y="1336285"/>
                </a:cubicBezTo>
                <a:close/>
                <a:moveTo>
                  <a:pt x="2779159" y="1329530"/>
                </a:moveTo>
                <a:cubicBezTo>
                  <a:pt x="2776850" y="1329530"/>
                  <a:pt x="2768332" y="1330498"/>
                  <a:pt x="2753605" y="1332434"/>
                </a:cubicBezTo>
                <a:cubicBezTo>
                  <a:pt x="2758996" y="1335747"/>
                  <a:pt x="2760527" y="1339920"/>
                  <a:pt x="2758197" y="1344953"/>
                </a:cubicBezTo>
                <a:cubicBezTo>
                  <a:pt x="2755867" y="1349987"/>
                  <a:pt x="2752981" y="1357838"/>
                  <a:pt x="2749539" y="1368507"/>
                </a:cubicBezTo>
                <a:cubicBezTo>
                  <a:pt x="2758201" y="1367632"/>
                  <a:pt x="2764761" y="1367195"/>
                  <a:pt x="2769221" y="1367195"/>
                </a:cubicBezTo>
                <a:cubicBezTo>
                  <a:pt x="2773121" y="1357056"/>
                  <a:pt x="2775965" y="1348244"/>
                  <a:pt x="2777750" y="1340759"/>
                </a:cubicBezTo>
                <a:cubicBezTo>
                  <a:pt x="2779535" y="1333273"/>
                  <a:pt x="2780005" y="1329530"/>
                  <a:pt x="2779159" y="1329530"/>
                </a:cubicBezTo>
                <a:close/>
                <a:moveTo>
                  <a:pt x="2939583" y="1324056"/>
                </a:moveTo>
                <a:cubicBezTo>
                  <a:pt x="2949305" y="1325010"/>
                  <a:pt x="2958103" y="1328950"/>
                  <a:pt x="2965976" y="1335876"/>
                </a:cubicBezTo>
                <a:cubicBezTo>
                  <a:pt x="2973849" y="1342802"/>
                  <a:pt x="2976914" y="1352023"/>
                  <a:pt x="2975172" y="1363538"/>
                </a:cubicBezTo>
                <a:cubicBezTo>
                  <a:pt x="2973429" y="1375053"/>
                  <a:pt x="2964649" y="1374494"/>
                  <a:pt x="2948832" y="1361860"/>
                </a:cubicBezTo>
                <a:cubicBezTo>
                  <a:pt x="2939697" y="1354547"/>
                  <a:pt x="2933442" y="1346179"/>
                  <a:pt x="2930064" y="1336758"/>
                </a:cubicBezTo>
                <a:cubicBezTo>
                  <a:pt x="2926687" y="1327336"/>
                  <a:pt x="2929860" y="1323102"/>
                  <a:pt x="2939583" y="1324056"/>
                </a:cubicBezTo>
                <a:close/>
                <a:moveTo>
                  <a:pt x="6583448" y="1320761"/>
                </a:moveTo>
                <a:cubicBezTo>
                  <a:pt x="6584320" y="1320520"/>
                  <a:pt x="6585207" y="1320604"/>
                  <a:pt x="6586109" y="1321012"/>
                </a:cubicBezTo>
                <a:cubicBezTo>
                  <a:pt x="6589716" y="1322647"/>
                  <a:pt x="6594853" y="1325838"/>
                  <a:pt x="6601522" y="1330584"/>
                </a:cubicBezTo>
                <a:cubicBezTo>
                  <a:pt x="6609250" y="1336951"/>
                  <a:pt x="6610072" y="1341662"/>
                  <a:pt x="6603984" y="1344717"/>
                </a:cubicBezTo>
                <a:cubicBezTo>
                  <a:pt x="6597896" y="1347771"/>
                  <a:pt x="6586844" y="1354550"/>
                  <a:pt x="6570826" y="1365055"/>
                </a:cubicBezTo>
                <a:cubicBezTo>
                  <a:pt x="6554808" y="1375559"/>
                  <a:pt x="6550875" y="1374817"/>
                  <a:pt x="6559028" y="1362828"/>
                </a:cubicBezTo>
                <a:cubicBezTo>
                  <a:pt x="6567180" y="1350840"/>
                  <a:pt x="6572830" y="1340465"/>
                  <a:pt x="6575978" y="1331703"/>
                </a:cubicBezTo>
                <a:cubicBezTo>
                  <a:pt x="6578338" y="1325131"/>
                  <a:pt x="6580828" y="1321484"/>
                  <a:pt x="6583448" y="1320761"/>
                </a:cubicBezTo>
                <a:close/>
                <a:moveTo>
                  <a:pt x="4877497" y="1320597"/>
                </a:moveTo>
                <a:cubicBezTo>
                  <a:pt x="4884955" y="1320080"/>
                  <a:pt x="4892148" y="1322416"/>
                  <a:pt x="4899074" y="1327605"/>
                </a:cubicBezTo>
                <a:cubicBezTo>
                  <a:pt x="4908309" y="1334524"/>
                  <a:pt x="4904470" y="1340622"/>
                  <a:pt x="4887555" y="1345900"/>
                </a:cubicBezTo>
                <a:cubicBezTo>
                  <a:pt x="4870641" y="1351177"/>
                  <a:pt x="4849400" y="1355436"/>
                  <a:pt x="4823831" y="1358677"/>
                </a:cubicBezTo>
                <a:cubicBezTo>
                  <a:pt x="4838229" y="1362706"/>
                  <a:pt x="4844288" y="1368675"/>
                  <a:pt x="4842007" y="1376584"/>
                </a:cubicBezTo>
                <a:cubicBezTo>
                  <a:pt x="4839727" y="1384493"/>
                  <a:pt x="4838172" y="1400701"/>
                  <a:pt x="4837340" y="1425208"/>
                </a:cubicBezTo>
                <a:cubicBezTo>
                  <a:pt x="4847822" y="1422713"/>
                  <a:pt x="4859567" y="1418712"/>
                  <a:pt x="4872574" y="1413205"/>
                </a:cubicBezTo>
                <a:cubicBezTo>
                  <a:pt x="4885580" y="1407699"/>
                  <a:pt x="4896457" y="1409197"/>
                  <a:pt x="4905205" y="1417701"/>
                </a:cubicBezTo>
                <a:cubicBezTo>
                  <a:pt x="4913953" y="1426205"/>
                  <a:pt x="4908532" y="1432755"/>
                  <a:pt x="4888943" y="1437351"/>
                </a:cubicBezTo>
                <a:cubicBezTo>
                  <a:pt x="4869354" y="1441947"/>
                  <a:pt x="4852060" y="1444639"/>
                  <a:pt x="4837060" y="1445428"/>
                </a:cubicBezTo>
                <a:cubicBezTo>
                  <a:pt x="4835440" y="1472904"/>
                  <a:pt x="4834629" y="1495855"/>
                  <a:pt x="4834629" y="1514282"/>
                </a:cubicBezTo>
                <a:cubicBezTo>
                  <a:pt x="4853731" y="1512562"/>
                  <a:pt x="4871498" y="1511020"/>
                  <a:pt x="4887932" y="1509658"/>
                </a:cubicBezTo>
                <a:cubicBezTo>
                  <a:pt x="4904366" y="1508295"/>
                  <a:pt x="4916534" y="1507152"/>
                  <a:pt x="4924435" y="1506227"/>
                </a:cubicBezTo>
                <a:cubicBezTo>
                  <a:pt x="4932336" y="1505302"/>
                  <a:pt x="4940083" y="1506080"/>
                  <a:pt x="4947677" y="1508561"/>
                </a:cubicBezTo>
                <a:cubicBezTo>
                  <a:pt x="4955270" y="1511041"/>
                  <a:pt x="4961049" y="1515763"/>
                  <a:pt x="4965014" y="1522725"/>
                </a:cubicBezTo>
                <a:cubicBezTo>
                  <a:pt x="4968979" y="1529687"/>
                  <a:pt x="4967868" y="1534097"/>
                  <a:pt x="4961680" y="1535954"/>
                </a:cubicBezTo>
                <a:cubicBezTo>
                  <a:pt x="4955492" y="1537811"/>
                  <a:pt x="4939747" y="1538066"/>
                  <a:pt x="4914443" y="1536718"/>
                </a:cubicBezTo>
                <a:cubicBezTo>
                  <a:pt x="4889140" y="1535370"/>
                  <a:pt x="4859979" y="1536262"/>
                  <a:pt x="4826961" y="1539396"/>
                </a:cubicBezTo>
                <a:cubicBezTo>
                  <a:pt x="4793943" y="1542529"/>
                  <a:pt x="4764563" y="1546125"/>
                  <a:pt x="4738823" y="1550183"/>
                </a:cubicBezTo>
                <a:cubicBezTo>
                  <a:pt x="4713082" y="1554241"/>
                  <a:pt x="4697469" y="1556722"/>
                  <a:pt x="4691984" y="1557626"/>
                </a:cubicBezTo>
                <a:cubicBezTo>
                  <a:pt x="4686499" y="1558529"/>
                  <a:pt x="4678504" y="1554686"/>
                  <a:pt x="4668000" y="1546096"/>
                </a:cubicBezTo>
                <a:cubicBezTo>
                  <a:pt x="4657495" y="1537506"/>
                  <a:pt x="4659923" y="1533211"/>
                  <a:pt x="4675281" y="1533211"/>
                </a:cubicBezTo>
                <a:cubicBezTo>
                  <a:pt x="4687699" y="1533211"/>
                  <a:pt x="4709267" y="1531132"/>
                  <a:pt x="4739984" y="1526974"/>
                </a:cubicBezTo>
                <a:cubicBezTo>
                  <a:pt x="4739984" y="1497361"/>
                  <a:pt x="4738880" y="1473968"/>
                  <a:pt x="4736671" y="1456796"/>
                </a:cubicBezTo>
                <a:cubicBezTo>
                  <a:pt x="4734463" y="1439624"/>
                  <a:pt x="4731315" y="1427818"/>
                  <a:pt x="4727228" y="1421379"/>
                </a:cubicBezTo>
                <a:cubicBezTo>
                  <a:pt x="4723141" y="1414941"/>
                  <a:pt x="4725170" y="1411721"/>
                  <a:pt x="4733316" y="1411721"/>
                </a:cubicBezTo>
                <a:cubicBezTo>
                  <a:pt x="4739138" y="1411721"/>
                  <a:pt x="4746681" y="1413048"/>
                  <a:pt x="4755945" y="1415701"/>
                </a:cubicBezTo>
                <a:cubicBezTo>
                  <a:pt x="4765208" y="1418354"/>
                  <a:pt x="4768715" y="1423211"/>
                  <a:pt x="4766463" y="1430274"/>
                </a:cubicBezTo>
                <a:cubicBezTo>
                  <a:pt x="4764212" y="1437336"/>
                  <a:pt x="4763086" y="1468042"/>
                  <a:pt x="4763086" y="1522392"/>
                </a:cubicBezTo>
                <a:cubicBezTo>
                  <a:pt x="4778029" y="1521531"/>
                  <a:pt x="4793724" y="1520320"/>
                  <a:pt x="4810172" y="1518757"/>
                </a:cubicBezTo>
                <a:lnTo>
                  <a:pt x="4810172" y="1394233"/>
                </a:lnTo>
                <a:cubicBezTo>
                  <a:pt x="4810172" y="1377871"/>
                  <a:pt x="4808917" y="1367102"/>
                  <a:pt x="4806408" y="1361925"/>
                </a:cubicBezTo>
                <a:cubicBezTo>
                  <a:pt x="4778832" y="1364621"/>
                  <a:pt x="4760419" y="1363610"/>
                  <a:pt x="4751169" y="1358892"/>
                </a:cubicBezTo>
                <a:cubicBezTo>
                  <a:pt x="4741920" y="1354174"/>
                  <a:pt x="4744354" y="1350342"/>
                  <a:pt x="4758472" y="1347395"/>
                </a:cubicBezTo>
                <a:cubicBezTo>
                  <a:pt x="4772590" y="1344448"/>
                  <a:pt x="4792154" y="1340296"/>
                  <a:pt x="4817163" y="1334940"/>
                </a:cubicBezTo>
                <a:cubicBezTo>
                  <a:pt x="4842173" y="1329584"/>
                  <a:pt x="4859768" y="1325293"/>
                  <a:pt x="4869949" y="1322066"/>
                </a:cubicBezTo>
                <a:cubicBezTo>
                  <a:pt x="4872495" y="1321260"/>
                  <a:pt x="4875011" y="1320770"/>
                  <a:pt x="4877497" y="1320597"/>
                </a:cubicBezTo>
                <a:close/>
                <a:moveTo>
                  <a:pt x="6642676" y="1312594"/>
                </a:moveTo>
                <a:cubicBezTo>
                  <a:pt x="6646056" y="1312904"/>
                  <a:pt x="6651246" y="1314824"/>
                  <a:pt x="6658244" y="1318356"/>
                </a:cubicBezTo>
                <a:cubicBezTo>
                  <a:pt x="6672240" y="1325418"/>
                  <a:pt x="6677137" y="1332069"/>
                  <a:pt x="6672936" y="1338307"/>
                </a:cubicBezTo>
                <a:cubicBezTo>
                  <a:pt x="6668734" y="1344545"/>
                  <a:pt x="6664622" y="1353245"/>
                  <a:pt x="6660599" y="1364409"/>
                </a:cubicBezTo>
                <a:cubicBezTo>
                  <a:pt x="6656576" y="1375573"/>
                  <a:pt x="6649296" y="1389085"/>
                  <a:pt x="6638756" y="1404945"/>
                </a:cubicBezTo>
                <a:cubicBezTo>
                  <a:pt x="6656452" y="1401547"/>
                  <a:pt x="6672613" y="1396198"/>
                  <a:pt x="6687240" y="1388899"/>
                </a:cubicBezTo>
                <a:cubicBezTo>
                  <a:pt x="6701867" y="1381600"/>
                  <a:pt x="6713640" y="1381367"/>
                  <a:pt x="6722560" y="1388200"/>
                </a:cubicBezTo>
                <a:cubicBezTo>
                  <a:pt x="6731480" y="1395033"/>
                  <a:pt x="6730515" y="1400658"/>
                  <a:pt x="6719666" y="1405075"/>
                </a:cubicBezTo>
                <a:cubicBezTo>
                  <a:pt x="6708818" y="1409491"/>
                  <a:pt x="6690846" y="1413578"/>
                  <a:pt x="6665751" y="1417335"/>
                </a:cubicBezTo>
                <a:cubicBezTo>
                  <a:pt x="6679245" y="1419902"/>
                  <a:pt x="6684382" y="1426126"/>
                  <a:pt x="6681163" y="1436006"/>
                </a:cubicBezTo>
                <a:cubicBezTo>
                  <a:pt x="6677944" y="1445887"/>
                  <a:pt x="6675204" y="1456703"/>
                  <a:pt x="6672946" y="1468455"/>
                </a:cubicBezTo>
                <a:cubicBezTo>
                  <a:pt x="6670688" y="1480206"/>
                  <a:pt x="6666490" y="1493231"/>
                  <a:pt x="6660352" y="1507528"/>
                </a:cubicBezTo>
                <a:cubicBezTo>
                  <a:pt x="6667952" y="1516519"/>
                  <a:pt x="6676796" y="1525185"/>
                  <a:pt x="6686884" y="1533523"/>
                </a:cubicBezTo>
                <a:cubicBezTo>
                  <a:pt x="6696973" y="1541862"/>
                  <a:pt x="6707456" y="1548204"/>
                  <a:pt x="6718333" y="1552549"/>
                </a:cubicBezTo>
                <a:cubicBezTo>
                  <a:pt x="6729210" y="1556894"/>
                  <a:pt x="6739138" y="1561548"/>
                  <a:pt x="6748114" y="1566509"/>
                </a:cubicBezTo>
                <a:cubicBezTo>
                  <a:pt x="6757091" y="1571471"/>
                  <a:pt x="6752509" y="1574834"/>
                  <a:pt x="6734369" y="1576598"/>
                </a:cubicBezTo>
                <a:cubicBezTo>
                  <a:pt x="6716229" y="1578362"/>
                  <a:pt x="6702534" y="1578523"/>
                  <a:pt x="6693284" y="1577082"/>
                </a:cubicBezTo>
                <a:cubicBezTo>
                  <a:pt x="6684035" y="1575641"/>
                  <a:pt x="6677284" y="1571615"/>
                  <a:pt x="6673032" y="1565004"/>
                </a:cubicBezTo>
                <a:cubicBezTo>
                  <a:pt x="6668780" y="1558393"/>
                  <a:pt x="6659463" y="1544691"/>
                  <a:pt x="6645080" y="1523898"/>
                </a:cubicBezTo>
                <a:cubicBezTo>
                  <a:pt x="6638928" y="1532315"/>
                  <a:pt x="6631676" y="1539310"/>
                  <a:pt x="6623322" y="1544881"/>
                </a:cubicBezTo>
                <a:cubicBezTo>
                  <a:pt x="6614969" y="1550452"/>
                  <a:pt x="6604852" y="1554647"/>
                  <a:pt x="6592970" y="1557464"/>
                </a:cubicBezTo>
                <a:cubicBezTo>
                  <a:pt x="6590000" y="1558169"/>
                  <a:pt x="6587706" y="1558542"/>
                  <a:pt x="6586089" y="1558583"/>
                </a:cubicBezTo>
                <a:lnTo>
                  <a:pt x="6584372" y="1558053"/>
                </a:lnTo>
                <a:lnTo>
                  <a:pt x="6583797" y="1568090"/>
                </a:lnTo>
                <a:cubicBezTo>
                  <a:pt x="6581359" y="1578222"/>
                  <a:pt x="6576362" y="1579502"/>
                  <a:pt x="6568804" y="1571930"/>
                </a:cubicBezTo>
                <a:cubicBezTo>
                  <a:pt x="6561247" y="1564358"/>
                  <a:pt x="6554370" y="1557798"/>
                  <a:pt x="6548176" y="1552248"/>
                </a:cubicBezTo>
                <a:cubicBezTo>
                  <a:pt x="6535112" y="1562788"/>
                  <a:pt x="6522360" y="1570360"/>
                  <a:pt x="6509920" y="1574963"/>
                </a:cubicBezTo>
                <a:cubicBezTo>
                  <a:pt x="6497480" y="1579566"/>
                  <a:pt x="6484318" y="1582330"/>
                  <a:pt x="6470438" y="1583255"/>
                </a:cubicBezTo>
                <a:cubicBezTo>
                  <a:pt x="6456556" y="1584180"/>
                  <a:pt x="6454964" y="1581513"/>
                  <a:pt x="6465662" y="1575253"/>
                </a:cubicBezTo>
                <a:cubicBezTo>
                  <a:pt x="6476360" y="1568994"/>
                  <a:pt x="6487352" y="1563258"/>
                  <a:pt x="6498638" y="1558045"/>
                </a:cubicBezTo>
                <a:cubicBezTo>
                  <a:pt x="6509924" y="1552832"/>
                  <a:pt x="6520134" y="1546218"/>
                  <a:pt x="6529268" y="1538202"/>
                </a:cubicBezTo>
                <a:cubicBezTo>
                  <a:pt x="6519732" y="1531878"/>
                  <a:pt x="6512622" y="1527561"/>
                  <a:pt x="6507940" y="1525253"/>
                </a:cubicBezTo>
                <a:cubicBezTo>
                  <a:pt x="6503258" y="1522944"/>
                  <a:pt x="6502058" y="1519549"/>
                  <a:pt x="6504338" y="1515068"/>
                </a:cubicBezTo>
                <a:cubicBezTo>
                  <a:pt x="6506618" y="1510586"/>
                  <a:pt x="6508626" y="1505427"/>
                  <a:pt x="6510360" y="1499591"/>
                </a:cubicBezTo>
                <a:cubicBezTo>
                  <a:pt x="6490571" y="1502229"/>
                  <a:pt x="6477026" y="1505589"/>
                  <a:pt x="6469728" y="1509668"/>
                </a:cubicBezTo>
                <a:cubicBezTo>
                  <a:pt x="6462428" y="1513748"/>
                  <a:pt x="6453652" y="1510812"/>
                  <a:pt x="6443399" y="1500860"/>
                </a:cubicBezTo>
                <a:cubicBezTo>
                  <a:pt x="6433146" y="1490908"/>
                  <a:pt x="6434469" y="1486391"/>
                  <a:pt x="6447368" y="1487308"/>
                </a:cubicBezTo>
                <a:cubicBezTo>
                  <a:pt x="6460266" y="1488226"/>
                  <a:pt x="6482763" y="1486154"/>
                  <a:pt x="6514856" y="1481092"/>
                </a:cubicBezTo>
                <a:cubicBezTo>
                  <a:pt x="6517266" y="1471011"/>
                  <a:pt x="6517570" y="1461876"/>
                  <a:pt x="6515770" y="1453688"/>
                </a:cubicBezTo>
                <a:cubicBezTo>
                  <a:pt x="6513971" y="1445500"/>
                  <a:pt x="6519395" y="1444460"/>
                  <a:pt x="6532043" y="1450569"/>
                </a:cubicBezTo>
                <a:cubicBezTo>
                  <a:pt x="6544691" y="1456678"/>
                  <a:pt x="6549982" y="1461596"/>
                  <a:pt x="6547918" y="1465325"/>
                </a:cubicBezTo>
                <a:cubicBezTo>
                  <a:pt x="6545852" y="1469053"/>
                  <a:pt x="6542834" y="1472775"/>
                  <a:pt x="6538862" y="1476489"/>
                </a:cubicBezTo>
                <a:lnTo>
                  <a:pt x="6558264" y="1474295"/>
                </a:lnTo>
                <a:cubicBezTo>
                  <a:pt x="6559626" y="1470365"/>
                  <a:pt x="6560082" y="1465701"/>
                  <a:pt x="6559630" y="1460302"/>
                </a:cubicBezTo>
                <a:cubicBezTo>
                  <a:pt x="6559178" y="1454903"/>
                  <a:pt x="6562896" y="1454430"/>
                  <a:pt x="6570783" y="1458883"/>
                </a:cubicBezTo>
                <a:cubicBezTo>
                  <a:pt x="6578670" y="1463335"/>
                  <a:pt x="6583872" y="1467168"/>
                  <a:pt x="6586388" y="1470380"/>
                </a:cubicBezTo>
                <a:cubicBezTo>
                  <a:pt x="6588906" y="1473592"/>
                  <a:pt x="6588948" y="1477790"/>
                  <a:pt x="6586518" y="1482974"/>
                </a:cubicBezTo>
                <a:cubicBezTo>
                  <a:pt x="6584087" y="1488158"/>
                  <a:pt x="6581076" y="1495472"/>
                  <a:pt x="6577484" y="1504915"/>
                </a:cubicBezTo>
                <a:cubicBezTo>
                  <a:pt x="6573891" y="1514358"/>
                  <a:pt x="6569120" y="1523682"/>
                  <a:pt x="6563168" y="1532889"/>
                </a:cubicBezTo>
                <a:cubicBezTo>
                  <a:pt x="6568776" y="1536488"/>
                  <a:pt x="6574225" y="1540722"/>
                  <a:pt x="6579516" y="1545591"/>
                </a:cubicBezTo>
                <a:lnTo>
                  <a:pt x="6584530" y="1554821"/>
                </a:lnTo>
                <a:lnTo>
                  <a:pt x="6589787" y="1550000"/>
                </a:lnTo>
                <a:cubicBezTo>
                  <a:pt x="6599546" y="1542206"/>
                  <a:pt x="6607950" y="1534785"/>
                  <a:pt x="6614998" y="1527737"/>
                </a:cubicBezTo>
                <a:cubicBezTo>
                  <a:pt x="6622046" y="1520689"/>
                  <a:pt x="6628108" y="1513630"/>
                  <a:pt x="6633184" y="1506560"/>
                </a:cubicBezTo>
                <a:cubicBezTo>
                  <a:pt x="6627147" y="1496852"/>
                  <a:pt x="6621311" y="1488316"/>
                  <a:pt x="6615675" y="1480952"/>
                </a:cubicBezTo>
                <a:cubicBezTo>
                  <a:pt x="6610040" y="1473588"/>
                  <a:pt x="6605028" y="1466849"/>
                  <a:pt x="6600640" y="1460732"/>
                </a:cubicBezTo>
                <a:cubicBezTo>
                  <a:pt x="6596252" y="1454616"/>
                  <a:pt x="6597570" y="1450988"/>
                  <a:pt x="6604598" y="1449848"/>
                </a:cubicBezTo>
                <a:cubicBezTo>
                  <a:pt x="6611624" y="1448708"/>
                  <a:pt x="6616908" y="1450361"/>
                  <a:pt x="6620450" y="1454806"/>
                </a:cubicBezTo>
                <a:cubicBezTo>
                  <a:pt x="6623992" y="1459252"/>
                  <a:pt x="6631658" y="1470530"/>
                  <a:pt x="6643445" y="1488642"/>
                </a:cubicBezTo>
                <a:cubicBezTo>
                  <a:pt x="6647418" y="1479350"/>
                  <a:pt x="6650077" y="1468254"/>
                  <a:pt x="6651426" y="1455355"/>
                </a:cubicBezTo>
                <a:cubicBezTo>
                  <a:pt x="6652774" y="1442456"/>
                  <a:pt x="6653096" y="1430657"/>
                  <a:pt x="6652393" y="1419960"/>
                </a:cubicBezTo>
                <a:cubicBezTo>
                  <a:pt x="6647762" y="1420863"/>
                  <a:pt x="6641502" y="1420863"/>
                  <a:pt x="6633614" y="1419960"/>
                </a:cubicBezTo>
                <a:cubicBezTo>
                  <a:pt x="6623505" y="1431905"/>
                  <a:pt x="6612808" y="1440742"/>
                  <a:pt x="6601522" y="1446471"/>
                </a:cubicBezTo>
                <a:cubicBezTo>
                  <a:pt x="6590236" y="1452200"/>
                  <a:pt x="6590246" y="1447263"/>
                  <a:pt x="6601554" y="1431661"/>
                </a:cubicBezTo>
                <a:cubicBezTo>
                  <a:pt x="6612861" y="1416059"/>
                  <a:pt x="6622311" y="1396933"/>
                  <a:pt x="6629904" y="1374283"/>
                </a:cubicBezTo>
                <a:cubicBezTo>
                  <a:pt x="6637497" y="1351632"/>
                  <a:pt x="6640856" y="1337794"/>
                  <a:pt x="6639982" y="1332768"/>
                </a:cubicBezTo>
                <a:cubicBezTo>
                  <a:pt x="6639107" y="1327741"/>
                  <a:pt x="6638433" y="1322317"/>
                  <a:pt x="6637960" y="1316495"/>
                </a:cubicBezTo>
                <a:cubicBezTo>
                  <a:pt x="6637723" y="1313584"/>
                  <a:pt x="6639295" y="1312283"/>
                  <a:pt x="6642676" y="1312594"/>
                </a:cubicBezTo>
                <a:close/>
                <a:moveTo>
                  <a:pt x="163022" y="1312541"/>
                </a:moveTo>
                <a:cubicBezTo>
                  <a:pt x="169478" y="1312144"/>
                  <a:pt x="175631" y="1314774"/>
                  <a:pt x="181482" y="1320431"/>
                </a:cubicBezTo>
                <a:cubicBezTo>
                  <a:pt x="189283" y="1327974"/>
                  <a:pt x="187272" y="1333391"/>
                  <a:pt x="175448" y="1336683"/>
                </a:cubicBezTo>
                <a:cubicBezTo>
                  <a:pt x="163625" y="1339974"/>
                  <a:pt x="150192" y="1342336"/>
                  <a:pt x="135149" y="1343770"/>
                </a:cubicBezTo>
                <a:cubicBezTo>
                  <a:pt x="150435" y="1347814"/>
                  <a:pt x="156957" y="1353310"/>
                  <a:pt x="154713" y="1360258"/>
                </a:cubicBezTo>
                <a:cubicBezTo>
                  <a:pt x="152468" y="1367206"/>
                  <a:pt x="151346" y="1379857"/>
                  <a:pt x="151346" y="1398213"/>
                </a:cubicBezTo>
                <a:cubicBezTo>
                  <a:pt x="156308" y="1397524"/>
                  <a:pt x="161983" y="1396227"/>
                  <a:pt x="168372" y="1394319"/>
                </a:cubicBezTo>
                <a:cubicBezTo>
                  <a:pt x="174760" y="1392412"/>
                  <a:pt x="181618" y="1394843"/>
                  <a:pt x="188946" y="1401611"/>
                </a:cubicBezTo>
                <a:cubicBezTo>
                  <a:pt x="196274" y="1408380"/>
                  <a:pt x="193378" y="1413148"/>
                  <a:pt x="180256" y="1415916"/>
                </a:cubicBezTo>
                <a:lnTo>
                  <a:pt x="151346" y="1420734"/>
                </a:lnTo>
                <a:cubicBezTo>
                  <a:pt x="151346" y="1451250"/>
                  <a:pt x="151791" y="1472746"/>
                  <a:pt x="152680" y="1485222"/>
                </a:cubicBezTo>
                <a:cubicBezTo>
                  <a:pt x="153569" y="1497698"/>
                  <a:pt x="153099" y="1509894"/>
                  <a:pt x="151271" y="1521811"/>
                </a:cubicBezTo>
                <a:cubicBezTo>
                  <a:pt x="149443" y="1533728"/>
                  <a:pt x="146496" y="1543579"/>
                  <a:pt x="142430" y="1551366"/>
                </a:cubicBezTo>
                <a:cubicBezTo>
                  <a:pt x="138364" y="1559153"/>
                  <a:pt x="133407" y="1556557"/>
                  <a:pt x="127556" y="1543579"/>
                </a:cubicBezTo>
                <a:cubicBezTo>
                  <a:pt x="121705" y="1530601"/>
                  <a:pt x="119909" y="1520176"/>
                  <a:pt x="122167" y="1512303"/>
                </a:cubicBezTo>
                <a:cubicBezTo>
                  <a:pt x="124426" y="1504431"/>
                  <a:pt x="126000" y="1493754"/>
                  <a:pt x="126889" y="1480275"/>
                </a:cubicBezTo>
                <a:cubicBezTo>
                  <a:pt x="127778" y="1466795"/>
                  <a:pt x="128222" y="1448038"/>
                  <a:pt x="128222" y="1424004"/>
                </a:cubicBezTo>
                <a:cubicBezTo>
                  <a:pt x="111114" y="1428392"/>
                  <a:pt x="101170" y="1431145"/>
                  <a:pt x="98388" y="1432264"/>
                </a:cubicBezTo>
                <a:cubicBezTo>
                  <a:pt x="94875" y="1469132"/>
                  <a:pt x="87525" y="1495493"/>
                  <a:pt x="76339" y="1511346"/>
                </a:cubicBezTo>
                <a:cubicBezTo>
                  <a:pt x="65154" y="1527199"/>
                  <a:pt x="52786" y="1538202"/>
                  <a:pt x="39234" y="1544354"/>
                </a:cubicBezTo>
                <a:cubicBezTo>
                  <a:pt x="25683" y="1550506"/>
                  <a:pt x="20341" y="1550879"/>
                  <a:pt x="23209" y="1545472"/>
                </a:cubicBezTo>
                <a:cubicBezTo>
                  <a:pt x="26077" y="1540066"/>
                  <a:pt x="32179" y="1532032"/>
                  <a:pt x="41514" y="1521370"/>
                </a:cubicBezTo>
                <a:cubicBezTo>
                  <a:pt x="50850" y="1510708"/>
                  <a:pt x="57963" y="1497379"/>
                  <a:pt x="62853" y="1481382"/>
                </a:cubicBezTo>
                <a:cubicBezTo>
                  <a:pt x="67742" y="1465386"/>
                  <a:pt x="71536" y="1450762"/>
                  <a:pt x="74231" y="1437512"/>
                </a:cubicBezTo>
                <a:cubicBezTo>
                  <a:pt x="56894" y="1441972"/>
                  <a:pt x="46175" y="1444661"/>
                  <a:pt x="42074" y="1445578"/>
                </a:cubicBezTo>
                <a:cubicBezTo>
                  <a:pt x="37973" y="1446496"/>
                  <a:pt x="30835" y="1443245"/>
                  <a:pt x="20660" y="1435824"/>
                </a:cubicBezTo>
                <a:cubicBezTo>
                  <a:pt x="10486" y="1428402"/>
                  <a:pt x="12236" y="1424122"/>
                  <a:pt x="25909" y="1422982"/>
                </a:cubicBezTo>
                <a:cubicBezTo>
                  <a:pt x="39582" y="1421842"/>
                  <a:pt x="56192" y="1419235"/>
                  <a:pt x="75737" y="1415163"/>
                </a:cubicBezTo>
                <a:cubicBezTo>
                  <a:pt x="76541" y="1404824"/>
                  <a:pt x="76720" y="1394617"/>
                  <a:pt x="76275" y="1384543"/>
                </a:cubicBezTo>
                <a:cubicBezTo>
                  <a:pt x="75830" y="1374469"/>
                  <a:pt x="74074" y="1364836"/>
                  <a:pt x="71005" y="1355644"/>
                </a:cubicBezTo>
                <a:cubicBezTo>
                  <a:pt x="50671" y="1345806"/>
                  <a:pt x="48631" y="1339443"/>
                  <a:pt x="64885" y="1336553"/>
                </a:cubicBezTo>
                <a:cubicBezTo>
                  <a:pt x="81140" y="1333664"/>
                  <a:pt x="98248" y="1329978"/>
                  <a:pt x="116209" y="1325497"/>
                </a:cubicBezTo>
                <a:cubicBezTo>
                  <a:pt x="134170" y="1321016"/>
                  <a:pt x="147589" y="1317165"/>
                  <a:pt x="156466" y="1313946"/>
                </a:cubicBezTo>
                <a:cubicBezTo>
                  <a:pt x="158685" y="1313141"/>
                  <a:pt x="160871" y="1312673"/>
                  <a:pt x="163022" y="1312541"/>
                </a:cubicBezTo>
                <a:close/>
                <a:moveTo>
                  <a:pt x="3480351" y="1311930"/>
                </a:moveTo>
                <a:cubicBezTo>
                  <a:pt x="3485733" y="1311987"/>
                  <a:pt x="3490666" y="1312982"/>
                  <a:pt x="3495147" y="1314914"/>
                </a:cubicBezTo>
                <a:cubicBezTo>
                  <a:pt x="3504110" y="1318779"/>
                  <a:pt x="3511043" y="1324207"/>
                  <a:pt x="3515948" y="1331197"/>
                </a:cubicBezTo>
                <a:cubicBezTo>
                  <a:pt x="3520852" y="1338188"/>
                  <a:pt x="3515180" y="1341684"/>
                  <a:pt x="3498933" y="1341684"/>
                </a:cubicBezTo>
                <a:cubicBezTo>
                  <a:pt x="3486428" y="1341684"/>
                  <a:pt x="3473525" y="1341902"/>
                  <a:pt x="3460225" y="1342340"/>
                </a:cubicBezTo>
                <a:cubicBezTo>
                  <a:pt x="3446924" y="1342777"/>
                  <a:pt x="3431512" y="1344007"/>
                  <a:pt x="3413989" y="1346029"/>
                </a:cubicBezTo>
                <a:cubicBezTo>
                  <a:pt x="3425676" y="1355135"/>
                  <a:pt x="3429089" y="1362090"/>
                  <a:pt x="3424228" y="1366894"/>
                </a:cubicBezTo>
                <a:cubicBezTo>
                  <a:pt x="3419366" y="1371698"/>
                  <a:pt x="3409185" y="1384862"/>
                  <a:pt x="3393683" y="1406387"/>
                </a:cubicBezTo>
                <a:cubicBezTo>
                  <a:pt x="3394572" y="1446855"/>
                  <a:pt x="3395246" y="1477729"/>
                  <a:pt x="3395705" y="1499010"/>
                </a:cubicBezTo>
                <a:cubicBezTo>
                  <a:pt x="3396164" y="1520291"/>
                  <a:pt x="3395009" y="1541005"/>
                  <a:pt x="3392242" y="1561153"/>
                </a:cubicBezTo>
                <a:cubicBezTo>
                  <a:pt x="3389474" y="1581301"/>
                  <a:pt x="3383380" y="1584277"/>
                  <a:pt x="3373958" y="1570080"/>
                </a:cubicBezTo>
                <a:cubicBezTo>
                  <a:pt x="3364536" y="1555883"/>
                  <a:pt x="3361399" y="1543225"/>
                  <a:pt x="3364547" y="1532104"/>
                </a:cubicBezTo>
                <a:cubicBezTo>
                  <a:pt x="3367695" y="1520983"/>
                  <a:pt x="3369269" y="1508324"/>
                  <a:pt x="3369269" y="1494127"/>
                </a:cubicBezTo>
                <a:lnTo>
                  <a:pt x="3369269" y="1432113"/>
                </a:lnTo>
                <a:cubicBezTo>
                  <a:pt x="3350569" y="1461052"/>
                  <a:pt x="3330952" y="1483501"/>
                  <a:pt x="3310417" y="1499462"/>
                </a:cubicBezTo>
                <a:cubicBezTo>
                  <a:pt x="3289881" y="1515422"/>
                  <a:pt x="3270712" y="1526633"/>
                  <a:pt x="3252909" y="1533093"/>
                </a:cubicBezTo>
                <a:cubicBezTo>
                  <a:pt x="3235105" y="1539553"/>
                  <a:pt x="3234933" y="1535717"/>
                  <a:pt x="3252392" y="1521585"/>
                </a:cubicBezTo>
                <a:cubicBezTo>
                  <a:pt x="3269852" y="1507453"/>
                  <a:pt x="3288601" y="1490144"/>
                  <a:pt x="3308642" y="1469659"/>
                </a:cubicBezTo>
                <a:cubicBezTo>
                  <a:pt x="3328682" y="1449174"/>
                  <a:pt x="3346647" y="1426621"/>
                  <a:pt x="3362536" y="1401999"/>
                </a:cubicBezTo>
                <a:cubicBezTo>
                  <a:pt x="3361690" y="1393237"/>
                  <a:pt x="3359679" y="1385238"/>
                  <a:pt x="3356502" y="1378004"/>
                </a:cubicBezTo>
                <a:cubicBezTo>
                  <a:pt x="3353326" y="1370769"/>
                  <a:pt x="3355717" y="1368123"/>
                  <a:pt x="3363676" y="1370067"/>
                </a:cubicBezTo>
                <a:cubicBezTo>
                  <a:pt x="3371635" y="1372010"/>
                  <a:pt x="3377536" y="1374637"/>
                  <a:pt x="3381379" y="1377950"/>
                </a:cubicBezTo>
                <a:cubicBezTo>
                  <a:pt x="3391302" y="1360842"/>
                  <a:pt x="3395741" y="1350553"/>
                  <a:pt x="3394694" y="1347083"/>
                </a:cubicBezTo>
                <a:cubicBezTo>
                  <a:pt x="3343141" y="1355171"/>
                  <a:pt x="3311252" y="1360566"/>
                  <a:pt x="3299027" y="1363269"/>
                </a:cubicBezTo>
                <a:cubicBezTo>
                  <a:pt x="3286802" y="1365972"/>
                  <a:pt x="3275434" y="1362653"/>
                  <a:pt x="3264922" y="1353310"/>
                </a:cubicBezTo>
                <a:cubicBezTo>
                  <a:pt x="3254411" y="1343967"/>
                  <a:pt x="3255178" y="1339002"/>
                  <a:pt x="3267224" y="1338414"/>
                </a:cubicBezTo>
                <a:cubicBezTo>
                  <a:pt x="3279270" y="1337826"/>
                  <a:pt x="3290322" y="1337098"/>
                  <a:pt x="3300382" y="1336231"/>
                </a:cubicBezTo>
                <a:cubicBezTo>
                  <a:pt x="3310442" y="1335363"/>
                  <a:pt x="3336892" y="1332445"/>
                  <a:pt x="3379734" y="1327476"/>
                </a:cubicBezTo>
                <a:cubicBezTo>
                  <a:pt x="3422575" y="1322507"/>
                  <a:pt x="3450280" y="1318205"/>
                  <a:pt x="3462849" y="1314570"/>
                </a:cubicBezTo>
                <a:cubicBezTo>
                  <a:pt x="3469134" y="1312752"/>
                  <a:pt x="3474968" y="1311872"/>
                  <a:pt x="3480351" y="1311930"/>
                </a:cubicBezTo>
                <a:close/>
                <a:moveTo>
                  <a:pt x="651449" y="1311177"/>
                </a:moveTo>
                <a:cubicBezTo>
                  <a:pt x="658517" y="1311851"/>
                  <a:pt x="664549" y="1313663"/>
                  <a:pt x="669547" y="1316613"/>
                </a:cubicBezTo>
                <a:cubicBezTo>
                  <a:pt x="679542" y="1322514"/>
                  <a:pt x="684794" y="1328616"/>
                  <a:pt x="685303" y="1334919"/>
                </a:cubicBezTo>
                <a:cubicBezTo>
                  <a:pt x="685812" y="1341221"/>
                  <a:pt x="678797" y="1343698"/>
                  <a:pt x="664256" y="1342350"/>
                </a:cubicBezTo>
                <a:cubicBezTo>
                  <a:pt x="649714" y="1341002"/>
                  <a:pt x="636041" y="1340554"/>
                  <a:pt x="623235" y="1341006"/>
                </a:cubicBezTo>
                <a:cubicBezTo>
                  <a:pt x="610430" y="1341458"/>
                  <a:pt x="595824" y="1342300"/>
                  <a:pt x="579419" y="1343534"/>
                </a:cubicBezTo>
                <a:cubicBezTo>
                  <a:pt x="592024" y="1350962"/>
                  <a:pt x="597201" y="1357372"/>
                  <a:pt x="594950" y="1362764"/>
                </a:cubicBezTo>
                <a:cubicBezTo>
                  <a:pt x="592698" y="1368156"/>
                  <a:pt x="591572" y="1381793"/>
                  <a:pt x="591572" y="1403676"/>
                </a:cubicBezTo>
                <a:cubicBezTo>
                  <a:pt x="591572" y="1426262"/>
                  <a:pt x="592024" y="1448593"/>
                  <a:pt x="592927" y="1470670"/>
                </a:cubicBezTo>
                <a:cubicBezTo>
                  <a:pt x="593831" y="1492747"/>
                  <a:pt x="594282" y="1511809"/>
                  <a:pt x="594282" y="1527855"/>
                </a:cubicBezTo>
                <a:cubicBezTo>
                  <a:pt x="594282" y="1545795"/>
                  <a:pt x="589643" y="1560866"/>
                  <a:pt x="580366" y="1573070"/>
                </a:cubicBezTo>
                <a:cubicBezTo>
                  <a:pt x="571087" y="1585274"/>
                  <a:pt x="563548" y="1585754"/>
                  <a:pt x="557747" y="1574511"/>
                </a:cubicBezTo>
                <a:cubicBezTo>
                  <a:pt x="551947" y="1563269"/>
                  <a:pt x="542611" y="1551993"/>
                  <a:pt x="529741" y="1540686"/>
                </a:cubicBezTo>
                <a:cubicBezTo>
                  <a:pt x="516870" y="1529379"/>
                  <a:pt x="517587" y="1525525"/>
                  <a:pt x="531892" y="1529125"/>
                </a:cubicBezTo>
                <a:cubicBezTo>
                  <a:pt x="546196" y="1532724"/>
                  <a:pt x="554994" y="1534050"/>
                  <a:pt x="558285" y="1533104"/>
                </a:cubicBezTo>
                <a:cubicBezTo>
                  <a:pt x="561576" y="1532157"/>
                  <a:pt x="563870" y="1526733"/>
                  <a:pt x="565168" y="1516831"/>
                </a:cubicBezTo>
                <a:cubicBezTo>
                  <a:pt x="566466" y="1506929"/>
                  <a:pt x="566889" y="1481662"/>
                  <a:pt x="566437" y="1441029"/>
                </a:cubicBezTo>
                <a:cubicBezTo>
                  <a:pt x="565986" y="1400396"/>
                  <a:pt x="564670" y="1375487"/>
                  <a:pt x="562490" y="1366302"/>
                </a:cubicBezTo>
                <a:cubicBezTo>
                  <a:pt x="560311" y="1357117"/>
                  <a:pt x="557945" y="1350259"/>
                  <a:pt x="555392" y="1345728"/>
                </a:cubicBezTo>
                <a:cubicBezTo>
                  <a:pt x="522366" y="1347491"/>
                  <a:pt x="497726" y="1349506"/>
                  <a:pt x="481471" y="1351772"/>
                </a:cubicBezTo>
                <a:cubicBezTo>
                  <a:pt x="465217" y="1354038"/>
                  <a:pt x="449378" y="1356296"/>
                  <a:pt x="433955" y="1358548"/>
                </a:cubicBezTo>
                <a:cubicBezTo>
                  <a:pt x="418532" y="1360799"/>
                  <a:pt x="405375" y="1356723"/>
                  <a:pt x="394484" y="1346319"/>
                </a:cubicBezTo>
                <a:cubicBezTo>
                  <a:pt x="383592" y="1335915"/>
                  <a:pt x="384030" y="1331398"/>
                  <a:pt x="395796" y="1332768"/>
                </a:cubicBezTo>
                <a:cubicBezTo>
                  <a:pt x="407562" y="1334137"/>
                  <a:pt x="423412" y="1334381"/>
                  <a:pt x="443345" y="1333499"/>
                </a:cubicBezTo>
                <a:cubicBezTo>
                  <a:pt x="463277" y="1332617"/>
                  <a:pt x="494324" y="1329710"/>
                  <a:pt x="536484" y="1324777"/>
                </a:cubicBezTo>
                <a:cubicBezTo>
                  <a:pt x="578644" y="1319843"/>
                  <a:pt x="608863" y="1315774"/>
                  <a:pt x="627139" y="1312569"/>
                </a:cubicBezTo>
                <a:cubicBezTo>
                  <a:pt x="636278" y="1310967"/>
                  <a:pt x="644381" y="1310503"/>
                  <a:pt x="651449" y="1311177"/>
                </a:cubicBezTo>
                <a:close/>
                <a:moveTo>
                  <a:pt x="2788854" y="1306210"/>
                </a:moveTo>
                <a:cubicBezTo>
                  <a:pt x="2792250" y="1306470"/>
                  <a:pt x="2795593" y="1307561"/>
                  <a:pt x="2798884" y="1309483"/>
                </a:cubicBezTo>
                <a:cubicBezTo>
                  <a:pt x="2805466" y="1313326"/>
                  <a:pt x="2811263" y="1317549"/>
                  <a:pt x="2816275" y="1322152"/>
                </a:cubicBezTo>
                <a:cubicBezTo>
                  <a:pt x="2821287" y="1326755"/>
                  <a:pt x="2821391" y="1330721"/>
                  <a:pt x="2816587" y="1334047"/>
                </a:cubicBezTo>
                <a:cubicBezTo>
                  <a:pt x="2811783" y="1337374"/>
                  <a:pt x="2807172" y="1344121"/>
                  <a:pt x="2802756" y="1354289"/>
                </a:cubicBezTo>
                <a:cubicBezTo>
                  <a:pt x="2798339" y="1364456"/>
                  <a:pt x="2791656" y="1374569"/>
                  <a:pt x="2782708" y="1384629"/>
                </a:cubicBezTo>
                <a:cubicBezTo>
                  <a:pt x="2773760" y="1394689"/>
                  <a:pt x="2768626" y="1394771"/>
                  <a:pt x="2767307" y="1384876"/>
                </a:cubicBezTo>
                <a:cubicBezTo>
                  <a:pt x="2757569" y="1385314"/>
                  <a:pt x="2745393" y="1386400"/>
                  <a:pt x="2730777" y="1388135"/>
                </a:cubicBezTo>
                <a:lnTo>
                  <a:pt x="2714261" y="1390444"/>
                </a:lnTo>
                <a:lnTo>
                  <a:pt x="2732234" y="1397245"/>
                </a:lnTo>
                <a:cubicBezTo>
                  <a:pt x="2738379" y="1399941"/>
                  <a:pt x="2740300" y="1403924"/>
                  <a:pt x="2737999" y="1409194"/>
                </a:cubicBezTo>
                <a:cubicBezTo>
                  <a:pt x="2735697" y="1414464"/>
                  <a:pt x="2734145" y="1420246"/>
                  <a:pt x="2733342" y="1426542"/>
                </a:cubicBezTo>
                <a:cubicBezTo>
                  <a:pt x="2744197" y="1423846"/>
                  <a:pt x="2753669" y="1421824"/>
                  <a:pt x="2761757" y="1420476"/>
                </a:cubicBezTo>
                <a:cubicBezTo>
                  <a:pt x="2769845" y="1419128"/>
                  <a:pt x="2776581" y="1421548"/>
                  <a:pt x="2781966" y="1427736"/>
                </a:cubicBezTo>
                <a:cubicBezTo>
                  <a:pt x="2787351" y="1433923"/>
                  <a:pt x="2786078" y="1438225"/>
                  <a:pt x="2778148" y="1440642"/>
                </a:cubicBezTo>
                <a:cubicBezTo>
                  <a:pt x="2770218" y="1443058"/>
                  <a:pt x="2755282" y="1445894"/>
                  <a:pt x="2733342" y="1449149"/>
                </a:cubicBezTo>
                <a:cubicBezTo>
                  <a:pt x="2733342" y="1457452"/>
                  <a:pt x="2732897" y="1464314"/>
                  <a:pt x="2732008" y="1469735"/>
                </a:cubicBezTo>
                <a:cubicBezTo>
                  <a:pt x="2747438" y="1468931"/>
                  <a:pt x="2764890" y="1466931"/>
                  <a:pt x="2784364" y="1463733"/>
                </a:cubicBezTo>
                <a:cubicBezTo>
                  <a:pt x="2803838" y="1460535"/>
                  <a:pt x="2817300" y="1464364"/>
                  <a:pt x="2824750" y="1475220"/>
                </a:cubicBezTo>
                <a:cubicBezTo>
                  <a:pt x="2832200" y="1486075"/>
                  <a:pt x="2824653" y="1490151"/>
                  <a:pt x="2802110" y="1487448"/>
                </a:cubicBezTo>
                <a:cubicBezTo>
                  <a:pt x="2779568" y="1484745"/>
                  <a:pt x="2752149" y="1485287"/>
                  <a:pt x="2719855" y="1489072"/>
                </a:cubicBezTo>
                <a:cubicBezTo>
                  <a:pt x="2729750" y="1495511"/>
                  <a:pt x="2732037" y="1501143"/>
                  <a:pt x="2726717" y="1505969"/>
                </a:cubicBezTo>
                <a:cubicBezTo>
                  <a:pt x="2721396" y="1510794"/>
                  <a:pt x="2716865" y="1515906"/>
                  <a:pt x="2713122" y="1521306"/>
                </a:cubicBezTo>
                <a:cubicBezTo>
                  <a:pt x="2709379" y="1526705"/>
                  <a:pt x="2705292" y="1531835"/>
                  <a:pt x="2700861" y="1536696"/>
                </a:cubicBezTo>
                <a:cubicBezTo>
                  <a:pt x="2696430" y="1541558"/>
                  <a:pt x="2697896" y="1543328"/>
                  <a:pt x="2705260" y="1542009"/>
                </a:cubicBezTo>
                <a:cubicBezTo>
                  <a:pt x="2712624" y="1540690"/>
                  <a:pt x="2730481" y="1538453"/>
                  <a:pt x="2758832" y="1535298"/>
                </a:cubicBezTo>
                <a:cubicBezTo>
                  <a:pt x="2752895" y="1528200"/>
                  <a:pt x="2748263" y="1520449"/>
                  <a:pt x="2744936" y="1512045"/>
                </a:cubicBezTo>
                <a:cubicBezTo>
                  <a:pt x="2741609" y="1503642"/>
                  <a:pt x="2743975" y="1500896"/>
                  <a:pt x="2752034" y="1503807"/>
                </a:cubicBezTo>
                <a:cubicBezTo>
                  <a:pt x="2760093" y="1506718"/>
                  <a:pt x="2768809" y="1511687"/>
                  <a:pt x="2778180" y="1518714"/>
                </a:cubicBezTo>
                <a:cubicBezTo>
                  <a:pt x="2787551" y="1525740"/>
                  <a:pt x="2795019" y="1534879"/>
                  <a:pt x="2800583" y="1546128"/>
                </a:cubicBezTo>
                <a:cubicBezTo>
                  <a:pt x="2806147" y="1557378"/>
                  <a:pt x="2807129" y="1567732"/>
                  <a:pt x="2803530" y="1577189"/>
                </a:cubicBezTo>
                <a:cubicBezTo>
                  <a:pt x="2799931" y="1586647"/>
                  <a:pt x="2793728" y="1586363"/>
                  <a:pt x="2784924" y="1576340"/>
                </a:cubicBezTo>
                <a:cubicBezTo>
                  <a:pt x="2776119" y="1566316"/>
                  <a:pt x="2769458" y="1557382"/>
                  <a:pt x="2764941" y="1549538"/>
                </a:cubicBezTo>
                <a:cubicBezTo>
                  <a:pt x="2740376" y="1554041"/>
                  <a:pt x="2721378" y="1558038"/>
                  <a:pt x="2707949" y="1561530"/>
                </a:cubicBezTo>
                <a:cubicBezTo>
                  <a:pt x="2694519" y="1565022"/>
                  <a:pt x="2681563" y="1570421"/>
                  <a:pt x="2669080" y="1577727"/>
                </a:cubicBezTo>
                <a:cubicBezTo>
                  <a:pt x="2656597" y="1585033"/>
                  <a:pt x="2649538" y="1582588"/>
                  <a:pt x="2647903" y="1570392"/>
                </a:cubicBezTo>
                <a:cubicBezTo>
                  <a:pt x="2646268" y="1558196"/>
                  <a:pt x="2648616" y="1550864"/>
                  <a:pt x="2654948" y="1548398"/>
                </a:cubicBezTo>
                <a:cubicBezTo>
                  <a:pt x="2661279" y="1545931"/>
                  <a:pt x="2667424" y="1542357"/>
                  <a:pt x="2673382" y="1537675"/>
                </a:cubicBezTo>
                <a:cubicBezTo>
                  <a:pt x="2679340" y="1532993"/>
                  <a:pt x="2684288" y="1526715"/>
                  <a:pt x="2688224" y="1518843"/>
                </a:cubicBezTo>
                <a:cubicBezTo>
                  <a:pt x="2692160" y="1510970"/>
                  <a:pt x="2695448" y="1501857"/>
                  <a:pt x="2698086" y="1491503"/>
                </a:cubicBezTo>
                <a:cubicBezTo>
                  <a:pt x="2673608" y="1495059"/>
                  <a:pt x="2657955" y="1497974"/>
                  <a:pt x="2651129" y="1500247"/>
                </a:cubicBezTo>
                <a:cubicBezTo>
                  <a:pt x="2644303" y="1502520"/>
                  <a:pt x="2635578" y="1499358"/>
                  <a:pt x="2624951" y="1490761"/>
                </a:cubicBezTo>
                <a:cubicBezTo>
                  <a:pt x="2614325" y="1482164"/>
                  <a:pt x="2618039" y="1477865"/>
                  <a:pt x="2636094" y="1477865"/>
                </a:cubicBezTo>
                <a:cubicBezTo>
                  <a:pt x="2651366" y="1477865"/>
                  <a:pt x="2675185" y="1476209"/>
                  <a:pt x="2707551" y="1472897"/>
                </a:cubicBezTo>
                <a:lnTo>
                  <a:pt x="2707551" y="1452354"/>
                </a:lnTo>
                <a:cubicBezTo>
                  <a:pt x="2700223" y="1453229"/>
                  <a:pt x="2692350" y="1453899"/>
                  <a:pt x="2683933" y="1454365"/>
                </a:cubicBezTo>
                <a:cubicBezTo>
                  <a:pt x="2675515" y="1454831"/>
                  <a:pt x="2668123" y="1452229"/>
                  <a:pt x="2661756" y="1446557"/>
                </a:cubicBezTo>
                <a:cubicBezTo>
                  <a:pt x="2655389" y="1440886"/>
                  <a:pt x="2656568" y="1437727"/>
                  <a:pt x="2665294" y="1437082"/>
                </a:cubicBezTo>
                <a:cubicBezTo>
                  <a:pt x="2674020" y="1436437"/>
                  <a:pt x="2688106" y="1434493"/>
                  <a:pt x="2707551" y="1431253"/>
                </a:cubicBezTo>
                <a:cubicBezTo>
                  <a:pt x="2706691" y="1417314"/>
                  <a:pt x="2704224" y="1405845"/>
                  <a:pt x="2700151" y="1396847"/>
                </a:cubicBezTo>
                <a:lnTo>
                  <a:pt x="2698811" y="1392603"/>
                </a:lnTo>
                <a:lnTo>
                  <a:pt x="2679609" y="1395287"/>
                </a:lnTo>
                <a:cubicBezTo>
                  <a:pt x="2673687" y="1405440"/>
                  <a:pt x="2668571" y="1404666"/>
                  <a:pt x="2664262" y="1392964"/>
                </a:cubicBezTo>
                <a:cubicBezTo>
                  <a:pt x="2659952" y="1381263"/>
                  <a:pt x="2655815" y="1369905"/>
                  <a:pt x="2651850" y="1358892"/>
                </a:cubicBezTo>
                <a:cubicBezTo>
                  <a:pt x="2647885" y="1347879"/>
                  <a:pt x="2643801" y="1339081"/>
                  <a:pt x="2639600" y="1332499"/>
                </a:cubicBezTo>
                <a:cubicBezTo>
                  <a:pt x="2635398" y="1325917"/>
                  <a:pt x="2637051" y="1323091"/>
                  <a:pt x="2644558" y="1324024"/>
                </a:cubicBezTo>
                <a:cubicBezTo>
                  <a:pt x="2652065" y="1324956"/>
                  <a:pt x="2659676" y="1325838"/>
                  <a:pt x="2667391" y="1326669"/>
                </a:cubicBezTo>
                <a:cubicBezTo>
                  <a:pt x="2699958" y="1324045"/>
                  <a:pt x="2724870" y="1320966"/>
                  <a:pt x="2742129" y="1317431"/>
                </a:cubicBezTo>
                <a:cubicBezTo>
                  <a:pt x="2759387" y="1313896"/>
                  <a:pt x="2771515" y="1310727"/>
                  <a:pt x="2778514" y="1307923"/>
                </a:cubicBezTo>
                <a:cubicBezTo>
                  <a:pt x="2782012" y="1306521"/>
                  <a:pt x="2785460" y="1305951"/>
                  <a:pt x="2788854" y="1306210"/>
                </a:cubicBezTo>
                <a:close/>
                <a:moveTo>
                  <a:pt x="3799808" y="1303339"/>
                </a:moveTo>
                <a:cubicBezTo>
                  <a:pt x="3806614" y="1302425"/>
                  <a:pt x="3814387" y="1304261"/>
                  <a:pt x="3823126" y="1308848"/>
                </a:cubicBezTo>
                <a:cubicBezTo>
                  <a:pt x="3834777" y="1314964"/>
                  <a:pt x="3843983" y="1320826"/>
                  <a:pt x="3850745" y="1326433"/>
                </a:cubicBezTo>
                <a:cubicBezTo>
                  <a:pt x="3857506" y="1332040"/>
                  <a:pt x="3859066" y="1337349"/>
                  <a:pt x="3855423" y="1342361"/>
                </a:cubicBezTo>
                <a:cubicBezTo>
                  <a:pt x="3851781" y="1347373"/>
                  <a:pt x="3849522" y="1357737"/>
                  <a:pt x="3848648" y="1373454"/>
                </a:cubicBezTo>
                <a:cubicBezTo>
                  <a:pt x="3847773" y="1389171"/>
                  <a:pt x="3848235" y="1415883"/>
                  <a:pt x="3850035" y="1453591"/>
                </a:cubicBezTo>
                <a:cubicBezTo>
                  <a:pt x="3851835" y="1491299"/>
                  <a:pt x="3853419" y="1519811"/>
                  <a:pt x="3854789" y="1539127"/>
                </a:cubicBezTo>
                <a:cubicBezTo>
                  <a:pt x="3856158" y="1558443"/>
                  <a:pt x="3852010" y="1575131"/>
                  <a:pt x="3842345" y="1589192"/>
                </a:cubicBezTo>
                <a:cubicBezTo>
                  <a:pt x="3832680" y="1603253"/>
                  <a:pt x="3824449" y="1603726"/>
                  <a:pt x="3817651" y="1590612"/>
                </a:cubicBezTo>
                <a:cubicBezTo>
                  <a:pt x="3810854" y="1577498"/>
                  <a:pt x="3800812" y="1564423"/>
                  <a:pt x="3787526" y="1551388"/>
                </a:cubicBezTo>
                <a:cubicBezTo>
                  <a:pt x="3774240" y="1538352"/>
                  <a:pt x="3775495" y="1534083"/>
                  <a:pt x="3791290" y="1538578"/>
                </a:cubicBezTo>
                <a:cubicBezTo>
                  <a:pt x="3807086" y="1543074"/>
                  <a:pt x="3815862" y="1543461"/>
                  <a:pt x="3817619" y="1539740"/>
                </a:cubicBezTo>
                <a:cubicBezTo>
                  <a:pt x="3819376" y="1536019"/>
                  <a:pt x="3820476" y="1526619"/>
                  <a:pt x="3820921" y="1511540"/>
                </a:cubicBezTo>
                <a:cubicBezTo>
                  <a:pt x="3821365" y="1496461"/>
                  <a:pt x="3820476" y="1465131"/>
                  <a:pt x="3818254" y="1417551"/>
                </a:cubicBezTo>
                <a:cubicBezTo>
                  <a:pt x="3816031" y="1369970"/>
                  <a:pt x="3812804" y="1344064"/>
                  <a:pt x="3808574" y="1339834"/>
                </a:cubicBezTo>
                <a:cubicBezTo>
                  <a:pt x="3804343" y="1335603"/>
                  <a:pt x="3797647" y="1333277"/>
                  <a:pt x="3788483" y="1332854"/>
                </a:cubicBezTo>
                <a:cubicBezTo>
                  <a:pt x="3779320" y="1332431"/>
                  <a:pt x="3764632" y="1333345"/>
                  <a:pt x="3744419" y="1335596"/>
                </a:cubicBezTo>
                <a:cubicBezTo>
                  <a:pt x="3724207" y="1337848"/>
                  <a:pt x="3694182" y="1341096"/>
                  <a:pt x="3654345" y="1345340"/>
                </a:cubicBezTo>
                <a:cubicBezTo>
                  <a:pt x="3655220" y="1408624"/>
                  <a:pt x="3655209" y="1456563"/>
                  <a:pt x="3654313" y="1489158"/>
                </a:cubicBezTo>
                <a:cubicBezTo>
                  <a:pt x="3653416" y="1521754"/>
                  <a:pt x="3650183" y="1546716"/>
                  <a:pt x="3644612" y="1564047"/>
                </a:cubicBezTo>
                <a:cubicBezTo>
                  <a:pt x="3639040" y="1581377"/>
                  <a:pt x="3632497" y="1582897"/>
                  <a:pt x="3624983" y="1568607"/>
                </a:cubicBezTo>
                <a:cubicBezTo>
                  <a:pt x="3617469" y="1554317"/>
                  <a:pt x="3615063" y="1543214"/>
                  <a:pt x="3617767" y="1535298"/>
                </a:cubicBezTo>
                <a:cubicBezTo>
                  <a:pt x="3620470" y="1527382"/>
                  <a:pt x="3623169" y="1511278"/>
                  <a:pt x="3625865" y="1486986"/>
                </a:cubicBezTo>
                <a:cubicBezTo>
                  <a:pt x="3628561" y="1462693"/>
                  <a:pt x="3629909" y="1433576"/>
                  <a:pt x="3629909" y="1399632"/>
                </a:cubicBezTo>
                <a:cubicBezTo>
                  <a:pt x="3629909" y="1365460"/>
                  <a:pt x="3627210" y="1343630"/>
                  <a:pt x="3621811" y="1334144"/>
                </a:cubicBezTo>
                <a:cubicBezTo>
                  <a:pt x="3616412" y="1324658"/>
                  <a:pt x="3617512" y="1320388"/>
                  <a:pt x="3625112" y="1321335"/>
                </a:cubicBezTo>
                <a:cubicBezTo>
                  <a:pt x="3632713" y="1322281"/>
                  <a:pt x="3639123" y="1323407"/>
                  <a:pt x="3644343" y="1324712"/>
                </a:cubicBezTo>
                <a:cubicBezTo>
                  <a:pt x="3649562" y="1326017"/>
                  <a:pt x="3662924" y="1325791"/>
                  <a:pt x="3684427" y="1324034"/>
                </a:cubicBezTo>
                <a:cubicBezTo>
                  <a:pt x="3705930" y="1322278"/>
                  <a:pt x="3727401" y="1319610"/>
                  <a:pt x="3748840" y="1316033"/>
                </a:cubicBezTo>
                <a:cubicBezTo>
                  <a:pt x="3770278" y="1312455"/>
                  <a:pt x="3785106" y="1308834"/>
                  <a:pt x="3793323" y="1305170"/>
                </a:cubicBezTo>
                <a:cubicBezTo>
                  <a:pt x="3795377" y="1304254"/>
                  <a:pt x="3797539" y="1303644"/>
                  <a:pt x="3799808" y="1303339"/>
                </a:cubicBezTo>
                <a:close/>
                <a:moveTo>
                  <a:pt x="1656683" y="1303339"/>
                </a:moveTo>
                <a:cubicBezTo>
                  <a:pt x="1663489" y="1302425"/>
                  <a:pt x="1671262" y="1304261"/>
                  <a:pt x="1680001" y="1308848"/>
                </a:cubicBezTo>
                <a:cubicBezTo>
                  <a:pt x="1691652" y="1314964"/>
                  <a:pt x="1700858" y="1320826"/>
                  <a:pt x="1707620" y="1326433"/>
                </a:cubicBezTo>
                <a:cubicBezTo>
                  <a:pt x="1714381" y="1332040"/>
                  <a:pt x="1715941" y="1337349"/>
                  <a:pt x="1712298" y="1342361"/>
                </a:cubicBezTo>
                <a:cubicBezTo>
                  <a:pt x="1708656" y="1347373"/>
                  <a:pt x="1706397" y="1357737"/>
                  <a:pt x="1705523" y="1373454"/>
                </a:cubicBezTo>
                <a:cubicBezTo>
                  <a:pt x="1704648" y="1389171"/>
                  <a:pt x="1705110" y="1415883"/>
                  <a:pt x="1706910" y="1453591"/>
                </a:cubicBezTo>
                <a:cubicBezTo>
                  <a:pt x="1708710" y="1491299"/>
                  <a:pt x="1710294" y="1519811"/>
                  <a:pt x="1711664" y="1539127"/>
                </a:cubicBezTo>
                <a:cubicBezTo>
                  <a:pt x="1713033" y="1558443"/>
                  <a:pt x="1708885" y="1575131"/>
                  <a:pt x="1699220" y="1589192"/>
                </a:cubicBezTo>
                <a:cubicBezTo>
                  <a:pt x="1689555" y="1603253"/>
                  <a:pt x="1681323" y="1603726"/>
                  <a:pt x="1674526" y="1590612"/>
                </a:cubicBezTo>
                <a:cubicBezTo>
                  <a:pt x="1667729" y="1577498"/>
                  <a:pt x="1657687" y="1564423"/>
                  <a:pt x="1644401" y="1551388"/>
                </a:cubicBezTo>
                <a:cubicBezTo>
                  <a:pt x="1631115" y="1538352"/>
                  <a:pt x="1632370" y="1534083"/>
                  <a:pt x="1648165" y="1538578"/>
                </a:cubicBezTo>
                <a:cubicBezTo>
                  <a:pt x="1663961" y="1543074"/>
                  <a:pt x="1672737" y="1543461"/>
                  <a:pt x="1674494" y="1539740"/>
                </a:cubicBezTo>
                <a:cubicBezTo>
                  <a:pt x="1676251" y="1536019"/>
                  <a:pt x="1677351" y="1526619"/>
                  <a:pt x="1677796" y="1511540"/>
                </a:cubicBezTo>
                <a:cubicBezTo>
                  <a:pt x="1678240" y="1496461"/>
                  <a:pt x="1677351" y="1465131"/>
                  <a:pt x="1675128" y="1417551"/>
                </a:cubicBezTo>
                <a:cubicBezTo>
                  <a:pt x="1672906" y="1369970"/>
                  <a:pt x="1669679" y="1344064"/>
                  <a:pt x="1665449" y="1339834"/>
                </a:cubicBezTo>
                <a:cubicBezTo>
                  <a:pt x="1661218" y="1335603"/>
                  <a:pt x="1654522" y="1333277"/>
                  <a:pt x="1645358" y="1332854"/>
                </a:cubicBezTo>
                <a:cubicBezTo>
                  <a:pt x="1636195" y="1332431"/>
                  <a:pt x="1621507" y="1333345"/>
                  <a:pt x="1601294" y="1335596"/>
                </a:cubicBezTo>
                <a:cubicBezTo>
                  <a:pt x="1581082" y="1337848"/>
                  <a:pt x="1551057" y="1341096"/>
                  <a:pt x="1511220" y="1345340"/>
                </a:cubicBezTo>
                <a:cubicBezTo>
                  <a:pt x="1512095" y="1408624"/>
                  <a:pt x="1512084" y="1456563"/>
                  <a:pt x="1511188" y="1489158"/>
                </a:cubicBezTo>
                <a:cubicBezTo>
                  <a:pt x="1510291" y="1521754"/>
                  <a:pt x="1507058" y="1546716"/>
                  <a:pt x="1501486" y="1564047"/>
                </a:cubicBezTo>
                <a:cubicBezTo>
                  <a:pt x="1495915" y="1581377"/>
                  <a:pt x="1489373" y="1582897"/>
                  <a:pt x="1481858" y="1568607"/>
                </a:cubicBezTo>
                <a:cubicBezTo>
                  <a:pt x="1474344" y="1554317"/>
                  <a:pt x="1471938" y="1543214"/>
                  <a:pt x="1474642" y="1535298"/>
                </a:cubicBezTo>
                <a:cubicBezTo>
                  <a:pt x="1477345" y="1527382"/>
                  <a:pt x="1480044" y="1511278"/>
                  <a:pt x="1482740" y="1486986"/>
                </a:cubicBezTo>
                <a:cubicBezTo>
                  <a:pt x="1485436" y="1462693"/>
                  <a:pt x="1486784" y="1433576"/>
                  <a:pt x="1486784" y="1399632"/>
                </a:cubicBezTo>
                <a:cubicBezTo>
                  <a:pt x="1486784" y="1365460"/>
                  <a:pt x="1484085" y="1343630"/>
                  <a:pt x="1478686" y="1334144"/>
                </a:cubicBezTo>
                <a:cubicBezTo>
                  <a:pt x="1473286" y="1324658"/>
                  <a:pt x="1474388" y="1320388"/>
                  <a:pt x="1481987" y="1321335"/>
                </a:cubicBezTo>
                <a:cubicBezTo>
                  <a:pt x="1489588" y="1322281"/>
                  <a:pt x="1495998" y="1323407"/>
                  <a:pt x="1501218" y="1324712"/>
                </a:cubicBezTo>
                <a:cubicBezTo>
                  <a:pt x="1506437" y="1326017"/>
                  <a:pt x="1519799" y="1325791"/>
                  <a:pt x="1541302" y="1324034"/>
                </a:cubicBezTo>
                <a:cubicBezTo>
                  <a:pt x="1562805" y="1322278"/>
                  <a:pt x="1584276" y="1319610"/>
                  <a:pt x="1605715" y="1316033"/>
                </a:cubicBezTo>
                <a:cubicBezTo>
                  <a:pt x="1627153" y="1312455"/>
                  <a:pt x="1641981" y="1308834"/>
                  <a:pt x="1650198" y="1305170"/>
                </a:cubicBezTo>
                <a:cubicBezTo>
                  <a:pt x="1652252" y="1304254"/>
                  <a:pt x="1654414" y="1303644"/>
                  <a:pt x="1656683" y="1303339"/>
                </a:cubicBezTo>
                <a:close/>
                <a:moveTo>
                  <a:pt x="4432122" y="1303148"/>
                </a:moveTo>
                <a:cubicBezTo>
                  <a:pt x="4440288" y="1304560"/>
                  <a:pt x="4449391" y="1307547"/>
                  <a:pt x="4459429" y="1312107"/>
                </a:cubicBezTo>
                <a:cubicBezTo>
                  <a:pt x="4470959" y="1317571"/>
                  <a:pt x="4475354" y="1324027"/>
                  <a:pt x="4472615" y="1331477"/>
                </a:cubicBezTo>
                <a:cubicBezTo>
                  <a:pt x="4469876" y="1338927"/>
                  <a:pt x="4468076" y="1348452"/>
                  <a:pt x="4467216" y="1360053"/>
                </a:cubicBezTo>
                <a:cubicBezTo>
                  <a:pt x="4466355" y="1371655"/>
                  <a:pt x="4465925" y="1388899"/>
                  <a:pt x="4465925" y="1411786"/>
                </a:cubicBezTo>
                <a:cubicBezTo>
                  <a:pt x="4465925" y="1433654"/>
                  <a:pt x="4466818" y="1453975"/>
                  <a:pt x="4468603" y="1472746"/>
                </a:cubicBezTo>
                <a:cubicBezTo>
                  <a:pt x="4470389" y="1491517"/>
                  <a:pt x="4470589" y="1508779"/>
                  <a:pt x="4469206" y="1524532"/>
                </a:cubicBezTo>
                <a:cubicBezTo>
                  <a:pt x="4467822" y="1540285"/>
                  <a:pt x="4462845" y="1554241"/>
                  <a:pt x="4454277" y="1566402"/>
                </a:cubicBezTo>
                <a:cubicBezTo>
                  <a:pt x="4445709" y="1578562"/>
                  <a:pt x="4438406" y="1580308"/>
                  <a:pt x="4432369" y="1571640"/>
                </a:cubicBezTo>
                <a:cubicBezTo>
                  <a:pt x="4426332" y="1562971"/>
                  <a:pt x="4420915" y="1555801"/>
                  <a:pt x="4416118" y="1550129"/>
                </a:cubicBezTo>
                <a:cubicBezTo>
                  <a:pt x="4411321" y="1544458"/>
                  <a:pt x="4405800" y="1538191"/>
                  <a:pt x="4399555" y="1531329"/>
                </a:cubicBezTo>
                <a:cubicBezTo>
                  <a:pt x="4393310" y="1524468"/>
                  <a:pt x="4394776" y="1521990"/>
                  <a:pt x="4403954" y="1523898"/>
                </a:cubicBezTo>
                <a:cubicBezTo>
                  <a:pt x="4413132" y="1525805"/>
                  <a:pt x="4420711" y="1527379"/>
                  <a:pt x="4426690" y="1528619"/>
                </a:cubicBezTo>
                <a:cubicBezTo>
                  <a:pt x="4432670" y="1529859"/>
                  <a:pt x="4436180" y="1528658"/>
                  <a:pt x="4437220" y="1525016"/>
                </a:cubicBezTo>
                <a:cubicBezTo>
                  <a:pt x="4438259" y="1521374"/>
                  <a:pt x="4439227" y="1513935"/>
                  <a:pt x="4440124" y="1502699"/>
                </a:cubicBezTo>
                <a:cubicBezTo>
                  <a:pt x="4441020" y="1491463"/>
                  <a:pt x="4441249" y="1460700"/>
                  <a:pt x="4440812" y="1410409"/>
                </a:cubicBezTo>
                <a:cubicBezTo>
                  <a:pt x="4440374" y="1360118"/>
                  <a:pt x="4436775" y="1329315"/>
                  <a:pt x="4430014" y="1318001"/>
                </a:cubicBezTo>
                <a:cubicBezTo>
                  <a:pt x="4423252" y="1306686"/>
                  <a:pt x="4423955" y="1301735"/>
                  <a:pt x="4432122" y="1303148"/>
                </a:cubicBezTo>
                <a:close/>
                <a:moveTo>
                  <a:pt x="2584792" y="1295652"/>
                </a:moveTo>
                <a:cubicBezTo>
                  <a:pt x="2590929" y="1295652"/>
                  <a:pt x="2598777" y="1298025"/>
                  <a:pt x="2608335" y="1302771"/>
                </a:cubicBezTo>
                <a:cubicBezTo>
                  <a:pt x="2617892" y="1307518"/>
                  <a:pt x="2620631" y="1313161"/>
                  <a:pt x="2616552" y="1319700"/>
                </a:cubicBezTo>
                <a:cubicBezTo>
                  <a:pt x="2612472" y="1326239"/>
                  <a:pt x="2610009" y="1346108"/>
                  <a:pt x="2609163" y="1379305"/>
                </a:cubicBezTo>
                <a:cubicBezTo>
                  <a:pt x="2627002" y="1374802"/>
                  <a:pt x="2637538" y="1376405"/>
                  <a:pt x="2640772" y="1384113"/>
                </a:cubicBezTo>
                <a:cubicBezTo>
                  <a:pt x="2644006" y="1391821"/>
                  <a:pt x="2633469" y="1398966"/>
                  <a:pt x="2609163" y="1405548"/>
                </a:cubicBezTo>
                <a:lnTo>
                  <a:pt x="2609163" y="1433296"/>
                </a:lnTo>
                <a:cubicBezTo>
                  <a:pt x="2624421" y="1421594"/>
                  <a:pt x="2634086" y="1417407"/>
                  <a:pt x="2638159" y="1420734"/>
                </a:cubicBezTo>
                <a:cubicBezTo>
                  <a:pt x="2642231" y="1424061"/>
                  <a:pt x="2632566" y="1434823"/>
                  <a:pt x="2609163" y="1453021"/>
                </a:cubicBezTo>
                <a:cubicBezTo>
                  <a:pt x="2609163" y="1495640"/>
                  <a:pt x="2609385" y="1521564"/>
                  <a:pt x="2609830" y="1530792"/>
                </a:cubicBezTo>
                <a:cubicBezTo>
                  <a:pt x="2610274" y="1540020"/>
                  <a:pt x="2609787" y="1548659"/>
                  <a:pt x="2608367" y="1556712"/>
                </a:cubicBezTo>
                <a:cubicBezTo>
                  <a:pt x="2606947" y="1564763"/>
                  <a:pt x="2602720" y="1572331"/>
                  <a:pt x="2595687" y="1579416"/>
                </a:cubicBezTo>
                <a:cubicBezTo>
                  <a:pt x="2588653" y="1586500"/>
                  <a:pt x="2582268" y="1584603"/>
                  <a:pt x="2576532" y="1573726"/>
                </a:cubicBezTo>
                <a:cubicBezTo>
                  <a:pt x="2570795" y="1562849"/>
                  <a:pt x="2563751" y="1552696"/>
                  <a:pt x="2555398" y="1543268"/>
                </a:cubicBezTo>
                <a:cubicBezTo>
                  <a:pt x="2547045" y="1533839"/>
                  <a:pt x="2548421" y="1531154"/>
                  <a:pt x="2559528" y="1535212"/>
                </a:cubicBezTo>
                <a:cubicBezTo>
                  <a:pt x="2570634" y="1539270"/>
                  <a:pt x="2577256" y="1541299"/>
                  <a:pt x="2579393" y="1541299"/>
                </a:cubicBezTo>
                <a:cubicBezTo>
                  <a:pt x="2581171" y="1541299"/>
                  <a:pt x="2582504" y="1540564"/>
                  <a:pt x="2583393" y="1539095"/>
                </a:cubicBezTo>
                <a:cubicBezTo>
                  <a:pt x="2584282" y="1537625"/>
                  <a:pt x="2584949" y="1534871"/>
                  <a:pt x="2585394" y="1530835"/>
                </a:cubicBezTo>
                <a:cubicBezTo>
                  <a:pt x="2585838" y="1526798"/>
                  <a:pt x="2586061" y="1505141"/>
                  <a:pt x="2586061" y="1465863"/>
                </a:cubicBezTo>
                <a:cubicBezTo>
                  <a:pt x="2564565" y="1483171"/>
                  <a:pt x="2550752" y="1494697"/>
                  <a:pt x="2544621" y="1500441"/>
                </a:cubicBezTo>
                <a:cubicBezTo>
                  <a:pt x="2538491" y="1506184"/>
                  <a:pt x="2533081" y="1507779"/>
                  <a:pt x="2528392" y="1505227"/>
                </a:cubicBezTo>
                <a:cubicBezTo>
                  <a:pt x="2523702" y="1502674"/>
                  <a:pt x="2518644" y="1498390"/>
                  <a:pt x="2513216" y="1492374"/>
                </a:cubicBezTo>
                <a:cubicBezTo>
                  <a:pt x="2507788" y="1486358"/>
                  <a:pt x="2507724" y="1482705"/>
                  <a:pt x="2513022" y="1481415"/>
                </a:cubicBezTo>
                <a:cubicBezTo>
                  <a:pt x="2518321" y="1480124"/>
                  <a:pt x="2524907" y="1477729"/>
                  <a:pt x="2532780" y="1474230"/>
                </a:cubicBezTo>
                <a:cubicBezTo>
                  <a:pt x="2540652" y="1470731"/>
                  <a:pt x="2558413" y="1460772"/>
                  <a:pt x="2586061" y="1444352"/>
                </a:cubicBezTo>
                <a:lnTo>
                  <a:pt x="2586061" y="1409162"/>
                </a:lnTo>
                <a:cubicBezTo>
                  <a:pt x="2583121" y="1410036"/>
                  <a:pt x="2577116" y="1410707"/>
                  <a:pt x="2568046" y="1411173"/>
                </a:cubicBezTo>
                <a:cubicBezTo>
                  <a:pt x="2558975" y="1411639"/>
                  <a:pt x="2550038" y="1410061"/>
                  <a:pt x="2541233" y="1406440"/>
                </a:cubicBezTo>
                <a:cubicBezTo>
                  <a:pt x="2532428" y="1402819"/>
                  <a:pt x="2534303" y="1399457"/>
                  <a:pt x="2546858" y="1396352"/>
                </a:cubicBezTo>
                <a:cubicBezTo>
                  <a:pt x="2559413" y="1393247"/>
                  <a:pt x="2572480" y="1389300"/>
                  <a:pt x="2586061" y="1384511"/>
                </a:cubicBezTo>
                <a:lnTo>
                  <a:pt x="2586061" y="1340242"/>
                </a:lnTo>
                <a:cubicBezTo>
                  <a:pt x="2586061" y="1324956"/>
                  <a:pt x="2584035" y="1313702"/>
                  <a:pt x="2579984" y="1306482"/>
                </a:cubicBezTo>
                <a:cubicBezTo>
                  <a:pt x="2575933" y="1299262"/>
                  <a:pt x="2577535" y="1295652"/>
                  <a:pt x="2584792" y="1295652"/>
                </a:cubicBezTo>
                <a:close/>
                <a:moveTo>
                  <a:pt x="5166082" y="1295401"/>
                </a:moveTo>
                <a:cubicBezTo>
                  <a:pt x="5169982" y="1295604"/>
                  <a:pt x="5173998" y="1296182"/>
                  <a:pt x="5178128" y="1297136"/>
                </a:cubicBezTo>
                <a:cubicBezTo>
                  <a:pt x="5186388" y="1299043"/>
                  <a:pt x="5193766" y="1302764"/>
                  <a:pt x="5200262" y="1308300"/>
                </a:cubicBezTo>
                <a:cubicBezTo>
                  <a:pt x="5206758" y="1313835"/>
                  <a:pt x="5209171" y="1322131"/>
                  <a:pt x="5207500" y="1333187"/>
                </a:cubicBezTo>
                <a:cubicBezTo>
                  <a:pt x="5205829" y="1344243"/>
                  <a:pt x="5198817" y="1346226"/>
                  <a:pt x="5186463" y="1339135"/>
                </a:cubicBezTo>
                <a:cubicBezTo>
                  <a:pt x="5174109" y="1332043"/>
                  <a:pt x="5163931" y="1324490"/>
                  <a:pt x="5155929" y="1316474"/>
                </a:cubicBezTo>
                <a:cubicBezTo>
                  <a:pt x="5147784" y="1303869"/>
                  <a:pt x="5147382" y="1297017"/>
                  <a:pt x="5154724" y="1295920"/>
                </a:cubicBezTo>
                <a:cubicBezTo>
                  <a:pt x="5158396" y="1295372"/>
                  <a:pt x="5162182" y="1295199"/>
                  <a:pt x="5166082" y="1295401"/>
                </a:cubicBezTo>
                <a:close/>
                <a:moveTo>
                  <a:pt x="5924444" y="1294036"/>
                </a:moveTo>
                <a:cubicBezTo>
                  <a:pt x="5926332" y="1293978"/>
                  <a:pt x="5928666" y="1294363"/>
                  <a:pt x="5931446" y="1295189"/>
                </a:cubicBezTo>
                <a:cubicBezTo>
                  <a:pt x="5942568" y="1298494"/>
                  <a:pt x="5950918" y="1302341"/>
                  <a:pt x="5956496" y="1306729"/>
                </a:cubicBezTo>
                <a:cubicBezTo>
                  <a:pt x="5962074" y="1311117"/>
                  <a:pt x="5962730" y="1315936"/>
                  <a:pt x="5958464" y="1321184"/>
                </a:cubicBezTo>
                <a:cubicBezTo>
                  <a:pt x="5954198" y="1326433"/>
                  <a:pt x="5949157" y="1334865"/>
                  <a:pt x="5943342" y="1346480"/>
                </a:cubicBezTo>
                <a:cubicBezTo>
                  <a:pt x="5937527" y="1358096"/>
                  <a:pt x="5928956" y="1369941"/>
                  <a:pt x="5917626" y="1382015"/>
                </a:cubicBezTo>
                <a:cubicBezTo>
                  <a:pt x="5945977" y="1381227"/>
                  <a:pt x="5963504" y="1378330"/>
                  <a:pt x="5970208" y="1373325"/>
                </a:cubicBezTo>
                <a:cubicBezTo>
                  <a:pt x="5976912" y="1368321"/>
                  <a:pt x="5984681" y="1367747"/>
                  <a:pt x="5993515" y="1371605"/>
                </a:cubicBezTo>
                <a:cubicBezTo>
                  <a:pt x="6002348" y="1375462"/>
                  <a:pt x="6009458" y="1380284"/>
                  <a:pt x="6014842" y="1386070"/>
                </a:cubicBezTo>
                <a:cubicBezTo>
                  <a:pt x="6020227" y="1391856"/>
                  <a:pt x="6020632" y="1397241"/>
                  <a:pt x="6016058" y="1402224"/>
                </a:cubicBezTo>
                <a:cubicBezTo>
                  <a:pt x="6011483" y="1407208"/>
                  <a:pt x="6008310" y="1419024"/>
                  <a:pt x="6006539" y="1437673"/>
                </a:cubicBezTo>
                <a:cubicBezTo>
                  <a:pt x="6004768" y="1456323"/>
                  <a:pt x="6003209" y="1475080"/>
                  <a:pt x="6001861" y="1493944"/>
                </a:cubicBezTo>
                <a:cubicBezTo>
                  <a:pt x="6000512" y="1512809"/>
                  <a:pt x="5996534" y="1529082"/>
                  <a:pt x="5989922" y="1542762"/>
                </a:cubicBezTo>
                <a:cubicBezTo>
                  <a:pt x="5983312" y="1556443"/>
                  <a:pt x="5973055" y="1566843"/>
                  <a:pt x="5959152" y="1573963"/>
                </a:cubicBezTo>
                <a:cubicBezTo>
                  <a:pt x="5945249" y="1581083"/>
                  <a:pt x="5937770" y="1579294"/>
                  <a:pt x="5936716" y="1568596"/>
                </a:cubicBezTo>
                <a:cubicBezTo>
                  <a:pt x="5935662" y="1557898"/>
                  <a:pt x="5929941" y="1545723"/>
                  <a:pt x="5919552" y="1532071"/>
                </a:cubicBezTo>
                <a:cubicBezTo>
                  <a:pt x="5909162" y="1518420"/>
                  <a:pt x="5910568" y="1514791"/>
                  <a:pt x="5923768" y="1521187"/>
                </a:cubicBezTo>
                <a:cubicBezTo>
                  <a:pt x="5936968" y="1527583"/>
                  <a:pt x="5946185" y="1531182"/>
                  <a:pt x="5951419" y="1531985"/>
                </a:cubicBezTo>
                <a:cubicBezTo>
                  <a:pt x="5956653" y="1532788"/>
                  <a:pt x="5961526" y="1527981"/>
                  <a:pt x="5966035" y="1517563"/>
                </a:cubicBezTo>
                <a:cubicBezTo>
                  <a:pt x="5970546" y="1507144"/>
                  <a:pt x="5973700" y="1491367"/>
                  <a:pt x="5975500" y="1470229"/>
                </a:cubicBezTo>
                <a:cubicBezTo>
                  <a:pt x="5977300" y="1449092"/>
                  <a:pt x="5978200" y="1431410"/>
                  <a:pt x="5978200" y="1417185"/>
                </a:cubicBezTo>
                <a:cubicBezTo>
                  <a:pt x="5978200" y="1404350"/>
                  <a:pt x="5976962" y="1397105"/>
                  <a:pt x="5974488" y="1395449"/>
                </a:cubicBezTo>
                <a:cubicBezTo>
                  <a:pt x="5972015" y="1393792"/>
                  <a:pt x="5965867" y="1394197"/>
                  <a:pt x="5956044" y="1396664"/>
                </a:cubicBezTo>
                <a:lnTo>
                  <a:pt x="5927908" y="1403719"/>
                </a:lnTo>
                <a:cubicBezTo>
                  <a:pt x="5921082" y="1404651"/>
                  <a:pt x="5915016" y="1402414"/>
                  <a:pt x="5909710" y="1397008"/>
                </a:cubicBezTo>
                <a:cubicBezTo>
                  <a:pt x="5895987" y="1412596"/>
                  <a:pt x="5881700" y="1424592"/>
                  <a:pt x="5866851" y="1432995"/>
                </a:cubicBezTo>
                <a:cubicBezTo>
                  <a:pt x="5863139" y="1435096"/>
                  <a:pt x="5860344" y="1436374"/>
                  <a:pt x="5858466" y="1436830"/>
                </a:cubicBezTo>
                <a:lnTo>
                  <a:pt x="5856804" y="1436197"/>
                </a:lnTo>
                <a:lnTo>
                  <a:pt x="5856486" y="1441760"/>
                </a:lnTo>
                <a:cubicBezTo>
                  <a:pt x="5856280" y="1449092"/>
                  <a:pt x="5856400" y="1458155"/>
                  <a:pt x="5856849" y="1468949"/>
                </a:cubicBezTo>
                <a:cubicBezTo>
                  <a:pt x="5857745" y="1490539"/>
                  <a:pt x="5857036" y="1506886"/>
                  <a:pt x="5854720" y="1517993"/>
                </a:cubicBezTo>
                <a:cubicBezTo>
                  <a:pt x="5852404" y="1529099"/>
                  <a:pt x="5849292" y="1538033"/>
                  <a:pt x="5845384" y="1544795"/>
                </a:cubicBezTo>
                <a:cubicBezTo>
                  <a:pt x="5841476" y="1551556"/>
                  <a:pt x="5837292" y="1551657"/>
                  <a:pt x="5832833" y="1545096"/>
                </a:cubicBezTo>
                <a:cubicBezTo>
                  <a:pt x="5828373" y="1538535"/>
                  <a:pt x="5824960" y="1533086"/>
                  <a:pt x="5822594" y="1528748"/>
                </a:cubicBezTo>
                <a:cubicBezTo>
                  <a:pt x="5820228" y="1524410"/>
                  <a:pt x="5817915" y="1522066"/>
                  <a:pt x="5815656" y="1521714"/>
                </a:cubicBezTo>
                <a:cubicBezTo>
                  <a:pt x="5813398" y="1521363"/>
                  <a:pt x="5802174" y="1522836"/>
                  <a:pt x="5781982" y="1526135"/>
                </a:cubicBezTo>
                <a:cubicBezTo>
                  <a:pt x="5777278" y="1546239"/>
                  <a:pt x="5771912" y="1551739"/>
                  <a:pt x="5765882" y="1542633"/>
                </a:cubicBezTo>
                <a:cubicBezTo>
                  <a:pt x="5759852" y="1533527"/>
                  <a:pt x="5756837" y="1521402"/>
                  <a:pt x="5756837" y="1506259"/>
                </a:cubicBezTo>
                <a:cubicBezTo>
                  <a:pt x="5756837" y="1491990"/>
                  <a:pt x="5756396" y="1474262"/>
                  <a:pt x="5755514" y="1453075"/>
                </a:cubicBezTo>
                <a:cubicBezTo>
                  <a:pt x="5754632" y="1431887"/>
                  <a:pt x="5751484" y="1416550"/>
                  <a:pt x="5746070" y="1407064"/>
                </a:cubicBezTo>
                <a:cubicBezTo>
                  <a:pt x="5740658" y="1397578"/>
                  <a:pt x="5741579" y="1392835"/>
                  <a:pt x="5748835" y="1392835"/>
                </a:cubicBezTo>
                <a:cubicBezTo>
                  <a:pt x="5753625" y="1392835"/>
                  <a:pt x="5759224" y="1393273"/>
                  <a:pt x="5765634" y="1394147"/>
                </a:cubicBezTo>
                <a:cubicBezTo>
                  <a:pt x="5772518" y="1385500"/>
                  <a:pt x="5780197" y="1372128"/>
                  <a:pt x="5788672" y="1354031"/>
                </a:cubicBezTo>
                <a:cubicBezTo>
                  <a:pt x="5797147" y="1335933"/>
                  <a:pt x="5799811" y="1321675"/>
                  <a:pt x="5796663" y="1311257"/>
                </a:cubicBezTo>
                <a:cubicBezTo>
                  <a:pt x="5793516" y="1300839"/>
                  <a:pt x="5801442" y="1299753"/>
                  <a:pt x="5820443" y="1307999"/>
                </a:cubicBezTo>
                <a:cubicBezTo>
                  <a:pt x="5836647" y="1315828"/>
                  <a:pt x="5841656" y="1322722"/>
                  <a:pt x="5835468" y="1328681"/>
                </a:cubicBezTo>
                <a:cubicBezTo>
                  <a:pt x="5829280" y="1334639"/>
                  <a:pt x="5822616" y="1342974"/>
                  <a:pt x="5815474" y="1353686"/>
                </a:cubicBezTo>
                <a:cubicBezTo>
                  <a:pt x="5808332" y="1364399"/>
                  <a:pt x="5797391" y="1377886"/>
                  <a:pt x="5782649" y="1394147"/>
                </a:cubicBezTo>
                <a:cubicBezTo>
                  <a:pt x="5800001" y="1391652"/>
                  <a:pt x="5812061" y="1387429"/>
                  <a:pt x="5818830" y="1381478"/>
                </a:cubicBezTo>
                <a:cubicBezTo>
                  <a:pt x="5825598" y="1375527"/>
                  <a:pt x="5832926" y="1374472"/>
                  <a:pt x="5840813" y="1378316"/>
                </a:cubicBezTo>
                <a:cubicBezTo>
                  <a:pt x="5848700" y="1382159"/>
                  <a:pt x="5855601" y="1386160"/>
                  <a:pt x="5861516" y="1390318"/>
                </a:cubicBezTo>
                <a:cubicBezTo>
                  <a:pt x="5867432" y="1394477"/>
                  <a:pt x="5868770" y="1399356"/>
                  <a:pt x="5865528" y="1404956"/>
                </a:cubicBezTo>
                <a:cubicBezTo>
                  <a:pt x="5862288" y="1410556"/>
                  <a:pt x="5859806" y="1417224"/>
                  <a:pt x="5858086" y="1424961"/>
                </a:cubicBezTo>
                <a:cubicBezTo>
                  <a:pt x="5857656" y="1426895"/>
                  <a:pt x="5857308" y="1429262"/>
                  <a:pt x="5857040" y="1432062"/>
                </a:cubicBezTo>
                <a:lnTo>
                  <a:pt x="5857019" y="1432434"/>
                </a:lnTo>
                <a:lnTo>
                  <a:pt x="5858208" y="1429700"/>
                </a:lnTo>
                <a:cubicBezTo>
                  <a:pt x="5860000" y="1426867"/>
                  <a:pt x="5862709" y="1423211"/>
                  <a:pt x="5866335" y="1418734"/>
                </a:cubicBezTo>
                <a:cubicBezTo>
                  <a:pt x="5880840" y="1400823"/>
                  <a:pt x="5894112" y="1380348"/>
                  <a:pt x="5906150" y="1357311"/>
                </a:cubicBezTo>
                <a:cubicBezTo>
                  <a:pt x="5918189" y="1334273"/>
                  <a:pt x="5922635" y="1317334"/>
                  <a:pt x="5919487" y="1306493"/>
                </a:cubicBezTo>
                <a:cubicBezTo>
                  <a:pt x="5917126" y="1298362"/>
                  <a:pt x="5918778" y="1294210"/>
                  <a:pt x="5924444" y="1294036"/>
                </a:cubicBezTo>
                <a:close/>
                <a:moveTo>
                  <a:pt x="265587" y="1293694"/>
                </a:moveTo>
                <a:cubicBezTo>
                  <a:pt x="269818" y="1294942"/>
                  <a:pt x="276006" y="1298699"/>
                  <a:pt x="284151" y="1304966"/>
                </a:cubicBezTo>
                <a:cubicBezTo>
                  <a:pt x="297286" y="1316782"/>
                  <a:pt x="300198" y="1324612"/>
                  <a:pt x="292884" y="1328455"/>
                </a:cubicBezTo>
                <a:cubicBezTo>
                  <a:pt x="285570" y="1332298"/>
                  <a:pt x="274507" y="1342074"/>
                  <a:pt x="259693" y="1357784"/>
                </a:cubicBezTo>
                <a:cubicBezTo>
                  <a:pt x="244880" y="1373494"/>
                  <a:pt x="231189" y="1384636"/>
                  <a:pt x="218620" y="1391211"/>
                </a:cubicBezTo>
                <a:cubicBezTo>
                  <a:pt x="206050" y="1397786"/>
                  <a:pt x="200261" y="1398862"/>
                  <a:pt x="201250" y="1394438"/>
                </a:cubicBezTo>
                <a:cubicBezTo>
                  <a:pt x="202239" y="1390014"/>
                  <a:pt x="206606" y="1383926"/>
                  <a:pt x="214350" y="1376175"/>
                </a:cubicBezTo>
                <a:cubicBezTo>
                  <a:pt x="222093" y="1368424"/>
                  <a:pt x="230604" y="1357924"/>
                  <a:pt x="239883" y="1344674"/>
                </a:cubicBezTo>
                <a:cubicBezTo>
                  <a:pt x="249160" y="1331423"/>
                  <a:pt x="254470" y="1322131"/>
                  <a:pt x="255811" y="1316796"/>
                </a:cubicBezTo>
                <a:cubicBezTo>
                  <a:pt x="257152" y="1311462"/>
                  <a:pt x="258137" y="1305023"/>
                  <a:pt x="258768" y="1297480"/>
                </a:cubicBezTo>
                <a:cubicBezTo>
                  <a:pt x="259084" y="1293708"/>
                  <a:pt x="261357" y="1292447"/>
                  <a:pt x="265587" y="1293694"/>
                </a:cubicBezTo>
                <a:close/>
                <a:moveTo>
                  <a:pt x="2237216" y="1291677"/>
                </a:moveTo>
                <a:cubicBezTo>
                  <a:pt x="2238817" y="1291778"/>
                  <a:pt x="2240740" y="1292307"/>
                  <a:pt x="2242986" y="1293264"/>
                </a:cubicBezTo>
                <a:cubicBezTo>
                  <a:pt x="2251970" y="1297093"/>
                  <a:pt x="2259646" y="1301735"/>
                  <a:pt x="2266013" y="1307192"/>
                </a:cubicBezTo>
                <a:cubicBezTo>
                  <a:pt x="2272380" y="1312648"/>
                  <a:pt x="2273369" y="1317079"/>
                  <a:pt x="2268981" y="1320485"/>
                </a:cubicBezTo>
                <a:cubicBezTo>
                  <a:pt x="2264593" y="1323891"/>
                  <a:pt x="2259771" y="1330416"/>
                  <a:pt x="2254515" y="1340060"/>
                </a:cubicBezTo>
                <a:cubicBezTo>
                  <a:pt x="2249260" y="1349703"/>
                  <a:pt x="2239182" y="1366671"/>
                  <a:pt x="2224283" y="1390964"/>
                </a:cubicBezTo>
                <a:cubicBezTo>
                  <a:pt x="2236873" y="1397790"/>
                  <a:pt x="2242943" y="1405311"/>
                  <a:pt x="2242491" y="1413528"/>
                </a:cubicBezTo>
                <a:cubicBezTo>
                  <a:pt x="2242039" y="1421745"/>
                  <a:pt x="2241814" y="1437362"/>
                  <a:pt x="2241814" y="1460378"/>
                </a:cubicBezTo>
                <a:cubicBezTo>
                  <a:pt x="2241814" y="1480138"/>
                  <a:pt x="2241581" y="1500527"/>
                  <a:pt x="2241115" y="1521542"/>
                </a:cubicBezTo>
                <a:cubicBezTo>
                  <a:pt x="2240649" y="1542558"/>
                  <a:pt x="2238282" y="1558102"/>
                  <a:pt x="2234016" y="1568177"/>
                </a:cubicBezTo>
                <a:cubicBezTo>
                  <a:pt x="2229750" y="1578250"/>
                  <a:pt x="2224107" y="1577541"/>
                  <a:pt x="2217087" y="1566047"/>
                </a:cubicBezTo>
                <a:cubicBezTo>
                  <a:pt x="2210068" y="1554553"/>
                  <a:pt x="2207684" y="1543504"/>
                  <a:pt x="2209935" y="1532900"/>
                </a:cubicBezTo>
                <a:cubicBezTo>
                  <a:pt x="2212187" y="1522295"/>
                  <a:pt x="2214438" y="1508880"/>
                  <a:pt x="2216690" y="1492654"/>
                </a:cubicBezTo>
                <a:cubicBezTo>
                  <a:pt x="2218941" y="1476428"/>
                  <a:pt x="2219629" y="1458345"/>
                  <a:pt x="2218755" y="1438405"/>
                </a:cubicBezTo>
                <a:cubicBezTo>
                  <a:pt x="2217880" y="1418465"/>
                  <a:pt x="2216288" y="1406917"/>
                  <a:pt x="2213979" y="1403762"/>
                </a:cubicBezTo>
                <a:cubicBezTo>
                  <a:pt x="2199223" y="1423839"/>
                  <a:pt x="2182151" y="1439430"/>
                  <a:pt x="2162763" y="1450537"/>
                </a:cubicBezTo>
                <a:cubicBezTo>
                  <a:pt x="2143375" y="1461643"/>
                  <a:pt x="2140522" y="1458865"/>
                  <a:pt x="2154202" y="1442201"/>
                </a:cubicBezTo>
                <a:cubicBezTo>
                  <a:pt x="2167883" y="1425538"/>
                  <a:pt x="2180061" y="1409642"/>
                  <a:pt x="2190737" y="1394513"/>
                </a:cubicBezTo>
                <a:cubicBezTo>
                  <a:pt x="2201414" y="1379384"/>
                  <a:pt x="2211219" y="1362706"/>
                  <a:pt x="2220153" y="1344480"/>
                </a:cubicBezTo>
                <a:cubicBezTo>
                  <a:pt x="2229087" y="1326253"/>
                  <a:pt x="2232880" y="1312204"/>
                  <a:pt x="2231532" y="1302331"/>
                </a:cubicBezTo>
                <a:cubicBezTo>
                  <a:pt x="2230521" y="1294926"/>
                  <a:pt x="2232416" y="1291374"/>
                  <a:pt x="2237216" y="1291677"/>
                </a:cubicBezTo>
                <a:close/>
                <a:moveTo>
                  <a:pt x="6528278" y="1290801"/>
                </a:moveTo>
                <a:cubicBezTo>
                  <a:pt x="6532122" y="1289518"/>
                  <a:pt x="6539124" y="1291446"/>
                  <a:pt x="6549284" y="1296587"/>
                </a:cubicBezTo>
                <a:cubicBezTo>
                  <a:pt x="6559444" y="1301728"/>
                  <a:pt x="6562946" y="1307332"/>
                  <a:pt x="6559792" y="1313398"/>
                </a:cubicBezTo>
                <a:cubicBezTo>
                  <a:pt x="6556636" y="1319464"/>
                  <a:pt x="6555059" y="1341433"/>
                  <a:pt x="6555059" y="1379305"/>
                </a:cubicBezTo>
                <a:lnTo>
                  <a:pt x="6577086" y="1375369"/>
                </a:lnTo>
                <a:cubicBezTo>
                  <a:pt x="6587640" y="1372601"/>
                  <a:pt x="6595158" y="1373802"/>
                  <a:pt x="6599639" y="1378972"/>
                </a:cubicBezTo>
                <a:cubicBezTo>
                  <a:pt x="6604120" y="1384141"/>
                  <a:pt x="6601758" y="1388433"/>
                  <a:pt x="6592552" y="1391846"/>
                </a:cubicBezTo>
                <a:cubicBezTo>
                  <a:pt x="6583345" y="1395259"/>
                  <a:pt x="6570403" y="1398162"/>
                  <a:pt x="6553726" y="1400557"/>
                </a:cubicBezTo>
                <a:lnTo>
                  <a:pt x="6553726" y="1405462"/>
                </a:lnTo>
                <a:cubicBezTo>
                  <a:pt x="6567506" y="1407082"/>
                  <a:pt x="6578373" y="1410674"/>
                  <a:pt x="6586324" y="1416238"/>
                </a:cubicBezTo>
                <a:cubicBezTo>
                  <a:pt x="6594276" y="1421802"/>
                  <a:pt x="6596739" y="1428987"/>
                  <a:pt x="6593713" y="1437792"/>
                </a:cubicBezTo>
                <a:cubicBezTo>
                  <a:pt x="6590687" y="1446597"/>
                  <a:pt x="6584162" y="1446138"/>
                  <a:pt x="6574138" y="1436415"/>
                </a:cubicBezTo>
                <a:cubicBezTo>
                  <a:pt x="6564115" y="1426692"/>
                  <a:pt x="6557310" y="1419859"/>
                  <a:pt x="6553726" y="1415916"/>
                </a:cubicBezTo>
                <a:cubicBezTo>
                  <a:pt x="6553726" y="1424233"/>
                  <a:pt x="6552417" y="1432837"/>
                  <a:pt x="6549800" y="1441728"/>
                </a:cubicBezTo>
                <a:cubicBezTo>
                  <a:pt x="6547183" y="1450619"/>
                  <a:pt x="6542880" y="1451114"/>
                  <a:pt x="6536894" y="1443212"/>
                </a:cubicBezTo>
                <a:cubicBezTo>
                  <a:pt x="6530906" y="1435311"/>
                  <a:pt x="6528587" y="1428535"/>
                  <a:pt x="6529935" y="1422885"/>
                </a:cubicBezTo>
                <a:cubicBezTo>
                  <a:pt x="6531283" y="1417235"/>
                  <a:pt x="6531921" y="1412209"/>
                  <a:pt x="6531850" y="1407806"/>
                </a:cubicBezTo>
                <a:cubicBezTo>
                  <a:pt x="6513953" y="1435167"/>
                  <a:pt x="6494873" y="1453258"/>
                  <a:pt x="6474610" y="1462077"/>
                </a:cubicBezTo>
                <a:cubicBezTo>
                  <a:pt x="6454348" y="1470896"/>
                  <a:pt x="6449518" y="1470308"/>
                  <a:pt x="6460123" y="1460313"/>
                </a:cubicBezTo>
                <a:cubicBezTo>
                  <a:pt x="6470728" y="1450318"/>
                  <a:pt x="6481584" y="1439545"/>
                  <a:pt x="6492690" y="1427994"/>
                </a:cubicBezTo>
                <a:cubicBezTo>
                  <a:pt x="6503796" y="1416443"/>
                  <a:pt x="6511486" y="1407914"/>
                  <a:pt x="6515760" y="1402407"/>
                </a:cubicBezTo>
                <a:cubicBezTo>
                  <a:pt x="6506812" y="1406795"/>
                  <a:pt x="6499470" y="1409470"/>
                  <a:pt x="6493733" y="1410431"/>
                </a:cubicBezTo>
                <a:cubicBezTo>
                  <a:pt x="6487997" y="1411391"/>
                  <a:pt x="6481010" y="1408018"/>
                  <a:pt x="6472771" y="1400310"/>
                </a:cubicBezTo>
                <a:cubicBezTo>
                  <a:pt x="6464532" y="1392602"/>
                  <a:pt x="6465974" y="1389207"/>
                  <a:pt x="6477094" y="1390125"/>
                </a:cubicBezTo>
                <a:cubicBezTo>
                  <a:pt x="6488216" y="1391043"/>
                  <a:pt x="6506504" y="1389042"/>
                  <a:pt x="6531957" y="1384124"/>
                </a:cubicBezTo>
                <a:lnTo>
                  <a:pt x="6531957" y="1337554"/>
                </a:lnTo>
                <a:cubicBezTo>
                  <a:pt x="6531957" y="1319485"/>
                  <a:pt x="6530383" y="1307496"/>
                  <a:pt x="6527235" y="1301588"/>
                </a:cubicBezTo>
                <a:cubicBezTo>
                  <a:pt x="6524088" y="1295680"/>
                  <a:pt x="6524436" y="1292084"/>
                  <a:pt x="6528278" y="1290801"/>
                </a:cubicBezTo>
                <a:close/>
                <a:moveTo>
                  <a:pt x="799945" y="1290570"/>
                </a:moveTo>
                <a:cubicBezTo>
                  <a:pt x="803446" y="1290330"/>
                  <a:pt x="809371" y="1292454"/>
                  <a:pt x="817721" y="1296942"/>
                </a:cubicBezTo>
                <a:cubicBezTo>
                  <a:pt x="834420" y="1305919"/>
                  <a:pt x="839371" y="1314118"/>
                  <a:pt x="832573" y="1321539"/>
                </a:cubicBezTo>
                <a:cubicBezTo>
                  <a:pt x="825776" y="1328960"/>
                  <a:pt x="817642" y="1338446"/>
                  <a:pt x="808170" y="1349997"/>
                </a:cubicBezTo>
                <a:cubicBezTo>
                  <a:pt x="798699" y="1361548"/>
                  <a:pt x="790399" y="1370895"/>
                  <a:pt x="783272" y="1378036"/>
                </a:cubicBezTo>
                <a:cubicBezTo>
                  <a:pt x="776145" y="1385178"/>
                  <a:pt x="774758" y="1388300"/>
                  <a:pt x="779110" y="1387404"/>
                </a:cubicBezTo>
                <a:cubicBezTo>
                  <a:pt x="783462" y="1386508"/>
                  <a:pt x="789886" y="1385439"/>
                  <a:pt x="798383" y="1384199"/>
                </a:cubicBezTo>
                <a:cubicBezTo>
                  <a:pt x="806880" y="1382958"/>
                  <a:pt x="819818" y="1380359"/>
                  <a:pt x="837198" y="1376401"/>
                </a:cubicBezTo>
                <a:cubicBezTo>
                  <a:pt x="832825" y="1368557"/>
                  <a:pt x="829257" y="1359433"/>
                  <a:pt x="826497" y="1349029"/>
                </a:cubicBezTo>
                <a:cubicBezTo>
                  <a:pt x="823736" y="1338626"/>
                  <a:pt x="829515" y="1338407"/>
                  <a:pt x="843834" y="1348373"/>
                </a:cubicBezTo>
                <a:cubicBezTo>
                  <a:pt x="858153" y="1358340"/>
                  <a:pt x="866954" y="1367406"/>
                  <a:pt x="870238" y="1375573"/>
                </a:cubicBezTo>
                <a:cubicBezTo>
                  <a:pt x="873522" y="1383740"/>
                  <a:pt x="872801" y="1392279"/>
                  <a:pt x="868077" y="1401192"/>
                </a:cubicBezTo>
                <a:cubicBezTo>
                  <a:pt x="863351" y="1410104"/>
                  <a:pt x="858242" y="1411542"/>
                  <a:pt x="852750" y="1405505"/>
                </a:cubicBezTo>
                <a:cubicBezTo>
                  <a:pt x="847258" y="1399467"/>
                  <a:pt x="843587" y="1393939"/>
                  <a:pt x="841737" y="1388920"/>
                </a:cubicBezTo>
                <a:cubicBezTo>
                  <a:pt x="825346" y="1395216"/>
                  <a:pt x="809762" y="1401231"/>
                  <a:pt x="794984" y="1406967"/>
                </a:cubicBezTo>
                <a:cubicBezTo>
                  <a:pt x="780207" y="1412703"/>
                  <a:pt x="770058" y="1416977"/>
                  <a:pt x="764537" y="1419788"/>
                </a:cubicBezTo>
                <a:cubicBezTo>
                  <a:pt x="759016" y="1422598"/>
                  <a:pt x="754710" y="1421781"/>
                  <a:pt x="751619" y="1417335"/>
                </a:cubicBezTo>
                <a:cubicBezTo>
                  <a:pt x="748529" y="1412890"/>
                  <a:pt x="746500" y="1408014"/>
                  <a:pt x="745532" y="1402708"/>
                </a:cubicBezTo>
                <a:cubicBezTo>
                  <a:pt x="744564" y="1397402"/>
                  <a:pt x="745797" y="1393488"/>
                  <a:pt x="749232" y="1390964"/>
                </a:cubicBezTo>
                <a:cubicBezTo>
                  <a:pt x="752666" y="1388440"/>
                  <a:pt x="757212" y="1383919"/>
                  <a:pt x="762869" y="1377402"/>
                </a:cubicBezTo>
                <a:cubicBezTo>
                  <a:pt x="768527" y="1370884"/>
                  <a:pt x="776256" y="1358569"/>
                  <a:pt x="786057" y="1340458"/>
                </a:cubicBezTo>
                <a:cubicBezTo>
                  <a:pt x="795859" y="1322346"/>
                  <a:pt x="799412" y="1308321"/>
                  <a:pt x="796716" y="1298383"/>
                </a:cubicBezTo>
                <a:cubicBezTo>
                  <a:pt x="795368" y="1293415"/>
                  <a:pt x="796444" y="1290810"/>
                  <a:pt x="799945" y="1290570"/>
                </a:cubicBezTo>
                <a:close/>
                <a:moveTo>
                  <a:pt x="3035150" y="1288651"/>
                </a:moveTo>
                <a:cubicBezTo>
                  <a:pt x="3036794" y="1288419"/>
                  <a:pt x="3038881" y="1288541"/>
                  <a:pt x="3041413" y="1289016"/>
                </a:cubicBezTo>
                <a:cubicBezTo>
                  <a:pt x="3051537" y="1290916"/>
                  <a:pt x="3060560" y="1294698"/>
                  <a:pt x="3068483" y="1300362"/>
                </a:cubicBezTo>
                <a:cubicBezTo>
                  <a:pt x="3076406" y="1306027"/>
                  <a:pt x="3078328" y="1312283"/>
                  <a:pt x="3074248" y="1319130"/>
                </a:cubicBezTo>
                <a:cubicBezTo>
                  <a:pt x="3070168" y="1325977"/>
                  <a:pt x="3067712" y="1343340"/>
                  <a:pt x="3066881" y="1371217"/>
                </a:cubicBezTo>
                <a:cubicBezTo>
                  <a:pt x="3075714" y="1369568"/>
                  <a:pt x="3084605" y="1367356"/>
                  <a:pt x="3093554" y="1364581"/>
                </a:cubicBezTo>
                <a:cubicBezTo>
                  <a:pt x="3102502" y="1361807"/>
                  <a:pt x="3110418" y="1363649"/>
                  <a:pt x="3117301" y="1370110"/>
                </a:cubicBezTo>
                <a:cubicBezTo>
                  <a:pt x="3124184" y="1376570"/>
                  <a:pt x="3121223" y="1382213"/>
                  <a:pt x="3108417" y="1387038"/>
                </a:cubicBezTo>
                <a:cubicBezTo>
                  <a:pt x="3095611" y="1391864"/>
                  <a:pt x="3081708" y="1395459"/>
                  <a:pt x="3066709" y="1397826"/>
                </a:cubicBezTo>
                <a:lnTo>
                  <a:pt x="3065526" y="1437340"/>
                </a:lnTo>
                <a:cubicBezTo>
                  <a:pt x="3099196" y="1432895"/>
                  <a:pt x="3121825" y="1429535"/>
                  <a:pt x="3133412" y="1427262"/>
                </a:cubicBezTo>
                <a:cubicBezTo>
                  <a:pt x="3144999" y="1424989"/>
                  <a:pt x="3155091" y="1425330"/>
                  <a:pt x="3163688" y="1428284"/>
                </a:cubicBezTo>
                <a:cubicBezTo>
                  <a:pt x="3172285" y="1431238"/>
                  <a:pt x="3178322" y="1436440"/>
                  <a:pt x="3181800" y="1443890"/>
                </a:cubicBezTo>
                <a:cubicBezTo>
                  <a:pt x="3185277" y="1451340"/>
                  <a:pt x="3180713" y="1454839"/>
                  <a:pt x="3168108" y="1454387"/>
                </a:cubicBezTo>
                <a:cubicBezTo>
                  <a:pt x="3155503" y="1453935"/>
                  <a:pt x="3140030" y="1454383"/>
                  <a:pt x="3121689" y="1455731"/>
                </a:cubicBezTo>
                <a:cubicBezTo>
                  <a:pt x="3103348" y="1457079"/>
                  <a:pt x="3078776" y="1459273"/>
                  <a:pt x="3047973" y="1462314"/>
                </a:cubicBezTo>
                <a:cubicBezTo>
                  <a:pt x="3057882" y="1470602"/>
                  <a:pt x="3060790" y="1476489"/>
                  <a:pt x="3056696" y="1479973"/>
                </a:cubicBezTo>
                <a:cubicBezTo>
                  <a:pt x="3052601" y="1483458"/>
                  <a:pt x="3047306" y="1488882"/>
                  <a:pt x="3040810" y="1496246"/>
                </a:cubicBezTo>
                <a:cubicBezTo>
                  <a:pt x="3034314" y="1503610"/>
                  <a:pt x="3029162" y="1508908"/>
                  <a:pt x="3025355" y="1512142"/>
                </a:cubicBezTo>
                <a:cubicBezTo>
                  <a:pt x="3021548" y="1515376"/>
                  <a:pt x="3021731" y="1516785"/>
                  <a:pt x="3025904" y="1516369"/>
                </a:cubicBezTo>
                <a:cubicBezTo>
                  <a:pt x="3030077" y="1515953"/>
                  <a:pt x="3052677" y="1513673"/>
                  <a:pt x="3093704" y="1509529"/>
                </a:cubicBezTo>
                <a:cubicBezTo>
                  <a:pt x="3088312" y="1501627"/>
                  <a:pt x="3083591" y="1493245"/>
                  <a:pt x="3079540" y="1484383"/>
                </a:cubicBezTo>
                <a:cubicBezTo>
                  <a:pt x="3075488" y="1475521"/>
                  <a:pt x="3077733" y="1472549"/>
                  <a:pt x="3086272" y="1475467"/>
                </a:cubicBezTo>
                <a:cubicBezTo>
                  <a:pt x="3094812" y="1478385"/>
                  <a:pt x="3103283" y="1483580"/>
                  <a:pt x="3111687" y="1491051"/>
                </a:cubicBezTo>
                <a:cubicBezTo>
                  <a:pt x="3120090" y="1498522"/>
                  <a:pt x="3127547" y="1507399"/>
                  <a:pt x="3134058" y="1517681"/>
                </a:cubicBezTo>
                <a:cubicBezTo>
                  <a:pt x="3140568" y="1527963"/>
                  <a:pt x="3142124" y="1538994"/>
                  <a:pt x="3138725" y="1550775"/>
                </a:cubicBezTo>
                <a:cubicBezTo>
                  <a:pt x="3135327" y="1562555"/>
                  <a:pt x="3130031" y="1565262"/>
                  <a:pt x="3122840" y="1558895"/>
                </a:cubicBezTo>
                <a:cubicBezTo>
                  <a:pt x="3115648" y="1552528"/>
                  <a:pt x="3107923" y="1541314"/>
                  <a:pt x="3099663" y="1525253"/>
                </a:cubicBezTo>
                <a:cubicBezTo>
                  <a:pt x="3055767" y="1533326"/>
                  <a:pt x="3026807" y="1539776"/>
                  <a:pt x="3012782" y="1544601"/>
                </a:cubicBezTo>
                <a:cubicBezTo>
                  <a:pt x="2998758" y="1549427"/>
                  <a:pt x="2987142" y="1554381"/>
                  <a:pt x="2977936" y="1559465"/>
                </a:cubicBezTo>
                <a:cubicBezTo>
                  <a:pt x="2968729" y="1564548"/>
                  <a:pt x="2964126" y="1560314"/>
                  <a:pt x="2964126" y="1546763"/>
                </a:cubicBezTo>
                <a:cubicBezTo>
                  <a:pt x="2964126" y="1533957"/>
                  <a:pt x="2967794" y="1526332"/>
                  <a:pt x="2975129" y="1523887"/>
                </a:cubicBezTo>
                <a:cubicBezTo>
                  <a:pt x="2982464" y="1521442"/>
                  <a:pt x="2988436" y="1518541"/>
                  <a:pt x="2993047" y="1515186"/>
                </a:cubicBezTo>
                <a:cubicBezTo>
                  <a:pt x="2997657" y="1511830"/>
                  <a:pt x="3004121" y="1505115"/>
                  <a:pt x="3012438" y="1495041"/>
                </a:cubicBezTo>
                <a:cubicBezTo>
                  <a:pt x="3020755" y="1484967"/>
                  <a:pt x="3025803" y="1474789"/>
                  <a:pt x="3027581" y="1464508"/>
                </a:cubicBezTo>
                <a:cubicBezTo>
                  <a:pt x="3011262" y="1468021"/>
                  <a:pt x="2998736" y="1470925"/>
                  <a:pt x="2990003" y="1473219"/>
                </a:cubicBezTo>
                <a:cubicBezTo>
                  <a:pt x="2981270" y="1475514"/>
                  <a:pt x="2972300" y="1472588"/>
                  <a:pt x="2963094" y="1464443"/>
                </a:cubicBezTo>
                <a:cubicBezTo>
                  <a:pt x="2953887" y="1456298"/>
                  <a:pt x="2956060" y="1452225"/>
                  <a:pt x="2969611" y="1452225"/>
                </a:cubicBezTo>
                <a:cubicBezTo>
                  <a:pt x="2980983" y="1452225"/>
                  <a:pt x="3004350" y="1448432"/>
                  <a:pt x="3039713" y="1440846"/>
                </a:cubicBezTo>
                <a:lnTo>
                  <a:pt x="3039713" y="1402407"/>
                </a:lnTo>
                <a:cubicBezTo>
                  <a:pt x="3027696" y="1404214"/>
                  <a:pt x="3016819" y="1402551"/>
                  <a:pt x="3007082" y="1397417"/>
                </a:cubicBezTo>
                <a:cubicBezTo>
                  <a:pt x="2997345" y="1392283"/>
                  <a:pt x="2997481" y="1388458"/>
                  <a:pt x="3007491" y="1385941"/>
                </a:cubicBezTo>
                <a:cubicBezTo>
                  <a:pt x="3017500" y="1383424"/>
                  <a:pt x="3028241" y="1380639"/>
                  <a:pt x="3039713" y="1377584"/>
                </a:cubicBezTo>
                <a:cubicBezTo>
                  <a:pt x="3039713" y="1362713"/>
                  <a:pt x="3039498" y="1348467"/>
                  <a:pt x="3039068" y="1334843"/>
                </a:cubicBezTo>
                <a:cubicBezTo>
                  <a:pt x="3038638" y="1321220"/>
                  <a:pt x="3036390" y="1309701"/>
                  <a:pt x="3032325" y="1300287"/>
                </a:cubicBezTo>
                <a:cubicBezTo>
                  <a:pt x="3029275" y="1293226"/>
                  <a:pt x="3030217" y="1289348"/>
                  <a:pt x="3035150" y="1288651"/>
                </a:cubicBezTo>
                <a:close/>
                <a:moveTo>
                  <a:pt x="5541411" y="1287596"/>
                </a:moveTo>
                <a:cubicBezTo>
                  <a:pt x="5547248" y="1288550"/>
                  <a:pt x="5554698" y="1290840"/>
                  <a:pt x="5563761" y="1294469"/>
                </a:cubicBezTo>
                <a:cubicBezTo>
                  <a:pt x="5572823" y="1298096"/>
                  <a:pt x="5576212" y="1302987"/>
                  <a:pt x="5573924" y="1309139"/>
                </a:cubicBezTo>
                <a:cubicBezTo>
                  <a:pt x="5571637" y="1315290"/>
                  <a:pt x="5569633" y="1335532"/>
                  <a:pt x="5567912" y="1369862"/>
                </a:cubicBezTo>
                <a:cubicBezTo>
                  <a:pt x="5577721" y="1368213"/>
                  <a:pt x="5589989" y="1365101"/>
                  <a:pt x="5604716" y="1360527"/>
                </a:cubicBezTo>
                <a:cubicBezTo>
                  <a:pt x="5619444" y="1355952"/>
                  <a:pt x="5631389" y="1357698"/>
                  <a:pt x="5640552" y="1365764"/>
                </a:cubicBezTo>
                <a:cubicBezTo>
                  <a:pt x="5649716" y="1373831"/>
                  <a:pt x="5648905" y="1379033"/>
                  <a:pt x="5638122" y="1381370"/>
                </a:cubicBezTo>
                <a:cubicBezTo>
                  <a:pt x="5627338" y="1383708"/>
                  <a:pt x="5604831" y="1386877"/>
                  <a:pt x="5570601" y="1390878"/>
                </a:cubicBezTo>
                <a:cubicBezTo>
                  <a:pt x="5587379" y="1414811"/>
                  <a:pt x="5605752" y="1436318"/>
                  <a:pt x="5625721" y="1455398"/>
                </a:cubicBezTo>
                <a:cubicBezTo>
                  <a:pt x="5645690" y="1474478"/>
                  <a:pt x="5663543" y="1487574"/>
                  <a:pt x="5679281" y="1494687"/>
                </a:cubicBezTo>
                <a:cubicBezTo>
                  <a:pt x="5695020" y="1501799"/>
                  <a:pt x="5697486" y="1506646"/>
                  <a:pt x="5686680" y="1509227"/>
                </a:cubicBezTo>
                <a:cubicBezTo>
                  <a:pt x="5675876" y="1511809"/>
                  <a:pt x="5663303" y="1512393"/>
                  <a:pt x="5648963" y="1510981"/>
                </a:cubicBezTo>
                <a:cubicBezTo>
                  <a:pt x="5634622" y="1509568"/>
                  <a:pt x="5625022" y="1504979"/>
                  <a:pt x="5620161" y="1497214"/>
                </a:cubicBezTo>
                <a:cubicBezTo>
                  <a:pt x="5615299" y="1489449"/>
                  <a:pt x="5608631" y="1478876"/>
                  <a:pt x="5600156" y="1465497"/>
                </a:cubicBezTo>
                <a:cubicBezTo>
                  <a:pt x="5591681" y="1452118"/>
                  <a:pt x="5580933" y="1430643"/>
                  <a:pt x="5567912" y="1401074"/>
                </a:cubicBezTo>
                <a:lnTo>
                  <a:pt x="5567912" y="1480533"/>
                </a:lnTo>
                <a:cubicBezTo>
                  <a:pt x="5572243" y="1479801"/>
                  <a:pt x="5577032" y="1478496"/>
                  <a:pt x="5582281" y="1476618"/>
                </a:cubicBezTo>
                <a:cubicBezTo>
                  <a:pt x="5587529" y="1474739"/>
                  <a:pt x="5593868" y="1476675"/>
                  <a:pt x="5601296" y="1482426"/>
                </a:cubicBezTo>
                <a:cubicBezTo>
                  <a:pt x="5608724" y="1488176"/>
                  <a:pt x="5608814" y="1493134"/>
                  <a:pt x="5601565" y="1497300"/>
                </a:cubicBezTo>
                <a:cubicBezTo>
                  <a:pt x="5594316" y="1501466"/>
                  <a:pt x="5583098" y="1504739"/>
                  <a:pt x="5567912" y="1507119"/>
                </a:cubicBezTo>
                <a:cubicBezTo>
                  <a:pt x="5568772" y="1525647"/>
                  <a:pt x="5568120" y="1544773"/>
                  <a:pt x="5565955" y="1564498"/>
                </a:cubicBezTo>
                <a:cubicBezTo>
                  <a:pt x="5563789" y="1584223"/>
                  <a:pt x="5558372" y="1589052"/>
                  <a:pt x="5549703" y="1578985"/>
                </a:cubicBezTo>
                <a:cubicBezTo>
                  <a:pt x="5541035" y="1568919"/>
                  <a:pt x="5537826" y="1558949"/>
                  <a:pt x="5540078" y="1549075"/>
                </a:cubicBezTo>
                <a:cubicBezTo>
                  <a:pt x="5542329" y="1539202"/>
                  <a:pt x="5543900" y="1526307"/>
                  <a:pt x="5544788" y="1510389"/>
                </a:cubicBezTo>
                <a:cubicBezTo>
                  <a:pt x="5533675" y="1511292"/>
                  <a:pt x="5523023" y="1510106"/>
                  <a:pt x="5512835" y="1506829"/>
                </a:cubicBezTo>
                <a:cubicBezTo>
                  <a:pt x="5502646" y="1503552"/>
                  <a:pt x="5501549" y="1500200"/>
                  <a:pt x="5509543" y="1496773"/>
                </a:cubicBezTo>
                <a:cubicBezTo>
                  <a:pt x="5517538" y="1493346"/>
                  <a:pt x="5529286" y="1490004"/>
                  <a:pt x="5544788" y="1486749"/>
                </a:cubicBezTo>
                <a:lnTo>
                  <a:pt x="5544788" y="1415916"/>
                </a:lnTo>
                <a:cubicBezTo>
                  <a:pt x="5537260" y="1438086"/>
                  <a:pt x="5525684" y="1457900"/>
                  <a:pt x="5510060" y="1475360"/>
                </a:cubicBezTo>
                <a:cubicBezTo>
                  <a:pt x="5494436" y="1492819"/>
                  <a:pt x="5479447" y="1504599"/>
                  <a:pt x="5465093" y="1510701"/>
                </a:cubicBezTo>
                <a:lnTo>
                  <a:pt x="5457121" y="1513302"/>
                </a:lnTo>
                <a:lnTo>
                  <a:pt x="5457075" y="1514737"/>
                </a:lnTo>
                <a:cubicBezTo>
                  <a:pt x="5455924" y="1535846"/>
                  <a:pt x="5453563" y="1550511"/>
                  <a:pt x="5449992" y="1558733"/>
                </a:cubicBezTo>
                <a:cubicBezTo>
                  <a:pt x="5445232" y="1569696"/>
                  <a:pt x="5439370" y="1569162"/>
                  <a:pt x="5432407" y="1557131"/>
                </a:cubicBezTo>
                <a:cubicBezTo>
                  <a:pt x="5425446" y="1545099"/>
                  <a:pt x="5423542" y="1535348"/>
                  <a:pt x="5426697" y="1527877"/>
                </a:cubicBezTo>
                <a:cubicBezTo>
                  <a:pt x="5429852" y="1520406"/>
                  <a:pt x="5432326" y="1507926"/>
                  <a:pt x="5434118" y="1490438"/>
                </a:cubicBezTo>
                <a:cubicBezTo>
                  <a:pt x="5435910" y="1472950"/>
                  <a:pt x="5436807" y="1455280"/>
                  <a:pt x="5436807" y="1437426"/>
                </a:cubicBezTo>
                <a:cubicBezTo>
                  <a:pt x="5436807" y="1420390"/>
                  <a:pt x="5436426" y="1410517"/>
                  <a:pt x="5435667" y="1407806"/>
                </a:cubicBezTo>
                <a:cubicBezTo>
                  <a:pt x="5427622" y="1420540"/>
                  <a:pt x="5417899" y="1432152"/>
                  <a:pt x="5406499" y="1442642"/>
                </a:cubicBezTo>
                <a:cubicBezTo>
                  <a:pt x="5395098" y="1453132"/>
                  <a:pt x="5384027" y="1460973"/>
                  <a:pt x="5373287" y="1466164"/>
                </a:cubicBezTo>
                <a:cubicBezTo>
                  <a:pt x="5362546" y="1471355"/>
                  <a:pt x="5362417" y="1467440"/>
                  <a:pt x="5372899" y="1454419"/>
                </a:cubicBezTo>
                <a:cubicBezTo>
                  <a:pt x="5383382" y="1441398"/>
                  <a:pt x="5394678" y="1426373"/>
                  <a:pt x="5406789" y="1409344"/>
                </a:cubicBezTo>
                <a:cubicBezTo>
                  <a:pt x="5418899" y="1392315"/>
                  <a:pt x="5429407" y="1373616"/>
                  <a:pt x="5438312" y="1353245"/>
                </a:cubicBezTo>
                <a:cubicBezTo>
                  <a:pt x="5447218" y="1332875"/>
                  <a:pt x="5450992" y="1318180"/>
                  <a:pt x="5449637" y="1309160"/>
                </a:cubicBezTo>
                <a:cubicBezTo>
                  <a:pt x="5448282" y="1300140"/>
                  <a:pt x="5453061" y="1297803"/>
                  <a:pt x="5463974" y="1302148"/>
                </a:cubicBezTo>
                <a:cubicBezTo>
                  <a:pt x="5474887" y="1306493"/>
                  <a:pt x="5482114" y="1310641"/>
                  <a:pt x="5485657" y="1314591"/>
                </a:cubicBezTo>
                <a:cubicBezTo>
                  <a:pt x="5489199" y="1318542"/>
                  <a:pt x="5489489" y="1322199"/>
                  <a:pt x="5486527" y="1325562"/>
                </a:cubicBezTo>
                <a:cubicBezTo>
                  <a:pt x="5483567" y="1328924"/>
                  <a:pt x="5479444" y="1335890"/>
                  <a:pt x="5474159" y="1346459"/>
                </a:cubicBezTo>
                <a:cubicBezTo>
                  <a:pt x="5468875" y="1357028"/>
                  <a:pt x="5458733" y="1373132"/>
                  <a:pt x="5443733" y="1394771"/>
                </a:cubicBezTo>
                <a:cubicBezTo>
                  <a:pt x="5458130" y="1400765"/>
                  <a:pt x="5464193" y="1409914"/>
                  <a:pt x="5461920" y="1422218"/>
                </a:cubicBezTo>
                <a:cubicBezTo>
                  <a:pt x="5459647" y="1434522"/>
                  <a:pt x="5458281" y="1457610"/>
                  <a:pt x="5457822" y="1491481"/>
                </a:cubicBezTo>
                <a:lnTo>
                  <a:pt x="5457353" y="1506074"/>
                </a:lnTo>
                <a:lnTo>
                  <a:pt x="5464060" y="1498268"/>
                </a:lnTo>
                <a:cubicBezTo>
                  <a:pt x="5477726" y="1483878"/>
                  <a:pt x="5491238" y="1466436"/>
                  <a:pt x="5504596" y="1445944"/>
                </a:cubicBezTo>
                <a:cubicBezTo>
                  <a:pt x="5517954" y="1425452"/>
                  <a:pt x="5527308" y="1409140"/>
                  <a:pt x="5532657" y="1397008"/>
                </a:cubicBezTo>
                <a:cubicBezTo>
                  <a:pt x="5524139" y="1399718"/>
                  <a:pt x="5515563" y="1401748"/>
                  <a:pt x="5506930" y="1403096"/>
                </a:cubicBezTo>
                <a:cubicBezTo>
                  <a:pt x="5498298" y="1404443"/>
                  <a:pt x="5490077" y="1401887"/>
                  <a:pt x="5482268" y="1395427"/>
                </a:cubicBezTo>
                <a:cubicBezTo>
                  <a:pt x="5474460" y="1388967"/>
                  <a:pt x="5475579" y="1385134"/>
                  <a:pt x="5485624" y="1383930"/>
                </a:cubicBezTo>
                <a:cubicBezTo>
                  <a:pt x="5495669" y="1382725"/>
                  <a:pt x="5505912" y="1381216"/>
                  <a:pt x="5516352" y="1379402"/>
                </a:cubicBezTo>
                <a:cubicBezTo>
                  <a:pt x="5526791" y="1377588"/>
                  <a:pt x="5536270" y="1375971"/>
                  <a:pt x="5544788" y="1374551"/>
                </a:cubicBezTo>
                <a:cubicBezTo>
                  <a:pt x="5544788" y="1354719"/>
                  <a:pt x="5544125" y="1339045"/>
                  <a:pt x="5542798" y="1327530"/>
                </a:cubicBezTo>
                <a:cubicBezTo>
                  <a:pt x="5541472" y="1316015"/>
                  <a:pt x="5539450" y="1306242"/>
                  <a:pt x="5536733" y="1298211"/>
                </a:cubicBezTo>
                <a:cubicBezTo>
                  <a:pt x="5534015" y="1290181"/>
                  <a:pt x="5535575" y="1286642"/>
                  <a:pt x="5541411" y="1287596"/>
                </a:cubicBezTo>
                <a:close/>
                <a:moveTo>
                  <a:pt x="885085" y="1286787"/>
                </a:moveTo>
                <a:cubicBezTo>
                  <a:pt x="887851" y="1287231"/>
                  <a:pt x="891267" y="1288196"/>
                  <a:pt x="895330" y="1289682"/>
                </a:cubicBezTo>
                <a:cubicBezTo>
                  <a:pt x="911584" y="1295626"/>
                  <a:pt x="917894" y="1302370"/>
                  <a:pt x="914259" y="1309913"/>
                </a:cubicBezTo>
                <a:cubicBezTo>
                  <a:pt x="910624" y="1317456"/>
                  <a:pt x="908390" y="1332491"/>
                  <a:pt x="907558" y="1355020"/>
                </a:cubicBezTo>
                <a:cubicBezTo>
                  <a:pt x="913925" y="1351837"/>
                  <a:pt x="920712" y="1347488"/>
                  <a:pt x="927918" y="1341974"/>
                </a:cubicBezTo>
                <a:cubicBezTo>
                  <a:pt x="935124" y="1336460"/>
                  <a:pt x="939889" y="1330731"/>
                  <a:pt x="942212" y="1324787"/>
                </a:cubicBezTo>
                <a:cubicBezTo>
                  <a:pt x="944535" y="1318843"/>
                  <a:pt x="948855" y="1317861"/>
                  <a:pt x="955172" y="1321840"/>
                </a:cubicBezTo>
                <a:cubicBezTo>
                  <a:pt x="961489" y="1325820"/>
                  <a:pt x="966831" y="1330652"/>
                  <a:pt x="971197" y="1336338"/>
                </a:cubicBezTo>
                <a:cubicBezTo>
                  <a:pt x="975563" y="1342024"/>
                  <a:pt x="973835" y="1346577"/>
                  <a:pt x="966013" y="1349997"/>
                </a:cubicBezTo>
                <a:cubicBezTo>
                  <a:pt x="958190" y="1353418"/>
                  <a:pt x="938706" y="1360605"/>
                  <a:pt x="907558" y="1371561"/>
                </a:cubicBezTo>
                <a:cubicBezTo>
                  <a:pt x="907558" y="1382116"/>
                  <a:pt x="908358" y="1389784"/>
                  <a:pt x="909957" y="1394567"/>
                </a:cubicBezTo>
                <a:cubicBezTo>
                  <a:pt x="911556" y="1399349"/>
                  <a:pt x="914335" y="1402282"/>
                  <a:pt x="918292" y="1403364"/>
                </a:cubicBezTo>
                <a:cubicBezTo>
                  <a:pt x="922250" y="1404447"/>
                  <a:pt x="929442" y="1404989"/>
                  <a:pt x="939867" y="1404989"/>
                </a:cubicBezTo>
                <a:cubicBezTo>
                  <a:pt x="950579" y="1404989"/>
                  <a:pt x="958456" y="1403440"/>
                  <a:pt x="963496" y="1400342"/>
                </a:cubicBezTo>
                <a:cubicBezTo>
                  <a:pt x="968537" y="1397245"/>
                  <a:pt x="973796" y="1388017"/>
                  <a:pt x="979274" y="1372659"/>
                </a:cubicBezTo>
                <a:cubicBezTo>
                  <a:pt x="984752" y="1357300"/>
                  <a:pt x="987878" y="1357874"/>
                  <a:pt x="988653" y="1374379"/>
                </a:cubicBezTo>
                <a:cubicBezTo>
                  <a:pt x="989427" y="1390885"/>
                  <a:pt x="991176" y="1402074"/>
                  <a:pt x="993901" y="1407946"/>
                </a:cubicBezTo>
                <a:cubicBezTo>
                  <a:pt x="996625" y="1413818"/>
                  <a:pt x="991574" y="1419314"/>
                  <a:pt x="978747" y="1424434"/>
                </a:cubicBezTo>
                <a:cubicBezTo>
                  <a:pt x="965920" y="1429553"/>
                  <a:pt x="951612" y="1432113"/>
                  <a:pt x="935823" y="1432113"/>
                </a:cubicBezTo>
                <a:cubicBezTo>
                  <a:pt x="920508" y="1432113"/>
                  <a:pt x="908605" y="1429119"/>
                  <a:pt x="900116" y="1423132"/>
                </a:cubicBezTo>
                <a:cubicBezTo>
                  <a:pt x="891626" y="1417145"/>
                  <a:pt x="886669" y="1408893"/>
                  <a:pt x="885242" y="1398374"/>
                </a:cubicBezTo>
                <a:cubicBezTo>
                  <a:pt x="883815" y="1387856"/>
                  <a:pt x="883327" y="1370988"/>
                  <a:pt x="883779" y="1347771"/>
                </a:cubicBezTo>
                <a:cubicBezTo>
                  <a:pt x="884231" y="1324554"/>
                  <a:pt x="882205" y="1307583"/>
                  <a:pt x="877702" y="1296856"/>
                </a:cubicBezTo>
                <a:cubicBezTo>
                  <a:pt x="874325" y="1288811"/>
                  <a:pt x="876786" y="1285455"/>
                  <a:pt x="885085" y="1286787"/>
                </a:cubicBezTo>
                <a:close/>
                <a:moveTo>
                  <a:pt x="1174121" y="1286241"/>
                </a:moveTo>
                <a:cubicBezTo>
                  <a:pt x="1181729" y="1287180"/>
                  <a:pt x="1189630" y="1289252"/>
                  <a:pt x="1197826" y="1292457"/>
                </a:cubicBezTo>
                <a:cubicBezTo>
                  <a:pt x="1206021" y="1295662"/>
                  <a:pt x="1209197" y="1299459"/>
                  <a:pt x="1207355" y="1303847"/>
                </a:cubicBezTo>
                <a:cubicBezTo>
                  <a:pt x="1205512" y="1308235"/>
                  <a:pt x="1204161" y="1316864"/>
                  <a:pt x="1203300" y="1329735"/>
                </a:cubicBezTo>
                <a:cubicBezTo>
                  <a:pt x="1202439" y="1342605"/>
                  <a:pt x="1202010" y="1359129"/>
                  <a:pt x="1202010" y="1379305"/>
                </a:cubicBezTo>
                <a:cubicBezTo>
                  <a:pt x="1203802" y="1379420"/>
                  <a:pt x="1208642" y="1378323"/>
                  <a:pt x="1216529" y="1376014"/>
                </a:cubicBezTo>
                <a:cubicBezTo>
                  <a:pt x="1224416" y="1373705"/>
                  <a:pt x="1231618" y="1374931"/>
                  <a:pt x="1238136" y="1379692"/>
                </a:cubicBezTo>
                <a:cubicBezTo>
                  <a:pt x="1244653" y="1384453"/>
                  <a:pt x="1245428" y="1388501"/>
                  <a:pt x="1240459" y="1391835"/>
                </a:cubicBezTo>
                <a:cubicBezTo>
                  <a:pt x="1235490" y="1395169"/>
                  <a:pt x="1230005" y="1397532"/>
                  <a:pt x="1224003" y="1398923"/>
                </a:cubicBezTo>
                <a:cubicBezTo>
                  <a:pt x="1218003" y="1400314"/>
                  <a:pt x="1210671" y="1402092"/>
                  <a:pt x="1202010" y="1404257"/>
                </a:cubicBezTo>
                <a:lnTo>
                  <a:pt x="1202010" y="1433318"/>
                </a:lnTo>
                <a:cubicBezTo>
                  <a:pt x="1208749" y="1433318"/>
                  <a:pt x="1216471" y="1434601"/>
                  <a:pt x="1225176" y="1437168"/>
                </a:cubicBezTo>
                <a:cubicBezTo>
                  <a:pt x="1233881" y="1439735"/>
                  <a:pt x="1238720" y="1446059"/>
                  <a:pt x="1239695" y="1456140"/>
                </a:cubicBezTo>
                <a:cubicBezTo>
                  <a:pt x="1240671" y="1466221"/>
                  <a:pt x="1237982" y="1471262"/>
                  <a:pt x="1231629" y="1471262"/>
                </a:cubicBezTo>
                <a:cubicBezTo>
                  <a:pt x="1227786" y="1471262"/>
                  <a:pt x="1222989" y="1468620"/>
                  <a:pt x="1217239" y="1463335"/>
                </a:cubicBezTo>
                <a:cubicBezTo>
                  <a:pt x="1211489" y="1458051"/>
                  <a:pt x="1206412" y="1452591"/>
                  <a:pt x="1202010" y="1446955"/>
                </a:cubicBezTo>
                <a:lnTo>
                  <a:pt x="1202010" y="1525167"/>
                </a:lnTo>
                <a:cubicBezTo>
                  <a:pt x="1202010" y="1546060"/>
                  <a:pt x="1200726" y="1562318"/>
                  <a:pt x="1198159" y="1573941"/>
                </a:cubicBezTo>
                <a:cubicBezTo>
                  <a:pt x="1195592" y="1585564"/>
                  <a:pt x="1191967" y="1591096"/>
                  <a:pt x="1187285" y="1590536"/>
                </a:cubicBezTo>
                <a:cubicBezTo>
                  <a:pt x="1182603" y="1589977"/>
                  <a:pt x="1178011" y="1585102"/>
                  <a:pt x="1173508" y="1575909"/>
                </a:cubicBezTo>
                <a:cubicBezTo>
                  <a:pt x="1169005" y="1566717"/>
                  <a:pt x="1168109" y="1557679"/>
                  <a:pt x="1170819" y="1548796"/>
                </a:cubicBezTo>
                <a:cubicBezTo>
                  <a:pt x="1173530" y="1539912"/>
                  <a:pt x="1175329" y="1525866"/>
                  <a:pt x="1176219" y="1506657"/>
                </a:cubicBezTo>
                <a:cubicBezTo>
                  <a:pt x="1177107" y="1487448"/>
                  <a:pt x="1178004" y="1464852"/>
                  <a:pt x="1178907" y="1438867"/>
                </a:cubicBezTo>
                <a:cubicBezTo>
                  <a:pt x="1172139" y="1458528"/>
                  <a:pt x="1161907" y="1475894"/>
                  <a:pt x="1148212" y="1490965"/>
                </a:cubicBezTo>
                <a:cubicBezTo>
                  <a:pt x="1134517" y="1506037"/>
                  <a:pt x="1119786" y="1517541"/>
                  <a:pt x="1104019" y="1525479"/>
                </a:cubicBezTo>
                <a:cubicBezTo>
                  <a:pt x="1088252" y="1533416"/>
                  <a:pt x="1086527" y="1530867"/>
                  <a:pt x="1098846" y="1517832"/>
                </a:cubicBezTo>
                <a:cubicBezTo>
                  <a:pt x="1111164" y="1504796"/>
                  <a:pt x="1124464" y="1488015"/>
                  <a:pt x="1138747" y="1467487"/>
                </a:cubicBezTo>
                <a:cubicBezTo>
                  <a:pt x="1153030" y="1446959"/>
                  <a:pt x="1163721" y="1427517"/>
                  <a:pt x="1170819" y="1409162"/>
                </a:cubicBezTo>
                <a:cubicBezTo>
                  <a:pt x="1161039" y="1411857"/>
                  <a:pt x="1150936" y="1414105"/>
                  <a:pt x="1140511" y="1415905"/>
                </a:cubicBezTo>
                <a:cubicBezTo>
                  <a:pt x="1130086" y="1417705"/>
                  <a:pt x="1119255" y="1416525"/>
                  <a:pt x="1108020" y="1412367"/>
                </a:cubicBezTo>
                <a:cubicBezTo>
                  <a:pt x="1096784" y="1408208"/>
                  <a:pt x="1099140" y="1404601"/>
                  <a:pt x="1115086" y="1401547"/>
                </a:cubicBezTo>
                <a:cubicBezTo>
                  <a:pt x="1131032" y="1398492"/>
                  <a:pt x="1151855" y="1393645"/>
                  <a:pt x="1177552" y="1387006"/>
                </a:cubicBezTo>
                <a:cubicBezTo>
                  <a:pt x="1177552" y="1368607"/>
                  <a:pt x="1177115" y="1351041"/>
                  <a:pt x="1176240" y="1334306"/>
                </a:cubicBezTo>
                <a:cubicBezTo>
                  <a:pt x="1175365" y="1317571"/>
                  <a:pt x="1172892" y="1305141"/>
                  <a:pt x="1168819" y="1297017"/>
                </a:cubicBezTo>
                <a:cubicBezTo>
                  <a:pt x="1164746" y="1288894"/>
                  <a:pt x="1166514" y="1285301"/>
                  <a:pt x="1174121" y="1286241"/>
                </a:cubicBezTo>
                <a:close/>
                <a:moveTo>
                  <a:pt x="6219094" y="1283063"/>
                </a:moveTo>
                <a:cubicBezTo>
                  <a:pt x="6220801" y="1283149"/>
                  <a:pt x="6222886" y="1283609"/>
                  <a:pt x="6225349" y="1284445"/>
                </a:cubicBezTo>
                <a:cubicBezTo>
                  <a:pt x="6235200" y="1287786"/>
                  <a:pt x="6243554" y="1292339"/>
                  <a:pt x="6250408" y="1298104"/>
                </a:cubicBezTo>
                <a:cubicBezTo>
                  <a:pt x="6257264" y="1303869"/>
                  <a:pt x="6258952" y="1308737"/>
                  <a:pt x="6255474" y="1312709"/>
                </a:cubicBezTo>
                <a:cubicBezTo>
                  <a:pt x="6251996" y="1316681"/>
                  <a:pt x="6248780" y="1320518"/>
                  <a:pt x="6245827" y="1324217"/>
                </a:cubicBezTo>
                <a:cubicBezTo>
                  <a:pt x="6276802" y="1356411"/>
                  <a:pt x="6298512" y="1377842"/>
                  <a:pt x="6310960" y="1388512"/>
                </a:cubicBezTo>
                <a:cubicBezTo>
                  <a:pt x="6323408" y="1399181"/>
                  <a:pt x="6336228" y="1408258"/>
                  <a:pt x="6349420" y="1415744"/>
                </a:cubicBezTo>
                <a:cubicBezTo>
                  <a:pt x="6362614" y="1423229"/>
                  <a:pt x="6377667" y="1430113"/>
                  <a:pt x="6394581" y="1436394"/>
                </a:cubicBezTo>
                <a:cubicBezTo>
                  <a:pt x="6411496" y="1442675"/>
                  <a:pt x="6412808" y="1447357"/>
                  <a:pt x="6398518" y="1450440"/>
                </a:cubicBezTo>
                <a:cubicBezTo>
                  <a:pt x="6384228" y="1453523"/>
                  <a:pt x="6368554" y="1454595"/>
                  <a:pt x="6351496" y="1453656"/>
                </a:cubicBezTo>
                <a:cubicBezTo>
                  <a:pt x="6334438" y="1452716"/>
                  <a:pt x="6322436" y="1447780"/>
                  <a:pt x="6315488" y="1438846"/>
                </a:cubicBezTo>
                <a:cubicBezTo>
                  <a:pt x="6308540" y="1429912"/>
                  <a:pt x="6298954" y="1417364"/>
                  <a:pt x="6286728" y="1401203"/>
                </a:cubicBezTo>
                <a:cubicBezTo>
                  <a:pt x="6274504" y="1385041"/>
                  <a:pt x="6257922" y="1363402"/>
                  <a:pt x="6236986" y="1336285"/>
                </a:cubicBezTo>
                <a:cubicBezTo>
                  <a:pt x="6227134" y="1356676"/>
                  <a:pt x="6216548" y="1374795"/>
                  <a:pt x="6205226" y="1390641"/>
                </a:cubicBezTo>
                <a:cubicBezTo>
                  <a:pt x="6193904" y="1406487"/>
                  <a:pt x="6180023" y="1423086"/>
                  <a:pt x="6163582" y="1440438"/>
                </a:cubicBezTo>
                <a:cubicBezTo>
                  <a:pt x="6147141" y="1457789"/>
                  <a:pt x="6127918" y="1471538"/>
                  <a:pt x="6105912" y="1481684"/>
                </a:cubicBezTo>
                <a:cubicBezTo>
                  <a:pt x="6083908" y="1491829"/>
                  <a:pt x="6081338" y="1489223"/>
                  <a:pt x="6098202" y="1473865"/>
                </a:cubicBezTo>
                <a:cubicBezTo>
                  <a:pt x="6115066" y="1458506"/>
                  <a:pt x="6131134" y="1442065"/>
                  <a:pt x="6146406" y="1424541"/>
                </a:cubicBezTo>
                <a:cubicBezTo>
                  <a:pt x="6161678" y="1407018"/>
                  <a:pt x="6174631" y="1390060"/>
                  <a:pt x="6185264" y="1373669"/>
                </a:cubicBezTo>
                <a:cubicBezTo>
                  <a:pt x="6195898" y="1357279"/>
                  <a:pt x="6203900" y="1341798"/>
                  <a:pt x="6209270" y="1327229"/>
                </a:cubicBezTo>
                <a:cubicBezTo>
                  <a:pt x="6214640" y="1312659"/>
                  <a:pt x="6216200" y="1301051"/>
                  <a:pt x="6213948" y="1292404"/>
                </a:cubicBezTo>
                <a:cubicBezTo>
                  <a:pt x="6212260" y="1285918"/>
                  <a:pt x="6213975" y="1282805"/>
                  <a:pt x="6219094" y="1283063"/>
                </a:cubicBezTo>
                <a:close/>
                <a:moveTo>
                  <a:pt x="217198" y="1089744"/>
                </a:moveTo>
                <a:cubicBezTo>
                  <a:pt x="225200" y="1089744"/>
                  <a:pt x="231090" y="1091895"/>
                  <a:pt x="234869" y="1096197"/>
                </a:cubicBezTo>
                <a:cubicBezTo>
                  <a:pt x="238647" y="1100499"/>
                  <a:pt x="240537" y="1105562"/>
                  <a:pt x="240537" y="1111384"/>
                </a:cubicBezTo>
                <a:cubicBezTo>
                  <a:pt x="240537" y="1118955"/>
                  <a:pt x="238314" y="1124688"/>
                  <a:pt x="233868" y="1128581"/>
                </a:cubicBezTo>
                <a:cubicBezTo>
                  <a:pt x="229423" y="1132475"/>
                  <a:pt x="223967" y="1134421"/>
                  <a:pt x="217499" y="1134421"/>
                </a:cubicBezTo>
                <a:cubicBezTo>
                  <a:pt x="211992" y="1134421"/>
                  <a:pt x="206780" y="1132503"/>
                  <a:pt x="201861" y="1128667"/>
                </a:cubicBezTo>
                <a:cubicBezTo>
                  <a:pt x="196942" y="1124831"/>
                  <a:pt x="194483" y="1119070"/>
                  <a:pt x="194483" y="1111384"/>
                </a:cubicBezTo>
                <a:cubicBezTo>
                  <a:pt x="194483" y="1105476"/>
                  <a:pt x="196337" y="1100664"/>
                  <a:pt x="200043" y="1096950"/>
                </a:cubicBezTo>
                <a:cubicBezTo>
                  <a:pt x="203750" y="1093236"/>
                  <a:pt x="209469" y="1090834"/>
                  <a:pt x="217198" y="1089744"/>
                </a:cubicBezTo>
                <a:close/>
                <a:moveTo>
                  <a:pt x="5069615" y="1087128"/>
                </a:moveTo>
                <a:cubicBezTo>
                  <a:pt x="5073597" y="1086485"/>
                  <a:pt x="5078000" y="1086783"/>
                  <a:pt x="5082822" y="1088023"/>
                </a:cubicBezTo>
                <a:cubicBezTo>
                  <a:pt x="5092466" y="1090504"/>
                  <a:pt x="5098764" y="1095721"/>
                  <a:pt x="5101719" y="1103672"/>
                </a:cubicBezTo>
                <a:cubicBezTo>
                  <a:pt x="5104673" y="1111624"/>
                  <a:pt x="5104257" y="1121572"/>
                  <a:pt x="5100471" y="1133518"/>
                </a:cubicBezTo>
                <a:cubicBezTo>
                  <a:pt x="5096686" y="1145463"/>
                  <a:pt x="5089809" y="1156889"/>
                  <a:pt x="5079843" y="1167795"/>
                </a:cubicBezTo>
                <a:cubicBezTo>
                  <a:pt x="5069876" y="1178700"/>
                  <a:pt x="5060269" y="1184637"/>
                  <a:pt x="5051019" y="1185605"/>
                </a:cubicBezTo>
                <a:cubicBezTo>
                  <a:pt x="5041770" y="1186573"/>
                  <a:pt x="5039963" y="1184089"/>
                  <a:pt x="5045599" y="1178152"/>
                </a:cubicBezTo>
                <a:cubicBezTo>
                  <a:pt x="5051234" y="1172215"/>
                  <a:pt x="5056429" y="1166224"/>
                  <a:pt x="5061182" y="1160180"/>
                </a:cubicBezTo>
                <a:cubicBezTo>
                  <a:pt x="5065936" y="1154136"/>
                  <a:pt x="5070070" y="1146897"/>
                  <a:pt x="5073583" y="1138465"/>
                </a:cubicBezTo>
                <a:cubicBezTo>
                  <a:pt x="5067259" y="1138465"/>
                  <a:pt x="5061943" y="1136848"/>
                  <a:pt x="5057633" y="1133615"/>
                </a:cubicBezTo>
                <a:cubicBezTo>
                  <a:pt x="5053324" y="1130381"/>
                  <a:pt x="5050406" y="1126151"/>
                  <a:pt x="5048879" y="1120924"/>
                </a:cubicBezTo>
                <a:cubicBezTo>
                  <a:pt x="5047351" y="1115697"/>
                  <a:pt x="5047072" y="1110814"/>
                  <a:pt x="5048040" y="1106275"/>
                </a:cubicBezTo>
                <a:cubicBezTo>
                  <a:pt x="5049008" y="1101736"/>
                  <a:pt x="5052636" y="1096940"/>
                  <a:pt x="5058924" y="1091885"/>
                </a:cubicBezTo>
                <a:cubicBezTo>
                  <a:pt x="5062068" y="1089357"/>
                  <a:pt x="5065632" y="1087772"/>
                  <a:pt x="5069615" y="1087128"/>
                </a:cubicBezTo>
                <a:close/>
                <a:moveTo>
                  <a:pt x="2688163" y="1085335"/>
                </a:moveTo>
                <a:cubicBezTo>
                  <a:pt x="2689604" y="1085145"/>
                  <a:pt x="2691560" y="1085281"/>
                  <a:pt x="2694032" y="1085743"/>
                </a:cubicBezTo>
                <a:cubicBezTo>
                  <a:pt x="2703919" y="1087593"/>
                  <a:pt x="2714069" y="1090411"/>
                  <a:pt x="2724480" y="1094197"/>
                </a:cubicBezTo>
                <a:cubicBezTo>
                  <a:pt x="2736009" y="1098040"/>
                  <a:pt x="2743746" y="1102955"/>
                  <a:pt x="2747689" y="1108942"/>
                </a:cubicBezTo>
                <a:cubicBezTo>
                  <a:pt x="2751633" y="1114929"/>
                  <a:pt x="2752418" y="1122472"/>
                  <a:pt x="2750045" y="1131571"/>
                </a:cubicBezTo>
                <a:cubicBezTo>
                  <a:pt x="2747671" y="1140670"/>
                  <a:pt x="2741820" y="1141731"/>
                  <a:pt x="2732492" y="1134755"/>
                </a:cubicBezTo>
                <a:cubicBezTo>
                  <a:pt x="2723164" y="1127778"/>
                  <a:pt x="2715255" y="1121698"/>
                  <a:pt x="2708766" y="1116514"/>
                </a:cubicBezTo>
                <a:cubicBezTo>
                  <a:pt x="2702277" y="1111330"/>
                  <a:pt x="2695727" y="1104443"/>
                  <a:pt x="2689117" y="1095853"/>
                </a:cubicBezTo>
                <a:cubicBezTo>
                  <a:pt x="2684159" y="1089411"/>
                  <a:pt x="2683841" y="1085905"/>
                  <a:pt x="2688163" y="1085335"/>
                </a:cubicBezTo>
                <a:close/>
                <a:moveTo>
                  <a:pt x="2603912" y="1080643"/>
                </a:moveTo>
                <a:cubicBezTo>
                  <a:pt x="2607412" y="1079497"/>
                  <a:pt x="2609163" y="1084345"/>
                  <a:pt x="2609163" y="1095186"/>
                </a:cubicBezTo>
                <a:cubicBezTo>
                  <a:pt x="2609163" y="1107734"/>
                  <a:pt x="2603667" y="1121010"/>
                  <a:pt x="2592675" y="1135013"/>
                </a:cubicBezTo>
                <a:cubicBezTo>
                  <a:pt x="2581683" y="1149016"/>
                  <a:pt x="2574686" y="1150791"/>
                  <a:pt x="2571681" y="1140337"/>
                </a:cubicBezTo>
                <a:cubicBezTo>
                  <a:pt x="2568677" y="1129883"/>
                  <a:pt x="2568974" y="1122354"/>
                  <a:pt x="2572574" y="1117751"/>
                </a:cubicBezTo>
                <a:cubicBezTo>
                  <a:pt x="2576173" y="1113148"/>
                  <a:pt x="2579887" y="1107978"/>
                  <a:pt x="2583716" y="1102242"/>
                </a:cubicBezTo>
                <a:cubicBezTo>
                  <a:pt x="2588233" y="1096793"/>
                  <a:pt x="2593604" y="1090641"/>
                  <a:pt x="2599827" y="1083786"/>
                </a:cubicBezTo>
                <a:cubicBezTo>
                  <a:pt x="2601383" y="1082072"/>
                  <a:pt x="2602745" y="1081025"/>
                  <a:pt x="2603912" y="1080643"/>
                </a:cubicBezTo>
                <a:close/>
                <a:moveTo>
                  <a:pt x="6582174" y="1054689"/>
                </a:moveTo>
                <a:cubicBezTo>
                  <a:pt x="6584498" y="1054559"/>
                  <a:pt x="6587568" y="1055080"/>
                  <a:pt x="6591386" y="1056253"/>
                </a:cubicBezTo>
                <a:cubicBezTo>
                  <a:pt x="6606658" y="1060942"/>
                  <a:pt x="6617708" y="1066485"/>
                  <a:pt x="6624534" y="1072880"/>
                </a:cubicBezTo>
                <a:cubicBezTo>
                  <a:pt x="6631359" y="1079276"/>
                  <a:pt x="6633621" y="1087532"/>
                  <a:pt x="6631320" y="1097649"/>
                </a:cubicBezTo>
                <a:cubicBezTo>
                  <a:pt x="6629018" y="1107766"/>
                  <a:pt x="6622418" y="1109010"/>
                  <a:pt x="6611520" y="1101381"/>
                </a:cubicBezTo>
                <a:cubicBezTo>
                  <a:pt x="6600621" y="1093752"/>
                  <a:pt x="6590597" y="1084438"/>
                  <a:pt x="6581448" y="1073439"/>
                </a:cubicBezTo>
                <a:cubicBezTo>
                  <a:pt x="6574962" y="1061329"/>
                  <a:pt x="6575205" y="1055079"/>
                  <a:pt x="6582174" y="1054689"/>
                </a:cubicBezTo>
                <a:close/>
                <a:moveTo>
                  <a:pt x="2703846" y="1041069"/>
                </a:moveTo>
                <a:cubicBezTo>
                  <a:pt x="2710084" y="1041220"/>
                  <a:pt x="2716273" y="1044169"/>
                  <a:pt x="2722415" y="1049918"/>
                </a:cubicBezTo>
                <a:cubicBezTo>
                  <a:pt x="2730603" y="1057583"/>
                  <a:pt x="2730380" y="1062319"/>
                  <a:pt x="2721748" y="1064126"/>
                </a:cubicBezTo>
                <a:cubicBezTo>
                  <a:pt x="2713115" y="1065932"/>
                  <a:pt x="2694487" y="1068342"/>
                  <a:pt x="2665864" y="1071353"/>
                </a:cubicBezTo>
                <a:cubicBezTo>
                  <a:pt x="2672159" y="1074350"/>
                  <a:pt x="2674633" y="1077828"/>
                  <a:pt x="2673285" y="1081785"/>
                </a:cubicBezTo>
                <a:cubicBezTo>
                  <a:pt x="2671937" y="1085743"/>
                  <a:pt x="2671263" y="1091114"/>
                  <a:pt x="2671263" y="1097897"/>
                </a:cubicBezTo>
                <a:lnTo>
                  <a:pt x="2671263" y="1122182"/>
                </a:lnTo>
                <a:cubicBezTo>
                  <a:pt x="2671263" y="1131575"/>
                  <a:pt x="2670037" y="1139949"/>
                  <a:pt x="2667585" y="1147306"/>
                </a:cubicBezTo>
                <a:cubicBezTo>
                  <a:pt x="2665133" y="1154663"/>
                  <a:pt x="2660261" y="1161101"/>
                  <a:pt x="2652969" y="1166622"/>
                </a:cubicBezTo>
                <a:cubicBezTo>
                  <a:pt x="2645677" y="1172143"/>
                  <a:pt x="2640894" y="1171505"/>
                  <a:pt x="2638621" y="1164708"/>
                </a:cubicBezTo>
                <a:cubicBezTo>
                  <a:pt x="2636348" y="1157911"/>
                  <a:pt x="2629946" y="1150009"/>
                  <a:pt x="2619412" y="1141003"/>
                </a:cubicBezTo>
                <a:cubicBezTo>
                  <a:pt x="2608879" y="1131998"/>
                  <a:pt x="2609195" y="1128395"/>
                  <a:pt x="2620359" y="1130195"/>
                </a:cubicBezTo>
                <a:cubicBezTo>
                  <a:pt x="2631523" y="1131994"/>
                  <a:pt x="2638062" y="1132833"/>
                  <a:pt x="2639976" y="1132711"/>
                </a:cubicBezTo>
                <a:cubicBezTo>
                  <a:pt x="2641891" y="1132589"/>
                  <a:pt x="2643056" y="1128330"/>
                  <a:pt x="2643472" y="1119934"/>
                </a:cubicBezTo>
                <a:cubicBezTo>
                  <a:pt x="2643887" y="1111538"/>
                  <a:pt x="2644096" y="1102837"/>
                  <a:pt x="2644096" y="1093831"/>
                </a:cubicBezTo>
                <a:cubicBezTo>
                  <a:pt x="2644096" y="1084711"/>
                  <a:pt x="2642927" y="1077993"/>
                  <a:pt x="2640589" y="1073676"/>
                </a:cubicBezTo>
                <a:cubicBezTo>
                  <a:pt x="2635269" y="1074565"/>
                  <a:pt x="2628052" y="1075913"/>
                  <a:pt x="2618939" y="1077720"/>
                </a:cubicBezTo>
                <a:cubicBezTo>
                  <a:pt x="2609826" y="1079527"/>
                  <a:pt x="2601168" y="1076358"/>
                  <a:pt x="2592966" y="1068212"/>
                </a:cubicBezTo>
                <a:cubicBezTo>
                  <a:pt x="2584763" y="1060067"/>
                  <a:pt x="2585186" y="1055995"/>
                  <a:pt x="2594235" y="1055995"/>
                </a:cubicBezTo>
                <a:cubicBezTo>
                  <a:pt x="2601347" y="1055995"/>
                  <a:pt x="2612604" y="1055113"/>
                  <a:pt x="2628006" y="1053349"/>
                </a:cubicBezTo>
                <a:cubicBezTo>
                  <a:pt x="2643407" y="1051585"/>
                  <a:pt x="2656765" y="1049800"/>
                  <a:pt x="2668080" y="1047993"/>
                </a:cubicBezTo>
                <a:cubicBezTo>
                  <a:pt x="2679394" y="1046186"/>
                  <a:pt x="2689231" y="1044139"/>
                  <a:pt x="2697592" y="1041852"/>
                </a:cubicBezTo>
                <a:cubicBezTo>
                  <a:pt x="2699682" y="1041280"/>
                  <a:pt x="2701766" y="1041019"/>
                  <a:pt x="2703846" y="1041069"/>
                </a:cubicBezTo>
                <a:close/>
                <a:moveTo>
                  <a:pt x="5563198" y="1025111"/>
                </a:moveTo>
                <a:cubicBezTo>
                  <a:pt x="5559149" y="1025068"/>
                  <a:pt x="5554576" y="1025486"/>
                  <a:pt x="5549478" y="1026364"/>
                </a:cubicBezTo>
                <a:cubicBezTo>
                  <a:pt x="5539282" y="1028121"/>
                  <a:pt x="5525630" y="1030218"/>
                  <a:pt x="5508522" y="1032656"/>
                </a:cubicBezTo>
                <a:lnTo>
                  <a:pt x="5508522" y="1049219"/>
                </a:lnTo>
                <a:cubicBezTo>
                  <a:pt x="5517714" y="1049291"/>
                  <a:pt x="5528645" y="1047735"/>
                  <a:pt x="5541314" y="1044551"/>
                </a:cubicBezTo>
                <a:cubicBezTo>
                  <a:pt x="5553984" y="1041368"/>
                  <a:pt x="5562258" y="1042959"/>
                  <a:pt x="5566137" y="1049326"/>
                </a:cubicBezTo>
                <a:cubicBezTo>
                  <a:pt x="5570017" y="1055693"/>
                  <a:pt x="5563595" y="1060670"/>
                  <a:pt x="5546875" y="1064255"/>
                </a:cubicBezTo>
                <a:cubicBezTo>
                  <a:pt x="5530154" y="1067840"/>
                  <a:pt x="5517370" y="1068277"/>
                  <a:pt x="5508522" y="1065567"/>
                </a:cubicBezTo>
                <a:lnTo>
                  <a:pt x="5508522" y="1085679"/>
                </a:lnTo>
                <a:cubicBezTo>
                  <a:pt x="5518861" y="1085679"/>
                  <a:pt x="5530531" y="1083876"/>
                  <a:pt x="5543530" y="1080269"/>
                </a:cubicBezTo>
                <a:cubicBezTo>
                  <a:pt x="5556530" y="1076662"/>
                  <a:pt x="5565191" y="1078598"/>
                  <a:pt x="5569514" y="1086077"/>
                </a:cubicBezTo>
                <a:cubicBezTo>
                  <a:pt x="5573838" y="1093555"/>
                  <a:pt x="5566524" y="1098305"/>
                  <a:pt x="5547574" y="1100327"/>
                </a:cubicBezTo>
                <a:cubicBezTo>
                  <a:pt x="5528623" y="1102349"/>
                  <a:pt x="5515513" y="1102464"/>
                  <a:pt x="5508242" y="1100672"/>
                </a:cubicBezTo>
                <a:lnTo>
                  <a:pt x="5507167" y="1120762"/>
                </a:lnTo>
                <a:cubicBezTo>
                  <a:pt x="5517305" y="1120834"/>
                  <a:pt x="5530183" y="1119500"/>
                  <a:pt x="5545799" y="1116761"/>
                </a:cubicBezTo>
                <a:cubicBezTo>
                  <a:pt x="5561416" y="1114022"/>
                  <a:pt x="5571493" y="1114904"/>
                  <a:pt x="5576032" y="1119407"/>
                </a:cubicBezTo>
                <a:cubicBezTo>
                  <a:pt x="5580571" y="1123910"/>
                  <a:pt x="5583249" y="1124333"/>
                  <a:pt x="5584066" y="1120676"/>
                </a:cubicBezTo>
                <a:cubicBezTo>
                  <a:pt x="5584884" y="1117019"/>
                  <a:pt x="5585518" y="1110979"/>
                  <a:pt x="5585970" y="1102554"/>
                </a:cubicBezTo>
                <a:cubicBezTo>
                  <a:pt x="5586421" y="1094129"/>
                  <a:pt x="5586002" y="1079850"/>
                  <a:pt x="5584712" y="1059716"/>
                </a:cubicBezTo>
                <a:cubicBezTo>
                  <a:pt x="5583421" y="1039582"/>
                  <a:pt x="5579775" y="1028551"/>
                  <a:pt x="5573773" y="1026622"/>
                </a:cubicBezTo>
                <a:cubicBezTo>
                  <a:pt x="5570773" y="1025658"/>
                  <a:pt x="5567248" y="1025154"/>
                  <a:pt x="5563198" y="1025111"/>
                </a:cubicBezTo>
                <a:close/>
                <a:moveTo>
                  <a:pt x="6589711" y="1019336"/>
                </a:moveTo>
                <a:cubicBezTo>
                  <a:pt x="6592910" y="1018522"/>
                  <a:pt x="6598685" y="1019449"/>
                  <a:pt x="6607034" y="1022116"/>
                </a:cubicBezTo>
                <a:cubicBezTo>
                  <a:pt x="6623734" y="1027450"/>
                  <a:pt x="6632084" y="1036062"/>
                  <a:pt x="6632084" y="1047950"/>
                </a:cubicBezTo>
                <a:cubicBezTo>
                  <a:pt x="6632084" y="1060598"/>
                  <a:pt x="6624404" y="1062570"/>
                  <a:pt x="6609046" y="1053865"/>
                </a:cubicBezTo>
                <a:cubicBezTo>
                  <a:pt x="6598807" y="1044544"/>
                  <a:pt x="6591737" y="1035589"/>
                  <a:pt x="6587836" y="1026999"/>
                </a:cubicBezTo>
                <a:cubicBezTo>
                  <a:pt x="6585886" y="1022704"/>
                  <a:pt x="6586511" y="1020150"/>
                  <a:pt x="6589711" y="1019336"/>
                </a:cubicBezTo>
                <a:close/>
                <a:moveTo>
                  <a:pt x="1969570" y="1018908"/>
                </a:moveTo>
                <a:cubicBezTo>
                  <a:pt x="1968146" y="1018636"/>
                  <a:pt x="1966500" y="1018669"/>
                  <a:pt x="1964632" y="1019008"/>
                </a:cubicBezTo>
                <a:cubicBezTo>
                  <a:pt x="1957161" y="1020363"/>
                  <a:pt x="1945129" y="1022969"/>
                  <a:pt x="1928537" y="1026827"/>
                </a:cubicBezTo>
                <a:cubicBezTo>
                  <a:pt x="1931176" y="1043275"/>
                  <a:pt x="1932868" y="1056138"/>
                  <a:pt x="1933614" y="1065416"/>
                </a:cubicBezTo>
                <a:cubicBezTo>
                  <a:pt x="1946635" y="1063695"/>
                  <a:pt x="1960265" y="1060849"/>
                  <a:pt x="1974505" y="1056877"/>
                </a:cubicBezTo>
                <a:cubicBezTo>
                  <a:pt x="1976154" y="1047125"/>
                  <a:pt x="1976789" y="1038037"/>
                  <a:pt x="1976409" y="1029612"/>
                </a:cubicBezTo>
                <a:cubicBezTo>
                  <a:pt x="1976124" y="1023294"/>
                  <a:pt x="1973844" y="1019726"/>
                  <a:pt x="1969570" y="1018908"/>
                </a:cubicBezTo>
                <a:close/>
                <a:moveTo>
                  <a:pt x="2685535" y="1007879"/>
                </a:moveTo>
                <a:cubicBezTo>
                  <a:pt x="2689260" y="1008852"/>
                  <a:pt x="2692214" y="1010895"/>
                  <a:pt x="2694397" y="1014006"/>
                </a:cubicBezTo>
                <a:cubicBezTo>
                  <a:pt x="2698764" y="1020230"/>
                  <a:pt x="2695674" y="1024973"/>
                  <a:pt x="2685127" y="1028236"/>
                </a:cubicBezTo>
                <a:cubicBezTo>
                  <a:pt x="2674579" y="1031498"/>
                  <a:pt x="2665029" y="1033588"/>
                  <a:pt x="2656475" y="1034506"/>
                </a:cubicBezTo>
                <a:cubicBezTo>
                  <a:pt x="2647921" y="1035424"/>
                  <a:pt x="2639220" y="1033911"/>
                  <a:pt x="2630372" y="1029967"/>
                </a:cubicBezTo>
                <a:cubicBezTo>
                  <a:pt x="2621524" y="1026024"/>
                  <a:pt x="2619796" y="1022883"/>
                  <a:pt x="2625188" y="1020546"/>
                </a:cubicBezTo>
                <a:cubicBezTo>
                  <a:pt x="2630580" y="1018208"/>
                  <a:pt x="2637040" y="1016107"/>
                  <a:pt x="2644569" y="1014243"/>
                </a:cubicBezTo>
                <a:cubicBezTo>
                  <a:pt x="2652356" y="1012522"/>
                  <a:pt x="2661515" y="1010497"/>
                  <a:pt x="2672048" y="1008166"/>
                </a:cubicBezTo>
                <a:cubicBezTo>
                  <a:pt x="2677315" y="1007001"/>
                  <a:pt x="2681810" y="1006905"/>
                  <a:pt x="2685535" y="1007879"/>
                </a:cubicBezTo>
                <a:close/>
                <a:moveTo>
                  <a:pt x="3391586" y="1007145"/>
                </a:moveTo>
                <a:cubicBezTo>
                  <a:pt x="3388467" y="1006499"/>
                  <a:pt x="3372538" y="1008665"/>
                  <a:pt x="3343801" y="1013641"/>
                </a:cubicBezTo>
                <a:lnTo>
                  <a:pt x="3347479" y="1050574"/>
                </a:lnTo>
                <a:cubicBezTo>
                  <a:pt x="3365648" y="1046975"/>
                  <a:pt x="3380232" y="1044501"/>
                  <a:pt x="3391231" y="1043153"/>
                </a:cubicBezTo>
                <a:cubicBezTo>
                  <a:pt x="3393697" y="1030032"/>
                  <a:pt x="3395153" y="1020911"/>
                  <a:pt x="3395597" y="1015792"/>
                </a:cubicBezTo>
                <a:cubicBezTo>
                  <a:pt x="3396042" y="1010672"/>
                  <a:pt x="3394705" y="1007790"/>
                  <a:pt x="3391586" y="1007145"/>
                </a:cubicBezTo>
                <a:close/>
                <a:moveTo>
                  <a:pt x="896036" y="1007145"/>
                </a:moveTo>
                <a:cubicBezTo>
                  <a:pt x="892917" y="1006499"/>
                  <a:pt x="876988" y="1008665"/>
                  <a:pt x="848251" y="1013641"/>
                </a:cubicBezTo>
                <a:lnTo>
                  <a:pt x="851929" y="1050574"/>
                </a:lnTo>
                <a:cubicBezTo>
                  <a:pt x="870098" y="1046975"/>
                  <a:pt x="884682" y="1044501"/>
                  <a:pt x="895681" y="1043153"/>
                </a:cubicBezTo>
                <a:cubicBezTo>
                  <a:pt x="898147" y="1030032"/>
                  <a:pt x="899603" y="1020911"/>
                  <a:pt x="900048" y="1015792"/>
                </a:cubicBezTo>
                <a:cubicBezTo>
                  <a:pt x="900492" y="1010672"/>
                  <a:pt x="899155" y="1007790"/>
                  <a:pt x="896036" y="1007145"/>
                </a:cubicBezTo>
                <a:close/>
                <a:moveTo>
                  <a:pt x="6254298" y="1005831"/>
                </a:moveTo>
                <a:cubicBezTo>
                  <a:pt x="6256616" y="1006142"/>
                  <a:pt x="6259422" y="1006777"/>
                  <a:pt x="6262712" y="1007736"/>
                </a:cubicBezTo>
                <a:cubicBezTo>
                  <a:pt x="6275876" y="1011572"/>
                  <a:pt x="6285352" y="1017384"/>
                  <a:pt x="6291138" y="1025170"/>
                </a:cubicBezTo>
                <a:cubicBezTo>
                  <a:pt x="6296924" y="1032957"/>
                  <a:pt x="6298352" y="1042536"/>
                  <a:pt x="6295418" y="1053908"/>
                </a:cubicBezTo>
                <a:cubicBezTo>
                  <a:pt x="6292486" y="1065280"/>
                  <a:pt x="6283240" y="1062598"/>
                  <a:pt x="6267682" y="1045863"/>
                </a:cubicBezTo>
                <a:cubicBezTo>
                  <a:pt x="6255994" y="1029673"/>
                  <a:pt x="6248952" y="1018312"/>
                  <a:pt x="6246558" y="1011780"/>
                </a:cubicBezTo>
                <a:cubicBezTo>
                  <a:pt x="6244762" y="1006881"/>
                  <a:pt x="6247342" y="1004898"/>
                  <a:pt x="6254298" y="1005831"/>
                </a:cubicBezTo>
                <a:close/>
                <a:moveTo>
                  <a:pt x="3758748" y="1005831"/>
                </a:moveTo>
                <a:cubicBezTo>
                  <a:pt x="3761066" y="1006142"/>
                  <a:pt x="3763871" y="1006777"/>
                  <a:pt x="3767162" y="1007736"/>
                </a:cubicBezTo>
                <a:cubicBezTo>
                  <a:pt x="3780327" y="1011572"/>
                  <a:pt x="3789802" y="1017384"/>
                  <a:pt x="3795588" y="1025170"/>
                </a:cubicBezTo>
                <a:cubicBezTo>
                  <a:pt x="3801374" y="1032957"/>
                  <a:pt x="3802802" y="1042536"/>
                  <a:pt x="3799869" y="1053908"/>
                </a:cubicBezTo>
                <a:cubicBezTo>
                  <a:pt x="3796936" y="1065280"/>
                  <a:pt x="3787691" y="1062598"/>
                  <a:pt x="3772131" y="1045863"/>
                </a:cubicBezTo>
                <a:cubicBezTo>
                  <a:pt x="3760444" y="1029673"/>
                  <a:pt x="3753403" y="1018312"/>
                  <a:pt x="3751008" y="1011780"/>
                </a:cubicBezTo>
                <a:cubicBezTo>
                  <a:pt x="3749212" y="1006881"/>
                  <a:pt x="3751792" y="1004898"/>
                  <a:pt x="3758748" y="1005831"/>
                </a:cubicBezTo>
                <a:close/>
                <a:moveTo>
                  <a:pt x="6605324" y="1003488"/>
                </a:moveTo>
                <a:cubicBezTo>
                  <a:pt x="6597910" y="1012766"/>
                  <a:pt x="6587098" y="1022449"/>
                  <a:pt x="6572887" y="1032538"/>
                </a:cubicBezTo>
                <a:cubicBezTo>
                  <a:pt x="6558676" y="1042626"/>
                  <a:pt x="6544264" y="1049531"/>
                  <a:pt x="6529652" y="1053252"/>
                </a:cubicBezTo>
                <a:cubicBezTo>
                  <a:pt x="6525998" y="1054182"/>
                  <a:pt x="6523152" y="1054736"/>
                  <a:pt x="6521112" y="1054914"/>
                </a:cubicBezTo>
                <a:lnTo>
                  <a:pt x="6520214" y="1054770"/>
                </a:lnTo>
                <a:lnTo>
                  <a:pt x="6517348" y="1115363"/>
                </a:lnTo>
                <a:cubicBezTo>
                  <a:pt x="6570090" y="1112710"/>
                  <a:pt x="6605196" y="1110487"/>
                  <a:pt x="6622662" y="1108695"/>
                </a:cubicBezTo>
                <a:cubicBezTo>
                  <a:pt x="6640128" y="1106902"/>
                  <a:pt x="6653514" y="1105540"/>
                  <a:pt x="6662822" y="1104608"/>
                </a:cubicBezTo>
                <a:cubicBezTo>
                  <a:pt x="6672128" y="1103676"/>
                  <a:pt x="6679012" y="1105458"/>
                  <a:pt x="6683472" y="1109953"/>
                </a:cubicBezTo>
                <a:cubicBezTo>
                  <a:pt x="6687931" y="1114449"/>
                  <a:pt x="6691028" y="1113083"/>
                  <a:pt x="6692764" y="1105856"/>
                </a:cubicBezTo>
                <a:cubicBezTo>
                  <a:pt x="6694500" y="1098628"/>
                  <a:pt x="6695140" y="1079993"/>
                  <a:pt x="6694689" y="1049950"/>
                </a:cubicBezTo>
                <a:lnTo>
                  <a:pt x="6694282" y="1031657"/>
                </a:lnTo>
                <a:lnTo>
                  <a:pt x="6688386" y="1035173"/>
                </a:lnTo>
                <a:cubicBezTo>
                  <a:pt x="6676434" y="1038327"/>
                  <a:pt x="6665056" y="1040134"/>
                  <a:pt x="6654250" y="1040593"/>
                </a:cubicBezTo>
                <a:cubicBezTo>
                  <a:pt x="6643444" y="1041052"/>
                  <a:pt x="6635396" y="1037697"/>
                  <a:pt x="6630104" y="1030526"/>
                </a:cubicBezTo>
                <a:cubicBezTo>
                  <a:pt x="6624813" y="1023356"/>
                  <a:pt x="6616553" y="1014343"/>
                  <a:pt x="6605324" y="1003488"/>
                </a:cubicBezTo>
                <a:close/>
                <a:moveTo>
                  <a:pt x="3069886" y="1002929"/>
                </a:moveTo>
                <a:cubicBezTo>
                  <a:pt x="3073670" y="1001509"/>
                  <a:pt x="3082536" y="1003560"/>
                  <a:pt x="3096486" y="1009081"/>
                </a:cubicBezTo>
                <a:cubicBezTo>
                  <a:pt x="3124385" y="1020123"/>
                  <a:pt x="3144432" y="1030562"/>
                  <a:pt x="3156629" y="1040400"/>
                </a:cubicBezTo>
                <a:cubicBezTo>
                  <a:pt x="3168825" y="1050237"/>
                  <a:pt x="3174640" y="1062742"/>
                  <a:pt x="3174074" y="1077914"/>
                </a:cubicBezTo>
                <a:cubicBezTo>
                  <a:pt x="3173507" y="1093086"/>
                  <a:pt x="3166957" y="1095448"/>
                  <a:pt x="3154424" y="1085001"/>
                </a:cubicBezTo>
                <a:cubicBezTo>
                  <a:pt x="3141890" y="1074554"/>
                  <a:pt x="3128837" y="1063982"/>
                  <a:pt x="3115264" y="1053284"/>
                </a:cubicBezTo>
                <a:cubicBezTo>
                  <a:pt x="3101691" y="1042587"/>
                  <a:pt x="3087864" y="1030691"/>
                  <a:pt x="3073782" y="1017599"/>
                </a:cubicBezTo>
                <a:cubicBezTo>
                  <a:pt x="3067400" y="1009238"/>
                  <a:pt x="3066102" y="1004348"/>
                  <a:pt x="3069886" y="1002929"/>
                </a:cubicBezTo>
                <a:close/>
                <a:moveTo>
                  <a:pt x="1978221" y="990302"/>
                </a:moveTo>
                <a:cubicBezTo>
                  <a:pt x="1981673" y="989872"/>
                  <a:pt x="1985382" y="990503"/>
                  <a:pt x="1989347" y="992195"/>
                </a:cubicBezTo>
                <a:cubicBezTo>
                  <a:pt x="1997277" y="995579"/>
                  <a:pt x="2004648" y="999996"/>
                  <a:pt x="2011460" y="1005445"/>
                </a:cubicBezTo>
                <a:cubicBezTo>
                  <a:pt x="2018271" y="1010895"/>
                  <a:pt x="2018669" y="1015724"/>
                  <a:pt x="2012654" y="1019933"/>
                </a:cubicBezTo>
                <a:cubicBezTo>
                  <a:pt x="2006638" y="1024141"/>
                  <a:pt x="2001544" y="1036019"/>
                  <a:pt x="1997370" y="1055564"/>
                </a:cubicBezTo>
                <a:cubicBezTo>
                  <a:pt x="2006376" y="1068112"/>
                  <a:pt x="2005168" y="1074934"/>
                  <a:pt x="1993746" y="1076031"/>
                </a:cubicBezTo>
                <a:cubicBezTo>
                  <a:pt x="1982324" y="1077129"/>
                  <a:pt x="1962517" y="1079807"/>
                  <a:pt x="1934324" y="1084066"/>
                </a:cubicBezTo>
                <a:cubicBezTo>
                  <a:pt x="1928860" y="1096040"/>
                  <a:pt x="1924031" y="1097882"/>
                  <a:pt x="1919837" y="1089594"/>
                </a:cubicBezTo>
                <a:cubicBezTo>
                  <a:pt x="1915642" y="1081305"/>
                  <a:pt x="1911569" y="1069034"/>
                  <a:pt x="1907619" y="1052779"/>
                </a:cubicBezTo>
                <a:cubicBezTo>
                  <a:pt x="1903668" y="1036524"/>
                  <a:pt x="1899165" y="1024898"/>
                  <a:pt x="1894110" y="1017900"/>
                </a:cubicBezTo>
                <a:cubicBezTo>
                  <a:pt x="1889055" y="1010902"/>
                  <a:pt x="1891059" y="1007403"/>
                  <a:pt x="1900122" y="1007403"/>
                </a:cubicBezTo>
                <a:cubicBezTo>
                  <a:pt x="1906791" y="1007403"/>
                  <a:pt x="1912498" y="1007847"/>
                  <a:pt x="1917245" y="1008736"/>
                </a:cubicBezTo>
                <a:cubicBezTo>
                  <a:pt x="1921991" y="1009626"/>
                  <a:pt x="1930273" y="1008797"/>
                  <a:pt x="1942089" y="1006252"/>
                </a:cubicBezTo>
                <a:cubicBezTo>
                  <a:pt x="1953905" y="1003707"/>
                  <a:pt x="1962753" y="999881"/>
                  <a:pt x="1968633" y="994776"/>
                </a:cubicBezTo>
                <a:cubicBezTo>
                  <a:pt x="1971572" y="992224"/>
                  <a:pt x="1974768" y="990732"/>
                  <a:pt x="1978221" y="990302"/>
                </a:cubicBezTo>
                <a:close/>
                <a:moveTo>
                  <a:pt x="4480774" y="988286"/>
                </a:moveTo>
                <a:cubicBezTo>
                  <a:pt x="4479215" y="988264"/>
                  <a:pt x="4477207" y="988574"/>
                  <a:pt x="4474751" y="989216"/>
                </a:cubicBezTo>
                <a:cubicBezTo>
                  <a:pt x="4469840" y="990499"/>
                  <a:pt x="4461526" y="992288"/>
                  <a:pt x="4449810" y="994583"/>
                </a:cubicBezTo>
                <a:cubicBezTo>
                  <a:pt x="4450670" y="1003976"/>
                  <a:pt x="4451488" y="1014989"/>
                  <a:pt x="4452262" y="1027623"/>
                </a:cubicBezTo>
                <a:cubicBezTo>
                  <a:pt x="4460723" y="1026791"/>
                  <a:pt x="4469865" y="1025242"/>
                  <a:pt x="4479688" y="1022976"/>
                </a:cubicBezTo>
                <a:cubicBezTo>
                  <a:pt x="4483961" y="1001925"/>
                  <a:pt x="4485434" y="990714"/>
                  <a:pt x="4484108" y="989345"/>
                </a:cubicBezTo>
                <a:cubicBezTo>
                  <a:pt x="4483445" y="988660"/>
                  <a:pt x="4482334" y="988307"/>
                  <a:pt x="4480774" y="988286"/>
                </a:cubicBezTo>
                <a:close/>
                <a:moveTo>
                  <a:pt x="1337795" y="979527"/>
                </a:moveTo>
                <a:cubicBezTo>
                  <a:pt x="1353975" y="978443"/>
                  <a:pt x="1367547" y="980816"/>
                  <a:pt x="1378512" y="986645"/>
                </a:cubicBezTo>
                <a:cubicBezTo>
                  <a:pt x="1393132" y="994418"/>
                  <a:pt x="1399571" y="1001416"/>
                  <a:pt x="1397829" y="1007639"/>
                </a:cubicBezTo>
                <a:cubicBezTo>
                  <a:pt x="1396087" y="1013863"/>
                  <a:pt x="1389052" y="1016527"/>
                  <a:pt x="1376727" y="1015631"/>
                </a:cubicBezTo>
                <a:cubicBezTo>
                  <a:pt x="1364401" y="1014734"/>
                  <a:pt x="1347082" y="1014286"/>
                  <a:pt x="1324769" y="1014286"/>
                </a:cubicBezTo>
                <a:cubicBezTo>
                  <a:pt x="1302484" y="1014286"/>
                  <a:pt x="1278543" y="1015408"/>
                  <a:pt x="1252946" y="1017652"/>
                </a:cubicBezTo>
                <a:cubicBezTo>
                  <a:pt x="1227348" y="1019897"/>
                  <a:pt x="1205924" y="1022568"/>
                  <a:pt x="1188673" y="1025665"/>
                </a:cubicBezTo>
                <a:cubicBezTo>
                  <a:pt x="1171422" y="1028763"/>
                  <a:pt x="1156364" y="1031688"/>
                  <a:pt x="1143501" y="1034441"/>
                </a:cubicBezTo>
                <a:cubicBezTo>
                  <a:pt x="1130638" y="1037195"/>
                  <a:pt x="1117251" y="1034205"/>
                  <a:pt x="1103342" y="1025471"/>
                </a:cubicBezTo>
                <a:cubicBezTo>
                  <a:pt x="1090737" y="1011605"/>
                  <a:pt x="1089840" y="1005356"/>
                  <a:pt x="1100653" y="1006725"/>
                </a:cubicBezTo>
                <a:cubicBezTo>
                  <a:pt x="1111466" y="1008095"/>
                  <a:pt x="1129990" y="1007665"/>
                  <a:pt x="1156225" y="1005435"/>
                </a:cubicBezTo>
                <a:cubicBezTo>
                  <a:pt x="1182460" y="1003205"/>
                  <a:pt x="1210467" y="999831"/>
                  <a:pt x="1240244" y="995314"/>
                </a:cubicBezTo>
                <a:cubicBezTo>
                  <a:pt x="1270021" y="990797"/>
                  <a:pt x="1296855" y="986280"/>
                  <a:pt x="1320747" y="981763"/>
                </a:cubicBezTo>
                <a:cubicBezTo>
                  <a:pt x="1326719" y="980633"/>
                  <a:pt x="1332402" y="979888"/>
                  <a:pt x="1337795" y="979527"/>
                </a:cubicBezTo>
                <a:close/>
                <a:moveTo>
                  <a:pt x="6178166" y="978504"/>
                </a:moveTo>
                <a:cubicBezTo>
                  <a:pt x="6173240" y="978941"/>
                  <a:pt x="6160703" y="981167"/>
                  <a:pt x="6140556" y="985183"/>
                </a:cubicBezTo>
                <a:lnTo>
                  <a:pt x="6141738" y="1023579"/>
                </a:lnTo>
                <a:cubicBezTo>
                  <a:pt x="6149668" y="1022833"/>
                  <a:pt x="6156268" y="1021069"/>
                  <a:pt x="6161538" y="1018287"/>
                </a:cubicBezTo>
                <a:cubicBezTo>
                  <a:pt x="6166808" y="1015505"/>
                  <a:pt x="6172502" y="1017122"/>
                  <a:pt x="6178618" y="1023138"/>
                </a:cubicBezTo>
                <a:cubicBezTo>
                  <a:pt x="6184734" y="1029153"/>
                  <a:pt x="6182977" y="1034129"/>
                  <a:pt x="6173348" y="1038066"/>
                </a:cubicBezTo>
                <a:cubicBezTo>
                  <a:pt x="6163718" y="1042002"/>
                  <a:pt x="6153239" y="1043970"/>
                  <a:pt x="6141910" y="1043970"/>
                </a:cubicBezTo>
                <a:lnTo>
                  <a:pt x="6143072" y="1078903"/>
                </a:lnTo>
                <a:cubicBezTo>
                  <a:pt x="6147603" y="1079032"/>
                  <a:pt x="6154358" y="1077265"/>
                  <a:pt x="6163334" y="1073601"/>
                </a:cubicBezTo>
                <a:cubicBezTo>
                  <a:pt x="6172312" y="1069937"/>
                  <a:pt x="6178331" y="1070131"/>
                  <a:pt x="6181392" y="1074182"/>
                </a:cubicBezTo>
                <a:cubicBezTo>
                  <a:pt x="6184454" y="1078233"/>
                  <a:pt x="6186709" y="1077975"/>
                  <a:pt x="6188158" y="1073407"/>
                </a:cubicBezTo>
                <a:cubicBezTo>
                  <a:pt x="6189606" y="1068840"/>
                  <a:pt x="6190556" y="1053324"/>
                  <a:pt x="6191008" y="1026859"/>
                </a:cubicBezTo>
                <a:cubicBezTo>
                  <a:pt x="6191459" y="1000394"/>
                  <a:pt x="6190664" y="985609"/>
                  <a:pt x="6188620" y="982505"/>
                </a:cubicBezTo>
                <a:cubicBezTo>
                  <a:pt x="6186576" y="979400"/>
                  <a:pt x="6183092" y="978066"/>
                  <a:pt x="6178166" y="978504"/>
                </a:cubicBezTo>
                <a:close/>
                <a:moveTo>
                  <a:pt x="3682616" y="978504"/>
                </a:moveTo>
                <a:cubicBezTo>
                  <a:pt x="3677690" y="978941"/>
                  <a:pt x="3665153" y="981167"/>
                  <a:pt x="3645005" y="985183"/>
                </a:cubicBezTo>
                <a:lnTo>
                  <a:pt x="3646188" y="1023579"/>
                </a:lnTo>
                <a:cubicBezTo>
                  <a:pt x="3654119" y="1022833"/>
                  <a:pt x="3660718" y="1021069"/>
                  <a:pt x="3665988" y="1018287"/>
                </a:cubicBezTo>
                <a:cubicBezTo>
                  <a:pt x="3671258" y="1015505"/>
                  <a:pt x="3676952" y="1017122"/>
                  <a:pt x="3683068" y="1023138"/>
                </a:cubicBezTo>
                <a:cubicBezTo>
                  <a:pt x="3689184" y="1029153"/>
                  <a:pt x="3687427" y="1034129"/>
                  <a:pt x="3677798" y="1038066"/>
                </a:cubicBezTo>
                <a:cubicBezTo>
                  <a:pt x="3668169" y="1042002"/>
                  <a:pt x="3657689" y="1043970"/>
                  <a:pt x="3646360" y="1043970"/>
                </a:cubicBezTo>
                <a:lnTo>
                  <a:pt x="3647522" y="1078903"/>
                </a:lnTo>
                <a:cubicBezTo>
                  <a:pt x="3652054" y="1079032"/>
                  <a:pt x="3658808" y="1077265"/>
                  <a:pt x="3667785" y="1073601"/>
                </a:cubicBezTo>
                <a:cubicBezTo>
                  <a:pt x="3676762" y="1069937"/>
                  <a:pt x="3682781" y="1070131"/>
                  <a:pt x="3685842" y="1074182"/>
                </a:cubicBezTo>
                <a:cubicBezTo>
                  <a:pt x="3688904" y="1078233"/>
                  <a:pt x="3691159" y="1077975"/>
                  <a:pt x="3692607" y="1073407"/>
                </a:cubicBezTo>
                <a:cubicBezTo>
                  <a:pt x="3694056" y="1068840"/>
                  <a:pt x="3695006" y="1053324"/>
                  <a:pt x="3695458" y="1026859"/>
                </a:cubicBezTo>
                <a:cubicBezTo>
                  <a:pt x="3695909" y="1000394"/>
                  <a:pt x="3695113" y="985609"/>
                  <a:pt x="3693070" y="982505"/>
                </a:cubicBezTo>
                <a:cubicBezTo>
                  <a:pt x="3691026" y="979400"/>
                  <a:pt x="3687542" y="978066"/>
                  <a:pt x="3682616" y="978504"/>
                </a:cubicBezTo>
                <a:close/>
                <a:moveTo>
                  <a:pt x="3402365" y="977993"/>
                </a:moveTo>
                <a:cubicBezTo>
                  <a:pt x="3405708" y="977900"/>
                  <a:pt x="3409594" y="978808"/>
                  <a:pt x="3414021" y="980719"/>
                </a:cubicBezTo>
                <a:cubicBezTo>
                  <a:pt x="3422876" y="984541"/>
                  <a:pt x="3430484" y="989413"/>
                  <a:pt x="3436844" y="995336"/>
                </a:cubicBezTo>
                <a:cubicBezTo>
                  <a:pt x="3443203" y="1001258"/>
                  <a:pt x="3443096" y="1006793"/>
                  <a:pt x="3436521" y="1011942"/>
                </a:cubicBezTo>
                <a:cubicBezTo>
                  <a:pt x="3429946" y="1017090"/>
                  <a:pt x="3423331" y="1028003"/>
                  <a:pt x="3416677" y="1044680"/>
                </a:cubicBezTo>
                <a:cubicBezTo>
                  <a:pt x="3428379" y="1056568"/>
                  <a:pt x="3427372" y="1062796"/>
                  <a:pt x="3413656" y="1063362"/>
                </a:cubicBezTo>
                <a:cubicBezTo>
                  <a:pt x="3399939" y="1063928"/>
                  <a:pt x="3378640" y="1066327"/>
                  <a:pt x="3349759" y="1070557"/>
                </a:cubicBezTo>
                <a:cubicBezTo>
                  <a:pt x="3344840" y="1086131"/>
                  <a:pt x="3339455" y="1089389"/>
                  <a:pt x="3333605" y="1080334"/>
                </a:cubicBezTo>
                <a:cubicBezTo>
                  <a:pt x="3327754" y="1071278"/>
                  <a:pt x="3323710" y="1059150"/>
                  <a:pt x="3321473" y="1043949"/>
                </a:cubicBezTo>
                <a:cubicBezTo>
                  <a:pt x="3319236" y="1028748"/>
                  <a:pt x="3315622" y="1016832"/>
                  <a:pt x="3310632" y="1008199"/>
                </a:cubicBezTo>
                <a:cubicBezTo>
                  <a:pt x="3305641" y="999566"/>
                  <a:pt x="3306767" y="995249"/>
                  <a:pt x="3314009" y="995249"/>
                </a:cubicBezTo>
                <a:cubicBezTo>
                  <a:pt x="3319788" y="995249"/>
                  <a:pt x="3325062" y="995694"/>
                  <a:pt x="3329830" y="996583"/>
                </a:cubicBezTo>
                <a:cubicBezTo>
                  <a:pt x="3334598" y="997472"/>
                  <a:pt x="3345349" y="996192"/>
                  <a:pt x="3362084" y="992744"/>
                </a:cubicBezTo>
                <a:cubicBezTo>
                  <a:pt x="3378819" y="989295"/>
                  <a:pt x="3389445" y="985473"/>
                  <a:pt x="3393963" y="981279"/>
                </a:cubicBezTo>
                <a:cubicBezTo>
                  <a:pt x="3396221" y="979181"/>
                  <a:pt x="3399022" y="978086"/>
                  <a:pt x="3402365" y="977993"/>
                </a:cubicBezTo>
                <a:close/>
                <a:moveTo>
                  <a:pt x="906815" y="977993"/>
                </a:moveTo>
                <a:cubicBezTo>
                  <a:pt x="910159" y="977900"/>
                  <a:pt x="914043" y="978808"/>
                  <a:pt x="918471" y="980719"/>
                </a:cubicBezTo>
                <a:cubicBezTo>
                  <a:pt x="927326" y="984541"/>
                  <a:pt x="934934" y="989413"/>
                  <a:pt x="941293" y="995336"/>
                </a:cubicBezTo>
                <a:cubicBezTo>
                  <a:pt x="947653" y="1001258"/>
                  <a:pt x="947546" y="1006793"/>
                  <a:pt x="940971" y="1011942"/>
                </a:cubicBezTo>
                <a:cubicBezTo>
                  <a:pt x="934396" y="1017090"/>
                  <a:pt x="927781" y="1028003"/>
                  <a:pt x="921128" y="1044680"/>
                </a:cubicBezTo>
                <a:cubicBezTo>
                  <a:pt x="932829" y="1056568"/>
                  <a:pt x="931822" y="1062796"/>
                  <a:pt x="918105" y="1063362"/>
                </a:cubicBezTo>
                <a:cubicBezTo>
                  <a:pt x="904389" y="1063928"/>
                  <a:pt x="883090" y="1066327"/>
                  <a:pt x="854209" y="1070557"/>
                </a:cubicBezTo>
                <a:cubicBezTo>
                  <a:pt x="849290" y="1086131"/>
                  <a:pt x="843906" y="1089389"/>
                  <a:pt x="838055" y="1080334"/>
                </a:cubicBezTo>
                <a:cubicBezTo>
                  <a:pt x="832204" y="1071278"/>
                  <a:pt x="828160" y="1059150"/>
                  <a:pt x="825923" y="1043949"/>
                </a:cubicBezTo>
                <a:cubicBezTo>
                  <a:pt x="823686" y="1028748"/>
                  <a:pt x="820073" y="1016832"/>
                  <a:pt x="815082" y="1008199"/>
                </a:cubicBezTo>
                <a:cubicBezTo>
                  <a:pt x="810091" y="999566"/>
                  <a:pt x="811217" y="995249"/>
                  <a:pt x="818459" y="995249"/>
                </a:cubicBezTo>
                <a:cubicBezTo>
                  <a:pt x="824238" y="995249"/>
                  <a:pt x="829511" y="995694"/>
                  <a:pt x="834280" y="996583"/>
                </a:cubicBezTo>
                <a:cubicBezTo>
                  <a:pt x="839048" y="997472"/>
                  <a:pt x="849799" y="996192"/>
                  <a:pt x="866534" y="992744"/>
                </a:cubicBezTo>
                <a:cubicBezTo>
                  <a:pt x="883269" y="989295"/>
                  <a:pt x="893895" y="985473"/>
                  <a:pt x="898413" y="981279"/>
                </a:cubicBezTo>
                <a:cubicBezTo>
                  <a:pt x="900671" y="979181"/>
                  <a:pt x="903472" y="978086"/>
                  <a:pt x="906815" y="977993"/>
                </a:cubicBezTo>
                <a:close/>
                <a:moveTo>
                  <a:pt x="4489314" y="964000"/>
                </a:moveTo>
                <a:cubicBezTo>
                  <a:pt x="4492322" y="964015"/>
                  <a:pt x="4495670" y="964870"/>
                  <a:pt x="4499359" y="966565"/>
                </a:cubicBezTo>
                <a:cubicBezTo>
                  <a:pt x="4506737" y="969957"/>
                  <a:pt x="4512921" y="973865"/>
                  <a:pt x="4517912" y="978289"/>
                </a:cubicBezTo>
                <a:cubicBezTo>
                  <a:pt x="4522902" y="982713"/>
                  <a:pt x="4522837" y="987495"/>
                  <a:pt x="4517718" y="992636"/>
                </a:cubicBezTo>
                <a:cubicBezTo>
                  <a:pt x="4512599" y="997777"/>
                  <a:pt x="4507960" y="1007475"/>
                  <a:pt x="4503801" y="1021729"/>
                </a:cubicBezTo>
                <a:cubicBezTo>
                  <a:pt x="4512806" y="1031423"/>
                  <a:pt x="4510734" y="1037091"/>
                  <a:pt x="4497584" y="1038733"/>
                </a:cubicBezTo>
                <a:cubicBezTo>
                  <a:pt x="4484434" y="1040375"/>
                  <a:pt x="4469556" y="1042443"/>
                  <a:pt x="4452950" y="1044938"/>
                </a:cubicBezTo>
                <a:cubicBezTo>
                  <a:pt x="4447802" y="1058691"/>
                  <a:pt x="4442830" y="1061469"/>
                  <a:pt x="4438033" y="1053274"/>
                </a:cubicBezTo>
                <a:cubicBezTo>
                  <a:pt x="4433236" y="1045078"/>
                  <a:pt x="4429942" y="1033846"/>
                  <a:pt x="4428149" y="1019578"/>
                </a:cubicBezTo>
                <a:cubicBezTo>
                  <a:pt x="4426356" y="1005309"/>
                  <a:pt x="4423194" y="993859"/>
                  <a:pt x="4418663" y="985226"/>
                </a:cubicBezTo>
                <a:cubicBezTo>
                  <a:pt x="4414132" y="976593"/>
                  <a:pt x="4415659" y="972979"/>
                  <a:pt x="4423245" y="974384"/>
                </a:cubicBezTo>
                <a:cubicBezTo>
                  <a:pt x="4430831" y="975790"/>
                  <a:pt x="4436065" y="976690"/>
                  <a:pt x="4438947" y="977084"/>
                </a:cubicBezTo>
                <a:cubicBezTo>
                  <a:pt x="4441830" y="977478"/>
                  <a:pt x="4445942" y="977478"/>
                  <a:pt x="4451283" y="977084"/>
                </a:cubicBezTo>
                <a:cubicBezTo>
                  <a:pt x="4456625" y="976690"/>
                  <a:pt x="4461802" y="975657"/>
                  <a:pt x="4466814" y="973987"/>
                </a:cubicBezTo>
                <a:cubicBezTo>
                  <a:pt x="4471826" y="972316"/>
                  <a:pt x="4476658" y="969814"/>
                  <a:pt x="4481312" y="966479"/>
                </a:cubicBezTo>
                <a:cubicBezTo>
                  <a:pt x="4483638" y="964812"/>
                  <a:pt x="4486306" y="963986"/>
                  <a:pt x="4489314" y="964000"/>
                </a:cubicBezTo>
                <a:close/>
                <a:moveTo>
                  <a:pt x="2607442" y="962984"/>
                </a:moveTo>
                <a:cubicBezTo>
                  <a:pt x="2604933" y="966856"/>
                  <a:pt x="2601462" y="970011"/>
                  <a:pt x="2597031" y="972449"/>
                </a:cubicBezTo>
                <a:cubicBezTo>
                  <a:pt x="2604560" y="973667"/>
                  <a:pt x="2609590" y="977199"/>
                  <a:pt x="2612121" y="983042"/>
                </a:cubicBezTo>
                <a:lnTo>
                  <a:pt x="2611172" y="994116"/>
                </a:lnTo>
                <a:lnTo>
                  <a:pt x="2617961" y="984021"/>
                </a:lnTo>
                <a:cubicBezTo>
                  <a:pt x="2623697" y="973624"/>
                  <a:pt x="2626328" y="967971"/>
                  <a:pt x="2625855" y="967060"/>
                </a:cubicBezTo>
                <a:cubicBezTo>
                  <a:pt x="2625382" y="966150"/>
                  <a:pt x="2623395" y="965694"/>
                  <a:pt x="2619896" y="965694"/>
                </a:cubicBezTo>
                <a:cubicBezTo>
                  <a:pt x="2613759" y="965694"/>
                  <a:pt x="2609607" y="964791"/>
                  <a:pt x="2607442" y="962984"/>
                </a:cubicBezTo>
                <a:close/>
                <a:moveTo>
                  <a:pt x="6581836" y="948142"/>
                </a:moveTo>
                <a:lnTo>
                  <a:pt x="6574048" y="958316"/>
                </a:lnTo>
                <a:cubicBezTo>
                  <a:pt x="6578938" y="958804"/>
                  <a:pt x="6583344" y="960518"/>
                  <a:pt x="6587266" y="963457"/>
                </a:cubicBezTo>
                <a:cubicBezTo>
                  <a:pt x="6591189" y="966397"/>
                  <a:pt x="6595380" y="969337"/>
                  <a:pt x="6599840" y="972276"/>
                </a:cubicBezTo>
                <a:cubicBezTo>
                  <a:pt x="6605102" y="965551"/>
                  <a:pt x="6608616" y="960073"/>
                  <a:pt x="6610380" y="955843"/>
                </a:cubicBezTo>
                <a:cubicBezTo>
                  <a:pt x="6612144" y="951612"/>
                  <a:pt x="6611698" y="949497"/>
                  <a:pt x="6609046" y="949497"/>
                </a:cubicBezTo>
                <a:cubicBezTo>
                  <a:pt x="6605045" y="949497"/>
                  <a:pt x="6600550" y="950171"/>
                  <a:pt x="6595559" y="951519"/>
                </a:cubicBezTo>
                <a:cubicBezTo>
                  <a:pt x="6590568" y="952867"/>
                  <a:pt x="6585994" y="951741"/>
                  <a:pt x="6581836" y="948142"/>
                </a:cubicBezTo>
                <a:close/>
                <a:moveTo>
                  <a:pt x="3414596" y="931313"/>
                </a:moveTo>
                <a:cubicBezTo>
                  <a:pt x="3420078" y="931881"/>
                  <a:pt x="3424536" y="933644"/>
                  <a:pt x="3427970" y="936602"/>
                </a:cubicBezTo>
                <a:cubicBezTo>
                  <a:pt x="3434839" y="942517"/>
                  <a:pt x="3433696" y="947482"/>
                  <a:pt x="3424540" y="951498"/>
                </a:cubicBezTo>
                <a:cubicBezTo>
                  <a:pt x="3415383" y="955513"/>
                  <a:pt x="3399297" y="959109"/>
                  <a:pt x="3376281" y="962285"/>
                </a:cubicBezTo>
                <a:cubicBezTo>
                  <a:pt x="3353265" y="965461"/>
                  <a:pt x="3336222" y="964232"/>
                  <a:pt x="3325151" y="958596"/>
                </a:cubicBezTo>
                <a:cubicBezTo>
                  <a:pt x="3314081" y="952960"/>
                  <a:pt x="3312840" y="949135"/>
                  <a:pt x="3321430" y="947120"/>
                </a:cubicBezTo>
                <a:cubicBezTo>
                  <a:pt x="3330020" y="945105"/>
                  <a:pt x="3340832" y="943166"/>
                  <a:pt x="3353867" y="941302"/>
                </a:cubicBezTo>
                <a:cubicBezTo>
                  <a:pt x="3366286" y="939538"/>
                  <a:pt x="3380024" y="936835"/>
                  <a:pt x="3395081" y="933192"/>
                </a:cubicBezTo>
                <a:cubicBezTo>
                  <a:pt x="3402610" y="931371"/>
                  <a:pt x="3409115" y="930745"/>
                  <a:pt x="3414596" y="931313"/>
                </a:cubicBezTo>
                <a:close/>
                <a:moveTo>
                  <a:pt x="919047" y="931313"/>
                </a:moveTo>
                <a:cubicBezTo>
                  <a:pt x="924528" y="931881"/>
                  <a:pt x="928986" y="933644"/>
                  <a:pt x="932421" y="936602"/>
                </a:cubicBezTo>
                <a:cubicBezTo>
                  <a:pt x="939290" y="942517"/>
                  <a:pt x="938146" y="947482"/>
                  <a:pt x="928990" y="951498"/>
                </a:cubicBezTo>
                <a:cubicBezTo>
                  <a:pt x="919833" y="955513"/>
                  <a:pt x="903748" y="959109"/>
                  <a:pt x="880731" y="962285"/>
                </a:cubicBezTo>
                <a:cubicBezTo>
                  <a:pt x="857715" y="965461"/>
                  <a:pt x="840672" y="964232"/>
                  <a:pt x="829601" y="958596"/>
                </a:cubicBezTo>
                <a:cubicBezTo>
                  <a:pt x="818531" y="952960"/>
                  <a:pt x="817290" y="949135"/>
                  <a:pt x="825880" y="947120"/>
                </a:cubicBezTo>
                <a:cubicBezTo>
                  <a:pt x="834470" y="945105"/>
                  <a:pt x="845282" y="943166"/>
                  <a:pt x="858318" y="941302"/>
                </a:cubicBezTo>
                <a:cubicBezTo>
                  <a:pt x="870736" y="939538"/>
                  <a:pt x="884474" y="936835"/>
                  <a:pt x="899531" y="933192"/>
                </a:cubicBezTo>
                <a:cubicBezTo>
                  <a:pt x="907060" y="931371"/>
                  <a:pt x="913565" y="930745"/>
                  <a:pt x="919047" y="931313"/>
                </a:cubicBezTo>
                <a:close/>
                <a:moveTo>
                  <a:pt x="5922408" y="925594"/>
                </a:moveTo>
                <a:cubicBezTo>
                  <a:pt x="5926101" y="924887"/>
                  <a:pt x="5932766" y="926617"/>
                  <a:pt x="5942402" y="930783"/>
                </a:cubicBezTo>
                <a:cubicBezTo>
                  <a:pt x="5955638" y="935114"/>
                  <a:pt x="5960456" y="941051"/>
                  <a:pt x="5956857" y="948594"/>
                </a:cubicBezTo>
                <a:cubicBezTo>
                  <a:pt x="5953258" y="956137"/>
                  <a:pt x="5952132" y="973180"/>
                  <a:pt x="5953480" y="999724"/>
                </a:cubicBezTo>
                <a:cubicBezTo>
                  <a:pt x="5954828" y="1026267"/>
                  <a:pt x="5952408" y="1044103"/>
                  <a:pt x="5946220" y="1053231"/>
                </a:cubicBezTo>
                <a:cubicBezTo>
                  <a:pt x="5940032" y="1062358"/>
                  <a:pt x="5934604" y="1061128"/>
                  <a:pt x="5929937" y="1049542"/>
                </a:cubicBezTo>
                <a:cubicBezTo>
                  <a:pt x="5925269" y="1037955"/>
                  <a:pt x="5923612" y="1029121"/>
                  <a:pt x="5924968" y="1023041"/>
                </a:cubicBezTo>
                <a:cubicBezTo>
                  <a:pt x="5926323" y="1016961"/>
                  <a:pt x="5927001" y="1003667"/>
                  <a:pt x="5927001" y="983161"/>
                </a:cubicBezTo>
                <a:cubicBezTo>
                  <a:pt x="5927001" y="962224"/>
                  <a:pt x="5924750" y="946177"/>
                  <a:pt x="5920246" y="935021"/>
                </a:cubicBezTo>
                <a:cubicBezTo>
                  <a:pt x="5917995" y="929442"/>
                  <a:pt x="5918716" y="926300"/>
                  <a:pt x="5922408" y="925594"/>
                </a:cubicBezTo>
                <a:close/>
                <a:moveTo>
                  <a:pt x="2337939" y="923338"/>
                </a:moveTo>
                <a:cubicBezTo>
                  <a:pt x="2339484" y="923185"/>
                  <a:pt x="2341456" y="923344"/>
                  <a:pt x="2343854" y="923814"/>
                </a:cubicBezTo>
                <a:cubicBezTo>
                  <a:pt x="2353448" y="925692"/>
                  <a:pt x="2361124" y="928288"/>
                  <a:pt x="2366881" y="931600"/>
                </a:cubicBezTo>
                <a:cubicBezTo>
                  <a:pt x="2372639" y="934913"/>
                  <a:pt x="2374370" y="938928"/>
                  <a:pt x="2372076" y="943646"/>
                </a:cubicBezTo>
                <a:cubicBezTo>
                  <a:pt x="2369782" y="948364"/>
                  <a:pt x="2368197" y="954427"/>
                  <a:pt x="2367322" y="961833"/>
                </a:cubicBezTo>
                <a:cubicBezTo>
                  <a:pt x="2366447" y="969240"/>
                  <a:pt x="2365347" y="977765"/>
                  <a:pt x="2364021" y="987409"/>
                </a:cubicBezTo>
                <a:cubicBezTo>
                  <a:pt x="2362694" y="997053"/>
                  <a:pt x="2360231" y="1011440"/>
                  <a:pt x="2356632" y="1030569"/>
                </a:cubicBezTo>
                <a:cubicBezTo>
                  <a:pt x="2371029" y="1037998"/>
                  <a:pt x="2377529" y="1043411"/>
                  <a:pt x="2376131" y="1046810"/>
                </a:cubicBezTo>
                <a:cubicBezTo>
                  <a:pt x="2374733" y="1050208"/>
                  <a:pt x="2373159" y="1060616"/>
                  <a:pt x="2371409" y="1078032"/>
                </a:cubicBezTo>
                <a:cubicBezTo>
                  <a:pt x="2369660" y="1095448"/>
                  <a:pt x="2370779" y="1106945"/>
                  <a:pt x="2374765" y="1112524"/>
                </a:cubicBezTo>
                <a:cubicBezTo>
                  <a:pt x="2378752" y="1118102"/>
                  <a:pt x="2388435" y="1121103"/>
                  <a:pt x="2403815" y="1121526"/>
                </a:cubicBezTo>
                <a:cubicBezTo>
                  <a:pt x="2419194" y="1121949"/>
                  <a:pt x="2430279" y="1120561"/>
                  <a:pt x="2437070" y="1117364"/>
                </a:cubicBezTo>
                <a:cubicBezTo>
                  <a:pt x="2443860" y="1114166"/>
                  <a:pt x="2448556" y="1108229"/>
                  <a:pt x="2451159" y="1099553"/>
                </a:cubicBezTo>
                <a:cubicBezTo>
                  <a:pt x="2453762" y="1090877"/>
                  <a:pt x="2457386" y="1080767"/>
                  <a:pt x="2462032" y="1069223"/>
                </a:cubicBezTo>
                <a:cubicBezTo>
                  <a:pt x="2466679" y="1057680"/>
                  <a:pt x="2469382" y="1060616"/>
                  <a:pt x="2470142" y="1078032"/>
                </a:cubicBezTo>
                <a:cubicBezTo>
                  <a:pt x="2470902" y="1095448"/>
                  <a:pt x="2472870" y="1107627"/>
                  <a:pt x="2476046" y="1114567"/>
                </a:cubicBezTo>
                <a:cubicBezTo>
                  <a:pt x="2479223" y="1121508"/>
                  <a:pt x="2476796" y="1128101"/>
                  <a:pt x="2468765" y="1134346"/>
                </a:cubicBezTo>
                <a:cubicBezTo>
                  <a:pt x="2460735" y="1140591"/>
                  <a:pt x="2447817" y="1144865"/>
                  <a:pt x="2430014" y="1147166"/>
                </a:cubicBezTo>
                <a:cubicBezTo>
                  <a:pt x="2412211" y="1149468"/>
                  <a:pt x="2395630" y="1148238"/>
                  <a:pt x="2380272" y="1143477"/>
                </a:cubicBezTo>
                <a:cubicBezTo>
                  <a:pt x="2364913" y="1138716"/>
                  <a:pt x="2355757" y="1131378"/>
                  <a:pt x="2352803" y="1121461"/>
                </a:cubicBezTo>
                <a:cubicBezTo>
                  <a:pt x="2349849" y="1111545"/>
                  <a:pt x="2349046" y="1096599"/>
                  <a:pt x="2350394" y="1076623"/>
                </a:cubicBezTo>
                <a:cubicBezTo>
                  <a:pt x="2351742" y="1056647"/>
                  <a:pt x="2352294" y="1046215"/>
                  <a:pt x="2352050" y="1045326"/>
                </a:cubicBezTo>
                <a:cubicBezTo>
                  <a:pt x="2345640" y="1062233"/>
                  <a:pt x="2334311" y="1077648"/>
                  <a:pt x="2318064" y="1091573"/>
                </a:cubicBezTo>
                <a:cubicBezTo>
                  <a:pt x="2301816" y="1105497"/>
                  <a:pt x="2284357" y="1114994"/>
                  <a:pt x="2265686" y="1120063"/>
                </a:cubicBezTo>
                <a:cubicBezTo>
                  <a:pt x="2247015" y="1125132"/>
                  <a:pt x="2247262" y="1120855"/>
                  <a:pt x="2266428" y="1107232"/>
                </a:cubicBezTo>
                <a:cubicBezTo>
                  <a:pt x="2285594" y="1093609"/>
                  <a:pt x="2301135" y="1078638"/>
                  <a:pt x="2313052" y="1062319"/>
                </a:cubicBezTo>
                <a:cubicBezTo>
                  <a:pt x="2324969" y="1046000"/>
                  <a:pt x="2332483" y="1029386"/>
                  <a:pt x="2335595" y="1012479"/>
                </a:cubicBezTo>
                <a:cubicBezTo>
                  <a:pt x="2338706" y="995572"/>
                  <a:pt x="2340488" y="980135"/>
                  <a:pt x="2340940" y="966168"/>
                </a:cubicBezTo>
                <a:cubicBezTo>
                  <a:pt x="2341392" y="952200"/>
                  <a:pt x="2339592" y="941180"/>
                  <a:pt x="2335541" y="933106"/>
                </a:cubicBezTo>
                <a:cubicBezTo>
                  <a:pt x="2332503" y="927051"/>
                  <a:pt x="2333302" y="923795"/>
                  <a:pt x="2337939" y="923338"/>
                </a:cubicBezTo>
                <a:close/>
                <a:moveTo>
                  <a:pt x="1720701" y="921661"/>
                </a:moveTo>
                <a:cubicBezTo>
                  <a:pt x="1733158" y="920909"/>
                  <a:pt x="1743828" y="924136"/>
                  <a:pt x="1752712" y="931342"/>
                </a:cubicBezTo>
                <a:cubicBezTo>
                  <a:pt x="1764557" y="940950"/>
                  <a:pt x="1763345" y="946600"/>
                  <a:pt x="1749077" y="948292"/>
                </a:cubicBezTo>
                <a:cubicBezTo>
                  <a:pt x="1734808" y="949985"/>
                  <a:pt x="1716485" y="951279"/>
                  <a:pt x="1694107" y="952175"/>
                </a:cubicBezTo>
                <a:cubicBezTo>
                  <a:pt x="1671730" y="953071"/>
                  <a:pt x="1645447" y="955656"/>
                  <a:pt x="1615261" y="959930"/>
                </a:cubicBezTo>
                <a:cubicBezTo>
                  <a:pt x="1626963" y="964318"/>
                  <a:pt x="1631150" y="968960"/>
                  <a:pt x="1627823" y="973857"/>
                </a:cubicBezTo>
                <a:cubicBezTo>
                  <a:pt x="1624496" y="978755"/>
                  <a:pt x="1620761" y="985462"/>
                  <a:pt x="1616617" y="993980"/>
                </a:cubicBezTo>
                <a:cubicBezTo>
                  <a:pt x="1619642" y="993909"/>
                  <a:pt x="1625084" y="993679"/>
                  <a:pt x="1632943" y="993292"/>
                </a:cubicBezTo>
                <a:cubicBezTo>
                  <a:pt x="1640801" y="992905"/>
                  <a:pt x="1647663" y="991331"/>
                  <a:pt x="1653528" y="988571"/>
                </a:cubicBezTo>
                <a:cubicBezTo>
                  <a:pt x="1659393" y="985810"/>
                  <a:pt x="1666097" y="986097"/>
                  <a:pt x="1673640" y="989431"/>
                </a:cubicBezTo>
                <a:cubicBezTo>
                  <a:pt x="1681183" y="992765"/>
                  <a:pt x="1688411" y="996813"/>
                  <a:pt x="1695323" y="1001574"/>
                </a:cubicBezTo>
                <a:cubicBezTo>
                  <a:pt x="1702235" y="1006335"/>
                  <a:pt x="1703590" y="1011321"/>
                  <a:pt x="1699388" y="1016534"/>
                </a:cubicBezTo>
                <a:cubicBezTo>
                  <a:pt x="1695186" y="1021747"/>
                  <a:pt x="1690633" y="1033502"/>
                  <a:pt x="1685729" y="1051800"/>
                </a:cubicBezTo>
                <a:cubicBezTo>
                  <a:pt x="1680825" y="1070098"/>
                  <a:pt x="1676096" y="1084722"/>
                  <a:pt x="1671543" y="1095670"/>
                </a:cubicBezTo>
                <a:cubicBezTo>
                  <a:pt x="1666990" y="1106619"/>
                  <a:pt x="1661150" y="1116837"/>
                  <a:pt x="1654023" y="1126323"/>
                </a:cubicBezTo>
                <a:cubicBezTo>
                  <a:pt x="1646896" y="1135809"/>
                  <a:pt x="1638084" y="1142230"/>
                  <a:pt x="1627587" y="1145585"/>
                </a:cubicBezTo>
                <a:cubicBezTo>
                  <a:pt x="1617090" y="1148941"/>
                  <a:pt x="1611074" y="1146001"/>
                  <a:pt x="1609540" y="1136766"/>
                </a:cubicBezTo>
                <a:cubicBezTo>
                  <a:pt x="1608005" y="1127531"/>
                  <a:pt x="1601126" y="1116478"/>
                  <a:pt x="1588900" y="1103608"/>
                </a:cubicBezTo>
                <a:cubicBezTo>
                  <a:pt x="1576675" y="1090737"/>
                  <a:pt x="1578633" y="1087909"/>
                  <a:pt x="1594773" y="1095122"/>
                </a:cubicBezTo>
                <a:cubicBezTo>
                  <a:pt x="1610912" y="1102335"/>
                  <a:pt x="1621313" y="1105942"/>
                  <a:pt x="1625973" y="1105942"/>
                </a:cubicBezTo>
                <a:cubicBezTo>
                  <a:pt x="1630347" y="1105942"/>
                  <a:pt x="1634803" y="1101625"/>
                  <a:pt x="1639342" y="1092992"/>
                </a:cubicBezTo>
                <a:cubicBezTo>
                  <a:pt x="1643881" y="1084360"/>
                  <a:pt x="1648624" y="1072153"/>
                  <a:pt x="1653571" y="1056371"/>
                </a:cubicBezTo>
                <a:cubicBezTo>
                  <a:pt x="1658518" y="1040590"/>
                  <a:pt x="1660992" y="1029236"/>
                  <a:pt x="1660992" y="1022309"/>
                </a:cubicBezTo>
                <a:cubicBezTo>
                  <a:pt x="1660992" y="1016760"/>
                  <a:pt x="1659497" y="1013135"/>
                  <a:pt x="1656507" y="1011436"/>
                </a:cubicBezTo>
                <a:cubicBezTo>
                  <a:pt x="1653517" y="1009737"/>
                  <a:pt x="1649524" y="1009113"/>
                  <a:pt x="1644526" y="1009565"/>
                </a:cubicBezTo>
                <a:cubicBezTo>
                  <a:pt x="1639529" y="1010016"/>
                  <a:pt x="1633796" y="1010242"/>
                  <a:pt x="1627329" y="1010242"/>
                </a:cubicBezTo>
                <a:cubicBezTo>
                  <a:pt x="1621392" y="1010242"/>
                  <a:pt x="1615828" y="1008887"/>
                  <a:pt x="1610636" y="1006177"/>
                </a:cubicBezTo>
                <a:cubicBezTo>
                  <a:pt x="1603466" y="1023672"/>
                  <a:pt x="1594156" y="1040210"/>
                  <a:pt x="1582705" y="1055790"/>
                </a:cubicBezTo>
                <a:cubicBezTo>
                  <a:pt x="1571255" y="1071371"/>
                  <a:pt x="1557746" y="1085797"/>
                  <a:pt x="1542180" y="1099069"/>
                </a:cubicBezTo>
                <a:cubicBezTo>
                  <a:pt x="1526614" y="1112341"/>
                  <a:pt x="1508104" y="1123351"/>
                  <a:pt x="1486651" y="1132098"/>
                </a:cubicBezTo>
                <a:cubicBezTo>
                  <a:pt x="1465198" y="1140846"/>
                  <a:pt x="1463134" y="1137992"/>
                  <a:pt x="1480456" y="1123537"/>
                </a:cubicBezTo>
                <a:cubicBezTo>
                  <a:pt x="1497779" y="1109082"/>
                  <a:pt x="1512474" y="1095817"/>
                  <a:pt x="1524542" y="1083743"/>
                </a:cubicBezTo>
                <a:cubicBezTo>
                  <a:pt x="1536609" y="1071669"/>
                  <a:pt x="1548239" y="1057801"/>
                  <a:pt x="1559431" y="1042142"/>
                </a:cubicBezTo>
                <a:cubicBezTo>
                  <a:pt x="1570624" y="1026482"/>
                  <a:pt x="1579099" y="1011117"/>
                  <a:pt x="1584856" y="996045"/>
                </a:cubicBezTo>
                <a:cubicBezTo>
                  <a:pt x="1590614" y="980974"/>
                  <a:pt x="1593944" y="969953"/>
                  <a:pt x="1594848" y="962984"/>
                </a:cubicBezTo>
                <a:cubicBezTo>
                  <a:pt x="1572836" y="965680"/>
                  <a:pt x="1553505" y="968828"/>
                  <a:pt x="1536856" y="972427"/>
                </a:cubicBezTo>
                <a:cubicBezTo>
                  <a:pt x="1520207" y="976026"/>
                  <a:pt x="1508932" y="978052"/>
                  <a:pt x="1503031" y="978504"/>
                </a:cubicBezTo>
                <a:cubicBezTo>
                  <a:pt x="1497130" y="978955"/>
                  <a:pt x="1488462" y="975335"/>
                  <a:pt x="1477025" y="967641"/>
                </a:cubicBezTo>
                <a:cubicBezTo>
                  <a:pt x="1465589" y="959948"/>
                  <a:pt x="1467098" y="956101"/>
                  <a:pt x="1481553" y="956101"/>
                </a:cubicBezTo>
                <a:cubicBezTo>
                  <a:pt x="1493900" y="956101"/>
                  <a:pt x="1508814" y="954760"/>
                  <a:pt x="1526295" y="952078"/>
                </a:cubicBezTo>
                <a:cubicBezTo>
                  <a:pt x="1543775" y="949397"/>
                  <a:pt x="1573822" y="945138"/>
                  <a:pt x="1616434" y="939301"/>
                </a:cubicBezTo>
                <a:cubicBezTo>
                  <a:pt x="1659045" y="933465"/>
                  <a:pt x="1689450" y="928277"/>
                  <a:pt x="1707648" y="923738"/>
                </a:cubicBezTo>
                <a:cubicBezTo>
                  <a:pt x="1712198" y="922604"/>
                  <a:pt x="1716548" y="921911"/>
                  <a:pt x="1720701" y="921661"/>
                </a:cubicBezTo>
                <a:close/>
                <a:moveTo>
                  <a:pt x="2607248" y="913774"/>
                </a:moveTo>
                <a:cubicBezTo>
                  <a:pt x="2610539" y="913993"/>
                  <a:pt x="2615322" y="916307"/>
                  <a:pt x="2621596" y="920716"/>
                </a:cubicBezTo>
                <a:cubicBezTo>
                  <a:pt x="2632208" y="929535"/>
                  <a:pt x="2635262" y="935698"/>
                  <a:pt x="2630759" y="939204"/>
                </a:cubicBezTo>
                <a:cubicBezTo>
                  <a:pt x="2626256" y="942711"/>
                  <a:pt x="2621309" y="946306"/>
                  <a:pt x="2615917" y="949992"/>
                </a:cubicBezTo>
                <a:cubicBezTo>
                  <a:pt x="2623159" y="949547"/>
                  <a:pt x="2629458" y="947977"/>
                  <a:pt x="2634814" y="945281"/>
                </a:cubicBezTo>
                <a:cubicBezTo>
                  <a:pt x="2640170" y="942585"/>
                  <a:pt x="2644938" y="942535"/>
                  <a:pt x="2649118" y="945130"/>
                </a:cubicBezTo>
                <a:cubicBezTo>
                  <a:pt x="2653299" y="947726"/>
                  <a:pt x="2657360" y="951415"/>
                  <a:pt x="2661304" y="956198"/>
                </a:cubicBezTo>
                <a:cubicBezTo>
                  <a:pt x="2665247" y="960980"/>
                  <a:pt x="2664745" y="964529"/>
                  <a:pt x="2659798" y="966845"/>
                </a:cubicBezTo>
                <a:cubicBezTo>
                  <a:pt x="2654851" y="969161"/>
                  <a:pt x="2645920" y="980554"/>
                  <a:pt x="2633007" y="1001025"/>
                </a:cubicBezTo>
                <a:cubicBezTo>
                  <a:pt x="2620094" y="1021496"/>
                  <a:pt x="2604940" y="1039973"/>
                  <a:pt x="2587545" y="1056457"/>
                </a:cubicBezTo>
                <a:cubicBezTo>
                  <a:pt x="2570150" y="1072941"/>
                  <a:pt x="2551831" y="1084657"/>
                  <a:pt x="2532586" y="1091605"/>
                </a:cubicBezTo>
                <a:cubicBezTo>
                  <a:pt x="2513342" y="1098553"/>
                  <a:pt x="2513295" y="1094100"/>
                  <a:pt x="2532446" y="1078247"/>
                </a:cubicBezTo>
                <a:cubicBezTo>
                  <a:pt x="2542022" y="1070320"/>
                  <a:pt x="2551211" y="1062090"/>
                  <a:pt x="2560014" y="1053556"/>
                </a:cubicBezTo>
                <a:lnTo>
                  <a:pt x="2579664" y="1032922"/>
                </a:lnTo>
                <a:lnTo>
                  <a:pt x="2577806" y="1033003"/>
                </a:lnTo>
                <a:cubicBezTo>
                  <a:pt x="2574311" y="1031983"/>
                  <a:pt x="2570021" y="1028655"/>
                  <a:pt x="2564938" y="1023019"/>
                </a:cubicBezTo>
                <a:cubicBezTo>
                  <a:pt x="2561023" y="1015190"/>
                  <a:pt x="2559065" y="1009102"/>
                  <a:pt x="2559065" y="1004757"/>
                </a:cubicBezTo>
                <a:cubicBezTo>
                  <a:pt x="2559065" y="998404"/>
                  <a:pt x="2562984" y="996730"/>
                  <a:pt x="2570821" y="999734"/>
                </a:cubicBezTo>
                <a:cubicBezTo>
                  <a:pt x="2578657" y="1002739"/>
                  <a:pt x="2584085" y="1006593"/>
                  <a:pt x="2587104" y="1011296"/>
                </a:cubicBezTo>
                <a:cubicBezTo>
                  <a:pt x="2588613" y="1013648"/>
                  <a:pt x="2589268" y="1016311"/>
                  <a:pt x="2589070" y="1019285"/>
                </a:cubicBezTo>
                <a:lnTo>
                  <a:pt x="2587418" y="1024437"/>
                </a:lnTo>
                <a:lnTo>
                  <a:pt x="2605485" y="1002574"/>
                </a:lnTo>
                <a:lnTo>
                  <a:pt x="2605689" y="1002269"/>
                </a:lnTo>
                <a:lnTo>
                  <a:pt x="2604872" y="1002485"/>
                </a:lnTo>
                <a:cubicBezTo>
                  <a:pt x="2602670" y="1002419"/>
                  <a:pt x="2600229" y="1001122"/>
                  <a:pt x="2597547" y="998594"/>
                </a:cubicBezTo>
                <a:cubicBezTo>
                  <a:pt x="2592184" y="993539"/>
                  <a:pt x="2588334" y="988424"/>
                  <a:pt x="2585996" y="983247"/>
                </a:cubicBezTo>
                <a:cubicBezTo>
                  <a:pt x="2554548" y="1001244"/>
                  <a:pt x="2546313" y="1001936"/>
                  <a:pt x="2561292" y="985322"/>
                </a:cubicBezTo>
                <a:cubicBezTo>
                  <a:pt x="2576270" y="968709"/>
                  <a:pt x="2586620" y="955556"/>
                  <a:pt x="2592342" y="945862"/>
                </a:cubicBezTo>
                <a:cubicBezTo>
                  <a:pt x="2598064" y="936168"/>
                  <a:pt x="2601233" y="927349"/>
                  <a:pt x="2601849" y="919404"/>
                </a:cubicBezTo>
                <a:cubicBezTo>
                  <a:pt x="2602158" y="915432"/>
                  <a:pt x="2603957" y="913555"/>
                  <a:pt x="2607248" y="913774"/>
                </a:cubicBezTo>
                <a:close/>
                <a:moveTo>
                  <a:pt x="2251296" y="904113"/>
                </a:moveTo>
                <a:cubicBezTo>
                  <a:pt x="2253755" y="903993"/>
                  <a:pt x="2256501" y="904548"/>
                  <a:pt x="2259534" y="905777"/>
                </a:cubicBezTo>
                <a:cubicBezTo>
                  <a:pt x="2265600" y="908237"/>
                  <a:pt x="2271601" y="911886"/>
                  <a:pt x="2277538" y="916726"/>
                </a:cubicBezTo>
                <a:cubicBezTo>
                  <a:pt x="2283475" y="921566"/>
                  <a:pt x="2283884" y="926800"/>
                  <a:pt x="2278764" y="932429"/>
                </a:cubicBezTo>
                <a:cubicBezTo>
                  <a:pt x="2273645" y="938057"/>
                  <a:pt x="2268651" y="949275"/>
                  <a:pt x="2263782" y="966082"/>
                </a:cubicBezTo>
                <a:cubicBezTo>
                  <a:pt x="2258914" y="982888"/>
                  <a:pt x="2253870" y="997042"/>
                  <a:pt x="2248650" y="1008543"/>
                </a:cubicBezTo>
                <a:cubicBezTo>
                  <a:pt x="2254587" y="1014179"/>
                  <a:pt x="2260570" y="1021951"/>
                  <a:pt x="2266600" y="1031860"/>
                </a:cubicBezTo>
                <a:cubicBezTo>
                  <a:pt x="2272630" y="1041769"/>
                  <a:pt x="2273283" y="1051442"/>
                  <a:pt x="2268558" y="1060877"/>
                </a:cubicBezTo>
                <a:cubicBezTo>
                  <a:pt x="2263832" y="1070313"/>
                  <a:pt x="2257003" y="1070055"/>
                  <a:pt x="2248069" y="1060103"/>
                </a:cubicBezTo>
                <a:lnTo>
                  <a:pt x="2233485" y="1034527"/>
                </a:lnTo>
                <a:cubicBezTo>
                  <a:pt x="2224895" y="1048036"/>
                  <a:pt x="2215567" y="1059823"/>
                  <a:pt x="2205500" y="1069890"/>
                </a:cubicBezTo>
                <a:cubicBezTo>
                  <a:pt x="2195433" y="1079957"/>
                  <a:pt x="2183208" y="1088504"/>
                  <a:pt x="2168825" y="1095531"/>
                </a:cubicBezTo>
                <a:cubicBezTo>
                  <a:pt x="2154442" y="1102557"/>
                  <a:pt x="2152309" y="1100417"/>
                  <a:pt x="2162426" y="1089110"/>
                </a:cubicBezTo>
                <a:cubicBezTo>
                  <a:pt x="2172543" y="1077803"/>
                  <a:pt x="2182925" y="1065276"/>
                  <a:pt x="2193573" y="1051531"/>
                </a:cubicBezTo>
                <a:cubicBezTo>
                  <a:pt x="2204220" y="1037786"/>
                  <a:pt x="2212175" y="1025601"/>
                  <a:pt x="2217438" y="1014974"/>
                </a:cubicBezTo>
                <a:cubicBezTo>
                  <a:pt x="2203041" y="996978"/>
                  <a:pt x="2193816" y="984462"/>
                  <a:pt x="2189765" y="977428"/>
                </a:cubicBezTo>
                <a:cubicBezTo>
                  <a:pt x="2185714" y="970394"/>
                  <a:pt x="2188611" y="968781"/>
                  <a:pt x="2198456" y="972588"/>
                </a:cubicBezTo>
                <a:cubicBezTo>
                  <a:pt x="2208300" y="976396"/>
                  <a:pt x="2218528" y="983039"/>
                  <a:pt x="2229140" y="992518"/>
                </a:cubicBezTo>
                <a:cubicBezTo>
                  <a:pt x="2233069" y="982394"/>
                  <a:pt x="2236601" y="970025"/>
                  <a:pt x="2239734" y="955412"/>
                </a:cubicBezTo>
                <a:cubicBezTo>
                  <a:pt x="2242867" y="940800"/>
                  <a:pt x="2243563" y="933235"/>
                  <a:pt x="2241820" y="932719"/>
                </a:cubicBezTo>
                <a:cubicBezTo>
                  <a:pt x="2240078" y="932203"/>
                  <a:pt x="2236038" y="932974"/>
                  <a:pt x="2229699" y="935031"/>
                </a:cubicBezTo>
                <a:cubicBezTo>
                  <a:pt x="2223361" y="937089"/>
                  <a:pt x="2216517" y="939115"/>
                  <a:pt x="2209168" y="941108"/>
                </a:cubicBezTo>
                <a:cubicBezTo>
                  <a:pt x="2201818" y="943101"/>
                  <a:pt x="2193935" y="941359"/>
                  <a:pt x="2185517" y="935881"/>
                </a:cubicBezTo>
                <a:cubicBezTo>
                  <a:pt x="2177099" y="930403"/>
                  <a:pt x="2177863" y="927026"/>
                  <a:pt x="2187808" y="925750"/>
                </a:cubicBezTo>
                <a:cubicBezTo>
                  <a:pt x="2197753" y="924473"/>
                  <a:pt x="2206898" y="922520"/>
                  <a:pt x="2215244" y="919888"/>
                </a:cubicBezTo>
                <a:cubicBezTo>
                  <a:pt x="2223590" y="917257"/>
                  <a:pt x="2229656" y="915102"/>
                  <a:pt x="2233442" y="913424"/>
                </a:cubicBezTo>
                <a:cubicBezTo>
                  <a:pt x="2237228" y="911746"/>
                  <a:pt x="2241007" y="909438"/>
                  <a:pt x="2244778" y="906498"/>
                </a:cubicBezTo>
                <a:cubicBezTo>
                  <a:pt x="2246664" y="905028"/>
                  <a:pt x="2248836" y="904233"/>
                  <a:pt x="2251296" y="904113"/>
                </a:cubicBezTo>
                <a:close/>
                <a:moveTo>
                  <a:pt x="4593654" y="903006"/>
                </a:moveTo>
                <a:cubicBezTo>
                  <a:pt x="4600703" y="903023"/>
                  <a:pt x="4607814" y="906665"/>
                  <a:pt x="4614988" y="913930"/>
                </a:cubicBezTo>
                <a:cubicBezTo>
                  <a:pt x="4624552" y="923617"/>
                  <a:pt x="4623739" y="929041"/>
                  <a:pt x="4612546" y="930202"/>
                </a:cubicBezTo>
                <a:cubicBezTo>
                  <a:pt x="4601354" y="931364"/>
                  <a:pt x="4592179" y="932170"/>
                  <a:pt x="4585024" y="932622"/>
                </a:cubicBezTo>
                <a:cubicBezTo>
                  <a:pt x="4577868" y="933074"/>
                  <a:pt x="4566095" y="933852"/>
                  <a:pt x="4549704" y="934956"/>
                </a:cubicBezTo>
                <a:cubicBezTo>
                  <a:pt x="4560502" y="938613"/>
                  <a:pt x="4564542" y="944761"/>
                  <a:pt x="4561825" y="953401"/>
                </a:cubicBezTo>
                <a:cubicBezTo>
                  <a:pt x="4559107" y="962041"/>
                  <a:pt x="4557971" y="979472"/>
                  <a:pt x="4558415" y="1005693"/>
                </a:cubicBezTo>
                <a:cubicBezTo>
                  <a:pt x="4558860" y="1031914"/>
                  <a:pt x="4559989" y="1055260"/>
                  <a:pt x="4561803" y="1075730"/>
                </a:cubicBezTo>
                <a:cubicBezTo>
                  <a:pt x="4563617" y="1096201"/>
                  <a:pt x="4563112" y="1111620"/>
                  <a:pt x="4560287" y="1121988"/>
                </a:cubicBezTo>
                <a:cubicBezTo>
                  <a:pt x="4557462" y="1132356"/>
                  <a:pt x="4552063" y="1142194"/>
                  <a:pt x="4544090" y="1151500"/>
                </a:cubicBezTo>
                <a:cubicBezTo>
                  <a:pt x="4536117" y="1160807"/>
                  <a:pt x="4530180" y="1160926"/>
                  <a:pt x="4526279" y="1151855"/>
                </a:cubicBezTo>
                <a:cubicBezTo>
                  <a:pt x="4522378" y="1142785"/>
                  <a:pt x="4514481" y="1132636"/>
                  <a:pt x="4502585" y="1121408"/>
                </a:cubicBezTo>
                <a:cubicBezTo>
                  <a:pt x="4490690" y="1110179"/>
                  <a:pt x="4490866" y="1105913"/>
                  <a:pt x="4503112" y="1108609"/>
                </a:cubicBezTo>
                <a:cubicBezTo>
                  <a:pt x="4515359" y="1111305"/>
                  <a:pt x="4523264" y="1112542"/>
                  <a:pt x="4526828" y="1112319"/>
                </a:cubicBezTo>
                <a:cubicBezTo>
                  <a:pt x="4530391" y="1112097"/>
                  <a:pt x="4532592" y="1108028"/>
                  <a:pt x="4533431" y="1100112"/>
                </a:cubicBezTo>
                <a:cubicBezTo>
                  <a:pt x="4534270" y="1092196"/>
                  <a:pt x="4534690" y="1078860"/>
                  <a:pt x="4534690" y="1060103"/>
                </a:cubicBezTo>
                <a:cubicBezTo>
                  <a:pt x="4534690" y="1041289"/>
                  <a:pt x="4534245" y="1017509"/>
                  <a:pt x="4533356" y="988764"/>
                </a:cubicBezTo>
                <a:cubicBezTo>
                  <a:pt x="4532467" y="960019"/>
                  <a:pt x="4530101" y="943331"/>
                  <a:pt x="4526258" y="938699"/>
                </a:cubicBezTo>
                <a:cubicBezTo>
                  <a:pt x="4488485" y="942255"/>
                  <a:pt x="4463003" y="945618"/>
                  <a:pt x="4449810" y="948787"/>
                </a:cubicBezTo>
                <a:cubicBezTo>
                  <a:pt x="4436617" y="951956"/>
                  <a:pt x="4424969" y="949246"/>
                  <a:pt x="4414866" y="940656"/>
                </a:cubicBezTo>
                <a:cubicBezTo>
                  <a:pt x="4404764" y="932067"/>
                  <a:pt x="4407384" y="927772"/>
                  <a:pt x="4422728" y="927772"/>
                </a:cubicBezTo>
                <a:cubicBezTo>
                  <a:pt x="4436122" y="927772"/>
                  <a:pt x="4453668" y="926442"/>
                  <a:pt x="4475364" y="923781"/>
                </a:cubicBezTo>
                <a:cubicBezTo>
                  <a:pt x="4497061" y="921121"/>
                  <a:pt x="4518693" y="917992"/>
                  <a:pt x="4540261" y="914392"/>
                </a:cubicBezTo>
                <a:cubicBezTo>
                  <a:pt x="4561828" y="910793"/>
                  <a:pt x="4577284" y="907394"/>
                  <a:pt x="4586626" y="904196"/>
                </a:cubicBezTo>
                <a:cubicBezTo>
                  <a:pt x="4588962" y="903397"/>
                  <a:pt x="4591304" y="903000"/>
                  <a:pt x="4593654" y="903006"/>
                </a:cubicBezTo>
                <a:close/>
                <a:moveTo>
                  <a:pt x="6567816" y="902646"/>
                </a:moveTo>
                <a:lnTo>
                  <a:pt x="6524102" y="907272"/>
                </a:lnTo>
                <a:cubicBezTo>
                  <a:pt x="6524102" y="939946"/>
                  <a:pt x="6523539" y="973625"/>
                  <a:pt x="6522413" y="1008306"/>
                </a:cubicBezTo>
                <a:lnTo>
                  <a:pt x="6520447" y="1049855"/>
                </a:lnTo>
                <a:lnTo>
                  <a:pt x="6524542" y="1046358"/>
                </a:lnTo>
                <a:cubicBezTo>
                  <a:pt x="6535749" y="1038041"/>
                  <a:pt x="6547312" y="1028368"/>
                  <a:pt x="6559228" y="1017341"/>
                </a:cubicBezTo>
                <a:cubicBezTo>
                  <a:pt x="6571144" y="1006313"/>
                  <a:pt x="6581426" y="996153"/>
                  <a:pt x="6590074" y="986860"/>
                </a:cubicBezTo>
                <a:cubicBezTo>
                  <a:pt x="6578588" y="978543"/>
                  <a:pt x="6570708" y="972836"/>
                  <a:pt x="6566434" y="969738"/>
                </a:cubicBezTo>
                <a:cubicBezTo>
                  <a:pt x="6556855" y="979160"/>
                  <a:pt x="6547602" y="985566"/>
                  <a:pt x="6538674" y="988958"/>
                </a:cubicBezTo>
                <a:cubicBezTo>
                  <a:pt x="6529748" y="992349"/>
                  <a:pt x="6529386" y="989126"/>
                  <a:pt x="6537588" y="979289"/>
                </a:cubicBezTo>
                <a:cubicBezTo>
                  <a:pt x="6545791" y="969451"/>
                  <a:pt x="6553216" y="957266"/>
                  <a:pt x="6559862" y="942732"/>
                </a:cubicBezTo>
                <a:cubicBezTo>
                  <a:pt x="6566509" y="928198"/>
                  <a:pt x="6569159" y="916217"/>
                  <a:pt x="6567810" y="906788"/>
                </a:cubicBezTo>
                <a:close/>
                <a:moveTo>
                  <a:pt x="6655454" y="893484"/>
                </a:moveTo>
                <a:cubicBezTo>
                  <a:pt x="6648668" y="894158"/>
                  <a:pt x="6634328" y="895644"/>
                  <a:pt x="6612436" y="897942"/>
                </a:cubicBezTo>
                <a:lnTo>
                  <a:pt x="6585069" y="900825"/>
                </a:lnTo>
                <a:lnTo>
                  <a:pt x="6600409" y="910273"/>
                </a:lnTo>
                <a:cubicBezTo>
                  <a:pt x="6604432" y="915213"/>
                  <a:pt x="6604694" y="919608"/>
                  <a:pt x="6601194" y="923459"/>
                </a:cubicBezTo>
                <a:cubicBezTo>
                  <a:pt x="6597696" y="927309"/>
                  <a:pt x="6593594" y="931263"/>
                  <a:pt x="6588890" y="935322"/>
                </a:cubicBezTo>
                <a:cubicBezTo>
                  <a:pt x="6593078" y="934762"/>
                  <a:pt x="6598208" y="933891"/>
                  <a:pt x="6604281" y="932708"/>
                </a:cubicBezTo>
                <a:cubicBezTo>
                  <a:pt x="6610354" y="931525"/>
                  <a:pt x="6615212" y="929500"/>
                  <a:pt x="6618854" y="926632"/>
                </a:cubicBezTo>
                <a:cubicBezTo>
                  <a:pt x="6622497" y="923764"/>
                  <a:pt x="6627570" y="923548"/>
                  <a:pt x="6634073" y="925986"/>
                </a:cubicBezTo>
                <a:cubicBezTo>
                  <a:pt x="6640576" y="928424"/>
                  <a:pt x="6646370" y="931959"/>
                  <a:pt x="6651453" y="936591"/>
                </a:cubicBezTo>
                <a:cubicBezTo>
                  <a:pt x="6656537" y="941223"/>
                  <a:pt x="6656415" y="945468"/>
                  <a:pt x="6651088" y="949325"/>
                </a:cubicBezTo>
                <a:cubicBezTo>
                  <a:pt x="6645760" y="953183"/>
                  <a:pt x="6640938" y="958560"/>
                  <a:pt x="6636622" y="965458"/>
                </a:cubicBezTo>
                <a:cubicBezTo>
                  <a:pt x="6632306" y="972355"/>
                  <a:pt x="6626742" y="979597"/>
                  <a:pt x="6619930" y="987183"/>
                </a:cubicBezTo>
                <a:cubicBezTo>
                  <a:pt x="6634156" y="997494"/>
                  <a:pt x="6646162" y="1004868"/>
                  <a:pt x="6655949" y="1009306"/>
                </a:cubicBezTo>
                <a:cubicBezTo>
                  <a:pt x="6665736" y="1013745"/>
                  <a:pt x="6676577" y="1018377"/>
                  <a:pt x="6688472" y="1023202"/>
                </a:cubicBezTo>
                <a:lnTo>
                  <a:pt x="6694188" y="1027448"/>
                </a:lnTo>
                <a:lnTo>
                  <a:pt x="6692678" y="959628"/>
                </a:lnTo>
                <a:cubicBezTo>
                  <a:pt x="6691789" y="929457"/>
                  <a:pt x="6688756" y="910553"/>
                  <a:pt x="6683579" y="902916"/>
                </a:cubicBezTo>
                <a:cubicBezTo>
                  <a:pt x="6678402" y="895280"/>
                  <a:pt x="6669027" y="892136"/>
                  <a:pt x="6655454" y="893484"/>
                </a:cubicBezTo>
                <a:close/>
                <a:moveTo>
                  <a:pt x="459580" y="889134"/>
                </a:moveTo>
                <a:cubicBezTo>
                  <a:pt x="461252" y="889128"/>
                  <a:pt x="463315" y="889485"/>
                  <a:pt x="465769" y="890204"/>
                </a:cubicBezTo>
                <a:cubicBezTo>
                  <a:pt x="475585" y="893079"/>
                  <a:pt x="483934" y="897363"/>
                  <a:pt x="490818" y="903056"/>
                </a:cubicBezTo>
                <a:cubicBezTo>
                  <a:pt x="497701" y="908749"/>
                  <a:pt x="498795" y="914883"/>
                  <a:pt x="494098" y="921458"/>
                </a:cubicBezTo>
                <a:cubicBezTo>
                  <a:pt x="489402" y="928033"/>
                  <a:pt x="484196" y="938803"/>
                  <a:pt x="478482" y="953767"/>
                </a:cubicBezTo>
                <a:cubicBezTo>
                  <a:pt x="472767" y="968731"/>
                  <a:pt x="467271" y="984788"/>
                  <a:pt x="461994" y="1001939"/>
                </a:cubicBezTo>
                <a:cubicBezTo>
                  <a:pt x="483920" y="1008837"/>
                  <a:pt x="497952" y="1018276"/>
                  <a:pt x="504090" y="1030258"/>
                </a:cubicBezTo>
                <a:cubicBezTo>
                  <a:pt x="510227" y="1042239"/>
                  <a:pt x="510686" y="1053370"/>
                  <a:pt x="505466" y="1063652"/>
                </a:cubicBezTo>
                <a:cubicBezTo>
                  <a:pt x="500246" y="1073934"/>
                  <a:pt x="491675" y="1070500"/>
                  <a:pt x="479751" y="1053349"/>
                </a:cubicBezTo>
                <a:cubicBezTo>
                  <a:pt x="467827" y="1036198"/>
                  <a:pt x="459865" y="1022725"/>
                  <a:pt x="455864" y="1012931"/>
                </a:cubicBezTo>
                <a:cubicBezTo>
                  <a:pt x="448851" y="1033050"/>
                  <a:pt x="438892" y="1051868"/>
                  <a:pt x="425986" y="1069385"/>
                </a:cubicBezTo>
                <a:cubicBezTo>
                  <a:pt x="413079" y="1086901"/>
                  <a:pt x="399180" y="1099643"/>
                  <a:pt x="384288" y="1107609"/>
                </a:cubicBezTo>
                <a:cubicBezTo>
                  <a:pt x="369396" y="1115575"/>
                  <a:pt x="367636" y="1112172"/>
                  <a:pt x="379007" y="1097402"/>
                </a:cubicBezTo>
                <a:cubicBezTo>
                  <a:pt x="390379" y="1082632"/>
                  <a:pt x="401407" y="1065671"/>
                  <a:pt x="412090" y="1046519"/>
                </a:cubicBezTo>
                <a:cubicBezTo>
                  <a:pt x="422774" y="1027368"/>
                  <a:pt x="431497" y="1008554"/>
                  <a:pt x="438257" y="990076"/>
                </a:cubicBezTo>
                <a:cubicBezTo>
                  <a:pt x="445019" y="971599"/>
                  <a:pt x="450188" y="953971"/>
                  <a:pt x="453766" y="937193"/>
                </a:cubicBezTo>
                <a:cubicBezTo>
                  <a:pt x="457345" y="920415"/>
                  <a:pt x="457785" y="907670"/>
                  <a:pt x="455089" y="898959"/>
                </a:cubicBezTo>
                <a:cubicBezTo>
                  <a:pt x="453067" y="892425"/>
                  <a:pt x="454564" y="889150"/>
                  <a:pt x="459580" y="889134"/>
                </a:cubicBezTo>
                <a:close/>
                <a:moveTo>
                  <a:pt x="5888352" y="889128"/>
                </a:moveTo>
                <a:cubicBezTo>
                  <a:pt x="5892084" y="889896"/>
                  <a:pt x="5895689" y="891742"/>
                  <a:pt x="5899166" y="894667"/>
                </a:cubicBezTo>
                <a:cubicBezTo>
                  <a:pt x="5906122" y="900518"/>
                  <a:pt x="5905057" y="905706"/>
                  <a:pt x="5895972" y="910230"/>
                </a:cubicBezTo>
                <a:cubicBezTo>
                  <a:pt x="5886888" y="914754"/>
                  <a:pt x="5871188" y="918436"/>
                  <a:pt x="5848876" y="921275"/>
                </a:cubicBezTo>
                <a:cubicBezTo>
                  <a:pt x="5857866" y="927040"/>
                  <a:pt x="5859208" y="932343"/>
                  <a:pt x="5852898" y="937182"/>
                </a:cubicBezTo>
                <a:cubicBezTo>
                  <a:pt x="5846588" y="942022"/>
                  <a:pt x="5839902" y="948637"/>
                  <a:pt x="5832839" y="957026"/>
                </a:cubicBezTo>
                <a:cubicBezTo>
                  <a:pt x="5825777" y="965415"/>
                  <a:pt x="5820384" y="970954"/>
                  <a:pt x="5816664" y="973642"/>
                </a:cubicBezTo>
                <a:cubicBezTo>
                  <a:pt x="5812942" y="976331"/>
                  <a:pt x="5813953" y="977260"/>
                  <a:pt x="5819696" y="976428"/>
                </a:cubicBezTo>
                <a:cubicBezTo>
                  <a:pt x="5825440" y="975596"/>
                  <a:pt x="5840960" y="973531"/>
                  <a:pt x="5866256" y="970233"/>
                </a:cubicBezTo>
                <a:cubicBezTo>
                  <a:pt x="5864535" y="965257"/>
                  <a:pt x="5862305" y="958055"/>
                  <a:pt x="5859566" y="948626"/>
                </a:cubicBezTo>
                <a:cubicBezTo>
                  <a:pt x="5856826" y="939197"/>
                  <a:pt x="5860251" y="936663"/>
                  <a:pt x="5869837" y="941022"/>
                </a:cubicBezTo>
                <a:cubicBezTo>
                  <a:pt x="5879424" y="945381"/>
                  <a:pt x="5887081" y="950910"/>
                  <a:pt x="5892810" y="957606"/>
                </a:cubicBezTo>
                <a:cubicBezTo>
                  <a:pt x="5898540" y="964303"/>
                  <a:pt x="5901647" y="971387"/>
                  <a:pt x="5902135" y="978859"/>
                </a:cubicBezTo>
                <a:cubicBezTo>
                  <a:pt x="5902622" y="986330"/>
                  <a:pt x="5899980" y="992751"/>
                  <a:pt x="5894208" y="998121"/>
                </a:cubicBezTo>
                <a:cubicBezTo>
                  <a:pt x="5888436" y="1003492"/>
                  <a:pt x="5881520" y="998978"/>
                  <a:pt x="5873462" y="984580"/>
                </a:cubicBezTo>
                <a:cubicBezTo>
                  <a:pt x="5858218" y="987993"/>
                  <a:pt x="5847771" y="990008"/>
                  <a:pt x="5842121" y="990625"/>
                </a:cubicBezTo>
                <a:cubicBezTo>
                  <a:pt x="5852016" y="995085"/>
                  <a:pt x="5856064" y="999806"/>
                  <a:pt x="5854264" y="1004789"/>
                </a:cubicBezTo>
                <a:cubicBezTo>
                  <a:pt x="5852464" y="1009773"/>
                  <a:pt x="5851564" y="1017384"/>
                  <a:pt x="5851564" y="1027623"/>
                </a:cubicBezTo>
                <a:cubicBezTo>
                  <a:pt x="5852582" y="1027723"/>
                  <a:pt x="5857752" y="1026396"/>
                  <a:pt x="5867073" y="1023643"/>
                </a:cubicBezTo>
                <a:cubicBezTo>
                  <a:pt x="5876394" y="1020890"/>
                  <a:pt x="5884238" y="1022840"/>
                  <a:pt x="5890606" y="1029494"/>
                </a:cubicBezTo>
                <a:cubicBezTo>
                  <a:pt x="5896972" y="1036148"/>
                  <a:pt x="5894222" y="1041113"/>
                  <a:pt x="5882356" y="1044390"/>
                </a:cubicBezTo>
                <a:cubicBezTo>
                  <a:pt x="5870490" y="1047667"/>
                  <a:pt x="5859688" y="1050431"/>
                  <a:pt x="5849951" y="1052682"/>
                </a:cubicBezTo>
                <a:cubicBezTo>
                  <a:pt x="5849234" y="1064369"/>
                  <a:pt x="5848876" y="1072665"/>
                  <a:pt x="5848876" y="1077569"/>
                </a:cubicBezTo>
                <a:cubicBezTo>
                  <a:pt x="5852876" y="1076896"/>
                  <a:pt x="5864222" y="1074476"/>
                  <a:pt x="5882915" y="1070310"/>
                </a:cubicBezTo>
                <a:cubicBezTo>
                  <a:pt x="5901608" y="1066144"/>
                  <a:pt x="5912980" y="1066477"/>
                  <a:pt x="5917030" y="1071310"/>
                </a:cubicBezTo>
                <a:cubicBezTo>
                  <a:pt x="5921082" y="1076143"/>
                  <a:pt x="5908942" y="1082427"/>
                  <a:pt x="5880614" y="1090164"/>
                </a:cubicBezTo>
                <a:cubicBezTo>
                  <a:pt x="5852284" y="1097900"/>
                  <a:pt x="5830076" y="1104895"/>
                  <a:pt x="5813986" y="1111147"/>
                </a:cubicBezTo>
                <a:cubicBezTo>
                  <a:pt x="5797896" y="1117399"/>
                  <a:pt x="5787008" y="1121942"/>
                  <a:pt x="5781322" y="1124774"/>
                </a:cubicBezTo>
                <a:cubicBezTo>
                  <a:pt x="5775636" y="1127606"/>
                  <a:pt x="5770068" y="1126982"/>
                  <a:pt x="5764620" y="1122903"/>
                </a:cubicBezTo>
                <a:cubicBezTo>
                  <a:pt x="5759170" y="1118823"/>
                  <a:pt x="5754498" y="1112495"/>
                  <a:pt x="5750606" y="1103920"/>
                </a:cubicBezTo>
                <a:cubicBezTo>
                  <a:pt x="5746712" y="1095344"/>
                  <a:pt x="5750752" y="1091515"/>
                  <a:pt x="5762726" y="1092433"/>
                </a:cubicBezTo>
                <a:cubicBezTo>
                  <a:pt x="5774700" y="1093351"/>
                  <a:pt x="5795264" y="1090060"/>
                  <a:pt x="5824418" y="1082560"/>
                </a:cubicBezTo>
                <a:lnTo>
                  <a:pt x="5824418" y="1057479"/>
                </a:lnTo>
                <a:cubicBezTo>
                  <a:pt x="5816818" y="1059257"/>
                  <a:pt x="5810240" y="1060601"/>
                  <a:pt x="5804682" y="1061512"/>
                </a:cubicBezTo>
                <a:cubicBezTo>
                  <a:pt x="5799126" y="1062423"/>
                  <a:pt x="5792927" y="1059583"/>
                  <a:pt x="5786087" y="1052994"/>
                </a:cubicBezTo>
                <a:cubicBezTo>
                  <a:pt x="5779246" y="1046405"/>
                  <a:pt x="5779942" y="1042798"/>
                  <a:pt x="5788174" y="1042174"/>
                </a:cubicBezTo>
                <a:cubicBezTo>
                  <a:pt x="5796405" y="1041550"/>
                  <a:pt x="5808486" y="1039245"/>
                  <a:pt x="5824418" y="1035259"/>
                </a:cubicBezTo>
                <a:cubicBezTo>
                  <a:pt x="5824418" y="1018280"/>
                  <a:pt x="5822754" y="1005438"/>
                  <a:pt x="5819428" y="996734"/>
                </a:cubicBezTo>
                <a:cubicBezTo>
                  <a:pt x="5806780" y="1001939"/>
                  <a:pt x="5796956" y="1006392"/>
                  <a:pt x="5789958" y="1010092"/>
                </a:cubicBezTo>
                <a:cubicBezTo>
                  <a:pt x="5782960" y="1013791"/>
                  <a:pt x="5777544" y="1014193"/>
                  <a:pt x="5773708" y="1011296"/>
                </a:cubicBezTo>
                <a:cubicBezTo>
                  <a:pt x="5769872" y="1008399"/>
                  <a:pt x="5767466" y="1003427"/>
                  <a:pt x="5766491" y="996379"/>
                </a:cubicBezTo>
                <a:cubicBezTo>
                  <a:pt x="5765516" y="989331"/>
                  <a:pt x="5769911" y="983921"/>
                  <a:pt x="5779676" y="980149"/>
                </a:cubicBezTo>
                <a:cubicBezTo>
                  <a:pt x="5789442" y="976378"/>
                  <a:pt x="5798896" y="968401"/>
                  <a:pt x="5808038" y="956219"/>
                </a:cubicBezTo>
                <a:cubicBezTo>
                  <a:pt x="5817180" y="944037"/>
                  <a:pt x="5822188" y="934146"/>
                  <a:pt x="5823063" y="926546"/>
                </a:cubicBezTo>
                <a:cubicBezTo>
                  <a:pt x="5816050" y="928352"/>
                  <a:pt x="5808910" y="929019"/>
                  <a:pt x="5801639" y="928546"/>
                </a:cubicBezTo>
                <a:cubicBezTo>
                  <a:pt x="5794368" y="928073"/>
                  <a:pt x="5787796" y="925323"/>
                  <a:pt x="5781924" y="920297"/>
                </a:cubicBezTo>
                <a:cubicBezTo>
                  <a:pt x="5776052" y="915271"/>
                  <a:pt x="5777468" y="912123"/>
                  <a:pt x="5786173" y="910854"/>
                </a:cubicBezTo>
                <a:cubicBezTo>
                  <a:pt x="5794878" y="909585"/>
                  <a:pt x="5810160" y="906498"/>
                  <a:pt x="5832022" y="901594"/>
                </a:cubicBezTo>
                <a:cubicBezTo>
                  <a:pt x="5853884" y="896689"/>
                  <a:pt x="5868801" y="892846"/>
                  <a:pt x="5876774" y="890064"/>
                </a:cubicBezTo>
                <a:cubicBezTo>
                  <a:pt x="5880760" y="888673"/>
                  <a:pt x="5884620" y="888361"/>
                  <a:pt x="5888352" y="889128"/>
                </a:cubicBezTo>
                <a:close/>
                <a:moveTo>
                  <a:pt x="84572" y="888669"/>
                </a:moveTo>
                <a:cubicBezTo>
                  <a:pt x="88957" y="888678"/>
                  <a:pt x="93096" y="889161"/>
                  <a:pt x="96989" y="890118"/>
                </a:cubicBezTo>
                <a:cubicBezTo>
                  <a:pt x="104776" y="892032"/>
                  <a:pt x="112768" y="895642"/>
                  <a:pt x="120963" y="900948"/>
                </a:cubicBezTo>
                <a:cubicBezTo>
                  <a:pt x="129158" y="906254"/>
                  <a:pt x="135819" y="914037"/>
                  <a:pt x="140946" y="924298"/>
                </a:cubicBezTo>
                <a:cubicBezTo>
                  <a:pt x="146072" y="934558"/>
                  <a:pt x="147937" y="946941"/>
                  <a:pt x="146539" y="961446"/>
                </a:cubicBezTo>
                <a:cubicBezTo>
                  <a:pt x="145140" y="975951"/>
                  <a:pt x="138009" y="993077"/>
                  <a:pt x="125147" y="1012823"/>
                </a:cubicBezTo>
                <a:cubicBezTo>
                  <a:pt x="112283" y="1032570"/>
                  <a:pt x="88170" y="1061358"/>
                  <a:pt x="52807" y="1099187"/>
                </a:cubicBezTo>
                <a:lnTo>
                  <a:pt x="149991" y="1099187"/>
                </a:lnTo>
                <a:lnTo>
                  <a:pt x="149991" y="1130356"/>
                </a:lnTo>
                <a:lnTo>
                  <a:pt x="5398" y="1130356"/>
                </a:lnTo>
                <a:lnTo>
                  <a:pt x="5398" y="1120655"/>
                </a:lnTo>
                <a:cubicBezTo>
                  <a:pt x="6331" y="1106687"/>
                  <a:pt x="12744" y="1094211"/>
                  <a:pt x="24640" y="1083227"/>
                </a:cubicBezTo>
                <a:cubicBezTo>
                  <a:pt x="36535" y="1072242"/>
                  <a:pt x="51420" y="1055360"/>
                  <a:pt x="69295" y="1032581"/>
                </a:cubicBezTo>
                <a:cubicBezTo>
                  <a:pt x="87170" y="1009801"/>
                  <a:pt x="98761" y="992260"/>
                  <a:pt x="104066" y="979956"/>
                </a:cubicBezTo>
                <a:cubicBezTo>
                  <a:pt x="109372" y="967652"/>
                  <a:pt x="111390" y="957381"/>
                  <a:pt x="110122" y="949142"/>
                </a:cubicBezTo>
                <a:cubicBezTo>
                  <a:pt x="108853" y="940904"/>
                  <a:pt x="105045" y="934178"/>
                  <a:pt x="98700" y="928965"/>
                </a:cubicBezTo>
                <a:cubicBezTo>
                  <a:pt x="92354" y="923753"/>
                  <a:pt x="84926" y="921580"/>
                  <a:pt x="76415" y="922448"/>
                </a:cubicBezTo>
                <a:cubicBezTo>
                  <a:pt x="67904" y="923315"/>
                  <a:pt x="59705" y="926653"/>
                  <a:pt x="51818" y="932461"/>
                </a:cubicBezTo>
                <a:cubicBezTo>
                  <a:pt x="43931" y="938269"/>
                  <a:pt x="37485" y="947999"/>
                  <a:pt x="32480" y="961650"/>
                </a:cubicBezTo>
                <a:lnTo>
                  <a:pt x="0" y="956832"/>
                </a:lnTo>
                <a:cubicBezTo>
                  <a:pt x="7370" y="933128"/>
                  <a:pt x="16971" y="916307"/>
                  <a:pt x="28802" y="906369"/>
                </a:cubicBezTo>
                <a:cubicBezTo>
                  <a:pt x="40632" y="896431"/>
                  <a:pt x="54593" y="890996"/>
                  <a:pt x="70682" y="890064"/>
                </a:cubicBezTo>
                <a:cubicBezTo>
                  <a:pt x="75558" y="889125"/>
                  <a:pt x="80188" y="888660"/>
                  <a:pt x="84572" y="888669"/>
                </a:cubicBezTo>
                <a:close/>
                <a:moveTo>
                  <a:pt x="4115493" y="884533"/>
                </a:moveTo>
                <a:cubicBezTo>
                  <a:pt x="4118954" y="884413"/>
                  <a:pt x="4123000" y="885188"/>
                  <a:pt x="4127632" y="886859"/>
                </a:cubicBezTo>
                <a:cubicBezTo>
                  <a:pt x="4136896" y="890200"/>
                  <a:pt x="4144507" y="894323"/>
                  <a:pt x="4150465" y="899227"/>
                </a:cubicBezTo>
                <a:cubicBezTo>
                  <a:pt x="4156424" y="904132"/>
                  <a:pt x="4155965" y="909818"/>
                  <a:pt x="4149089" y="916285"/>
                </a:cubicBezTo>
                <a:cubicBezTo>
                  <a:pt x="4142213" y="922753"/>
                  <a:pt x="4137477" y="933113"/>
                  <a:pt x="4134881" y="947368"/>
                </a:cubicBezTo>
                <a:cubicBezTo>
                  <a:pt x="4132286" y="961622"/>
                  <a:pt x="4130095" y="985057"/>
                  <a:pt x="4128310" y="1017674"/>
                </a:cubicBezTo>
                <a:cubicBezTo>
                  <a:pt x="4126524" y="1050291"/>
                  <a:pt x="4127535" y="1072948"/>
                  <a:pt x="4131343" y="1085647"/>
                </a:cubicBezTo>
                <a:cubicBezTo>
                  <a:pt x="4135150" y="1098345"/>
                  <a:pt x="4147795" y="1104906"/>
                  <a:pt x="4169276" y="1105329"/>
                </a:cubicBezTo>
                <a:cubicBezTo>
                  <a:pt x="4190758" y="1105752"/>
                  <a:pt x="4204901" y="1104762"/>
                  <a:pt x="4211705" y="1102360"/>
                </a:cubicBezTo>
                <a:cubicBezTo>
                  <a:pt x="4218510" y="1099958"/>
                  <a:pt x="4223400" y="1094928"/>
                  <a:pt x="4226375" y="1087271"/>
                </a:cubicBezTo>
                <a:cubicBezTo>
                  <a:pt x="4229351" y="1079613"/>
                  <a:pt x="4234004" y="1068883"/>
                  <a:pt x="4240335" y="1055080"/>
                </a:cubicBezTo>
                <a:cubicBezTo>
                  <a:pt x="4246667" y="1041278"/>
                  <a:pt x="4249377" y="1043788"/>
                  <a:pt x="4248466" y="1062609"/>
                </a:cubicBezTo>
                <a:cubicBezTo>
                  <a:pt x="4247556" y="1081431"/>
                  <a:pt x="4249356" y="1096047"/>
                  <a:pt x="4253865" y="1106458"/>
                </a:cubicBezTo>
                <a:cubicBezTo>
                  <a:pt x="4258376" y="1116869"/>
                  <a:pt x="4253063" y="1124580"/>
                  <a:pt x="4237926" y="1129592"/>
                </a:cubicBezTo>
                <a:cubicBezTo>
                  <a:pt x="4222791" y="1134604"/>
                  <a:pt x="4203679" y="1136881"/>
                  <a:pt x="4180591" y="1136422"/>
                </a:cubicBezTo>
                <a:cubicBezTo>
                  <a:pt x="4157503" y="1135963"/>
                  <a:pt x="4139202" y="1131869"/>
                  <a:pt x="4125686" y="1124139"/>
                </a:cubicBezTo>
                <a:cubicBezTo>
                  <a:pt x="4112170" y="1116410"/>
                  <a:pt x="4104484" y="1100664"/>
                  <a:pt x="4102626" y="1076903"/>
                </a:cubicBezTo>
                <a:cubicBezTo>
                  <a:pt x="4100769" y="1053141"/>
                  <a:pt x="4101419" y="1021277"/>
                  <a:pt x="4104573" y="981311"/>
                </a:cubicBezTo>
                <a:cubicBezTo>
                  <a:pt x="4107728" y="941345"/>
                  <a:pt x="4109008" y="919752"/>
                  <a:pt x="4108413" y="916532"/>
                </a:cubicBezTo>
                <a:cubicBezTo>
                  <a:pt x="4107818" y="913313"/>
                  <a:pt x="4104150" y="912603"/>
                  <a:pt x="4097410" y="914403"/>
                </a:cubicBezTo>
                <a:cubicBezTo>
                  <a:pt x="4090670" y="916203"/>
                  <a:pt x="4073993" y="920838"/>
                  <a:pt x="4047377" y="928309"/>
                </a:cubicBezTo>
                <a:cubicBezTo>
                  <a:pt x="4048237" y="955183"/>
                  <a:pt x="4047069" y="983673"/>
                  <a:pt x="4043871" y="1013781"/>
                </a:cubicBezTo>
                <a:cubicBezTo>
                  <a:pt x="4040673" y="1043888"/>
                  <a:pt x="4032575" y="1067994"/>
                  <a:pt x="4019575" y="1086098"/>
                </a:cubicBezTo>
                <a:cubicBezTo>
                  <a:pt x="4006576" y="1104203"/>
                  <a:pt x="3990160" y="1118582"/>
                  <a:pt x="3970327" y="1129237"/>
                </a:cubicBezTo>
                <a:cubicBezTo>
                  <a:pt x="3950495" y="1139892"/>
                  <a:pt x="3949853" y="1135128"/>
                  <a:pt x="3968402" y="1114944"/>
                </a:cubicBezTo>
                <a:cubicBezTo>
                  <a:pt x="3986951" y="1094760"/>
                  <a:pt x="3999997" y="1074676"/>
                  <a:pt x="4007540" y="1054693"/>
                </a:cubicBezTo>
                <a:cubicBezTo>
                  <a:pt x="4015083" y="1034710"/>
                  <a:pt x="4019532" y="1010110"/>
                  <a:pt x="4020887" y="980891"/>
                </a:cubicBezTo>
                <a:cubicBezTo>
                  <a:pt x="4022242" y="951673"/>
                  <a:pt x="4020669" y="932590"/>
                  <a:pt x="4016166" y="923642"/>
                </a:cubicBezTo>
                <a:cubicBezTo>
                  <a:pt x="4011663" y="914693"/>
                  <a:pt x="4013040" y="910219"/>
                  <a:pt x="4020296" y="910219"/>
                </a:cubicBezTo>
                <a:cubicBezTo>
                  <a:pt x="4024698" y="910219"/>
                  <a:pt x="4029312" y="910216"/>
                  <a:pt x="4034137" y="910208"/>
                </a:cubicBezTo>
                <a:cubicBezTo>
                  <a:pt x="4038963" y="910201"/>
                  <a:pt x="4046829" y="909111"/>
                  <a:pt x="4057734" y="906939"/>
                </a:cubicBezTo>
                <a:cubicBezTo>
                  <a:pt x="4068640" y="904766"/>
                  <a:pt x="4078409" y="901952"/>
                  <a:pt x="4087042" y="898496"/>
                </a:cubicBezTo>
                <a:cubicBezTo>
                  <a:pt x="4095675" y="895040"/>
                  <a:pt x="4102282" y="891401"/>
                  <a:pt x="4106864" y="887580"/>
                </a:cubicBezTo>
                <a:cubicBezTo>
                  <a:pt x="4109155" y="885669"/>
                  <a:pt x="4112031" y="884653"/>
                  <a:pt x="4115493" y="884533"/>
                </a:cubicBezTo>
                <a:close/>
                <a:moveTo>
                  <a:pt x="3127926" y="883304"/>
                </a:moveTo>
                <a:cubicBezTo>
                  <a:pt x="3133309" y="883362"/>
                  <a:pt x="3138241" y="884357"/>
                  <a:pt x="3142722" y="886289"/>
                </a:cubicBezTo>
                <a:cubicBezTo>
                  <a:pt x="3151685" y="890154"/>
                  <a:pt x="3158618" y="895581"/>
                  <a:pt x="3163523" y="902572"/>
                </a:cubicBezTo>
                <a:cubicBezTo>
                  <a:pt x="3168427" y="909563"/>
                  <a:pt x="3162755" y="913059"/>
                  <a:pt x="3146508" y="913059"/>
                </a:cubicBezTo>
                <a:cubicBezTo>
                  <a:pt x="3134003" y="913059"/>
                  <a:pt x="3121101" y="913277"/>
                  <a:pt x="3107800" y="913715"/>
                </a:cubicBezTo>
                <a:cubicBezTo>
                  <a:pt x="3094500" y="914152"/>
                  <a:pt x="3079088" y="915382"/>
                  <a:pt x="3061564" y="917404"/>
                </a:cubicBezTo>
                <a:cubicBezTo>
                  <a:pt x="3073251" y="926510"/>
                  <a:pt x="3076664" y="933465"/>
                  <a:pt x="3071803" y="938269"/>
                </a:cubicBezTo>
                <a:cubicBezTo>
                  <a:pt x="3066941" y="943073"/>
                  <a:pt x="3056760" y="956237"/>
                  <a:pt x="3041258" y="977762"/>
                </a:cubicBezTo>
                <a:cubicBezTo>
                  <a:pt x="3042147" y="1018230"/>
                  <a:pt x="3042821" y="1049104"/>
                  <a:pt x="3043280" y="1070385"/>
                </a:cubicBezTo>
                <a:cubicBezTo>
                  <a:pt x="3043739" y="1091666"/>
                  <a:pt x="3042585" y="1112380"/>
                  <a:pt x="3039817" y="1132528"/>
                </a:cubicBezTo>
                <a:cubicBezTo>
                  <a:pt x="3037049" y="1152676"/>
                  <a:pt x="3030955" y="1155652"/>
                  <a:pt x="3021533" y="1141455"/>
                </a:cubicBezTo>
                <a:cubicBezTo>
                  <a:pt x="3012111" y="1127258"/>
                  <a:pt x="3008974" y="1114600"/>
                  <a:pt x="3012122" y="1103479"/>
                </a:cubicBezTo>
                <a:cubicBezTo>
                  <a:pt x="3015270" y="1092358"/>
                  <a:pt x="3016844" y="1079699"/>
                  <a:pt x="3016844" y="1065502"/>
                </a:cubicBezTo>
                <a:lnTo>
                  <a:pt x="3016844" y="1003488"/>
                </a:lnTo>
                <a:cubicBezTo>
                  <a:pt x="2998144" y="1032427"/>
                  <a:pt x="2978527" y="1054876"/>
                  <a:pt x="2957992" y="1070837"/>
                </a:cubicBezTo>
                <a:cubicBezTo>
                  <a:pt x="2937456" y="1086797"/>
                  <a:pt x="2918287" y="1098008"/>
                  <a:pt x="2900484" y="1104468"/>
                </a:cubicBezTo>
                <a:cubicBezTo>
                  <a:pt x="2882680" y="1110928"/>
                  <a:pt x="2882508" y="1107092"/>
                  <a:pt x="2899967" y="1092960"/>
                </a:cubicBezTo>
                <a:cubicBezTo>
                  <a:pt x="2917427" y="1078828"/>
                  <a:pt x="2936177" y="1061519"/>
                  <a:pt x="2956217" y="1041034"/>
                </a:cubicBezTo>
                <a:cubicBezTo>
                  <a:pt x="2976257" y="1020549"/>
                  <a:pt x="2994222" y="997996"/>
                  <a:pt x="3010111" y="973374"/>
                </a:cubicBezTo>
                <a:cubicBezTo>
                  <a:pt x="3009265" y="964612"/>
                  <a:pt x="3007254" y="956613"/>
                  <a:pt x="3004077" y="949379"/>
                </a:cubicBezTo>
                <a:cubicBezTo>
                  <a:pt x="3000901" y="942144"/>
                  <a:pt x="3003292" y="939498"/>
                  <a:pt x="3011251" y="941441"/>
                </a:cubicBezTo>
                <a:cubicBezTo>
                  <a:pt x="3019210" y="943385"/>
                  <a:pt x="3025111" y="946012"/>
                  <a:pt x="3028954" y="949325"/>
                </a:cubicBezTo>
                <a:cubicBezTo>
                  <a:pt x="3038878" y="932217"/>
                  <a:pt x="3043316" y="921928"/>
                  <a:pt x="3042269" y="918458"/>
                </a:cubicBezTo>
                <a:cubicBezTo>
                  <a:pt x="2990716" y="926546"/>
                  <a:pt x="2958827" y="931941"/>
                  <a:pt x="2946602" y="934644"/>
                </a:cubicBezTo>
                <a:cubicBezTo>
                  <a:pt x="2934377" y="937347"/>
                  <a:pt x="2923009" y="934028"/>
                  <a:pt x="2912497" y="924685"/>
                </a:cubicBezTo>
                <a:cubicBezTo>
                  <a:pt x="2901986" y="915342"/>
                  <a:pt x="2902753" y="910377"/>
                  <a:pt x="2914799" y="909789"/>
                </a:cubicBezTo>
                <a:cubicBezTo>
                  <a:pt x="2926845" y="909201"/>
                  <a:pt x="2937897" y="908473"/>
                  <a:pt x="2947957" y="907606"/>
                </a:cubicBezTo>
                <a:cubicBezTo>
                  <a:pt x="2958017" y="906738"/>
                  <a:pt x="2984467" y="903820"/>
                  <a:pt x="3027309" y="898851"/>
                </a:cubicBezTo>
                <a:cubicBezTo>
                  <a:pt x="3070150" y="893882"/>
                  <a:pt x="3097855" y="889580"/>
                  <a:pt x="3110424" y="885945"/>
                </a:cubicBezTo>
                <a:cubicBezTo>
                  <a:pt x="3116709" y="884127"/>
                  <a:pt x="3122543" y="883247"/>
                  <a:pt x="3127926" y="883304"/>
                </a:cubicBezTo>
                <a:close/>
                <a:moveTo>
                  <a:pt x="2385144" y="879072"/>
                </a:moveTo>
                <a:cubicBezTo>
                  <a:pt x="2388066" y="879198"/>
                  <a:pt x="2391048" y="880198"/>
                  <a:pt x="2394092" y="882073"/>
                </a:cubicBezTo>
                <a:cubicBezTo>
                  <a:pt x="2400179" y="885823"/>
                  <a:pt x="2406482" y="889827"/>
                  <a:pt x="2413000" y="894086"/>
                </a:cubicBezTo>
                <a:cubicBezTo>
                  <a:pt x="2419517" y="898345"/>
                  <a:pt x="2421578" y="902432"/>
                  <a:pt x="2419184" y="906347"/>
                </a:cubicBezTo>
                <a:cubicBezTo>
                  <a:pt x="2416789" y="910262"/>
                  <a:pt x="2414763" y="915120"/>
                  <a:pt x="2413107" y="920921"/>
                </a:cubicBezTo>
                <a:cubicBezTo>
                  <a:pt x="2411451" y="926721"/>
                  <a:pt x="2410623" y="939817"/>
                  <a:pt x="2410623" y="960209"/>
                </a:cubicBezTo>
                <a:lnTo>
                  <a:pt x="2410623" y="1011511"/>
                </a:lnTo>
                <a:cubicBezTo>
                  <a:pt x="2410623" y="1025479"/>
                  <a:pt x="2408403" y="1037080"/>
                  <a:pt x="2403965" y="1046315"/>
                </a:cubicBezTo>
                <a:cubicBezTo>
                  <a:pt x="2399527" y="1055550"/>
                  <a:pt x="2394325" y="1054650"/>
                  <a:pt x="2388359" y="1043615"/>
                </a:cubicBezTo>
                <a:cubicBezTo>
                  <a:pt x="2382394" y="1032581"/>
                  <a:pt x="2380537" y="1020617"/>
                  <a:pt x="2382788" y="1007725"/>
                </a:cubicBezTo>
                <a:cubicBezTo>
                  <a:pt x="2385040" y="994834"/>
                  <a:pt x="2386391" y="975589"/>
                  <a:pt x="2386843" y="949992"/>
                </a:cubicBezTo>
                <a:cubicBezTo>
                  <a:pt x="2387295" y="924394"/>
                  <a:pt x="2386316" y="909814"/>
                  <a:pt x="2383907" y="906251"/>
                </a:cubicBezTo>
                <a:cubicBezTo>
                  <a:pt x="2381498" y="902687"/>
                  <a:pt x="2373951" y="902031"/>
                  <a:pt x="2361267" y="904282"/>
                </a:cubicBezTo>
                <a:cubicBezTo>
                  <a:pt x="2348583" y="906534"/>
                  <a:pt x="2334892" y="909215"/>
                  <a:pt x="2320193" y="912327"/>
                </a:cubicBezTo>
                <a:cubicBezTo>
                  <a:pt x="2320193" y="946385"/>
                  <a:pt x="2319953" y="972004"/>
                  <a:pt x="2319473" y="989184"/>
                </a:cubicBezTo>
                <a:cubicBezTo>
                  <a:pt x="2318992" y="1006363"/>
                  <a:pt x="2317203" y="1020241"/>
                  <a:pt x="2314106" y="1030817"/>
                </a:cubicBezTo>
                <a:cubicBezTo>
                  <a:pt x="2311008" y="1041393"/>
                  <a:pt x="2306047" y="1041608"/>
                  <a:pt x="2299221" y="1031462"/>
                </a:cubicBezTo>
                <a:cubicBezTo>
                  <a:pt x="2292395" y="1021316"/>
                  <a:pt x="2289881" y="1012927"/>
                  <a:pt x="2291681" y="1006295"/>
                </a:cubicBezTo>
                <a:cubicBezTo>
                  <a:pt x="2293481" y="999663"/>
                  <a:pt x="2294607" y="991647"/>
                  <a:pt x="2295058" y="982247"/>
                </a:cubicBezTo>
                <a:cubicBezTo>
                  <a:pt x="2295510" y="972847"/>
                  <a:pt x="2295514" y="958926"/>
                  <a:pt x="2295069" y="940484"/>
                </a:cubicBezTo>
                <a:cubicBezTo>
                  <a:pt x="2294624" y="922043"/>
                  <a:pt x="2292825" y="909007"/>
                  <a:pt x="2289670" y="901378"/>
                </a:cubicBezTo>
                <a:cubicBezTo>
                  <a:pt x="2286515" y="893749"/>
                  <a:pt x="2288641" y="890842"/>
                  <a:pt x="2296048" y="892656"/>
                </a:cubicBezTo>
                <a:cubicBezTo>
                  <a:pt x="2303454" y="894470"/>
                  <a:pt x="2308771" y="895377"/>
                  <a:pt x="2311998" y="895377"/>
                </a:cubicBezTo>
                <a:cubicBezTo>
                  <a:pt x="2315396" y="895377"/>
                  <a:pt x="2325607" y="893846"/>
                  <a:pt x="2342629" y="890785"/>
                </a:cubicBezTo>
                <a:cubicBezTo>
                  <a:pt x="2359650" y="887723"/>
                  <a:pt x="2370961" y="884568"/>
                  <a:pt x="2376561" y="881320"/>
                </a:cubicBezTo>
                <a:cubicBezTo>
                  <a:pt x="2379361" y="879696"/>
                  <a:pt x="2382222" y="878947"/>
                  <a:pt x="2385144" y="879072"/>
                </a:cubicBezTo>
                <a:close/>
                <a:moveTo>
                  <a:pt x="554090" y="875846"/>
                </a:moveTo>
                <a:cubicBezTo>
                  <a:pt x="555732" y="875697"/>
                  <a:pt x="557779" y="875980"/>
                  <a:pt x="560231" y="876695"/>
                </a:cubicBezTo>
                <a:cubicBezTo>
                  <a:pt x="570040" y="879556"/>
                  <a:pt x="578390" y="883808"/>
                  <a:pt x="585280" y="889451"/>
                </a:cubicBezTo>
                <a:cubicBezTo>
                  <a:pt x="592171" y="895094"/>
                  <a:pt x="593999" y="900687"/>
                  <a:pt x="590766" y="906229"/>
                </a:cubicBezTo>
                <a:cubicBezTo>
                  <a:pt x="587532" y="911772"/>
                  <a:pt x="584115" y="923093"/>
                  <a:pt x="580516" y="940194"/>
                </a:cubicBezTo>
                <a:cubicBezTo>
                  <a:pt x="576916" y="957295"/>
                  <a:pt x="572507" y="976055"/>
                  <a:pt x="567287" y="996476"/>
                </a:cubicBezTo>
                <a:cubicBezTo>
                  <a:pt x="589371" y="1029903"/>
                  <a:pt x="607712" y="1053245"/>
                  <a:pt x="622311" y="1066502"/>
                </a:cubicBezTo>
                <a:cubicBezTo>
                  <a:pt x="636909" y="1079760"/>
                  <a:pt x="653658" y="1090841"/>
                  <a:pt x="672559" y="1099747"/>
                </a:cubicBezTo>
                <a:cubicBezTo>
                  <a:pt x="691459" y="1108652"/>
                  <a:pt x="693474" y="1113732"/>
                  <a:pt x="678603" y="1114987"/>
                </a:cubicBezTo>
                <a:cubicBezTo>
                  <a:pt x="663732" y="1116241"/>
                  <a:pt x="648679" y="1116632"/>
                  <a:pt x="633442" y="1116159"/>
                </a:cubicBezTo>
                <a:cubicBezTo>
                  <a:pt x="618206" y="1115686"/>
                  <a:pt x="605658" y="1106992"/>
                  <a:pt x="595799" y="1090078"/>
                </a:cubicBezTo>
                <a:cubicBezTo>
                  <a:pt x="585940" y="1073163"/>
                  <a:pt x="574256" y="1047448"/>
                  <a:pt x="560748" y="1012931"/>
                </a:cubicBezTo>
                <a:cubicBezTo>
                  <a:pt x="549419" y="1047606"/>
                  <a:pt x="536413" y="1074354"/>
                  <a:pt x="521728" y="1093175"/>
                </a:cubicBezTo>
                <a:cubicBezTo>
                  <a:pt x="507044" y="1111997"/>
                  <a:pt x="490241" y="1126050"/>
                  <a:pt x="471319" y="1135335"/>
                </a:cubicBezTo>
                <a:cubicBezTo>
                  <a:pt x="452397" y="1144621"/>
                  <a:pt x="451303" y="1140311"/>
                  <a:pt x="468038" y="1122408"/>
                </a:cubicBezTo>
                <a:cubicBezTo>
                  <a:pt x="484773" y="1104504"/>
                  <a:pt x="499422" y="1083216"/>
                  <a:pt x="511984" y="1058544"/>
                </a:cubicBezTo>
                <a:cubicBezTo>
                  <a:pt x="524546" y="1033871"/>
                  <a:pt x="533728" y="1010414"/>
                  <a:pt x="539528" y="988173"/>
                </a:cubicBezTo>
                <a:cubicBezTo>
                  <a:pt x="545329" y="965931"/>
                  <a:pt x="549351" y="946557"/>
                  <a:pt x="551596" y="930052"/>
                </a:cubicBezTo>
                <a:cubicBezTo>
                  <a:pt x="553840" y="913546"/>
                  <a:pt x="553388" y="899812"/>
                  <a:pt x="550240" y="888849"/>
                </a:cubicBezTo>
                <a:cubicBezTo>
                  <a:pt x="547879" y="880626"/>
                  <a:pt x="549162" y="876292"/>
                  <a:pt x="554090" y="875846"/>
                </a:cubicBezTo>
                <a:close/>
                <a:moveTo>
                  <a:pt x="3447383" y="874714"/>
                </a:moveTo>
                <a:cubicBezTo>
                  <a:pt x="3454189" y="873800"/>
                  <a:pt x="3461962" y="875636"/>
                  <a:pt x="3470701" y="880223"/>
                </a:cubicBezTo>
                <a:cubicBezTo>
                  <a:pt x="3482352" y="886339"/>
                  <a:pt x="3491558" y="892201"/>
                  <a:pt x="3498320" y="897808"/>
                </a:cubicBezTo>
                <a:cubicBezTo>
                  <a:pt x="3505081" y="903415"/>
                  <a:pt x="3506641" y="908724"/>
                  <a:pt x="3502998" y="913736"/>
                </a:cubicBezTo>
                <a:cubicBezTo>
                  <a:pt x="3499356" y="918748"/>
                  <a:pt x="3497097" y="929112"/>
                  <a:pt x="3496223" y="944829"/>
                </a:cubicBezTo>
                <a:cubicBezTo>
                  <a:pt x="3495348" y="960546"/>
                  <a:pt x="3495810" y="987258"/>
                  <a:pt x="3497610" y="1024966"/>
                </a:cubicBezTo>
                <a:cubicBezTo>
                  <a:pt x="3499410" y="1062674"/>
                  <a:pt x="3500994" y="1091186"/>
                  <a:pt x="3502364" y="1110502"/>
                </a:cubicBezTo>
                <a:cubicBezTo>
                  <a:pt x="3503733" y="1129818"/>
                  <a:pt x="3499586" y="1146506"/>
                  <a:pt x="3489920" y="1160567"/>
                </a:cubicBezTo>
                <a:cubicBezTo>
                  <a:pt x="3480255" y="1174628"/>
                  <a:pt x="3472024" y="1175101"/>
                  <a:pt x="3465226" y="1161987"/>
                </a:cubicBezTo>
                <a:cubicBezTo>
                  <a:pt x="3458429" y="1148873"/>
                  <a:pt x="3448387" y="1135798"/>
                  <a:pt x="3435101" y="1122763"/>
                </a:cubicBezTo>
                <a:cubicBezTo>
                  <a:pt x="3421815" y="1109727"/>
                  <a:pt x="3423070" y="1105458"/>
                  <a:pt x="3438866" y="1109953"/>
                </a:cubicBezTo>
                <a:cubicBezTo>
                  <a:pt x="3454661" y="1114449"/>
                  <a:pt x="3463437" y="1114836"/>
                  <a:pt x="3465194" y="1111115"/>
                </a:cubicBezTo>
                <a:cubicBezTo>
                  <a:pt x="3466951" y="1107394"/>
                  <a:pt x="3468051" y="1097994"/>
                  <a:pt x="3468496" y="1082915"/>
                </a:cubicBezTo>
                <a:cubicBezTo>
                  <a:pt x="3468940" y="1067836"/>
                  <a:pt x="3468051" y="1036506"/>
                  <a:pt x="3465829" y="988925"/>
                </a:cubicBezTo>
                <a:cubicBezTo>
                  <a:pt x="3463606" y="941345"/>
                  <a:pt x="3460379" y="915439"/>
                  <a:pt x="3456149" y="911209"/>
                </a:cubicBezTo>
                <a:cubicBezTo>
                  <a:pt x="3451919" y="906978"/>
                  <a:pt x="3445222" y="904652"/>
                  <a:pt x="3436058" y="904229"/>
                </a:cubicBezTo>
                <a:cubicBezTo>
                  <a:pt x="3426895" y="903806"/>
                  <a:pt x="3412207" y="904720"/>
                  <a:pt x="3391995" y="906971"/>
                </a:cubicBezTo>
                <a:cubicBezTo>
                  <a:pt x="3371782" y="909223"/>
                  <a:pt x="3341757" y="912471"/>
                  <a:pt x="3301920" y="916715"/>
                </a:cubicBezTo>
                <a:cubicBezTo>
                  <a:pt x="3302795" y="979999"/>
                  <a:pt x="3302784" y="1027938"/>
                  <a:pt x="3301888" y="1060533"/>
                </a:cubicBezTo>
                <a:cubicBezTo>
                  <a:pt x="3300992" y="1093129"/>
                  <a:pt x="3297758" y="1118091"/>
                  <a:pt x="3292187" y="1135422"/>
                </a:cubicBezTo>
                <a:cubicBezTo>
                  <a:pt x="3286616" y="1152752"/>
                  <a:pt x="3280073" y="1154272"/>
                  <a:pt x="3272558" y="1139982"/>
                </a:cubicBezTo>
                <a:cubicBezTo>
                  <a:pt x="3265044" y="1125692"/>
                  <a:pt x="3262639" y="1114589"/>
                  <a:pt x="3265342" y="1106673"/>
                </a:cubicBezTo>
                <a:cubicBezTo>
                  <a:pt x="3268045" y="1098757"/>
                  <a:pt x="3270744" y="1082653"/>
                  <a:pt x="3273440" y="1058361"/>
                </a:cubicBezTo>
                <a:cubicBezTo>
                  <a:pt x="3276136" y="1034068"/>
                  <a:pt x="3277484" y="1004951"/>
                  <a:pt x="3277484" y="971007"/>
                </a:cubicBezTo>
                <a:cubicBezTo>
                  <a:pt x="3277484" y="936835"/>
                  <a:pt x="3274785" y="915005"/>
                  <a:pt x="3269386" y="905519"/>
                </a:cubicBezTo>
                <a:cubicBezTo>
                  <a:pt x="3263987" y="896033"/>
                  <a:pt x="3265087" y="891763"/>
                  <a:pt x="3272687" y="892710"/>
                </a:cubicBezTo>
                <a:cubicBezTo>
                  <a:pt x="3280288" y="893656"/>
                  <a:pt x="3286698" y="894782"/>
                  <a:pt x="3291918" y="896087"/>
                </a:cubicBezTo>
                <a:cubicBezTo>
                  <a:pt x="3297137" y="897392"/>
                  <a:pt x="3310499" y="897166"/>
                  <a:pt x="3332002" y="895409"/>
                </a:cubicBezTo>
                <a:cubicBezTo>
                  <a:pt x="3353505" y="893653"/>
                  <a:pt x="3374976" y="890985"/>
                  <a:pt x="3396415" y="887408"/>
                </a:cubicBezTo>
                <a:cubicBezTo>
                  <a:pt x="3417853" y="883830"/>
                  <a:pt x="3432681" y="880209"/>
                  <a:pt x="3440898" y="876545"/>
                </a:cubicBezTo>
                <a:cubicBezTo>
                  <a:pt x="3442952" y="875629"/>
                  <a:pt x="3445114" y="875019"/>
                  <a:pt x="3447383" y="874714"/>
                </a:cubicBezTo>
                <a:close/>
                <a:moveTo>
                  <a:pt x="951833" y="874714"/>
                </a:moveTo>
                <a:cubicBezTo>
                  <a:pt x="958639" y="873800"/>
                  <a:pt x="966412" y="875636"/>
                  <a:pt x="975151" y="880223"/>
                </a:cubicBezTo>
                <a:cubicBezTo>
                  <a:pt x="986802" y="886339"/>
                  <a:pt x="996009" y="892201"/>
                  <a:pt x="1002770" y="897808"/>
                </a:cubicBezTo>
                <a:cubicBezTo>
                  <a:pt x="1009531" y="903415"/>
                  <a:pt x="1011091" y="908724"/>
                  <a:pt x="1007448" y="913736"/>
                </a:cubicBezTo>
                <a:cubicBezTo>
                  <a:pt x="1003806" y="918748"/>
                  <a:pt x="1001547" y="929112"/>
                  <a:pt x="1000673" y="944829"/>
                </a:cubicBezTo>
                <a:cubicBezTo>
                  <a:pt x="999798" y="960546"/>
                  <a:pt x="1000260" y="987258"/>
                  <a:pt x="1002061" y="1024966"/>
                </a:cubicBezTo>
                <a:cubicBezTo>
                  <a:pt x="1003860" y="1062674"/>
                  <a:pt x="1005445" y="1091186"/>
                  <a:pt x="1006814" y="1110502"/>
                </a:cubicBezTo>
                <a:cubicBezTo>
                  <a:pt x="1008183" y="1129818"/>
                  <a:pt x="1004036" y="1146506"/>
                  <a:pt x="994370" y="1160567"/>
                </a:cubicBezTo>
                <a:cubicBezTo>
                  <a:pt x="984705" y="1174628"/>
                  <a:pt x="976474" y="1175101"/>
                  <a:pt x="969677" y="1161987"/>
                </a:cubicBezTo>
                <a:cubicBezTo>
                  <a:pt x="962879" y="1148873"/>
                  <a:pt x="952837" y="1135798"/>
                  <a:pt x="939551" y="1122763"/>
                </a:cubicBezTo>
                <a:cubicBezTo>
                  <a:pt x="926265" y="1109727"/>
                  <a:pt x="927520" y="1105458"/>
                  <a:pt x="943315" y="1109953"/>
                </a:cubicBezTo>
                <a:cubicBezTo>
                  <a:pt x="959111" y="1114449"/>
                  <a:pt x="967887" y="1114836"/>
                  <a:pt x="969644" y="1111115"/>
                </a:cubicBezTo>
                <a:cubicBezTo>
                  <a:pt x="971401" y="1107394"/>
                  <a:pt x="972502" y="1097994"/>
                  <a:pt x="972946" y="1082915"/>
                </a:cubicBezTo>
                <a:cubicBezTo>
                  <a:pt x="973390" y="1067836"/>
                  <a:pt x="972502" y="1036506"/>
                  <a:pt x="970279" y="988925"/>
                </a:cubicBezTo>
                <a:cubicBezTo>
                  <a:pt x="968056" y="941345"/>
                  <a:pt x="964829" y="915439"/>
                  <a:pt x="960599" y="911209"/>
                </a:cubicBezTo>
                <a:cubicBezTo>
                  <a:pt x="956369" y="906978"/>
                  <a:pt x="949672" y="904652"/>
                  <a:pt x="940508" y="904229"/>
                </a:cubicBezTo>
                <a:cubicBezTo>
                  <a:pt x="931345" y="903806"/>
                  <a:pt x="916657" y="904720"/>
                  <a:pt x="896445" y="906971"/>
                </a:cubicBezTo>
                <a:cubicBezTo>
                  <a:pt x="876232" y="909223"/>
                  <a:pt x="846208" y="912471"/>
                  <a:pt x="806370" y="916715"/>
                </a:cubicBezTo>
                <a:cubicBezTo>
                  <a:pt x="807245" y="979999"/>
                  <a:pt x="807234" y="1027938"/>
                  <a:pt x="806338" y="1060533"/>
                </a:cubicBezTo>
                <a:cubicBezTo>
                  <a:pt x="805442" y="1093129"/>
                  <a:pt x="802208" y="1118091"/>
                  <a:pt x="796637" y="1135422"/>
                </a:cubicBezTo>
                <a:cubicBezTo>
                  <a:pt x="791065" y="1152752"/>
                  <a:pt x="784523" y="1154272"/>
                  <a:pt x="777009" y="1139982"/>
                </a:cubicBezTo>
                <a:cubicBezTo>
                  <a:pt x="769495" y="1125692"/>
                  <a:pt x="767089" y="1114589"/>
                  <a:pt x="769792" y="1106673"/>
                </a:cubicBezTo>
                <a:cubicBezTo>
                  <a:pt x="772495" y="1098757"/>
                  <a:pt x="775194" y="1082653"/>
                  <a:pt x="777890" y="1058361"/>
                </a:cubicBezTo>
                <a:cubicBezTo>
                  <a:pt x="780586" y="1034068"/>
                  <a:pt x="781935" y="1004951"/>
                  <a:pt x="781935" y="971007"/>
                </a:cubicBezTo>
                <a:cubicBezTo>
                  <a:pt x="781935" y="936835"/>
                  <a:pt x="779235" y="915005"/>
                  <a:pt x="773836" y="905519"/>
                </a:cubicBezTo>
                <a:cubicBezTo>
                  <a:pt x="768436" y="896033"/>
                  <a:pt x="769537" y="891763"/>
                  <a:pt x="777138" y="892710"/>
                </a:cubicBezTo>
                <a:cubicBezTo>
                  <a:pt x="784738" y="893656"/>
                  <a:pt x="791148" y="894782"/>
                  <a:pt x="796368" y="896087"/>
                </a:cubicBezTo>
                <a:cubicBezTo>
                  <a:pt x="801588" y="897392"/>
                  <a:pt x="814949" y="897166"/>
                  <a:pt x="836452" y="895409"/>
                </a:cubicBezTo>
                <a:cubicBezTo>
                  <a:pt x="857955" y="893653"/>
                  <a:pt x="879426" y="890985"/>
                  <a:pt x="900865" y="887408"/>
                </a:cubicBezTo>
                <a:cubicBezTo>
                  <a:pt x="922304" y="883830"/>
                  <a:pt x="937131" y="880209"/>
                  <a:pt x="945348" y="876545"/>
                </a:cubicBezTo>
                <a:cubicBezTo>
                  <a:pt x="947403" y="875629"/>
                  <a:pt x="949564" y="875019"/>
                  <a:pt x="951833" y="874714"/>
                </a:cubicBezTo>
                <a:close/>
                <a:moveTo>
                  <a:pt x="5976435" y="869181"/>
                </a:moveTo>
                <a:cubicBezTo>
                  <a:pt x="5978238" y="868956"/>
                  <a:pt x="5980585" y="869199"/>
                  <a:pt x="5983476" y="869909"/>
                </a:cubicBezTo>
                <a:cubicBezTo>
                  <a:pt x="5995042" y="872748"/>
                  <a:pt x="6004252" y="876613"/>
                  <a:pt x="6011106" y="881503"/>
                </a:cubicBezTo>
                <a:cubicBezTo>
                  <a:pt x="6018133" y="885963"/>
                  <a:pt x="6019828" y="891208"/>
                  <a:pt x="6016193" y="897238"/>
                </a:cubicBezTo>
                <a:cubicBezTo>
                  <a:pt x="6012558" y="903268"/>
                  <a:pt x="6010296" y="918863"/>
                  <a:pt x="6009407" y="944023"/>
                </a:cubicBezTo>
                <a:cubicBezTo>
                  <a:pt x="6008518" y="969183"/>
                  <a:pt x="6008299" y="995020"/>
                  <a:pt x="6008750" y="1021535"/>
                </a:cubicBezTo>
                <a:cubicBezTo>
                  <a:pt x="6009202" y="1048050"/>
                  <a:pt x="6009880" y="1070410"/>
                  <a:pt x="6010784" y="1088615"/>
                </a:cubicBezTo>
                <a:cubicBezTo>
                  <a:pt x="6011687" y="1106820"/>
                  <a:pt x="6010970" y="1121551"/>
                  <a:pt x="6008632" y="1132808"/>
                </a:cubicBezTo>
                <a:cubicBezTo>
                  <a:pt x="6006295" y="1144065"/>
                  <a:pt x="6001577" y="1153221"/>
                  <a:pt x="5994478" y="1160277"/>
                </a:cubicBezTo>
                <a:cubicBezTo>
                  <a:pt x="5987380" y="1167332"/>
                  <a:pt x="5981210" y="1165188"/>
                  <a:pt x="5975969" y="1153845"/>
                </a:cubicBezTo>
                <a:cubicBezTo>
                  <a:pt x="5970728" y="1142502"/>
                  <a:pt x="5962378" y="1130553"/>
                  <a:pt x="5950920" y="1117998"/>
                </a:cubicBezTo>
                <a:cubicBezTo>
                  <a:pt x="5939462" y="1105443"/>
                  <a:pt x="5940341" y="1100965"/>
                  <a:pt x="5953555" y="1104565"/>
                </a:cubicBezTo>
                <a:cubicBezTo>
                  <a:pt x="5966770" y="1108164"/>
                  <a:pt x="5974266" y="1110050"/>
                  <a:pt x="5976044" y="1110222"/>
                </a:cubicBezTo>
                <a:cubicBezTo>
                  <a:pt x="5977823" y="1110394"/>
                  <a:pt x="5979314" y="1107662"/>
                  <a:pt x="5980518" y="1102027"/>
                </a:cubicBezTo>
                <a:cubicBezTo>
                  <a:pt x="5981723" y="1096391"/>
                  <a:pt x="5982551" y="1080118"/>
                  <a:pt x="5983002" y="1053209"/>
                </a:cubicBezTo>
                <a:cubicBezTo>
                  <a:pt x="5983454" y="1026300"/>
                  <a:pt x="5983680" y="994403"/>
                  <a:pt x="5983680" y="957520"/>
                </a:cubicBezTo>
                <a:cubicBezTo>
                  <a:pt x="5983680" y="920494"/>
                  <a:pt x="5980755" y="895926"/>
                  <a:pt x="5974904" y="883815"/>
                </a:cubicBezTo>
                <a:cubicBezTo>
                  <a:pt x="5970516" y="874733"/>
                  <a:pt x="5971026" y="869854"/>
                  <a:pt x="5976435" y="869181"/>
                </a:cubicBezTo>
                <a:close/>
                <a:moveTo>
                  <a:pt x="1603732" y="866776"/>
                </a:moveTo>
                <a:cubicBezTo>
                  <a:pt x="1607632" y="866979"/>
                  <a:pt x="1611647" y="867557"/>
                  <a:pt x="1615777" y="868511"/>
                </a:cubicBezTo>
                <a:cubicBezTo>
                  <a:pt x="1624038" y="870418"/>
                  <a:pt x="1631416" y="874139"/>
                  <a:pt x="1637912" y="879675"/>
                </a:cubicBezTo>
                <a:cubicBezTo>
                  <a:pt x="1644408" y="885210"/>
                  <a:pt x="1646821" y="893506"/>
                  <a:pt x="1645150" y="904562"/>
                </a:cubicBezTo>
                <a:cubicBezTo>
                  <a:pt x="1643479" y="915618"/>
                  <a:pt x="1636467" y="917601"/>
                  <a:pt x="1624113" y="910510"/>
                </a:cubicBezTo>
                <a:cubicBezTo>
                  <a:pt x="1611759" y="903418"/>
                  <a:pt x="1601581" y="895865"/>
                  <a:pt x="1593579" y="887848"/>
                </a:cubicBezTo>
                <a:cubicBezTo>
                  <a:pt x="1585434" y="875243"/>
                  <a:pt x="1585032" y="868392"/>
                  <a:pt x="1592374" y="867295"/>
                </a:cubicBezTo>
                <a:cubicBezTo>
                  <a:pt x="1596046" y="866747"/>
                  <a:pt x="1599831" y="866574"/>
                  <a:pt x="1603732" y="866776"/>
                </a:cubicBezTo>
                <a:close/>
                <a:moveTo>
                  <a:pt x="6678766" y="866107"/>
                </a:moveTo>
                <a:cubicBezTo>
                  <a:pt x="6683176" y="866383"/>
                  <a:pt x="6687866" y="867715"/>
                  <a:pt x="6692839" y="870102"/>
                </a:cubicBezTo>
                <a:cubicBezTo>
                  <a:pt x="6702784" y="874878"/>
                  <a:pt x="6710890" y="880736"/>
                  <a:pt x="6717156" y="887676"/>
                </a:cubicBezTo>
                <a:cubicBezTo>
                  <a:pt x="6723423" y="894617"/>
                  <a:pt x="6724976" y="901411"/>
                  <a:pt x="6721814" y="908057"/>
                </a:cubicBezTo>
                <a:cubicBezTo>
                  <a:pt x="6718652" y="914704"/>
                  <a:pt x="6717741" y="939864"/>
                  <a:pt x="6719082" y="983537"/>
                </a:cubicBezTo>
                <a:cubicBezTo>
                  <a:pt x="6720423" y="1027210"/>
                  <a:pt x="6722230" y="1060161"/>
                  <a:pt x="6724502" y="1082388"/>
                </a:cubicBezTo>
                <a:cubicBezTo>
                  <a:pt x="6726776" y="1104615"/>
                  <a:pt x="6726736" y="1122770"/>
                  <a:pt x="6724384" y="1136852"/>
                </a:cubicBezTo>
                <a:cubicBezTo>
                  <a:pt x="6722032" y="1150934"/>
                  <a:pt x="6717816" y="1160348"/>
                  <a:pt x="6711736" y="1165095"/>
                </a:cubicBezTo>
                <a:cubicBezTo>
                  <a:pt x="6705656" y="1169842"/>
                  <a:pt x="6701436" y="1168171"/>
                  <a:pt x="6699077" y="1160083"/>
                </a:cubicBezTo>
                <a:cubicBezTo>
                  <a:pt x="6696718" y="1151995"/>
                  <a:pt x="6692398" y="1142057"/>
                  <a:pt x="6686118" y="1130270"/>
                </a:cubicBezTo>
                <a:cubicBezTo>
                  <a:pt x="6660792" y="1129438"/>
                  <a:pt x="6603998" y="1131202"/>
                  <a:pt x="6515734" y="1135561"/>
                </a:cubicBezTo>
                <a:cubicBezTo>
                  <a:pt x="6514501" y="1152798"/>
                  <a:pt x="6509038" y="1154788"/>
                  <a:pt x="6499344" y="1141530"/>
                </a:cubicBezTo>
                <a:cubicBezTo>
                  <a:pt x="6489649" y="1128273"/>
                  <a:pt x="6486602" y="1114721"/>
                  <a:pt x="6490202" y="1100876"/>
                </a:cubicBezTo>
                <a:cubicBezTo>
                  <a:pt x="6493800" y="1087030"/>
                  <a:pt x="6496274" y="1067098"/>
                  <a:pt x="6497622" y="1041077"/>
                </a:cubicBezTo>
                <a:cubicBezTo>
                  <a:pt x="6498970" y="1015057"/>
                  <a:pt x="6499644" y="986753"/>
                  <a:pt x="6499644" y="956165"/>
                </a:cubicBezTo>
                <a:cubicBezTo>
                  <a:pt x="6499644" y="926481"/>
                  <a:pt x="6496944" y="907129"/>
                  <a:pt x="6491546" y="898109"/>
                </a:cubicBezTo>
                <a:cubicBezTo>
                  <a:pt x="6486146" y="889089"/>
                  <a:pt x="6486624" y="884579"/>
                  <a:pt x="6492976" y="884579"/>
                </a:cubicBezTo>
                <a:cubicBezTo>
                  <a:pt x="6497981" y="884579"/>
                  <a:pt x="6503394" y="885249"/>
                  <a:pt x="6509216" y="886590"/>
                </a:cubicBezTo>
                <a:cubicBezTo>
                  <a:pt x="6515039" y="887931"/>
                  <a:pt x="6525334" y="888393"/>
                  <a:pt x="6540106" y="887978"/>
                </a:cubicBezTo>
                <a:cubicBezTo>
                  <a:pt x="6554876" y="887562"/>
                  <a:pt x="6577691" y="885120"/>
                  <a:pt x="6608551" y="880653"/>
                </a:cubicBezTo>
                <a:cubicBezTo>
                  <a:pt x="6639412" y="876186"/>
                  <a:pt x="6658688" y="872117"/>
                  <a:pt x="6666382" y="868446"/>
                </a:cubicBezTo>
                <a:cubicBezTo>
                  <a:pt x="6670228" y="866611"/>
                  <a:pt x="6674356" y="865831"/>
                  <a:pt x="6678766" y="866107"/>
                </a:cubicBezTo>
                <a:close/>
                <a:moveTo>
                  <a:pt x="6286394" y="865411"/>
                </a:moveTo>
                <a:cubicBezTo>
                  <a:pt x="6288282" y="865353"/>
                  <a:pt x="6290616" y="865738"/>
                  <a:pt x="6293396" y="866564"/>
                </a:cubicBezTo>
                <a:cubicBezTo>
                  <a:pt x="6304518" y="869869"/>
                  <a:pt x="6312867" y="873716"/>
                  <a:pt x="6318446" y="878104"/>
                </a:cubicBezTo>
                <a:cubicBezTo>
                  <a:pt x="6324024" y="882492"/>
                  <a:pt x="6324680" y="887311"/>
                  <a:pt x="6320414" y="892559"/>
                </a:cubicBezTo>
                <a:cubicBezTo>
                  <a:pt x="6316148" y="897808"/>
                  <a:pt x="6311107" y="906240"/>
                  <a:pt x="6305292" y="917855"/>
                </a:cubicBezTo>
                <a:cubicBezTo>
                  <a:pt x="6299477" y="929471"/>
                  <a:pt x="6290905" y="941316"/>
                  <a:pt x="6279576" y="953390"/>
                </a:cubicBezTo>
                <a:cubicBezTo>
                  <a:pt x="6307927" y="952602"/>
                  <a:pt x="6325454" y="949705"/>
                  <a:pt x="6332158" y="944700"/>
                </a:cubicBezTo>
                <a:cubicBezTo>
                  <a:pt x="6338862" y="939696"/>
                  <a:pt x="6346631" y="939122"/>
                  <a:pt x="6355465" y="942979"/>
                </a:cubicBezTo>
                <a:cubicBezTo>
                  <a:pt x="6364298" y="946837"/>
                  <a:pt x="6371408" y="951659"/>
                  <a:pt x="6376792" y="957445"/>
                </a:cubicBezTo>
                <a:cubicBezTo>
                  <a:pt x="6382177" y="963231"/>
                  <a:pt x="6382582" y="968616"/>
                  <a:pt x="6378008" y="973599"/>
                </a:cubicBezTo>
                <a:cubicBezTo>
                  <a:pt x="6373433" y="978583"/>
                  <a:pt x="6370260" y="990399"/>
                  <a:pt x="6368489" y="1009048"/>
                </a:cubicBezTo>
                <a:cubicBezTo>
                  <a:pt x="6366718" y="1027698"/>
                  <a:pt x="6365158" y="1046455"/>
                  <a:pt x="6363811" y="1065319"/>
                </a:cubicBezTo>
                <a:cubicBezTo>
                  <a:pt x="6362462" y="1084184"/>
                  <a:pt x="6358484" y="1100456"/>
                  <a:pt x="6351872" y="1114137"/>
                </a:cubicBezTo>
                <a:cubicBezTo>
                  <a:pt x="6345262" y="1127818"/>
                  <a:pt x="6335005" y="1138218"/>
                  <a:pt x="6321102" y="1145338"/>
                </a:cubicBezTo>
                <a:cubicBezTo>
                  <a:pt x="6307199" y="1152458"/>
                  <a:pt x="6299720" y="1150669"/>
                  <a:pt x="6298666" y="1139971"/>
                </a:cubicBezTo>
                <a:cubicBezTo>
                  <a:pt x="6297612" y="1129273"/>
                  <a:pt x="6291891" y="1117098"/>
                  <a:pt x="6281502" y="1103446"/>
                </a:cubicBezTo>
                <a:cubicBezTo>
                  <a:pt x="6271112" y="1089795"/>
                  <a:pt x="6272518" y="1086166"/>
                  <a:pt x="6285718" y="1092562"/>
                </a:cubicBezTo>
                <a:cubicBezTo>
                  <a:pt x="6298918" y="1098958"/>
                  <a:pt x="6308134" y="1102557"/>
                  <a:pt x="6313369" y="1103360"/>
                </a:cubicBezTo>
                <a:cubicBezTo>
                  <a:pt x="6318603" y="1104163"/>
                  <a:pt x="6323476" y="1099356"/>
                  <a:pt x="6327985" y="1088938"/>
                </a:cubicBezTo>
                <a:cubicBezTo>
                  <a:pt x="6332496" y="1078520"/>
                  <a:pt x="6335650" y="1062742"/>
                  <a:pt x="6337450" y="1041604"/>
                </a:cubicBezTo>
                <a:cubicBezTo>
                  <a:pt x="6339250" y="1020467"/>
                  <a:pt x="6340150" y="1002785"/>
                  <a:pt x="6340150" y="988560"/>
                </a:cubicBezTo>
                <a:cubicBezTo>
                  <a:pt x="6340150" y="975725"/>
                  <a:pt x="6338912" y="968480"/>
                  <a:pt x="6336438" y="966824"/>
                </a:cubicBezTo>
                <a:cubicBezTo>
                  <a:pt x="6333965" y="965167"/>
                  <a:pt x="6327816" y="965572"/>
                  <a:pt x="6317994" y="968039"/>
                </a:cubicBezTo>
                <a:lnTo>
                  <a:pt x="6289858" y="975094"/>
                </a:lnTo>
                <a:cubicBezTo>
                  <a:pt x="6283032" y="976026"/>
                  <a:pt x="6276966" y="973789"/>
                  <a:pt x="6271660" y="968383"/>
                </a:cubicBezTo>
                <a:cubicBezTo>
                  <a:pt x="6257937" y="983971"/>
                  <a:pt x="6243650" y="995967"/>
                  <a:pt x="6228801" y="1004370"/>
                </a:cubicBezTo>
                <a:cubicBezTo>
                  <a:pt x="6225089" y="1006471"/>
                  <a:pt x="6222294" y="1007749"/>
                  <a:pt x="6220416" y="1008205"/>
                </a:cubicBezTo>
                <a:lnTo>
                  <a:pt x="6218754" y="1007572"/>
                </a:lnTo>
                <a:lnTo>
                  <a:pt x="6218436" y="1013135"/>
                </a:lnTo>
                <a:cubicBezTo>
                  <a:pt x="6218230" y="1020467"/>
                  <a:pt x="6218351" y="1029530"/>
                  <a:pt x="6218799" y="1040324"/>
                </a:cubicBezTo>
                <a:cubicBezTo>
                  <a:pt x="6219695" y="1061914"/>
                  <a:pt x="6218986" y="1078261"/>
                  <a:pt x="6216670" y="1089368"/>
                </a:cubicBezTo>
                <a:cubicBezTo>
                  <a:pt x="6214354" y="1100474"/>
                  <a:pt x="6211242" y="1109408"/>
                  <a:pt x="6207334" y="1116170"/>
                </a:cubicBezTo>
                <a:cubicBezTo>
                  <a:pt x="6203426" y="1122931"/>
                  <a:pt x="6199242" y="1123032"/>
                  <a:pt x="6194783" y="1116471"/>
                </a:cubicBezTo>
                <a:cubicBezTo>
                  <a:pt x="6190322" y="1109910"/>
                  <a:pt x="6186910" y="1104461"/>
                  <a:pt x="6184544" y="1100123"/>
                </a:cubicBezTo>
                <a:cubicBezTo>
                  <a:pt x="6182178" y="1095785"/>
                  <a:pt x="6179865" y="1093441"/>
                  <a:pt x="6177606" y="1093089"/>
                </a:cubicBezTo>
                <a:cubicBezTo>
                  <a:pt x="6175348" y="1092738"/>
                  <a:pt x="6164123" y="1094211"/>
                  <a:pt x="6143932" y="1097510"/>
                </a:cubicBezTo>
                <a:cubicBezTo>
                  <a:pt x="6139228" y="1117614"/>
                  <a:pt x="6133862" y="1123114"/>
                  <a:pt x="6127832" y="1114008"/>
                </a:cubicBezTo>
                <a:cubicBezTo>
                  <a:pt x="6121802" y="1104902"/>
                  <a:pt x="6118787" y="1092777"/>
                  <a:pt x="6118787" y="1077634"/>
                </a:cubicBezTo>
                <a:cubicBezTo>
                  <a:pt x="6118787" y="1063366"/>
                  <a:pt x="6118346" y="1045637"/>
                  <a:pt x="6117464" y="1024450"/>
                </a:cubicBezTo>
                <a:cubicBezTo>
                  <a:pt x="6116582" y="1003262"/>
                  <a:pt x="6113434" y="987925"/>
                  <a:pt x="6108020" y="978439"/>
                </a:cubicBezTo>
                <a:cubicBezTo>
                  <a:pt x="6102608" y="968953"/>
                  <a:pt x="6103528" y="964210"/>
                  <a:pt x="6110785" y="964210"/>
                </a:cubicBezTo>
                <a:cubicBezTo>
                  <a:pt x="6115574" y="964210"/>
                  <a:pt x="6121174" y="964648"/>
                  <a:pt x="6127584" y="965522"/>
                </a:cubicBezTo>
                <a:cubicBezTo>
                  <a:pt x="6134468" y="956875"/>
                  <a:pt x="6142147" y="943503"/>
                  <a:pt x="6150622" y="925405"/>
                </a:cubicBezTo>
                <a:cubicBezTo>
                  <a:pt x="6159097" y="907308"/>
                  <a:pt x="6161761" y="893050"/>
                  <a:pt x="6158613" y="882632"/>
                </a:cubicBezTo>
                <a:cubicBezTo>
                  <a:pt x="6155466" y="872214"/>
                  <a:pt x="6163392" y="871128"/>
                  <a:pt x="6182393" y="879373"/>
                </a:cubicBezTo>
                <a:cubicBezTo>
                  <a:pt x="6198597" y="887203"/>
                  <a:pt x="6203606" y="894097"/>
                  <a:pt x="6197418" y="900056"/>
                </a:cubicBezTo>
                <a:cubicBezTo>
                  <a:pt x="6191230" y="906014"/>
                  <a:pt x="6184566" y="914349"/>
                  <a:pt x="6177424" y="925061"/>
                </a:cubicBezTo>
                <a:cubicBezTo>
                  <a:pt x="6170282" y="935773"/>
                  <a:pt x="6159341" y="949260"/>
                  <a:pt x="6144599" y="965522"/>
                </a:cubicBezTo>
                <a:cubicBezTo>
                  <a:pt x="6161950" y="963027"/>
                  <a:pt x="6174011" y="958804"/>
                  <a:pt x="6180780" y="952853"/>
                </a:cubicBezTo>
                <a:cubicBezTo>
                  <a:pt x="6187548" y="946902"/>
                  <a:pt x="6194876" y="945847"/>
                  <a:pt x="6202763" y="949691"/>
                </a:cubicBezTo>
                <a:cubicBezTo>
                  <a:pt x="6210650" y="953534"/>
                  <a:pt x="6217551" y="957535"/>
                  <a:pt x="6223466" y="961693"/>
                </a:cubicBezTo>
                <a:cubicBezTo>
                  <a:pt x="6229382" y="965852"/>
                  <a:pt x="6230719" y="970731"/>
                  <a:pt x="6227478" y="976331"/>
                </a:cubicBezTo>
                <a:cubicBezTo>
                  <a:pt x="6224238" y="981931"/>
                  <a:pt x="6221756" y="988599"/>
                  <a:pt x="6220036" y="996336"/>
                </a:cubicBezTo>
                <a:cubicBezTo>
                  <a:pt x="6219606" y="998270"/>
                  <a:pt x="6219257" y="1000637"/>
                  <a:pt x="6218990" y="1003437"/>
                </a:cubicBezTo>
                <a:lnTo>
                  <a:pt x="6218969" y="1003809"/>
                </a:lnTo>
                <a:lnTo>
                  <a:pt x="6220158" y="1001075"/>
                </a:lnTo>
                <a:cubicBezTo>
                  <a:pt x="6221950" y="998242"/>
                  <a:pt x="6224659" y="994586"/>
                  <a:pt x="6228285" y="990109"/>
                </a:cubicBezTo>
                <a:cubicBezTo>
                  <a:pt x="6242790" y="972198"/>
                  <a:pt x="6256062" y="951723"/>
                  <a:pt x="6268100" y="928686"/>
                </a:cubicBezTo>
                <a:cubicBezTo>
                  <a:pt x="6280139" y="905648"/>
                  <a:pt x="6284585" y="888709"/>
                  <a:pt x="6281437" y="877868"/>
                </a:cubicBezTo>
                <a:cubicBezTo>
                  <a:pt x="6279076" y="869737"/>
                  <a:pt x="6280728" y="865585"/>
                  <a:pt x="6286394" y="865411"/>
                </a:cubicBezTo>
                <a:close/>
                <a:moveTo>
                  <a:pt x="3790844" y="865411"/>
                </a:moveTo>
                <a:cubicBezTo>
                  <a:pt x="3792732" y="865353"/>
                  <a:pt x="3795066" y="865738"/>
                  <a:pt x="3797847" y="866564"/>
                </a:cubicBezTo>
                <a:cubicBezTo>
                  <a:pt x="3808968" y="869869"/>
                  <a:pt x="3817317" y="873716"/>
                  <a:pt x="3822895" y="878104"/>
                </a:cubicBezTo>
                <a:cubicBezTo>
                  <a:pt x="3828474" y="882492"/>
                  <a:pt x="3829130" y="887311"/>
                  <a:pt x="3824864" y="892559"/>
                </a:cubicBezTo>
                <a:cubicBezTo>
                  <a:pt x="3820598" y="897808"/>
                  <a:pt x="3815557" y="906240"/>
                  <a:pt x="3809742" y="917855"/>
                </a:cubicBezTo>
                <a:cubicBezTo>
                  <a:pt x="3803927" y="929471"/>
                  <a:pt x="3795355" y="941316"/>
                  <a:pt x="3784026" y="953390"/>
                </a:cubicBezTo>
                <a:cubicBezTo>
                  <a:pt x="3812377" y="952602"/>
                  <a:pt x="3829905" y="949705"/>
                  <a:pt x="3836608" y="944700"/>
                </a:cubicBezTo>
                <a:cubicBezTo>
                  <a:pt x="3843313" y="939696"/>
                  <a:pt x="3851082" y="939122"/>
                  <a:pt x="3859915" y="942979"/>
                </a:cubicBezTo>
                <a:cubicBezTo>
                  <a:pt x="3868748" y="946837"/>
                  <a:pt x="3875858" y="951659"/>
                  <a:pt x="3881242" y="957445"/>
                </a:cubicBezTo>
                <a:cubicBezTo>
                  <a:pt x="3886627" y="963231"/>
                  <a:pt x="3887032" y="968616"/>
                  <a:pt x="3882457" y="973599"/>
                </a:cubicBezTo>
                <a:cubicBezTo>
                  <a:pt x="3877883" y="978583"/>
                  <a:pt x="3874711" y="990399"/>
                  <a:pt x="3872939" y="1009048"/>
                </a:cubicBezTo>
                <a:cubicBezTo>
                  <a:pt x="3871168" y="1027698"/>
                  <a:pt x="3869609" y="1046455"/>
                  <a:pt x="3868261" y="1065319"/>
                </a:cubicBezTo>
                <a:cubicBezTo>
                  <a:pt x="3866913" y="1084184"/>
                  <a:pt x="3862934" y="1100456"/>
                  <a:pt x="3856322" y="1114137"/>
                </a:cubicBezTo>
                <a:cubicBezTo>
                  <a:pt x="3849712" y="1127818"/>
                  <a:pt x="3839455" y="1138218"/>
                  <a:pt x="3825552" y="1145338"/>
                </a:cubicBezTo>
                <a:cubicBezTo>
                  <a:pt x="3811649" y="1152458"/>
                  <a:pt x="3804171" y="1150669"/>
                  <a:pt x="3803117" y="1139971"/>
                </a:cubicBezTo>
                <a:cubicBezTo>
                  <a:pt x="3802063" y="1129273"/>
                  <a:pt x="3796341" y="1117098"/>
                  <a:pt x="3785951" y="1103446"/>
                </a:cubicBezTo>
                <a:cubicBezTo>
                  <a:pt x="3775562" y="1089795"/>
                  <a:pt x="3776968" y="1086166"/>
                  <a:pt x="3790167" y="1092562"/>
                </a:cubicBezTo>
                <a:cubicBezTo>
                  <a:pt x="3803368" y="1098958"/>
                  <a:pt x="3812585" y="1102557"/>
                  <a:pt x="3817819" y="1103360"/>
                </a:cubicBezTo>
                <a:cubicBezTo>
                  <a:pt x="3823054" y="1104163"/>
                  <a:pt x="3827926" y="1099356"/>
                  <a:pt x="3832435" y="1088938"/>
                </a:cubicBezTo>
                <a:cubicBezTo>
                  <a:pt x="3836945" y="1078520"/>
                  <a:pt x="3840100" y="1062742"/>
                  <a:pt x="3841900" y="1041604"/>
                </a:cubicBezTo>
                <a:cubicBezTo>
                  <a:pt x="3843700" y="1020467"/>
                  <a:pt x="3844599" y="1002785"/>
                  <a:pt x="3844599" y="988560"/>
                </a:cubicBezTo>
                <a:cubicBezTo>
                  <a:pt x="3844599" y="975725"/>
                  <a:pt x="3843362" y="968480"/>
                  <a:pt x="3840889" y="966824"/>
                </a:cubicBezTo>
                <a:cubicBezTo>
                  <a:pt x="3838415" y="965167"/>
                  <a:pt x="3832267" y="965572"/>
                  <a:pt x="3822444" y="968039"/>
                </a:cubicBezTo>
                <a:lnTo>
                  <a:pt x="3794308" y="975094"/>
                </a:lnTo>
                <a:cubicBezTo>
                  <a:pt x="3787482" y="976026"/>
                  <a:pt x="3781417" y="973789"/>
                  <a:pt x="3776110" y="968383"/>
                </a:cubicBezTo>
                <a:cubicBezTo>
                  <a:pt x="3762387" y="983971"/>
                  <a:pt x="3748101" y="995967"/>
                  <a:pt x="3733251" y="1004370"/>
                </a:cubicBezTo>
                <a:cubicBezTo>
                  <a:pt x="3729539" y="1006471"/>
                  <a:pt x="3726744" y="1007749"/>
                  <a:pt x="3724866" y="1008205"/>
                </a:cubicBezTo>
                <a:lnTo>
                  <a:pt x="3723204" y="1007572"/>
                </a:lnTo>
                <a:lnTo>
                  <a:pt x="3722886" y="1013135"/>
                </a:lnTo>
                <a:cubicBezTo>
                  <a:pt x="3722680" y="1020467"/>
                  <a:pt x="3722801" y="1029530"/>
                  <a:pt x="3723249" y="1040324"/>
                </a:cubicBezTo>
                <a:cubicBezTo>
                  <a:pt x="3724145" y="1061914"/>
                  <a:pt x="3723436" y="1078261"/>
                  <a:pt x="3721119" y="1089368"/>
                </a:cubicBezTo>
                <a:cubicBezTo>
                  <a:pt x="3718804" y="1100474"/>
                  <a:pt x="3715692" y="1109408"/>
                  <a:pt x="3711784" y="1116170"/>
                </a:cubicBezTo>
                <a:cubicBezTo>
                  <a:pt x="3707877" y="1122931"/>
                  <a:pt x="3703693" y="1123032"/>
                  <a:pt x="3699233" y="1116471"/>
                </a:cubicBezTo>
                <a:cubicBezTo>
                  <a:pt x="3694773" y="1109910"/>
                  <a:pt x="3691360" y="1104461"/>
                  <a:pt x="3688994" y="1100123"/>
                </a:cubicBezTo>
                <a:cubicBezTo>
                  <a:pt x="3686628" y="1095785"/>
                  <a:pt x="3684315" y="1093441"/>
                  <a:pt x="3682057" y="1093089"/>
                </a:cubicBezTo>
                <a:cubicBezTo>
                  <a:pt x="3679798" y="1092738"/>
                  <a:pt x="3668573" y="1094211"/>
                  <a:pt x="3648382" y="1097510"/>
                </a:cubicBezTo>
                <a:cubicBezTo>
                  <a:pt x="3643679" y="1117614"/>
                  <a:pt x="3638312" y="1123114"/>
                  <a:pt x="3632282" y="1114008"/>
                </a:cubicBezTo>
                <a:cubicBezTo>
                  <a:pt x="3626252" y="1104902"/>
                  <a:pt x="3623237" y="1092777"/>
                  <a:pt x="3623237" y="1077634"/>
                </a:cubicBezTo>
                <a:cubicBezTo>
                  <a:pt x="3623237" y="1063366"/>
                  <a:pt x="3622796" y="1045637"/>
                  <a:pt x="3621914" y="1024450"/>
                </a:cubicBezTo>
                <a:cubicBezTo>
                  <a:pt x="3621032" y="1003262"/>
                  <a:pt x="3617884" y="987925"/>
                  <a:pt x="3612471" y="978439"/>
                </a:cubicBezTo>
                <a:cubicBezTo>
                  <a:pt x="3607058" y="968953"/>
                  <a:pt x="3607979" y="964210"/>
                  <a:pt x="3615235" y="964210"/>
                </a:cubicBezTo>
                <a:cubicBezTo>
                  <a:pt x="3620025" y="964210"/>
                  <a:pt x="3625624" y="964648"/>
                  <a:pt x="3632034" y="965522"/>
                </a:cubicBezTo>
                <a:cubicBezTo>
                  <a:pt x="3638918" y="956875"/>
                  <a:pt x="3646597" y="943503"/>
                  <a:pt x="3655072" y="925405"/>
                </a:cubicBezTo>
                <a:cubicBezTo>
                  <a:pt x="3663547" y="907308"/>
                  <a:pt x="3666211" y="893050"/>
                  <a:pt x="3663063" y="882632"/>
                </a:cubicBezTo>
                <a:cubicBezTo>
                  <a:pt x="3659916" y="872214"/>
                  <a:pt x="3667842" y="871128"/>
                  <a:pt x="3686843" y="879373"/>
                </a:cubicBezTo>
                <a:cubicBezTo>
                  <a:pt x="3703048" y="887203"/>
                  <a:pt x="3708056" y="894097"/>
                  <a:pt x="3701868" y="900056"/>
                </a:cubicBezTo>
                <a:cubicBezTo>
                  <a:pt x="3695680" y="906014"/>
                  <a:pt x="3689015" y="914349"/>
                  <a:pt x="3681874" y="925061"/>
                </a:cubicBezTo>
                <a:cubicBezTo>
                  <a:pt x="3674732" y="935773"/>
                  <a:pt x="3663791" y="949260"/>
                  <a:pt x="3649049" y="965522"/>
                </a:cubicBezTo>
                <a:cubicBezTo>
                  <a:pt x="3666401" y="963027"/>
                  <a:pt x="3678461" y="958804"/>
                  <a:pt x="3685229" y="952853"/>
                </a:cubicBezTo>
                <a:cubicBezTo>
                  <a:pt x="3691998" y="946902"/>
                  <a:pt x="3699326" y="945847"/>
                  <a:pt x="3707213" y="949691"/>
                </a:cubicBezTo>
                <a:cubicBezTo>
                  <a:pt x="3715100" y="953534"/>
                  <a:pt x="3722001" y="957535"/>
                  <a:pt x="3727917" y="961693"/>
                </a:cubicBezTo>
                <a:cubicBezTo>
                  <a:pt x="3733832" y="965852"/>
                  <a:pt x="3735169" y="970731"/>
                  <a:pt x="3731928" y="976331"/>
                </a:cubicBezTo>
                <a:cubicBezTo>
                  <a:pt x="3728688" y="981931"/>
                  <a:pt x="3726207" y="988599"/>
                  <a:pt x="3724486" y="996336"/>
                </a:cubicBezTo>
                <a:cubicBezTo>
                  <a:pt x="3724056" y="998270"/>
                  <a:pt x="3723707" y="1000637"/>
                  <a:pt x="3723440" y="1003437"/>
                </a:cubicBezTo>
                <a:lnTo>
                  <a:pt x="3723419" y="1003809"/>
                </a:lnTo>
                <a:lnTo>
                  <a:pt x="3724608" y="1001075"/>
                </a:lnTo>
                <a:cubicBezTo>
                  <a:pt x="3726400" y="998242"/>
                  <a:pt x="3729109" y="994586"/>
                  <a:pt x="3732735" y="990109"/>
                </a:cubicBezTo>
                <a:cubicBezTo>
                  <a:pt x="3747240" y="972198"/>
                  <a:pt x="3760512" y="951723"/>
                  <a:pt x="3772551" y="928686"/>
                </a:cubicBezTo>
                <a:cubicBezTo>
                  <a:pt x="3784589" y="905648"/>
                  <a:pt x="3789035" y="888709"/>
                  <a:pt x="3785887" y="877868"/>
                </a:cubicBezTo>
                <a:cubicBezTo>
                  <a:pt x="3783526" y="869737"/>
                  <a:pt x="3785179" y="865585"/>
                  <a:pt x="3790844" y="865411"/>
                </a:cubicBezTo>
                <a:close/>
                <a:moveTo>
                  <a:pt x="4827036" y="858971"/>
                </a:moveTo>
                <a:cubicBezTo>
                  <a:pt x="4832873" y="859925"/>
                  <a:pt x="4840322" y="862215"/>
                  <a:pt x="4849386" y="865843"/>
                </a:cubicBezTo>
                <a:cubicBezTo>
                  <a:pt x="4858448" y="869472"/>
                  <a:pt x="4861837" y="874361"/>
                  <a:pt x="4859549" y="880513"/>
                </a:cubicBezTo>
                <a:cubicBezTo>
                  <a:pt x="4857262" y="886665"/>
                  <a:pt x="4855258" y="906907"/>
                  <a:pt x="4853537" y="941237"/>
                </a:cubicBezTo>
                <a:cubicBezTo>
                  <a:pt x="4863346" y="939588"/>
                  <a:pt x="4875614" y="936476"/>
                  <a:pt x="4890341" y="931902"/>
                </a:cubicBezTo>
                <a:cubicBezTo>
                  <a:pt x="4905068" y="927327"/>
                  <a:pt x="4917014" y="929073"/>
                  <a:pt x="4926177" y="937139"/>
                </a:cubicBezTo>
                <a:cubicBezTo>
                  <a:pt x="4935341" y="945206"/>
                  <a:pt x="4934530" y="950408"/>
                  <a:pt x="4923747" y="952745"/>
                </a:cubicBezTo>
                <a:cubicBezTo>
                  <a:pt x="4912962" y="955083"/>
                  <a:pt x="4890456" y="958252"/>
                  <a:pt x="4856226" y="962253"/>
                </a:cubicBezTo>
                <a:cubicBezTo>
                  <a:pt x="4873004" y="986186"/>
                  <a:pt x="4891377" y="1007693"/>
                  <a:pt x="4911346" y="1026773"/>
                </a:cubicBezTo>
                <a:cubicBezTo>
                  <a:pt x="4931315" y="1045853"/>
                  <a:pt x="4949168" y="1058949"/>
                  <a:pt x="4964906" y="1066061"/>
                </a:cubicBezTo>
                <a:cubicBezTo>
                  <a:pt x="4980645" y="1073174"/>
                  <a:pt x="4983112" y="1078021"/>
                  <a:pt x="4972306" y="1080602"/>
                </a:cubicBezTo>
                <a:cubicBezTo>
                  <a:pt x="4961501" y="1083184"/>
                  <a:pt x="4948928" y="1083768"/>
                  <a:pt x="4934588" y="1082356"/>
                </a:cubicBezTo>
                <a:cubicBezTo>
                  <a:pt x="4920247" y="1080943"/>
                  <a:pt x="4910647" y="1076354"/>
                  <a:pt x="4905786" y="1068589"/>
                </a:cubicBezTo>
                <a:cubicBezTo>
                  <a:pt x="4900924" y="1060824"/>
                  <a:pt x="4894256" y="1050251"/>
                  <a:pt x="4885781" y="1036872"/>
                </a:cubicBezTo>
                <a:cubicBezTo>
                  <a:pt x="4877306" y="1023493"/>
                  <a:pt x="4866558" y="1002018"/>
                  <a:pt x="4853537" y="972449"/>
                </a:cubicBezTo>
                <a:lnTo>
                  <a:pt x="4853537" y="1051908"/>
                </a:lnTo>
                <a:cubicBezTo>
                  <a:pt x="4857868" y="1051176"/>
                  <a:pt x="4862657" y="1049871"/>
                  <a:pt x="4867906" y="1047993"/>
                </a:cubicBezTo>
                <a:cubicBezTo>
                  <a:pt x="4873154" y="1046114"/>
                  <a:pt x="4879492" y="1048050"/>
                  <a:pt x="4886921" y="1053801"/>
                </a:cubicBezTo>
                <a:cubicBezTo>
                  <a:pt x="4894349" y="1059551"/>
                  <a:pt x="4894439" y="1064509"/>
                  <a:pt x="4887190" y="1068675"/>
                </a:cubicBezTo>
                <a:cubicBezTo>
                  <a:pt x="4879941" y="1072841"/>
                  <a:pt x="4868723" y="1076114"/>
                  <a:pt x="4853537" y="1078494"/>
                </a:cubicBezTo>
                <a:cubicBezTo>
                  <a:pt x="4854397" y="1097022"/>
                  <a:pt x="4853745" y="1116148"/>
                  <a:pt x="4851580" y="1135873"/>
                </a:cubicBezTo>
                <a:cubicBezTo>
                  <a:pt x="4849414" y="1155598"/>
                  <a:pt x="4843997" y="1160427"/>
                  <a:pt x="4835328" y="1150360"/>
                </a:cubicBezTo>
                <a:cubicBezTo>
                  <a:pt x="4826660" y="1140294"/>
                  <a:pt x="4823451" y="1130324"/>
                  <a:pt x="4825703" y="1120450"/>
                </a:cubicBezTo>
                <a:cubicBezTo>
                  <a:pt x="4827954" y="1110577"/>
                  <a:pt x="4829524" y="1097682"/>
                  <a:pt x="4830413" y="1081764"/>
                </a:cubicBezTo>
                <a:cubicBezTo>
                  <a:pt x="4819300" y="1082667"/>
                  <a:pt x="4808648" y="1081481"/>
                  <a:pt x="4798460" y="1078204"/>
                </a:cubicBezTo>
                <a:cubicBezTo>
                  <a:pt x="4788271" y="1074927"/>
                  <a:pt x="4787174" y="1071575"/>
                  <a:pt x="4795169" y="1068148"/>
                </a:cubicBezTo>
                <a:cubicBezTo>
                  <a:pt x="4803163" y="1064721"/>
                  <a:pt x="4814911" y="1061379"/>
                  <a:pt x="4830413" y="1058124"/>
                </a:cubicBezTo>
                <a:lnTo>
                  <a:pt x="4830413" y="987291"/>
                </a:lnTo>
                <a:cubicBezTo>
                  <a:pt x="4822885" y="1009461"/>
                  <a:pt x="4811309" y="1029275"/>
                  <a:pt x="4795685" y="1046734"/>
                </a:cubicBezTo>
                <a:cubicBezTo>
                  <a:pt x="4780061" y="1064194"/>
                  <a:pt x="4765072" y="1075974"/>
                  <a:pt x="4750718" y="1082076"/>
                </a:cubicBezTo>
                <a:lnTo>
                  <a:pt x="4742746" y="1084677"/>
                </a:lnTo>
                <a:lnTo>
                  <a:pt x="4742700" y="1086112"/>
                </a:lnTo>
                <a:cubicBezTo>
                  <a:pt x="4741549" y="1107221"/>
                  <a:pt x="4739188" y="1121886"/>
                  <a:pt x="4735617" y="1130108"/>
                </a:cubicBezTo>
                <a:cubicBezTo>
                  <a:pt x="4730856" y="1141071"/>
                  <a:pt x="4724995" y="1140537"/>
                  <a:pt x="4718033" y="1128506"/>
                </a:cubicBezTo>
                <a:cubicBezTo>
                  <a:pt x="4711071" y="1116474"/>
                  <a:pt x="4709167" y="1106723"/>
                  <a:pt x="4712322" y="1099252"/>
                </a:cubicBezTo>
                <a:cubicBezTo>
                  <a:pt x="4715477" y="1091781"/>
                  <a:pt x="4717950" y="1079301"/>
                  <a:pt x="4719743" y="1061813"/>
                </a:cubicBezTo>
                <a:cubicBezTo>
                  <a:pt x="4721535" y="1044325"/>
                  <a:pt x="4722432" y="1026655"/>
                  <a:pt x="4722432" y="1008801"/>
                </a:cubicBezTo>
                <a:cubicBezTo>
                  <a:pt x="4722432" y="991765"/>
                  <a:pt x="4722052" y="981892"/>
                  <a:pt x="4721292" y="979181"/>
                </a:cubicBezTo>
                <a:cubicBezTo>
                  <a:pt x="4713247" y="991915"/>
                  <a:pt x="4703524" y="1003527"/>
                  <a:pt x="4692124" y="1014017"/>
                </a:cubicBezTo>
                <a:cubicBezTo>
                  <a:pt x="4680723" y="1024507"/>
                  <a:pt x="4669653" y="1032348"/>
                  <a:pt x="4658912" y="1037539"/>
                </a:cubicBezTo>
                <a:cubicBezTo>
                  <a:pt x="4648171" y="1042730"/>
                  <a:pt x="4648042" y="1038815"/>
                  <a:pt x="4658524" y="1025794"/>
                </a:cubicBezTo>
                <a:cubicBezTo>
                  <a:pt x="4669007" y="1012773"/>
                  <a:pt x="4680304" y="997748"/>
                  <a:pt x="4692414" y="980719"/>
                </a:cubicBezTo>
                <a:cubicBezTo>
                  <a:pt x="4704524" y="963690"/>
                  <a:pt x="4715032" y="944991"/>
                  <a:pt x="4723937" y="924620"/>
                </a:cubicBezTo>
                <a:cubicBezTo>
                  <a:pt x="4732843" y="904250"/>
                  <a:pt x="4736618" y="889555"/>
                  <a:pt x="4735263" y="880535"/>
                </a:cubicBezTo>
                <a:cubicBezTo>
                  <a:pt x="4733907" y="871515"/>
                  <a:pt x="4738686" y="869178"/>
                  <a:pt x="4749599" y="873523"/>
                </a:cubicBezTo>
                <a:cubicBezTo>
                  <a:pt x="4760512" y="877868"/>
                  <a:pt x="4767740" y="882016"/>
                  <a:pt x="4771282" y="885966"/>
                </a:cubicBezTo>
                <a:cubicBezTo>
                  <a:pt x="4774824" y="889917"/>
                  <a:pt x="4775114" y="893574"/>
                  <a:pt x="4772153" y="896937"/>
                </a:cubicBezTo>
                <a:cubicBezTo>
                  <a:pt x="4769192" y="900299"/>
                  <a:pt x="4765069" y="907265"/>
                  <a:pt x="4759784" y="917834"/>
                </a:cubicBezTo>
                <a:cubicBezTo>
                  <a:pt x="4754500" y="928403"/>
                  <a:pt x="4744358" y="944507"/>
                  <a:pt x="4729358" y="966146"/>
                </a:cubicBezTo>
                <a:cubicBezTo>
                  <a:pt x="4743756" y="972140"/>
                  <a:pt x="4749818" y="981289"/>
                  <a:pt x="4747545" y="993593"/>
                </a:cubicBezTo>
                <a:cubicBezTo>
                  <a:pt x="4745272" y="1005897"/>
                  <a:pt x="4743906" y="1028985"/>
                  <a:pt x="4743447" y="1062856"/>
                </a:cubicBezTo>
                <a:lnTo>
                  <a:pt x="4742978" y="1077449"/>
                </a:lnTo>
                <a:lnTo>
                  <a:pt x="4749685" y="1069643"/>
                </a:lnTo>
                <a:cubicBezTo>
                  <a:pt x="4763352" y="1055253"/>
                  <a:pt x="4776863" y="1037811"/>
                  <a:pt x="4790221" y="1017319"/>
                </a:cubicBezTo>
                <a:cubicBezTo>
                  <a:pt x="4803579" y="996827"/>
                  <a:pt x="4812933" y="980515"/>
                  <a:pt x="4818282" y="968383"/>
                </a:cubicBezTo>
                <a:cubicBezTo>
                  <a:pt x="4809764" y="971093"/>
                  <a:pt x="4801188" y="973123"/>
                  <a:pt x="4792555" y="974471"/>
                </a:cubicBezTo>
                <a:cubicBezTo>
                  <a:pt x="4783922" y="975818"/>
                  <a:pt x="4775702" y="973262"/>
                  <a:pt x="4767894" y="966802"/>
                </a:cubicBezTo>
                <a:cubicBezTo>
                  <a:pt x="4760085" y="960342"/>
                  <a:pt x="4761204" y="956509"/>
                  <a:pt x="4771249" y="955305"/>
                </a:cubicBezTo>
                <a:cubicBezTo>
                  <a:pt x="4781295" y="954100"/>
                  <a:pt x="4791537" y="952591"/>
                  <a:pt x="4801977" y="950777"/>
                </a:cubicBezTo>
                <a:cubicBezTo>
                  <a:pt x="4812416" y="948963"/>
                  <a:pt x="4821895" y="947346"/>
                  <a:pt x="4830413" y="945926"/>
                </a:cubicBezTo>
                <a:cubicBezTo>
                  <a:pt x="4830413" y="926094"/>
                  <a:pt x="4829750" y="910420"/>
                  <a:pt x="4828423" y="898905"/>
                </a:cubicBezTo>
                <a:cubicBezTo>
                  <a:pt x="4827097" y="887390"/>
                  <a:pt x="4825075" y="877617"/>
                  <a:pt x="4822358" y="869586"/>
                </a:cubicBezTo>
                <a:cubicBezTo>
                  <a:pt x="4819640" y="861556"/>
                  <a:pt x="4821199" y="858017"/>
                  <a:pt x="4827036" y="858971"/>
                </a:cubicBezTo>
                <a:close/>
                <a:moveTo>
                  <a:pt x="4391385" y="856310"/>
                </a:moveTo>
                <a:cubicBezTo>
                  <a:pt x="4392947" y="856446"/>
                  <a:pt x="4394862" y="856999"/>
                  <a:pt x="4397131" y="857971"/>
                </a:cubicBezTo>
                <a:cubicBezTo>
                  <a:pt x="4406209" y="861857"/>
                  <a:pt x="4413884" y="866923"/>
                  <a:pt x="4420158" y="873168"/>
                </a:cubicBezTo>
                <a:cubicBezTo>
                  <a:pt x="4426432" y="879413"/>
                  <a:pt x="4427593" y="884486"/>
                  <a:pt x="4423643" y="888386"/>
                </a:cubicBezTo>
                <a:cubicBezTo>
                  <a:pt x="4419692" y="892287"/>
                  <a:pt x="4413307" y="901292"/>
                  <a:pt x="4404488" y="915403"/>
                </a:cubicBezTo>
                <a:cubicBezTo>
                  <a:pt x="4395668" y="929514"/>
                  <a:pt x="4387831" y="942521"/>
                  <a:pt x="4380977" y="954423"/>
                </a:cubicBezTo>
                <a:cubicBezTo>
                  <a:pt x="4390872" y="961292"/>
                  <a:pt x="4395145" y="972886"/>
                  <a:pt x="4393797" y="989205"/>
                </a:cubicBezTo>
                <a:cubicBezTo>
                  <a:pt x="4392449" y="1005524"/>
                  <a:pt x="4391775" y="1028705"/>
                  <a:pt x="4391775" y="1058748"/>
                </a:cubicBezTo>
                <a:cubicBezTo>
                  <a:pt x="4391775" y="1088647"/>
                  <a:pt x="4390004" y="1110534"/>
                  <a:pt x="4386462" y="1124408"/>
                </a:cubicBezTo>
                <a:cubicBezTo>
                  <a:pt x="4382920" y="1138282"/>
                  <a:pt x="4377492" y="1139469"/>
                  <a:pt x="4370179" y="1127968"/>
                </a:cubicBezTo>
                <a:cubicBezTo>
                  <a:pt x="4362865" y="1116467"/>
                  <a:pt x="4360334" y="1105157"/>
                  <a:pt x="4362586" y="1094036"/>
                </a:cubicBezTo>
                <a:cubicBezTo>
                  <a:pt x="4364837" y="1082915"/>
                  <a:pt x="4366414" y="1069725"/>
                  <a:pt x="4367318" y="1054467"/>
                </a:cubicBezTo>
                <a:cubicBezTo>
                  <a:pt x="4368221" y="1039209"/>
                  <a:pt x="4369347" y="1022768"/>
                  <a:pt x="4370695" y="1005144"/>
                </a:cubicBezTo>
                <a:cubicBezTo>
                  <a:pt x="4372043" y="987520"/>
                  <a:pt x="4371606" y="975266"/>
                  <a:pt x="4369383" y="968383"/>
                </a:cubicBezTo>
                <a:cubicBezTo>
                  <a:pt x="4354627" y="991127"/>
                  <a:pt x="4338222" y="1007837"/>
                  <a:pt x="4320167" y="1018513"/>
                </a:cubicBezTo>
                <a:cubicBezTo>
                  <a:pt x="4302113" y="1029189"/>
                  <a:pt x="4298288" y="1027852"/>
                  <a:pt x="4308691" y="1014501"/>
                </a:cubicBezTo>
                <a:cubicBezTo>
                  <a:pt x="4319095" y="1001151"/>
                  <a:pt x="4329721" y="987248"/>
                  <a:pt x="4340570" y="972793"/>
                </a:cubicBezTo>
                <a:cubicBezTo>
                  <a:pt x="4351418" y="958338"/>
                  <a:pt x="4362414" y="939362"/>
                  <a:pt x="4373556" y="915866"/>
                </a:cubicBezTo>
                <a:cubicBezTo>
                  <a:pt x="4384698" y="892369"/>
                  <a:pt x="4389144" y="875874"/>
                  <a:pt x="4386892" y="866381"/>
                </a:cubicBezTo>
                <a:cubicBezTo>
                  <a:pt x="4385204" y="859261"/>
                  <a:pt x="4386701" y="855904"/>
                  <a:pt x="4391385" y="856310"/>
                </a:cubicBezTo>
                <a:close/>
                <a:moveTo>
                  <a:pt x="5567692" y="855935"/>
                </a:moveTo>
                <a:cubicBezTo>
                  <a:pt x="5570376" y="855582"/>
                  <a:pt x="5573863" y="856494"/>
                  <a:pt x="5578151" y="858670"/>
                </a:cubicBezTo>
                <a:cubicBezTo>
                  <a:pt x="5586727" y="863022"/>
                  <a:pt x="5593911" y="868518"/>
                  <a:pt x="5599704" y="875157"/>
                </a:cubicBezTo>
                <a:cubicBezTo>
                  <a:pt x="5605498" y="881797"/>
                  <a:pt x="5603995" y="885719"/>
                  <a:pt x="5595198" y="886924"/>
                </a:cubicBezTo>
                <a:cubicBezTo>
                  <a:pt x="5586400" y="888128"/>
                  <a:pt x="5577097" y="890290"/>
                  <a:pt x="5567288" y="893409"/>
                </a:cubicBezTo>
                <a:cubicBezTo>
                  <a:pt x="5557480" y="896528"/>
                  <a:pt x="5544638" y="899292"/>
                  <a:pt x="5528763" y="901701"/>
                </a:cubicBezTo>
                <a:cubicBezTo>
                  <a:pt x="5539561" y="906204"/>
                  <a:pt x="5543523" y="910893"/>
                  <a:pt x="5540647" y="915769"/>
                </a:cubicBezTo>
                <a:cubicBezTo>
                  <a:pt x="5537773" y="920645"/>
                  <a:pt x="5534707" y="925535"/>
                  <a:pt x="5531452" y="930439"/>
                </a:cubicBezTo>
                <a:cubicBezTo>
                  <a:pt x="5548632" y="927843"/>
                  <a:pt x="5562993" y="924721"/>
                  <a:pt x="5574537" y="921071"/>
                </a:cubicBezTo>
                <a:cubicBezTo>
                  <a:pt x="5586081" y="917422"/>
                  <a:pt x="5595510" y="919196"/>
                  <a:pt x="5602823" y="926395"/>
                </a:cubicBezTo>
                <a:cubicBezTo>
                  <a:pt x="5610137" y="933594"/>
                  <a:pt x="5607814" y="938344"/>
                  <a:pt x="5595854" y="940646"/>
                </a:cubicBezTo>
                <a:cubicBezTo>
                  <a:pt x="5583894" y="942947"/>
                  <a:pt x="5574369" y="944761"/>
                  <a:pt x="5567277" y="946088"/>
                </a:cubicBezTo>
                <a:cubicBezTo>
                  <a:pt x="5560186" y="947414"/>
                  <a:pt x="5546538" y="949339"/>
                  <a:pt x="5526333" y="951863"/>
                </a:cubicBezTo>
                <a:cubicBezTo>
                  <a:pt x="5523178" y="961328"/>
                  <a:pt x="5519041" y="969036"/>
                  <a:pt x="5513921" y="974987"/>
                </a:cubicBezTo>
                <a:lnTo>
                  <a:pt x="5556382" y="969652"/>
                </a:lnTo>
                <a:cubicBezTo>
                  <a:pt x="5568471" y="967917"/>
                  <a:pt x="5584791" y="965225"/>
                  <a:pt x="5605340" y="961575"/>
                </a:cubicBezTo>
                <a:cubicBezTo>
                  <a:pt x="5625889" y="957926"/>
                  <a:pt x="5639929" y="956101"/>
                  <a:pt x="5647457" y="956101"/>
                </a:cubicBezTo>
                <a:cubicBezTo>
                  <a:pt x="5656950" y="956101"/>
                  <a:pt x="5664737" y="959854"/>
                  <a:pt x="5670817" y="967361"/>
                </a:cubicBezTo>
                <a:cubicBezTo>
                  <a:pt x="5676898" y="974868"/>
                  <a:pt x="5672789" y="979167"/>
                  <a:pt x="5658492" y="980257"/>
                </a:cubicBezTo>
                <a:cubicBezTo>
                  <a:pt x="5644195" y="981347"/>
                  <a:pt x="5625359" y="983017"/>
                  <a:pt x="5601984" y="985269"/>
                </a:cubicBezTo>
                <a:cubicBezTo>
                  <a:pt x="5578610" y="987520"/>
                  <a:pt x="5547484" y="990804"/>
                  <a:pt x="5508608" y="995120"/>
                </a:cubicBezTo>
                <a:cubicBezTo>
                  <a:pt x="5505554" y="1002735"/>
                  <a:pt x="5501925" y="1009489"/>
                  <a:pt x="5497724" y="1015383"/>
                </a:cubicBezTo>
                <a:cubicBezTo>
                  <a:pt x="5499430" y="1015570"/>
                  <a:pt x="5501485" y="1015856"/>
                  <a:pt x="5503886" y="1016244"/>
                </a:cubicBezTo>
                <a:cubicBezTo>
                  <a:pt x="5506288" y="1016631"/>
                  <a:pt x="5517158" y="1015530"/>
                  <a:pt x="5536496" y="1012942"/>
                </a:cubicBezTo>
                <a:cubicBezTo>
                  <a:pt x="5555834" y="1010353"/>
                  <a:pt x="5567521" y="1007202"/>
                  <a:pt x="5571558" y="1003488"/>
                </a:cubicBezTo>
                <a:cubicBezTo>
                  <a:pt x="5575595" y="999774"/>
                  <a:pt x="5584769" y="1001183"/>
                  <a:pt x="5599080" y="1007715"/>
                </a:cubicBezTo>
                <a:cubicBezTo>
                  <a:pt x="5613392" y="1014247"/>
                  <a:pt x="5618522" y="1020546"/>
                  <a:pt x="5614471" y="1026612"/>
                </a:cubicBezTo>
                <a:cubicBezTo>
                  <a:pt x="5610420" y="1032677"/>
                  <a:pt x="5609520" y="1045913"/>
                  <a:pt x="5611772" y="1066320"/>
                </a:cubicBezTo>
                <a:cubicBezTo>
                  <a:pt x="5614023" y="1086726"/>
                  <a:pt x="5615149" y="1102199"/>
                  <a:pt x="5615149" y="1112739"/>
                </a:cubicBezTo>
                <a:cubicBezTo>
                  <a:pt x="5615149" y="1122949"/>
                  <a:pt x="5613955" y="1132356"/>
                  <a:pt x="5611567" y="1140960"/>
                </a:cubicBezTo>
                <a:cubicBezTo>
                  <a:pt x="5609179" y="1149565"/>
                  <a:pt x="5604949" y="1156925"/>
                  <a:pt x="5598876" y="1163041"/>
                </a:cubicBezTo>
                <a:cubicBezTo>
                  <a:pt x="5592803" y="1169157"/>
                  <a:pt x="5587791" y="1168572"/>
                  <a:pt x="5583840" y="1161288"/>
                </a:cubicBezTo>
                <a:cubicBezTo>
                  <a:pt x="5579890" y="1154003"/>
                  <a:pt x="5575477" y="1145492"/>
                  <a:pt x="5570601" y="1135755"/>
                </a:cubicBezTo>
                <a:cubicBezTo>
                  <a:pt x="5552891" y="1135755"/>
                  <a:pt x="5531474" y="1137425"/>
                  <a:pt x="5506349" y="1140767"/>
                </a:cubicBezTo>
                <a:cubicBezTo>
                  <a:pt x="5500484" y="1159022"/>
                  <a:pt x="5494178" y="1162621"/>
                  <a:pt x="5487431" y="1151565"/>
                </a:cubicBezTo>
                <a:cubicBezTo>
                  <a:pt x="5480684" y="1140509"/>
                  <a:pt x="5478658" y="1129886"/>
                  <a:pt x="5481355" y="1119697"/>
                </a:cubicBezTo>
                <a:cubicBezTo>
                  <a:pt x="5484050" y="1109509"/>
                  <a:pt x="5485624" y="1093329"/>
                  <a:pt x="5486076" y="1071159"/>
                </a:cubicBezTo>
                <a:cubicBezTo>
                  <a:pt x="5486527" y="1048989"/>
                  <a:pt x="5486840" y="1036327"/>
                  <a:pt x="5487012" y="1033172"/>
                </a:cubicBezTo>
                <a:cubicBezTo>
                  <a:pt x="5471882" y="1061064"/>
                  <a:pt x="5456069" y="1082571"/>
                  <a:pt x="5439570" y="1097692"/>
                </a:cubicBezTo>
                <a:cubicBezTo>
                  <a:pt x="5423072" y="1112814"/>
                  <a:pt x="5405441" y="1123838"/>
                  <a:pt x="5386677" y="1130765"/>
                </a:cubicBezTo>
                <a:cubicBezTo>
                  <a:pt x="5367913" y="1137691"/>
                  <a:pt x="5366324" y="1134794"/>
                  <a:pt x="5381912" y="1122074"/>
                </a:cubicBezTo>
                <a:cubicBezTo>
                  <a:pt x="5397500" y="1109355"/>
                  <a:pt x="5413529" y="1093874"/>
                  <a:pt x="5429998" y="1075634"/>
                </a:cubicBezTo>
                <a:cubicBezTo>
                  <a:pt x="5446468" y="1057393"/>
                  <a:pt x="5464039" y="1031545"/>
                  <a:pt x="5482710" y="998089"/>
                </a:cubicBezTo>
                <a:cubicBezTo>
                  <a:pt x="5448135" y="1005273"/>
                  <a:pt x="5426729" y="1009543"/>
                  <a:pt x="5418490" y="1010898"/>
                </a:cubicBezTo>
                <a:cubicBezTo>
                  <a:pt x="5410252" y="1012253"/>
                  <a:pt x="5401125" y="1008181"/>
                  <a:pt x="5391108" y="998680"/>
                </a:cubicBezTo>
                <a:cubicBezTo>
                  <a:pt x="5381091" y="989180"/>
                  <a:pt x="5381267" y="985107"/>
                  <a:pt x="5391635" y="986463"/>
                </a:cubicBezTo>
                <a:cubicBezTo>
                  <a:pt x="5402003" y="987818"/>
                  <a:pt x="5414077" y="987828"/>
                  <a:pt x="5427858" y="986495"/>
                </a:cubicBezTo>
                <a:cubicBezTo>
                  <a:pt x="5441639" y="985161"/>
                  <a:pt x="5461995" y="982809"/>
                  <a:pt x="5488926" y="979439"/>
                </a:cubicBezTo>
                <a:cubicBezTo>
                  <a:pt x="5492913" y="969875"/>
                  <a:pt x="5496240" y="961242"/>
                  <a:pt x="5498907" y="953541"/>
                </a:cubicBezTo>
                <a:cubicBezTo>
                  <a:pt x="5492009" y="955348"/>
                  <a:pt x="5485283" y="956251"/>
                  <a:pt x="5478730" y="956251"/>
                </a:cubicBezTo>
                <a:cubicBezTo>
                  <a:pt x="5471503" y="956251"/>
                  <a:pt x="5464960" y="953412"/>
                  <a:pt x="5459102" y="947733"/>
                </a:cubicBezTo>
                <a:cubicBezTo>
                  <a:pt x="5453244" y="942054"/>
                  <a:pt x="5454452" y="938896"/>
                  <a:pt x="5462727" y="938258"/>
                </a:cubicBezTo>
                <a:cubicBezTo>
                  <a:pt x="5471000" y="937620"/>
                  <a:pt x="5484638" y="936060"/>
                  <a:pt x="5503639" y="933579"/>
                </a:cubicBezTo>
                <a:cubicBezTo>
                  <a:pt x="5507683" y="921462"/>
                  <a:pt x="5509705" y="912370"/>
                  <a:pt x="5509705" y="906304"/>
                </a:cubicBezTo>
                <a:cubicBezTo>
                  <a:pt x="5505890" y="907165"/>
                  <a:pt x="5498853" y="908054"/>
                  <a:pt x="5488592" y="908972"/>
                </a:cubicBezTo>
                <a:cubicBezTo>
                  <a:pt x="5478332" y="909889"/>
                  <a:pt x="5468262" y="909506"/>
                  <a:pt x="5458381" y="907821"/>
                </a:cubicBezTo>
                <a:cubicBezTo>
                  <a:pt x="5448501" y="906136"/>
                  <a:pt x="5455223" y="902332"/>
                  <a:pt x="5478547" y="896410"/>
                </a:cubicBezTo>
                <a:cubicBezTo>
                  <a:pt x="5501872" y="890487"/>
                  <a:pt x="5521076" y="884511"/>
                  <a:pt x="5536163" y="878481"/>
                </a:cubicBezTo>
                <a:cubicBezTo>
                  <a:pt x="5551248" y="872451"/>
                  <a:pt x="5559874" y="866553"/>
                  <a:pt x="5562040" y="860788"/>
                </a:cubicBezTo>
                <a:cubicBezTo>
                  <a:pt x="5563122" y="857906"/>
                  <a:pt x="5565006" y="856288"/>
                  <a:pt x="5567692" y="855935"/>
                </a:cubicBezTo>
                <a:close/>
                <a:moveTo>
                  <a:pt x="1935828" y="855359"/>
                </a:moveTo>
                <a:cubicBezTo>
                  <a:pt x="1937632" y="855359"/>
                  <a:pt x="1939812" y="855717"/>
                  <a:pt x="1942369" y="856433"/>
                </a:cubicBezTo>
                <a:cubicBezTo>
                  <a:pt x="1952593" y="859294"/>
                  <a:pt x="1961394" y="863915"/>
                  <a:pt x="1968773" y="870296"/>
                </a:cubicBezTo>
                <a:cubicBezTo>
                  <a:pt x="1976151" y="876677"/>
                  <a:pt x="1976660" y="882550"/>
                  <a:pt x="1970300" y="887913"/>
                </a:cubicBezTo>
                <a:cubicBezTo>
                  <a:pt x="1963940" y="893276"/>
                  <a:pt x="1957282" y="899651"/>
                  <a:pt x="1950328" y="907036"/>
                </a:cubicBezTo>
                <a:cubicBezTo>
                  <a:pt x="1943372" y="914421"/>
                  <a:pt x="1926659" y="932117"/>
                  <a:pt x="1900187" y="960123"/>
                </a:cubicBezTo>
                <a:cubicBezTo>
                  <a:pt x="1975932" y="948508"/>
                  <a:pt x="2020379" y="940430"/>
                  <a:pt x="2033529" y="935892"/>
                </a:cubicBezTo>
                <a:cubicBezTo>
                  <a:pt x="2046679" y="931353"/>
                  <a:pt x="2057058" y="931522"/>
                  <a:pt x="2064666" y="936397"/>
                </a:cubicBezTo>
                <a:cubicBezTo>
                  <a:pt x="2072273" y="941273"/>
                  <a:pt x="2079382" y="947221"/>
                  <a:pt x="2085993" y="954240"/>
                </a:cubicBezTo>
                <a:cubicBezTo>
                  <a:pt x="2092604" y="961260"/>
                  <a:pt x="2093644" y="967247"/>
                  <a:pt x="2089112" y="972201"/>
                </a:cubicBezTo>
                <a:cubicBezTo>
                  <a:pt x="2084580" y="977156"/>
                  <a:pt x="2081867" y="994744"/>
                  <a:pt x="2080970" y="1024966"/>
                </a:cubicBezTo>
                <a:cubicBezTo>
                  <a:pt x="2080074" y="1055188"/>
                  <a:pt x="2078719" y="1077756"/>
                  <a:pt x="2076905" y="1092670"/>
                </a:cubicBezTo>
                <a:cubicBezTo>
                  <a:pt x="2075091" y="1107584"/>
                  <a:pt x="2072535" y="1119991"/>
                  <a:pt x="2069236" y="1129893"/>
                </a:cubicBezTo>
                <a:cubicBezTo>
                  <a:pt x="2065938" y="1139795"/>
                  <a:pt x="2059245" y="1149098"/>
                  <a:pt x="2049156" y="1157803"/>
                </a:cubicBezTo>
                <a:cubicBezTo>
                  <a:pt x="2039068" y="1166507"/>
                  <a:pt x="2032665" y="1165568"/>
                  <a:pt x="2029948" y="1154985"/>
                </a:cubicBezTo>
                <a:cubicBezTo>
                  <a:pt x="2027230" y="1144402"/>
                  <a:pt x="2020196" y="1132227"/>
                  <a:pt x="2008846" y="1118461"/>
                </a:cubicBezTo>
                <a:cubicBezTo>
                  <a:pt x="1997496" y="1104694"/>
                  <a:pt x="1996869" y="1099897"/>
                  <a:pt x="2006964" y="1104070"/>
                </a:cubicBezTo>
                <a:cubicBezTo>
                  <a:pt x="2017060" y="1108243"/>
                  <a:pt x="2025319" y="1111169"/>
                  <a:pt x="2031744" y="1112846"/>
                </a:cubicBezTo>
                <a:cubicBezTo>
                  <a:pt x="2038168" y="1114524"/>
                  <a:pt x="2043019" y="1109265"/>
                  <a:pt x="2046296" y="1097069"/>
                </a:cubicBezTo>
                <a:cubicBezTo>
                  <a:pt x="2049572" y="1084872"/>
                  <a:pt x="2051659" y="1061057"/>
                  <a:pt x="2052555" y="1025622"/>
                </a:cubicBezTo>
                <a:cubicBezTo>
                  <a:pt x="2053452" y="990187"/>
                  <a:pt x="2051817" y="969767"/>
                  <a:pt x="2047651" y="964361"/>
                </a:cubicBezTo>
                <a:cubicBezTo>
                  <a:pt x="2043485" y="958954"/>
                  <a:pt x="2033024" y="957599"/>
                  <a:pt x="2016267" y="960295"/>
                </a:cubicBezTo>
                <a:cubicBezTo>
                  <a:pt x="1999511" y="962991"/>
                  <a:pt x="1948220" y="970893"/>
                  <a:pt x="1862393" y="984000"/>
                </a:cubicBezTo>
                <a:cubicBezTo>
                  <a:pt x="1865060" y="1011189"/>
                  <a:pt x="1867294" y="1035370"/>
                  <a:pt x="1869094" y="1056543"/>
                </a:cubicBezTo>
                <a:cubicBezTo>
                  <a:pt x="1870894" y="1077716"/>
                  <a:pt x="1872019" y="1093147"/>
                  <a:pt x="1872471" y="1102833"/>
                </a:cubicBezTo>
                <a:cubicBezTo>
                  <a:pt x="1872923" y="1112520"/>
                  <a:pt x="1871621" y="1122906"/>
                  <a:pt x="1868567" y="1133991"/>
                </a:cubicBezTo>
                <a:cubicBezTo>
                  <a:pt x="1865512" y="1145076"/>
                  <a:pt x="1860321" y="1145338"/>
                  <a:pt x="1852993" y="1134776"/>
                </a:cubicBezTo>
                <a:cubicBezTo>
                  <a:pt x="1845665" y="1124215"/>
                  <a:pt x="1842676" y="1114711"/>
                  <a:pt x="1844024" y="1106264"/>
                </a:cubicBezTo>
                <a:cubicBezTo>
                  <a:pt x="1845372" y="1097818"/>
                  <a:pt x="1845372" y="1081560"/>
                  <a:pt x="1844024" y="1057490"/>
                </a:cubicBezTo>
                <a:cubicBezTo>
                  <a:pt x="1842676" y="1033420"/>
                  <a:pt x="1840919" y="1015315"/>
                  <a:pt x="1838753" y="1003176"/>
                </a:cubicBezTo>
                <a:cubicBezTo>
                  <a:pt x="1836588" y="991037"/>
                  <a:pt x="1833211" y="980827"/>
                  <a:pt x="1828622" y="972545"/>
                </a:cubicBezTo>
                <a:cubicBezTo>
                  <a:pt x="1824033" y="964264"/>
                  <a:pt x="1825532" y="960596"/>
                  <a:pt x="1833118" y="961543"/>
                </a:cubicBezTo>
                <a:cubicBezTo>
                  <a:pt x="1840704" y="962489"/>
                  <a:pt x="1846626" y="963389"/>
                  <a:pt x="1850885" y="964242"/>
                </a:cubicBezTo>
                <a:cubicBezTo>
                  <a:pt x="1855144" y="965096"/>
                  <a:pt x="1864809" y="964755"/>
                  <a:pt x="1879881" y="963221"/>
                </a:cubicBezTo>
                <a:cubicBezTo>
                  <a:pt x="1897964" y="940850"/>
                  <a:pt x="1911243" y="921028"/>
                  <a:pt x="1919718" y="903755"/>
                </a:cubicBezTo>
                <a:cubicBezTo>
                  <a:pt x="1928193" y="886483"/>
                  <a:pt x="1931531" y="873562"/>
                  <a:pt x="1929731" y="864994"/>
                </a:cubicBezTo>
                <a:cubicBezTo>
                  <a:pt x="1928381" y="858568"/>
                  <a:pt x="1930414" y="855356"/>
                  <a:pt x="1935828" y="855359"/>
                </a:cubicBezTo>
                <a:close/>
                <a:moveTo>
                  <a:pt x="2649533" y="850806"/>
                </a:moveTo>
                <a:cubicBezTo>
                  <a:pt x="2652029" y="850807"/>
                  <a:pt x="2655046" y="851109"/>
                  <a:pt x="2658583" y="851711"/>
                </a:cubicBezTo>
                <a:cubicBezTo>
                  <a:pt x="2672729" y="854120"/>
                  <a:pt x="2681305" y="858931"/>
                  <a:pt x="2684309" y="866145"/>
                </a:cubicBezTo>
                <a:lnTo>
                  <a:pt x="2682603" y="888211"/>
                </a:lnTo>
                <a:lnTo>
                  <a:pt x="2711875" y="884676"/>
                </a:lnTo>
                <a:cubicBezTo>
                  <a:pt x="2727075" y="881987"/>
                  <a:pt x="2738164" y="879269"/>
                  <a:pt x="2745140" y="876523"/>
                </a:cubicBezTo>
                <a:cubicBezTo>
                  <a:pt x="2752117" y="873777"/>
                  <a:pt x="2763592" y="878760"/>
                  <a:pt x="2779568" y="891473"/>
                </a:cubicBezTo>
                <a:cubicBezTo>
                  <a:pt x="2795543" y="904186"/>
                  <a:pt x="2797672" y="911392"/>
                  <a:pt x="2785956" y="913091"/>
                </a:cubicBezTo>
                <a:cubicBezTo>
                  <a:pt x="2774240" y="914790"/>
                  <a:pt x="2761391" y="919257"/>
                  <a:pt x="2747410" y="926492"/>
                </a:cubicBezTo>
                <a:cubicBezTo>
                  <a:pt x="2743914" y="928300"/>
                  <a:pt x="2741053" y="929538"/>
                  <a:pt x="2738825" y="930205"/>
                </a:cubicBezTo>
                <a:lnTo>
                  <a:pt x="2735608" y="930399"/>
                </a:lnTo>
                <a:lnTo>
                  <a:pt x="2740787" y="934015"/>
                </a:lnTo>
                <a:cubicBezTo>
                  <a:pt x="2743865" y="936811"/>
                  <a:pt x="2746614" y="940025"/>
                  <a:pt x="2749034" y="943657"/>
                </a:cubicBezTo>
                <a:cubicBezTo>
                  <a:pt x="2753873" y="950920"/>
                  <a:pt x="2750794" y="956334"/>
                  <a:pt x="2739795" y="959897"/>
                </a:cubicBezTo>
                <a:cubicBezTo>
                  <a:pt x="2728796" y="963461"/>
                  <a:pt x="2717646" y="970950"/>
                  <a:pt x="2706346" y="982365"/>
                </a:cubicBezTo>
                <a:cubicBezTo>
                  <a:pt x="2722809" y="1000677"/>
                  <a:pt x="2739698" y="1015605"/>
                  <a:pt x="2757014" y="1027149"/>
                </a:cubicBezTo>
                <a:cubicBezTo>
                  <a:pt x="2774330" y="1038693"/>
                  <a:pt x="2792710" y="1048832"/>
                  <a:pt x="2812156" y="1057565"/>
                </a:cubicBezTo>
                <a:cubicBezTo>
                  <a:pt x="2831601" y="1066298"/>
                  <a:pt x="2836900" y="1071389"/>
                  <a:pt x="2828052" y="1072837"/>
                </a:cubicBezTo>
                <a:cubicBezTo>
                  <a:pt x="2819204" y="1074286"/>
                  <a:pt x="2805358" y="1075236"/>
                  <a:pt x="2786515" y="1075687"/>
                </a:cubicBezTo>
                <a:cubicBezTo>
                  <a:pt x="2767672" y="1076139"/>
                  <a:pt x="2753820" y="1070550"/>
                  <a:pt x="2744957" y="1058920"/>
                </a:cubicBezTo>
                <a:cubicBezTo>
                  <a:pt x="2736095" y="1047290"/>
                  <a:pt x="2728072" y="1037209"/>
                  <a:pt x="2720887" y="1028677"/>
                </a:cubicBezTo>
                <a:cubicBezTo>
                  <a:pt x="2713703" y="1020144"/>
                  <a:pt x="2705174" y="1009367"/>
                  <a:pt x="2695301" y="996347"/>
                </a:cubicBezTo>
                <a:cubicBezTo>
                  <a:pt x="2685428" y="983326"/>
                  <a:pt x="2677125" y="974069"/>
                  <a:pt x="2670392" y="968577"/>
                </a:cubicBezTo>
                <a:cubicBezTo>
                  <a:pt x="2663659" y="963084"/>
                  <a:pt x="2663942" y="959403"/>
                  <a:pt x="2671242" y="957531"/>
                </a:cubicBezTo>
                <a:cubicBezTo>
                  <a:pt x="2678541" y="955660"/>
                  <a:pt x="2687668" y="960575"/>
                  <a:pt x="2698624" y="972276"/>
                </a:cubicBezTo>
                <a:cubicBezTo>
                  <a:pt x="2702123" y="966196"/>
                  <a:pt x="2705608" y="960514"/>
                  <a:pt x="2709078" y="955230"/>
                </a:cubicBezTo>
                <a:cubicBezTo>
                  <a:pt x="2712548" y="949945"/>
                  <a:pt x="2713588" y="947131"/>
                  <a:pt x="2712197" y="946787"/>
                </a:cubicBezTo>
                <a:cubicBezTo>
                  <a:pt x="2705228" y="947662"/>
                  <a:pt x="2698534" y="949232"/>
                  <a:pt x="2692117" y="951498"/>
                </a:cubicBezTo>
                <a:cubicBezTo>
                  <a:pt x="2685700" y="953763"/>
                  <a:pt x="2679243" y="951498"/>
                  <a:pt x="2672747" y="944700"/>
                </a:cubicBezTo>
                <a:cubicBezTo>
                  <a:pt x="2666251" y="937903"/>
                  <a:pt x="2667528" y="934504"/>
                  <a:pt x="2676576" y="934504"/>
                </a:cubicBezTo>
                <a:cubicBezTo>
                  <a:pt x="2682470" y="934504"/>
                  <a:pt x="2689414" y="933454"/>
                  <a:pt x="2697409" y="931353"/>
                </a:cubicBezTo>
                <a:cubicBezTo>
                  <a:pt x="2705403" y="929252"/>
                  <a:pt x="2711061" y="927001"/>
                  <a:pt x="2714381" y="924599"/>
                </a:cubicBezTo>
                <a:cubicBezTo>
                  <a:pt x="2717700" y="922197"/>
                  <a:pt x="2723096" y="922957"/>
                  <a:pt x="2730567" y="926879"/>
                </a:cubicBezTo>
                <a:lnTo>
                  <a:pt x="2733571" y="928976"/>
                </a:lnTo>
                <a:lnTo>
                  <a:pt x="2733065" y="927355"/>
                </a:lnTo>
                <a:cubicBezTo>
                  <a:pt x="2733373" y="925738"/>
                  <a:pt x="2734315" y="923550"/>
                  <a:pt x="2735891" y="920792"/>
                </a:cubicBezTo>
                <a:cubicBezTo>
                  <a:pt x="2742193" y="909757"/>
                  <a:pt x="2744384" y="903232"/>
                  <a:pt x="2742462" y="901217"/>
                </a:cubicBezTo>
                <a:cubicBezTo>
                  <a:pt x="2740541" y="899202"/>
                  <a:pt x="2729369" y="899095"/>
                  <a:pt x="2708949" y="900894"/>
                </a:cubicBezTo>
                <a:cubicBezTo>
                  <a:pt x="2688529" y="902694"/>
                  <a:pt x="2667778" y="904716"/>
                  <a:pt x="2646698" y="906960"/>
                </a:cubicBezTo>
                <a:cubicBezTo>
                  <a:pt x="2625618" y="909205"/>
                  <a:pt x="2606832" y="910743"/>
                  <a:pt x="2590341" y="911574"/>
                </a:cubicBezTo>
                <a:cubicBezTo>
                  <a:pt x="2583516" y="929485"/>
                  <a:pt x="2576123" y="941409"/>
                  <a:pt x="2568164" y="947346"/>
                </a:cubicBezTo>
                <a:cubicBezTo>
                  <a:pt x="2560205" y="953283"/>
                  <a:pt x="2555351" y="951222"/>
                  <a:pt x="2553602" y="941162"/>
                </a:cubicBezTo>
                <a:cubicBezTo>
                  <a:pt x="2551852" y="931102"/>
                  <a:pt x="2553272" y="923057"/>
                  <a:pt x="2557861" y="917027"/>
                </a:cubicBezTo>
                <a:cubicBezTo>
                  <a:pt x="2562450" y="910997"/>
                  <a:pt x="2566956" y="903626"/>
                  <a:pt x="2571380" y="894915"/>
                </a:cubicBezTo>
                <a:cubicBezTo>
                  <a:pt x="2575804" y="886203"/>
                  <a:pt x="2579780" y="883263"/>
                  <a:pt x="2583307" y="886095"/>
                </a:cubicBezTo>
                <a:cubicBezTo>
                  <a:pt x="2586835" y="888928"/>
                  <a:pt x="2589287" y="892007"/>
                  <a:pt x="2590664" y="895334"/>
                </a:cubicBezTo>
                <a:cubicBezTo>
                  <a:pt x="2612590" y="894488"/>
                  <a:pt x="2634473" y="893172"/>
                  <a:pt x="2656313" y="891387"/>
                </a:cubicBezTo>
                <a:lnTo>
                  <a:pt x="2671632" y="889537"/>
                </a:lnTo>
                <a:lnTo>
                  <a:pt x="2668534" y="888000"/>
                </a:lnTo>
                <a:cubicBezTo>
                  <a:pt x="2666743" y="886852"/>
                  <a:pt x="2664871" y="885403"/>
                  <a:pt x="2662917" y="883654"/>
                </a:cubicBezTo>
                <a:cubicBezTo>
                  <a:pt x="2650871" y="874376"/>
                  <a:pt x="2643601" y="866130"/>
                  <a:pt x="2641106" y="858917"/>
                </a:cubicBezTo>
                <a:cubicBezTo>
                  <a:pt x="2639234" y="853507"/>
                  <a:pt x="2642043" y="850804"/>
                  <a:pt x="2649533" y="850806"/>
                </a:cubicBezTo>
                <a:close/>
                <a:moveTo>
                  <a:pt x="6151848" y="647546"/>
                </a:moveTo>
                <a:cubicBezTo>
                  <a:pt x="6147718" y="647776"/>
                  <a:pt x="6143703" y="649267"/>
                  <a:pt x="6139802" y="652020"/>
                </a:cubicBezTo>
                <a:cubicBezTo>
                  <a:pt x="6132001" y="657527"/>
                  <a:pt x="6128101" y="664869"/>
                  <a:pt x="6128101" y="674047"/>
                </a:cubicBezTo>
                <a:cubicBezTo>
                  <a:pt x="6128101" y="683225"/>
                  <a:pt x="6132460" y="690337"/>
                  <a:pt x="6141179" y="695385"/>
                </a:cubicBezTo>
                <a:cubicBezTo>
                  <a:pt x="6149898" y="700433"/>
                  <a:pt x="6158388" y="700204"/>
                  <a:pt x="6166648" y="694697"/>
                </a:cubicBezTo>
                <a:cubicBezTo>
                  <a:pt x="6174908" y="689190"/>
                  <a:pt x="6178808" y="681619"/>
                  <a:pt x="6178349" y="671982"/>
                </a:cubicBezTo>
                <a:cubicBezTo>
                  <a:pt x="6177890" y="662345"/>
                  <a:pt x="6173301" y="655233"/>
                  <a:pt x="6164582" y="650644"/>
                </a:cubicBezTo>
                <a:cubicBezTo>
                  <a:pt x="6160222" y="648349"/>
                  <a:pt x="6155978" y="647317"/>
                  <a:pt x="6151848" y="647546"/>
                </a:cubicBezTo>
                <a:close/>
                <a:moveTo>
                  <a:pt x="5843223" y="632898"/>
                </a:moveTo>
                <a:lnTo>
                  <a:pt x="5819152" y="637910"/>
                </a:lnTo>
                <a:cubicBezTo>
                  <a:pt x="5813717" y="650113"/>
                  <a:pt x="5811154" y="656728"/>
                  <a:pt x="5811462" y="657753"/>
                </a:cubicBezTo>
                <a:cubicBezTo>
                  <a:pt x="5811770" y="658778"/>
                  <a:pt x="5813172" y="659649"/>
                  <a:pt x="5815668" y="660366"/>
                </a:cubicBezTo>
                <a:cubicBezTo>
                  <a:pt x="5818163" y="661083"/>
                  <a:pt x="5822386" y="662675"/>
                  <a:pt x="5828338" y="665142"/>
                </a:cubicBezTo>
                <a:cubicBezTo>
                  <a:pt x="5833816" y="658488"/>
                  <a:pt x="5838776" y="647740"/>
                  <a:pt x="5843223" y="632898"/>
                </a:cubicBezTo>
                <a:close/>
                <a:moveTo>
                  <a:pt x="3700097" y="632898"/>
                </a:moveTo>
                <a:lnTo>
                  <a:pt x="3676027" y="637910"/>
                </a:lnTo>
                <a:cubicBezTo>
                  <a:pt x="3670593" y="650113"/>
                  <a:pt x="3668029" y="656728"/>
                  <a:pt x="3668337" y="657753"/>
                </a:cubicBezTo>
                <a:cubicBezTo>
                  <a:pt x="3668646" y="658778"/>
                  <a:pt x="3670047" y="659649"/>
                  <a:pt x="3672542" y="660366"/>
                </a:cubicBezTo>
                <a:cubicBezTo>
                  <a:pt x="3675038" y="661083"/>
                  <a:pt x="3679261" y="662675"/>
                  <a:pt x="3685212" y="665142"/>
                </a:cubicBezTo>
                <a:cubicBezTo>
                  <a:pt x="3690690" y="658488"/>
                  <a:pt x="3695652" y="647740"/>
                  <a:pt x="3700097" y="632898"/>
                </a:cubicBezTo>
                <a:close/>
                <a:moveTo>
                  <a:pt x="6154602" y="631543"/>
                </a:moveTo>
                <a:cubicBezTo>
                  <a:pt x="6159649" y="631657"/>
                  <a:pt x="6164812" y="632747"/>
                  <a:pt x="6170089" y="634812"/>
                </a:cubicBezTo>
                <a:cubicBezTo>
                  <a:pt x="6180643" y="638942"/>
                  <a:pt x="6187756" y="646055"/>
                  <a:pt x="6191427" y="656150"/>
                </a:cubicBezTo>
                <a:cubicBezTo>
                  <a:pt x="6195098" y="666246"/>
                  <a:pt x="6195557" y="676112"/>
                  <a:pt x="6192804" y="685749"/>
                </a:cubicBezTo>
                <a:cubicBezTo>
                  <a:pt x="6190050" y="695385"/>
                  <a:pt x="6185002" y="702727"/>
                  <a:pt x="6177660" y="707775"/>
                </a:cubicBezTo>
                <a:cubicBezTo>
                  <a:pt x="6170318" y="712823"/>
                  <a:pt x="6161600" y="715347"/>
                  <a:pt x="6151504" y="715347"/>
                </a:cubicBezTo>
                <a:cubicBezTo>
                  <a:pt x="6141408" y="715347"/>
                  <a:pt x="6132231" y="711217"/>
                  <a:pt x="6123971" y="702957"/>
                </a:cubicBezTo>
                <a:cubicBezTo>
                  <a:pt x="6115711" y="694697"/>
                  <a:pt x="6111581" y="685749"/>
                  <a:pt x="6111581" y="676112"/>
                </a:cubicBezTo>
                <a:cubicBezTo>
                  <a:pt x="6111581" y="666475"/>
                  <a:pt x="6113875" y="657986"/>
                  <a:pt x="6118464" y="650644"/>
                </a:cubicBezTo>
                <a:cubicBezTo>
                  <a:pt x="6123053" y="643302"/>
                  <a:pt x="6130166" y="637795"/>
                  <a:pt x="6139802" y="634124"/>
                </a:cubicBezTo>
                <a:cubicBezTo>
                  <a:pt x="6144620" y="632288"/>
                  <a:pt x="6149554" y="631428"/>
                  <a:pt x="6154602" y="631543"/>
                </a:cubicBezTo>
                <a:close/>
                <a:moveTo>
                  <a:pt x="228891" y="625305"/>
                </a:moveTo>
                <a:cubicBezTo>
                  <a:pt x="224904" y="624975"/>
                  <a:pt x="216892" y="625484"/>
                  <a:pt x="204853" y="626832"/>
                </a:cubicBezTo>
                <a:cubicBezTo>
                  <a:pt x="192815" y="628180"/>
                  <a:pt x="169128" y="630948"/>
                  <a:pt x="133794" y="635135"/>
                </a:cubicBezTo>
                <a:cubicBezTo>
                  <a:pt x="136389" y="657247"/>
                  <a:pt x="138497" y="673545"/>
                  <a:pt x="140118" y="684028"/>
                </a:cubicBezTo>
                <a:cubicBezTo>
                  <a:pt x="164339" y="683182"/>
                  <a:pt x="193334" y="681067"/>
                  <a:pt x="227105" y="677682"/>
                </a:cubicBezTo>
                <a:cubicBezTo>
                  <a:pt x="229601" y="663543"/>
                  <a:pt x="231519" y="651361"/>
                  <a:pt x="232859" y="641136"/>
                </a:cubicBezTo>
                <a:cubicBezTo>
                  <a:pt x="234200" y="630912"/>
                  <a:pt x="232878" y="625634"/>
                  <a:pt x="228891" y="625305"/>
                </a:cubicBezTo>
                <a:close/>
                <a:moveTo>
                  <a:pt x="4491415" y="597814"/>
                </a:moveTo>
                <a:lnTo>
                  <a:pt x="4440996" y="601769"/>
                </a:lnTo>
                <a:lnTo>
                  <a:pt x="4445480" y="602955"/>
                </a:lnTo>
                <a:cubicBezTo>
                  <a:pt x="4457146" y="607401"/>
                  <a:pt x="4463470" y="612725"/>
                  <a:pt x="4464452" y="618927"/>
                </a:cubicBezTo>
                <a:cubicBezTo>
                  <a:pt x="4465434" y="625129"/>
                  <a:pt x="4463864" y="631034"/>
                  <a:pt x="4459741" y="636641"/>
                </a:cubicBezTo>
                <a:cubicBezTo>
                  <a:pt x="4455618" y="642248"/>
                  <a:pt x="4450954" y="641108"/>
                  <a:pt x="4445749" y="633220"/>
                </a:cubicBezTo>
                <a:cubicBezTo>
                  <a:pt x="4440543" y="625333"/>
                  <a:pt x="4436098" y="618163"/>
                  <a:pt x="4432412" y="611710"/>
                </a:cubicBezTo>
                <a:cubicBezTo>
                  <a:pt x="4431674" y="609140"/>
                  <a:pt x="4431392" y="607029"/>
                  <a:pt x="4431567" y="605379"/>
                </a:cubicBezTo>
                <a:lnTo>
                  <a:pt x="4433159" y="602383"/>
                </a:lnTo>
                <a:lnTo>
                  <a:pt x="4407761" y="604375"/>
                </a:lnTo>
                <a:cubicBezTo>
                  <a:pt x="4395730" y="628395"/>
                  <a:pt x="4388122" y="641000"/>
                  <a:pt x="4384939" y="642190"/>
                </a:cubicBezTo>
                <a:cubicBezTo>
                  <a:pt x="4421822" y="642233"/>
                  <a:pt x="4455651" y="642233"/>
                  <a:pt x="4486425" y="642190"/>
                </a:cubicBezTo>
                <a:cubicBezTo>
                  <a:pt x="4487988" y="633730"/>
                  <a:pt x="4489651" y="618938"/>
                  <a:pt x="4491415" y="597814"/>
                </a:cubicBezTo>
                <a:close/>
                <a:moveTo>
                  <a:pt x="5177973" y="577206"/>
                </a:moveTo>
                <a:cubicBezTo>
                  <a:pt x="5180291" y="577517"/>
                  <a:pt x="5183097" y="578152"/>
                  <a:pt x="5186388" y="579111"/>
                </a:cubicBezTo>
                <a:cubicBezTo>
                  <a:pt x="5199552" y="582947"/>
                  <a:pt x="5209027" y="588759"/>
                  <a:pt x="5214813" y="596545"/>
                </a:cubicBezTo>
                <a:cubicBezTo>
                  <a:pt x="5220599" y="604332"/>
                  <a:pt x="5222027" y="613911"/>
                  <a:pt x="5219094" y="625283"/>
                </a:cubicBezTo>
                <a:cubicBezTo>
                  <a:pt x="5216161" y="636655"/>
                  <a:pt x="5206916" y="633973"/>
                  <a:pt x="5191357" y="617238"/>
                </a:cubicBezTo>
                <a:cubicBezTo>
                  <a:pt x="5179669" y="601048"/>
                  <a:pt x="5172629" y="589687"/>
                  <a:pt x="5170233" y="583155"/>
                </a:cubicBezTo>
                <a:cubicBezTo>
                  <a:pt x="5168438" y="578256"/>
                  <a:pt x="5171017" y="576273"/>
                  <a:pt x="5177973" y="577206"/>
                </a:cubicBezTo>
                <a:close/>
                <a:moveTo>
                  <a:pt x="2609806" y="576689"/>
                </a:moveTo>
                <a:cubicBezTo>
                  <a:pt x="2607639" y="576586"/>
                  <a:pt x="2604388" y="577093"/>
                  <a:pt x="2600053" y="578208"/>
                </a:cubicBezTo>
                <a:cubicBezTo>
                  <a:pt x="2591385" y="580438"/>
                  <a:pt x="2586326" y="581739"/>
                  <a:pt x="2584878" y="582112"/>
                </a:cubicBezTo>
                <a:lnTo>
                  <a:pt x="2584878" y="615195"/>
                </a:lnTo>
                <a:cubicBezTo>
                  <a:pt x="2592019" y="613531"/>
                  <a:pt x="2600136" y="611187"/>
                  <a:pt x="2609227" y="608161"/>
                </a:cubicBezTo>
                <a:cubicBezTo>
                  <a:pt x="2611780" y="593677"/>
                  <a:pt x="2613056" y="583897"/>
                  <a:pt x="2613056" y="578821"/>
                </a:cubicBezTo>
                <a:cubicBezTo>
                  <a:pt x="2613056" y="577502"/>
                  <a:pt x="2611973" y="576791"/>
                  <a:pt x="2609806" y="576689"/>
                </a:cubicBezTo>
                <a:close/>
                <a:moveTo>
                  <a:pt x="2252956" y="568109"/>
                </a:moveTo>
                <a:cubicBezTo>
                  <a:pt x="2246216" y="568969"/>
                  <a:pt x="2234407" y="570582"/>
                  <a:pt x="2217528" y="572948"/>
                </a:cubicBezTo>
                <a:cubicBezTo>
                  <a:pt x="2220167" y="596251"/>
                  <a:pt x="2221942" y="615629"/>
                  <a:pt x="2222852" y="631080"/>
                </a:cubicBezTo>
                <a:cubicBezTo>
                  <a:pt x="2223763" y="646532"/>
                  <a:pt x="2224605" y="659692"/>
                  <a:pt x="2225380" y="670562"/>
                </a:cubicBezTo>
                <a:cubicBezTo>
                  <a:pt x="2231862" y="670562"/>
                  <a:pt x="2244036" y="669781"/>
                  <a:pt x="2261904" y="668218"/>
                </a:cubicBezTo>
                <a:cubicBezTo>
                  <a:pt x="2261904" y="626201"/>
                  <a:pt x="2261022" y="600123"/>
                  <a:pt x="2259258" y="589985"/>
                </a:cubicBezTo>
                <a:cubicBezTo>
                  <a:pt x="2257495" y="579846"/>
                  <a:pt x="2255394" y="572554"/>
                  <a:pt x="2252956" y="568109"/>
                </a:cubicBezTo>
                <a:close/>
                <a:moveTo>
                  <a:pt x="1186157" y="568109"/>
                </a:moveTo>
                <a:cubicBezTo>
                  <a:pt x="1179416" y="568969"/>
                  <a:pt x="1167608" y="570582"/>
                  <a:pt x="1150729" y="572948"/>
                </a:cubicBezTo>
                <a:cubicBezTo>
                  <a:pt x="1153367" y="596251"/>
                  <a:pt x="1155142" y="615629"/>
                  <a:pt x="1156053" y="631080"/>
                </a:cubicBezTo>
                <a:cubicBezTo>
                  <a:pt x="1156964" y="646532"/>
                  <a:pt x="1157806" y="659692"/>
                  <a:pt x="1158581" y="670562"/>
                </a:cubicBezTo>
                <a:cubicBezTo>
                  <a:pt x="1165062" y="670562"/>
                  <a:pt x="1177237" y="669781"/>
                  <a:pt x="1195105" y="668218"/>
                </a:cubicBezTo>
                <a:cubicBezTo>
                  <a:pt x="1195105" y="626201"/>
                  <a:pt x="1194223" y="600123"/>
                  <a:pt x="1192459" y="589985"/>
                </a:cubicBezTo>
                <a:cubicBezTo>
                  <a:pt x="1190695" y="579846"/>
                  <a:pt x="1188594" y="572554"/>
                  <a:pt x="1186157" y="568109"/>
                </a:cubicBezTo>
                <a:close/>
                <a:moveTo>
                  <a:pt x="4199493" y="565202"/>
                </a:moveTo>
                <a:cubicBezTo>
                  <a:pt x="4195833" y="565344"/>
                  <a:pt x="4190959" y="565864"/>
                  <a:pt x="4184871" y="566764"/>
                </a:cubicBezTo>
                <a:cubicBezTo>
                  <a:pt x="4172697" y="568564"/>
                  <a:pt x="4157905" y="570647"/>
                  <a:pt x="4140496" y="573013"/>
                </a:cubicBezTo>
                <a:cubicBezTo>
                  <a:pt x="4142259" y="599270"/>
                  <a:pt x="4143529" y="617382"/>
                  <a:pt x="4144303" y="627348"/>
                </a:cubicBezTo>
                <a:cubicBezTo>
                  <a:pt x="4160823" y="626531"/>
                  <a:pt x="4180297" y="624459"/>
                  <a:pt x="4202725" y="621132"/>
                </a:cubicBezTo>
                <a:cubicBezTo>
                  <a:pt x="4204374" y="611223"/>
                  <a:pt x="4206088" y="599851"/>
                  <a:pt x="4207866" y="587016"/>
                </a:cubicBezTo>
                <a:cubicBezTo>
                  <a:pt x="4209644" y="574182"/>
                  <a:pt x="4209300" y="567148"/>
                  <a:pt x="4206833" y="565915"/>
                </a:cubicBezTo>
                <a:cubicBezTo>
                  <a:pt x="4205600" y="565298"/>
                  <a:pt x="4203153" y="565061"/>
                  <a:pt x="4199493" y="565202"/>
                </a:cubicBezTo>
                <a:close/>
                <a:moveTo>
                  <a:pt x="1694418" y="565202"/>
                </a:moveTo>
                <a:cubicBezTo>
                  <a:pt x="1690758" y="565344"/>
                  <a:pt x="1685884" y="565864"/>
                  <a:pt x="1679796" y="566764"/>
                </a:cubicBezTo>
                <a:cubicBezTo>
                  <a:pt x="1667621" y="568564"/>
                  <a:pt x="1652830" y="570647"/>
                  <a:pt x="1635420" y="573013"/>
                </a:cubicBezTo>
                <a:cubicBezTo>
                  <a:pt x="1637184" y="599270"/>
                  <a:pt x="1638454" y="617382"/>
                  <a:pt x="1639228" y="627348"/>
                </a:cubicBezTo>
                <a:cubicBezTo>
                  <a:pt x="1655748" y="626531"/>
                  <a:pt x="1675222" y="624459"/>
                  <a:pt x="1697650" y="621132"/>
                </a:cubicBezTo>
                <a:cubicBezTo>
                  <a:pt x="1699299" y="611223"/>
                  <a:pt x="1701013" y="599851"/>
                  <a:pt x="1702791" y="587016"/>
                </a:cubicBezTo>
                <a:cubicBezTo>
                  <a:pt x="1704569" y="574182"/>
                  <a:pt x="1704225" y="567148"/>
                  <a:pt x="1701758" y="565915"/>
                </a:cubicBezTo>
                <a:cubicBezTo>
                  <a:pt x="1700525" y="565298"/>
                  <a:pt x="1698078" y="565061"/>
                  <a:pt x="1694418" y="565202"/>
                </a:cubicBezTo>
                <a:close/>
                <a:moveTo>
                  <a:pt x="2319681" y="561354"/>
                </a:moveTo>
                <a:cubicBezTo>
                  <a:pt x="2302602" y="563118"/>
                  <a:pt x="2288348" y="564631"/>
                  <a:pt x="2276918" y="565893"/>
                </a:cubicBezTo>
                <a:cubicBezTo>
                  <a:pt x="2279514" y="566854"/>
                  <a:pt x="2281063" y="568320"/>
                  <a:pt x="2281565" y="570292"/>
                </a:cubicBezTo>
                <a:cubicBezTo>
                  <a:pt x="2282067" y="572264"/>
                  <a:pt x="2282318" y="576433"/>
                  <a:pt x="2282318" y="582800"/>
                </a:cubicBezTo>
                <a:cubicBezTo>
                  <a:pt x="2287781" y="582886"/>
                  <a:pt x="2294356" y="581556"/>
                  <a:pt x="2302042" y="578810"/>
                </a:cubicBezTo>
                <a:cubicBezTo>
                  <a:pt x="2309729" y="576064"/>
                  <a:pt x="2315788" y="578107"/>
                  <a:pt x="2320219" y="584940"/>
                </a:cubicBezTo>
                <a:cubicBezTo>
                  <a:pt x="2324650" y="591774"/>
                  <a:pt x="2321750" y="596302"/>
                  <a:pt x="2311518" y="598524"/>
                </a:cubicBezTo>
                <a:cubicBezTo>
                  <a:pt x="2301286" y="600747"/>
                  <a:pt x="2291553" y="601858"/>
                  <a:pt x="2282318" y="601858"/>
                </a:cubicBezTo>
                <a:lnTo>
                  <a:pt x="2282318" y="620594"/>
                </a:lnTo>
                <a:cubicBezTo>
                  <a:pt x="2287738" y="620694"/>
                  <a:pt x="2293836" y="619594"/>
                  <a:pt x="2300612" y="617292"/>
                </a:cubicBezTo>
                <a:cubicBezTo>
                  <a:pt x="2307388" y="614990"/>
                  <a:pt x="2313006" y="616948"/>
                  <a:pt x="2317466" y="623164"/>
                </a:cubicBezTo>
                <a:cubicBezTo>
                  <a:pt x="2321925" y="629381"/>
                  <a:pt x="2319763" y="633909"/>
                  <a:pt x="2310980" y="636748"/>
                </a:cubicBezTo>
                <a:cubicBezTo>
                  <a:pt x="2302197" y="639587"/>
                  <a:pt x="2292643" y="641007"/>
                  <a:pt x="2282318" y="641007"/>
                </a:cubicBezTo>
                <a:lnTo>
                  <a:pt x="2282318" y="665142"/>
                </a:lnTo>
                <a:lnTo>
                  <a:pt x="2318799" y="661571"/>
                </a:lnTo>
                <a:cubicBezTo>
                  <a:pt x="2320463" y="643976"/>
                  <a:pt x="2321520" y="624562"/>
                  <a:pt x="2321972" y="603332"/>
                </a:cubicBezTo>
                <a:cubicBezTo>
                  <a:pt x="2322424" y="582101"/>
                  <a:pt x="2321660" y="568109"/>
                  <a:pt x="2319681" y="561354"/>
                </a:cubicBezTo>
                <a:close/>
                <a:moveTo>
                  <a:pt x="1252882" y="561354"/>
                </a:moveTo>
                <a:cubicBezTo>
                  <a:pt x="1235802" y="563118"/>
                  <a:pt x="1221548" y="564631"/>
                  <a:pt x="1210119" y="565893"/>
                </a:cubicBezTo>
                <a:cubicBezTo>
                  <a:pt x="1212714" y="566854"/>
                  <a:pt x="1214264" y="568320"/>
                  <a:pt x="1214765" y="570292"/>
                </a:cubicBezTo>
                <a:cubicBezTo>
                  <a:pt x="1215267" y="572264"/>
                  <a:pt x="1215518" y="576433"/>
                  <a:pt x="1215518" y="582800"/>
                </a:cubicBezTo>
                <a:cubicBezTo>
                  <a:pt x="1220981" y="582886"/>
                  <a:pt x="1227557" y="581556"/>
                  <a:pt x="1235243" y="578810"/>
                </a:cubicBezTo>
                <a:cubicBezTo>
                  <a:pt x="1242929" y="576064"/>
                  <a:pt x="1248988" y="578107"/>
                  <a:pt x="1253419" y="584940"/>
                </a:cubicBezTo>
                <a:cubicBezTo>
                  <a:pt x="1257851" y="591774"/>
                  <a:pt x="1254950" y="596302"/>
                  <a:pt x="1244718" y="598524"/>
                </a:cubicBezTo>
                <a:cubicBezTo>
                  <a:pt x="1234486" y="600747"/>
                  <a:pt x="1224753" y="601858"/>
                  <a:pt x="1215518" y="601858"/>
                </a:cubicBezTo>
                <a:lnTo>
                  <a:pt x="1215518" y="620594"/>
                </a:lnTo>
                <a:cubicBezTo>
                  <a:pt x="1220938" y="620694"/>
                  <a:pt x="1227037" y="619594"/>
                  <a:pt x="1233813" y="617292"/>
                </a:cubicBezTo>
                <a:cubicBezTo>
                  <a:pt x="1240588" y="614990"/>
                  <a:pt x="1246206" y="616948"/>
                  <a:pt x="1250666" y="623164"/>
                </a:cubicBezTo>
                <a:cubicBezTo>
                  <a:pt x="1255125" y="629381"/>
                  <a:pt x="1252964" y="633909"/>
                  <a:pt x="1244181" y="636748"/>
                </a:cubicBezTo>
                <a:cubicBezTo>
                  <a:pt x="1235397" y="639587"/>
                  <a:pt x="1225843" y="641007"/>
                  <a:pt x="1215518" y="641007"/>
                </a:cubicBezTo>
                <a:lnTo>
                  <a:pt x="1215518" y="665142"/>
                </a:lnTo>
                <a:lnTo>
                  <a:pt x="1251999" y="661571"/>
                </a:lnTo>
                <a:cubicBezTo>
                  <a:pt x="1253663" y="643976"/>
                  <a:pt x="1254721" y="624562"/>
                  <a:pt x="1255173" y="603332"/>
                </a:cubicBezTo>
                <a:cubicBezTo>
                  <a:pt x="1255624" y="582101"/>
                  <a:pt x="1254861" y="568109"/>
                  <a:pt x="1252882" y="561354"/>
                </a:cubicBezTo>
                <a:close/>
                <a:moveTo>
                  <a:pt x="2390708" y="553514"/>
                </a:moveTo>
                <a:cubicBezTo>
                  <a:pt x="2386593" y="552446"/>
                  <a:pt x="2371155" y="553797"/>
                  <a:pt x="2344396" y="557569"/>
                </a:cubicBezTo>
                <a:cubicBezTo>
                  <a:pt x="2353402" y="564509"/>
                  <a:pt x="2356525" y="570460"/>
                  <a:pt x="2353764" y="575422"/>
                </a:cubicBezTo>
                <a:cubicBezTo>
                  <a:pt x="2351004" y="580384"/>
                  <a:pt x="2348734" y="589318"/>
                  <a:pt x="2346956" y="602224"/>
                </a:cubicBezTo>
                <a:cubicBezTo>
                  <a:pt x="2345178" y="615130"/>
                  <a:pt x="2343428" y="633851"/>
                  <a:pt x="2341708" y="658387"/>
                </a:cubicBezTo>
                <a:cubicBezTo>
                  <a:pt x="2355388" y="656581"/>
                  <a:pt x="2365157" y="656699"/>
                  <a:pt x="2371015" y="658742"/>
                </a:cubicBezTo>
                <a:cubicBezTo>
                  <a:pt x="2376874" y="660786"/>
                  <a:pt x="2380365" y="663711"/>
                  <a:pt x="2381491" y="667519"/>
                </a:cubicBezTo>
                <a:cubicBezTo>
                  <a:pt x="2382617" y="671326"/>
                  <a:pt x="2384789" y="666031"/>
                  <a:pt x="2388009" y="651633"/>
                </a:cubicBezTo>
                <a:cubicBezTo>
                  <a:pt x="2391228" y="637236"/>
                  <a:pt x="2393511" y="622361"/>
                  <a:pt x="2394860" y="607010"/>
                </a:cubicBezTo>
                <a:cubicBezTo>
                  <a:pt x="2396208" y="591659"/>
                  <a:pt x="2396882" y="578663"/>
                  <a:pt x="2396882" y="568023"/>
                </a:cubicBezTo>
                <a:cubicBezTo>
                  <a:pt x="2396882" y="559419"/>
                  <a:pt x="2394824" y="554582"/>
                  <a:pt x="2390708" y="553514"/>
                </a:cubicBezTo>
                <a:close/>
                <a:moveTo>
                  <a:pt x="1323908" y="553514"/>
                </a:moveTo>
                <a:cubicBezTo>
                  <a:pt x="1319793" y="552446"/>
                  <a:pt x="1304356" y="553797"/>
                  <a:pt x="1277597" y="557569"/>
                </a:cubicBezTo>
                <a:cubicBezTo>
                  <a:pt x="1286603" y="564509"/>
                  <a:pt x="1289725" y="570460"/>
                  <a:pt x="1286964" y="575422"/>
                </a:cubicBezTo>
                <a:cubicBezTo>
                  <a:pt x="1284204" y="580384"/>
                  <a:pt x="1281934" y="589318"/>
                  <a:pt x="1280157" y="602224"/>
                </a:cubicBezTo>
                <a:cubicBezTo>
                  <a:pt x="1278378" y="615130"/>
                  <a:pt x="1276629" y="633851"/>
                  <a:pt x="1274909" y="658387"/>
                </a:cubicBezTo>
                <a:cubicBezTo>
                  <a:pt x="1288588" y="656581"/>
                  <a:pt x="1298358" y="656699"/>
                  <a:pt x="1304216" y="658742"/>
                </a:cubicBezTo>
                <a:cubicBezTo>
                  <a:pt x="1310074" y="660786"/>
                  <a:pt x="1313566" y="663711"/>
                  <a:pt x="1314691" y="667519"/>
                </a:cubicBezTo>
                <a:cubicBezTo>
                  <a:pt x="1315817" y="671326"/>
                  <a:pt x="1317990" y="666031"/>
                  <a:pt x="1321210" y="651633"/>
                </a:cubicBezTo>
                <a:cubicBezTo>
                  <a:pt x="1324428" y="637236"/>
                  <a:pt x="1326712" y="622361"/>
                  <a:pt x="1328061" y="607010"/>
                </a:cubicBezTo>
                <a:cubicBezTo>
                  <a:pt x="1329408" y="591659"/>
                  <a:pt x="1330082" y="578663"/>
                  <a:pt x="1330082" y="568023"/>
                </a:cubicBezTo>
                <a:cubicBezTo>
                  <a:pt x="1330082" y="559419"/>
                  <a:pt x="1328024" y="554582"/>
                  <a:pt x="1323908" y="553514"/>
                </a:cubicBezTo>
                <a:close/>
                <a:moveTo>
                  <a:pt x="5101841" y="549879"/>
                </a:moveTo>
                <a:cubicBezTo>
                  <a:pt x="5096915" y="550316"/>
                  <a:pt x="5084379" y="552542"/>
                  <a:pt x="5064231" y="556558"/>
                </a:cubicBezTo>
                <a:lnTo>
                  <a:pt x="5065414" y="594954"/>
                </a:lnTo>
                <a:cubicBezTo>
                  <a:pt x="5073344" y="594208"/>
                  <a:pt x="5079944" y="592444"/>
                  <a:pt x="5085214" y="589662"/>
                </a:cubicBezTo>
                <a:cubicBezTo>
                  <a:pt x="5090484" y="586880"/>
                  <a:pt x="5096177" y="588497"/>
                  <a:pt x="5102293" y="594513"/>
                </a:cubicBezTo>
                <a:cubicBezTo>
                  <a:pt x="5108409" y="600528"/>
                  <a:pt x="5106652" y="605504"/>
                  <a:pt x="5097023" y="609441"/>
                </a:cubicBezTo>
                <a:cubicBezTo>
                  <a:pt x="5087394" y="613377"/>
                  <a:pt x="5076915" y="615345"/>
                  <a:pt x="5065586" y="615345"/>
                </a:cubicBezTo>
                <a:lnTo>
                  <a:pt x="5066747" y="650278"/>
                </a:lnTo>
                <a:cubicBezTo>
                  <a:pt x="5071279" y="650407"/>
                  <a:pt x="5078033" y="648640"/>
                  <a:pt x="5087010" y="644976"/>
                </a:cubicBezTo>
                <a:cubicBezTo>
                  <a:pt x="5095987" y="641312"/>
                  <a:pt x="5102006" y="641506"/>
                  <a:pt x="5105068" y="645557"/>
                </a:cubicBezTo>
                <a:cubicBezTo>
                  <a:pt x="5108130" y="649608"/>
                  <a:pt x="5110385" y="649350"/>
                  <a:pt x="5111833" y="644782"/>
                </a:cubicBezTo>
                <a:cubicBezTo>
                  <a:pt x="5113282" y="640215"/>
                  <a:pt x="5114231" y="624699"/>
                  <a:pt x="5114683" y="598234"/>
                </a:cubicBezTo>
                <a:cubicBezTo>
                  <a:pt x="5115134" y="571769"/>
                  <a:pt x="5114339" y="556984"/>
                  <a:pt x="5112295" y="553880"/>
                </a:cubicBezTo>
                <a:cubicBezTo>
                  <a:pt x="5110252" y="550775"/>
                  <a:pt x="5106767" y="549441"/>
                  <a:pt x="5101841" y="549879"/>
                </a:cubicBezTo>
                <a:close/>
                <a:moveTo>
                  <a:pt x="4877856" y="545769"/>
                </a:moveTo>
                <a:cubicBezTo>
                  <a:pt x="4885818" y="545374"/>
                  <a:pt x="4892331" y="548056"/>
                  <a:pt x="4897397" y="553815"/>
                </a:cubicBezTo>
                <a:cubicBezTo>
                  <a:pt x="4904151" y="561494"/>
                  <a:pt x="4893539" y="568048"/>
                  <a:pt x="4865561" y="573476"/>
                </a:cubicBezTo>
                <a:cubicBezTo>
                  <a:pt x="4837583" y="578903"/>
                  <a:pt x="4818970" y="580897"/>
                  <a:pt x="4809720" y="579455"/>
                </a:cubicBezTo>
                <a:cubicBezTo>
                  <a:pt x="4800471" y="578014"/>
                  <a:pt x="4794409" y="574999"/>
                  <a:pt x="4791534" y="570410"/>
                </a:cubicBezTo>
                <a:cubicBezTo>
                  <a:pt x="4788658" y="565821"/>
                  <a:pt x="4797890" y="561871"/>
                  <a:pt x="4819228" y="558558"/>
                </a:cubicBezTo>
                <a:cubicBezTo>
                  <a:pt x="4840781" y="554242"/>
                  <a:pt x="4857509" y="550452"/>
                  <a:pt x="4869412" y="547190"/>
                </a:cubicBezTo>
                <a:cubicBezTo>
                  <a:pt x="4872388" y="546374"/>
                  <a:pt x="4875202" y="545901"/>
                  <a:pt x="4877856" y="545769"/>
                </a:cubicBezTo>
                <a:close/>
                <a:moveTo>
                  <a:pt x="3449105" y="545769"/>
                </a:moveTo>
                <a:cubicBezTo>
                  <a:pt x="3457067" y="545374"/>
                  <a:pt x="3463580" y="548056"/>
                  <a:pt x="3468646" y="553815"/>
                </a:cubicBezTo>
                <a:cubicBezTo>
                  <a:pt x="3475400" y="561494"/>
                  <a:pt x="3464789" y="568048"/>
                  <a:pt x="3436811" y="573476"/>
                </a:cubicBezTo>
                <a:cubicBezTo>
                  <a:pt x="3408833" y="578903"/>
                  <a:pt x="3390220" y="580897"/>
                  <a:pt x="3380970" y="579455"/>
                </a:cubicBezTo>
                <a:cubicBezTo>
                  <a:pt x="3371721" y="578014"/>
                  <a:pt x="3365659" y="574999"/>
                  <a:pt x="3362783" y="570410"/>
                </a:cubicBezTo>
                <a:cubicBezTo>
                  <a:pt x="3359908" y="565821"/>
                  <a:pt x="3369139" y="561871"/>
                  <a:pt x="3390478" y="558558"/>
                </a:cubicBezTo>
                <a:cubicBezTo>
                  <a:pt x="3412031" y="554242"/>
                  <a:pt x="3428759" y="550452"/>
                  <a:pt x="3440661" y="547190"/>
                </a:cubicBezTo>
                <a:cubicBezTo>
                  <a:pt x="3443637" y="546374"/>
                  <a:pt x="3446452" y="545901"/>
                  <a:pt x="3449105" y="545769"/>
                </a:cubicBezTo>
                <a:close/>
                <a:moveTo>
                  <a:pt x="5506511" y="540382"/>
                </a:moveTo>
                <a:cubicBezTo>
                  <a:pt x="5516986" y="541802"/>
                  <a:pt x="5525551" y="544419"/>
                  <a:pt x="5532205" y="548233"/>
                </a:cubicBezTo>
                <a:cubicBezTo>
                  <a:pt x="5540708" y="551732"/>
                  <a:pt x="5543379" y="556558"/>
                  <a:pt x="5540217" y="562710"/>
                </a:cubicBezTo>
                <a:cubicBezTo>
                  <a:pt x="5537055" y="568862"/>
                  <a:pt x="5535923" y="593871"/>
                  <a:pt x="5536819" y="637738"/>
                </a:cubicBezTo>
                <a:cubicBezTo>
                  <a:pt x="5537715" y="681604"/>
                  <a:pt x="5536170" y="711335"/>
                  <a:pt x="5532183" y="726930"/>
                </a:cubicBezTo>
                <a:cubicBezTo>
                  <a:pt x="5528197" y="742525"/>
                  <a:pt x="5522328" y="744131"/>
                  <a:pt x="5514577" y="731748"/>
                </a:cubicBezTo>
                <a:cubicBezTo>
                  <a:pt x="5506826" y="719366"/>
                  <a:pt x="5503625" y="709643"/>
                  <a:pt x="5504973" y="702580"/>
                </a:cubicBezTo>
                <a:cubicBezTo>
                  <a:pt x="5506321" y="695518"/>
                  <a:pt x="5507895" y="681242"/>
                  <a:pt x="5509694" y="659753"/>
                </a:cubicBezTo>
                <a:cubicBezTo>
                  <a:pt x="5511494" y="638265"/>
                  <a:pt x="5511290" y="616539"/>
                  <a:pt x="5509081" y="594577"/>
                </a:cubicBezTo>
                <a:cubicBezTo>
                  <a:pt x="5506873" y="572615"/>
                  <a:pt x="5503274" y="557737"/>
                  <a:pt x="5498283" y="549943"/>
                </a:cubicBezTo>
                <a:cubicBezTo>
                  <a:pt x="5493293" y="542149"/>
                  <a:pt x="5496035" y="538962"/>
                  <a:pt x="5506511" y="540382"/>
                </a:cubicBezTo>
                <a:close/>
                <a:moveTo>
                  <a:pt x="4440365" y="539015"/>
                </a:moveTo>
                <a:cubicBezTo>
                  <a:pt x="4441962" y="538903"/>
                  <a:pt x="4443954" y="539211"/>
                  <a:pt x="4446340" y="539941"/>
                </a:cubicBezTo>
                <a:cubicBezTo>
                  <a:pt x="4455883" y="542859"/>
                  <a:pt x="4462433" y="546674"/>
                  <a:pt x="4465990" y="551384"/>
                </a:cubicBezTo>
                <a:cubicBezTo>
                  <a:pt x="4469546" y="556095"/>
                  <a:pt x="4469747" y="562312"/>
                  <a:pt x="4466592" y="570034"/>
                </a:cubicBezTo>
                <a:cubicBezTo>
                  <a:pt x="4463437" y="577756"/>
                  <a:pt x="4458314" y="577889"/>
                  <a:pt x="4451223" y="570432"/>
                </a:cubicBezTo>
                <a:cubicBezTo>
                  <a:pt x="4444132" y="562975"/>
                  <a:pt x="4439267" y="556629"/>
                  <a:pt x="4436628" y="551395"/>
                </a:cubicBezTo>
                <a:cubicBezTo>
                  <a:pt x="4434327" y="543479"/>
                  <a:pt x="4435572" y="539353"/>
                  <a:pt x="4440365" y="539015"/>
                </a:cubicBezTo>
                <a:close/>
                <a:moveTo>
                  <a:pt x="3050116" y="538876"/>
                </a:moveTo>
                <a:cubicBezTo>
                  <a:pt x="3055439" y="539245"/>
                  <a:pt x="3059826" y="541171"/>
                  <a:pt x="3063278" y="544652"/>
                </a:cubicBezTo>
                <a:cubicBezTo>
                  <a:pt x="3070183" y="551614"/>
                  <a:pt x="3067630" y="557264"/>
                  <a:pt x="3055620" y="561602"/>
                </a:cubicBezTo>
                <a:cubicBezTo>
                  <a:pt x="3043610" y="565940"/>
                  <a:pt x="3029819" y="570066"/>
                  <a:pt x="3014245" y="573981"/>
                </a:cubicBezTo>
                <a:cubicBezTo>
                  <a:pt x="3023236" y="578756"/>
                  <a:pt x="3026832" y="582958"/>
                  <a:pt x="3025033" y="586586"/>
                </a:cubicBezTo>
                <a:cubicBezTo>
                  <a:pt x="3023233" y="590214"/>
                  <a:pt x="3022333" y="596603"/>
                  <a:pt x="3022333" y="605752"/>
                </a:cubicBezTo>
                <a:cubicBezTo>
                  <a:pt x="3031310" y="604949"/>
                  <a:pt x="3041176" y="602496"/>
                  <a:pt x="3051931" y="598395"/>
                </a:cubicBezTo>
                <a:cubicBezTo>
                  <a:pt x="3062686" y="594294"/>
                  <a:pt x="3071466" y="596355"/>
                  <a:pt x="3078271" y="604579"/>
                </a:cubicBezTo>
                <a:cubicBezTo>
                  <a:pt x="3085075" y="612804"/>
                  <a:pt x="3080683" y="618231"/>
                  <a:pt x="3065095" y="620863"/>
                </a:cubicBezTo>
                <a:cubicBezTo>
                  <a:pt x="3049508" y="623494"/>
                  <a:pt x="3035253" y="624810"/>
                  <a:pt x="3022333" y="624810"/>
                </a:cubicBezTo>
                <a:lnTo>
                  <a:pt x="3022333" y="665314"/>
                </a:lnTo>
                <a:cubicBezTo>
                  <a:pt x="3047701" y="678851"/>
                  <a:pt x="3071495" y="687398"/>
                  <a:pt x="3093715" y="690954"/>
                </a:cubicBezTo>
                <a:cubicBezTo>
                  <a:pt x="3115935" y="694510"/>
                  <a:pt x="3135915" y="697124"/>
                  <a:pt x="3153653" y="698795"/>
                </a:cubicBezTo>
                <a:cubicBezTo>
                  <a:pt x="3171392" y="700465"/>
                  <a:pt x="3176210" y="704040"/>
                  <a:pt x="3168108" y="709517"/>
                </a:cubicBezTo>
                <a:cubicBezTo>
                  <a:pt x="3160006" y="714995"/>
                  <a:pt x="3144089" y="720018"/>
                  <a:pt x="3120355" y="724585"/>
                </a:cubicBezTo>
                <a:cubicBezTo>
                  <a:pt x="3096622" y="729153"/>
                  <a:pt x="3076998" y="726310"/>
                  <a:pt x="3061482" y="716057"/>
                </a:cubicBezTo>
                <a:cubicBezTo>
                  <a:pt x="3045966" y="705803"/>
                  <a:pt x="3029808" y="694711"/>
                  <a:pt x="3013009" y="682780"/>
                </a:cubicBezTo>
                <a:cubicBezTo>
                  <a:pt x="2996209" y="670849"/>
                  <a:pt x="2978129" y="656473"/>
                  <a:pt x="2958770" y="639652"/>
                </a:cubicBezTo>
                <a:cubicBezTo>
                  <a:pt x="2946495" y="664891"/>
                  <a:pt x="2934746" y="681482"/>
                  <a:pt x="2923526" y="689427"/>
                </a:cubicBezTo>
                <a:cubicBezTo>
                  <a:pt x="2912304" y="697371"/>
                  <a:pt x="2901646" y="702760"/>
                  <a:pt x="2891550" y="705592"/>
                </a:cubicBezTo>
                <a:cubicBezTo>
                  <a:pt x="2881455" y="708424"/>
                  <a:pt x="2881656" y="704671"/>
                  <a:pt x="2892153" y="694331"/>
                </a:cubicBezTo>
                <a:cubicBezTo>
                  <a:pt x="2902650" y="683992"/>
                  <a:pt x="2912777" y="670383"/>
                  <a:pt x="2922536" y="653505"/>
                </a:cubicBezTo>
                <a:cubicBezTo>
                  <a:pt x="2932294" y="636626"/>
                  <a:pt x="2938292" y="624731"/>
                  <a:pt x="2940529" y="617819"/>
                </a:cubicBezTo>
                <a:cubicBezTo>
                  <a:pt x="2942766" y="610907"/>
                  <a:pt x="2942985" y="604242"/>
                  <a:pt x="2941186" y="597825"/>
                </a:cubicBezTo>
                <a:cubicBezTo>
                  <a:pt x="2939386" y="591408"/>
                  <a:pt x="2942498" y="589415"/>
                  <a:pt x="2950521" y="591845"/>
                </a:cubicBezTo>
                <a:cubicBezTo>
                  <a:pt x="2958544" y="594276"/>
                  <a:pt x="2965994" y="598187"/>
                  <a:pt x="2972870" y="603579"/>
                </a:cubicBezTo>
                <a:cubicBezTo>
                  <a:pt x="2979746" y="608971"/>
                  <a:pt x="2980990" y="613642"/>
                  <a:pt x="2976602" y="617593"/>
                </a:cubicBezTo>
                <a:cubicBezTo>
                  <a:pt x="2972214" y="621544"/>
                  <a:pt x="2969009" y="624738"/>
                  <a:pt x="2966987" y="627176"/>
                </a:cubicBezTo>
                <a:cubicBezTo>
                  <a:pt x="2981327" y="637730"/>
                  <a:pt x="2991172" y="645431"/>
                  <a:pt x="2996521" y="650278"/>
                </a:cubicBezTo>
                <a:cubicBezTo>
                  <a:pt x="2996521" y="600905"/>
                  <a:pt x="2995323" y="576885"/>
                  <a:pt x="2992928" y="578219"/>
                </a:cubicBezTo>
                <a:cubicBezTo>
                  <a:pt x="2990533" y="579552"/>
                  <a:pt x="2985024" y="580452"/>
                  <a:pt x="2976398" y="580918"/>
                </a:cubicBezTo>
                <a:cubicBezTo>
                  <a:pt x="2967772" y="581384"/>
                  <a:pt x="2959523" y="579541"/>
                  <a:pt x="2951650" y="575390"/>
                </a:cubicBezTo>
                <a:cubicBezTo>
                  <a:pt x="2943777" y="571238"/>
                  <a:pt x="2945143" y="567668"/>
                  <a:pt x="2955748" y="564678"/>
                </a:cubicBezTo>
                <a:cubicBezTo>
                  <a:pt x="2966353" y="561688"/>
                  <a:pt x="2978007" y="558605"/>
                  <a:pt x="2990713" y="555428"/>
                </a:cubicBezTo>
                <a:cubicBezTo>
                  <a:pt x="3003418" y="552252"/>
                  <a:pt x="3016963" y="547921"/>
                  <a:pt x="3031346" y="542436"/>
                </a:cubicBezTo>
                <a:cubicBezTo>
                  <a:pt x="3038537" y="539694"/>
                  <a:pt x="3044794" y="538507"/>
                  <a:pt x="3050116" y="538876"/>
                </a:cubicBezTo>
                <a:close/>
                <a:moveTo>
                  <a:pt x="4214373" y="536190"/>
                </a:moveTo>
                <a:cubicBezTo>
                  <a:pt x="4218585" y="536332"/>
                  <a:pt x="4223310" y="537586"/>
                  <a:pt x="4228548" y="539952"/>
                </a:cubicBezTo>
                <a:cubicBezTo>
                  <a:pt x="4239024" y="544684"/>
                  <a:pt x="4247664" y="549721"/>
                  <a:pt x="4254468" y="555063"/>
                </a:cubicBezTo>
                <a:cubicBezTo>
                  <a:pt x="4261273" y="560404"/>
                  <a:pt x="4260735" y="566352"/>
                  <a:pt x="4252855" y="572905"/>
                </a:cubicBezTo>
                <a:cubicBezTo>
                  <a:pt x="4244975" y="579459"/>
                  <a:pt x="4235872" y="595678"/>
                  <a:pt x="4225547" y="621562"/>
                </a:cubicBezTo>
                <a:cubicBezTo>
                  <a:pt x="4239042" y="635070"/>
                  <a:pt x="4241071" y="642136"/>
                  <a:pt x="4231635" y="642760"/>
                </a:cubicBezTo>
                <a:cubicBezTo>
                  <a:pt x="4222199" y="643384"/>
                  <a:pt x="4211003" y="643922"/>
                  <a:pt x="4198046" y="644373"/>
                </a:cubicBezTo>
                <a:cubicBezTo>
                  <a:pt x="4185090" y="644825"/>
                  <a:pt x="4167161" y="646277"/>
                  <a:pt x="4144260" y="648729"/>
                </a:cubicBezTo>
                <a:cubicBezTo>
                  <a:pt x="4143400" y="661593"/>
                  <a:pt x="4140173" y="668920"/>
                  <a:pt x="4134580" y="670713"/>
                </a:cubicBezTo>
                <a:cubicBezTo>
                  <a:pt x="4128988" y="672505"/>
                  <a:pt x="4124965" y="664141"/>
                  <a:pt x="4122513" y="645621"/>
                </a:cubicBezTo>
                <a:cubicBezTo>
                  <a:pt x="4120061" y="627101"/>
                  <a:pt x="4117487" y="610212"/>
                  <a:pt x="4114791" y="594954"/>
                </a:cubicBezTo>
                <a:cubicBezTo>
                  <a:pt x="4112095" y="579696"/>
                  <a:pt x="4108929" y="567782"/>
                  <a:pt x="4105294" y="559214"/>
                </a:cubicBezTo>
                <a:cubicBezTo>
                  <a:pt x="4101659" y="550646"/>
                  <a:pt x="4104168" y="547072"/>
                  <a:pt x="4112823" y="548491"/>
                </a:cubicBezTo>
                <a:cubicBezTo>
                  <a:pt x="4121477" y="549911"/>
                  <a:pt x="4127485" y="551259"/>
                  <a:pt x="4130848" y="552535"/>
                </a:cubicBezTo>
                <a:cubicBezTo>
                  <a:pt x="4134211" y="553812"/>
                  <a:pt x="4144747" y="553589"/>
                  <a:pt x="4162458" y="551868"/>
                </a:cubicBezTo>
                <a:cubicBezTo>
                  <a:pt x="4183294" y="547523"/>
                  <a:pt x="4196899" y="543268"/>
                  <a:pt x="4203274" y="539102"/>
                </a:cubicBezTo>
                <a:cubicBezTo>
                  <a:pt x="4206461" y="537019"/>
                  <a:pt x="4210161" y="536048"/>
                  <a:pt x="4214373" y="536190"/>
                </a:cubicBezTo>
                <a:close/>
                <a:moveTo>
                  <a:pt x="1709298" y="536190"/>
                </a:moveTo>
                <a:cubicBezTo>
                  <a:pt x="1713510" y="536332"/>
                  <a:pt x="1718235" y="537586"/>
                  <a:pt x="1723473" y="539952"/>
                </a:cubicBezTo>
                <a:cubicBezTo>
                  <a:pt x="1733948" y="544684"/>
                  <a:pt x="1742589" y="549721"/>
                  <a:pt x="1749393" y="555063"/>
                </a:cubicBezTo>
                <a:cubicBezTo>
                  <a:pt x="1756197" y="560404"/>
                  <a:pt x="1755659" y="566352"/>
                  <a:pt x="1747780" y="572905"/>
                </a:cubicBezTo>
                <a:cubicBezTo>
                  <a:pt x="1739900" y="579459"/>
                  <a:pt x="1730797" y="595678"/>
                  <a:pt x="1720472" y="621562"/>
                </a:cubicBezTo>
                <a:cubicBezTo>
                  <a:pt x="1733966" y="635070"/>
                  <a:pt x="1735996" y="642136"/>
                  <a:pt x="1726560" y="642760"/>
                </a:cubicBezTo>
                <a:cubicBezTo>
                  <a:pt x="1717124" y="643384"/>
                  <a:pt x="1705928" y="643922"/>
                  <a:pt x="1692971" y="644373"/>
                </a:cubicBezTo>
                <a:cubicBezTo>
                  <a:pt x="1680015" y="644825"/>
                  <a:pt x="1662086" y="646277"/>
                  <a:pt x="1639185" y="648729"/>
                </a:cubicBezTo>
                <a:cubicBezTo>
                  <a:pt x="1638324" y="661593"/>
                  <a:pt x="1635098" y="668920"/>
                  <a:pt x="1629505" y="670713"/>
                </a:cubicBezTo>
                <a:cubicBezTo>
                  <a:pt x="1623912" y="672505"/>
                  <a:pt x="1619890" y="664141"/>
                  <a:pt x="1617438" y="645621"/>
                </a:cubicBezTo>
                <a:cubicBezTo>
                  <a:pt x="1614986" y="627101"/>
                  <a:pt x="1612412" y="610212"/>
                  <a:pt x="1609716" y="594954"/>
                </a:cubicBezTo>
                <a:cubicBezTo>
                  <a:pt x="1607020" y="579696"/>
                  <a:pt x="1603854" y="567782"/>
                  <a:pt x="1600219" y="559214"/>
                </a:cubicBezTo>
                <a:cubicBezTo>
                  <a:pt x="1596584" y="550646"/>
                  <a:pt x="1599093" y="547072"/>
                  <a:pt x="1607748" y="548491"/>
                </a:cubicBezTo>
                <a:cubicBezTo>
                  <a:pt x="1616402" y="549911"/>
                  <a:pt x="1622410" y="551259"/>
                  <a:pt x="1625773" y="552535"/>
                </a:cubicBezTo>
                <a:cubicBezTo>
                  <a:pt x="1629136" y="553812"/>
                  <a:pt x="1639673" y="553589"/>
                  <a:pt x="1657383" y="551868"/>
                </a:cubicBezTo>
                <a:cubicBezTo>
                  <a:pt x="1678219" y="547523"/>
                  <a:pt x="1691824" y="543268"/>
                  <a:pt x="1698198" y="539102"/>
                </a:cubicBezTo>
                <a:cubicBezTo>
                  <a:pt x="1701385" y="537019"/>
                  <a:pt x="1705085" y="536048"/>
                  <a:pt x="1709298" y="536190"/>
                </a:cubicBezTo>
                <a:close/>
                <a:moveTo>
                  <a:pt x="4483585" y="530226"/>
                </a:moveTo>
                <a:cubicBezTo>
                  <a:pt x="4480646" y="530271"/>
                  <a:pt x="4476766" y="530738"/>
                  <a:pt x="4471948" y="531627"/>
                </a:cubicBezTo>
                <a:cubicBezTo>
                  <a:pt x="4462311" y="533405"/>
                  <a:pt x="4448287" y="535133"/>
                  <a:pt x="4429874" y="536811"/>
                </a:cubicBezTo>
                <a:cubicBezTo>
                  <a:pt x="4426016" y="549187"/>
                  <a:pt x="4420940" y="564065"/>
                  <a:pt x="4414645" y="581445"/>
                </a:cubicBezTo>
                <a:cubicBezTo>
                  <a:pt x="4439525" y="580599"/>
                  <a:pt x="4465137" y="578936"/>
                  <a:pt x="4491479" y="576455"/>
                </a:cubicBezTo>
                <a:cubicBezTo>
                  <a:pt x="4492340" y="547989"/>
                  <a:pt x="4491709" y="532957"/>
                  <a:pt x="4489587" y="531358"/>
                </a:cubicBezTo>
                <a:cubicBezTo>
                  <a:pt x="4488525" y="530559"/>
                  <a:pt x="4486525" y="530182"/>
                  <a:pt x="4483585" y="530226"/>
                </a:cubicBezTo>
                <a:close/>
                <a:moveTo>
                  <a:pt x="1946103" y="519210"/>
                </a:moveTo>
                <a:cubicBezTo>
                  <a:pt x="1948539" y="519368"/>
                  <a:pt x="1951532" y="519908"/>
                  <a:pt x="1955081" y="520829"/>
                </a:cubicBezTo>
                <a:cubicBezTo>
                  <a:pt x="1971587" y="525231"/>
                  <a:pt x="1978248" y="530365"/>
                  <a:pt x="1975064" y="536230"/>
                </a:cubicBezTo>
                <a:cubicBezTo>
                  <a:pt x="1971881" y="542096"/>
                  <a:pt x="1970067" y="555511"/>
                  <a:pt x="1969622" y="576476"/>
                </a:cubicBezTo>
                <a:cubicBezTo>
                  <a:pt x="1969178" y="597442"/>
                  <a:pt x="1966733" y="615381"/>
                  <a:pt x="1962287" y="630295"/>
                </a:cubicBezTo>
                <a:cubicBezTo>
                  <a:pt x="1979539" y="637910"/>
                  <a:pt x="1991498" y="645804"/>
                  <a:pt x="1998166" y="653978"/>
                </a:cubicBezTo>
                <a:cubicBezTo>
                  <a:pt x="2004835" y="662152"/>
                  <a:pt x="2006667" y="671254"/>
                  <a:pt x="2003662" y="681285"/>
                </a:cubicBezTo>
                <a:cubicBezTo>
                  <a:pt x="2000658" y="691316"/>
                  <a:pt x="1994868" y="691732"/>
                  <a:pt x="1986293" y="682533"/>
                </a:cubicBezTo>
                <a:cubicBezTo>
                  <a:pt x="1977717" y="673334"/>
                  <a:pt x="1968217" y="659936"/>
                  <a:pt x="1957792" y="642341"/>
                </a:cubicBezTo>
                <a:cubicBezTo>
                  <a:pt x="1954063" y="654673"/>
                  <a:pt x="1947069" y="666199"/>
                  <a:pt x="1936808" y="676919"/>
                </a:cubicBezTo>
                <a:cubicBezTo>
                  <a:pt x="1926548" y="687638"/>
                  <a:pt x="1914481" y="695353"/>
                  <a:pt x="1900606" y="700064"/>
                </a:cubicBezTo>
                <a:cubicBezTo>
                  <a:pt x="1886732" y="704774"/>
                  <a:pt x="1884614" y="702616"/>
                  <a:pt x="1894250" y="693589"/>
                </a:cubicBezTo>
                <a:cubicBezTo>
                  <a:pt x="1903887" y="684562"/>
                  <a:pt x="1912896" y="674094"/>
                  <a:pt x="1921278" y="662184"/>
                </a:cubicBezTo>
                <a:cubicBezTo>
                  <a:pt x="1929660" y="650275"/>
                  <a:pt x="1935862" y="635379"/>
                  <a:pt x="1939884" y="617496"/>
                </a:cubicBezTo>
                <a:cubicBezTo>
                  <a:pt x="1943907" y="599614"/>
                  <a:pt x="1945699" y="582377"/>
                  <a:pt x="1945262" y="565786"/>
                </a:cubicBezTo>
                <a:cubicBezTo>
                  <a:pt x="1944825" y="549194"/>
                  <a:pt x="1942802" y="536632"/>
                  <a:pt x="1939196" y="528099"/>
                </a:cubicBezTo>
                <a:cubicBezTo>
                  <a:pt x="1936491" y="521700"/>
                  <a:pt x="1938793" y="518737"/>
                  <a:pt x="1946103" y="519210"/>
                </a:cubicBezTo>
                <a:close/>
                <a:moveTo>
                  <a:pt x="2026409" y="510730"/>
                </a:moveTo>
                <a:cubicBezTo>
                  <a:pt x="2033278" y="512171"/>
                  <a:pt x="2040075" y="514333"/>
                  <a:pt x="2046801" y="517215"/>
                </a:cubicBezTo>
                <a:cubicBezTo>
                  <a:pt x="2055248" y="520757"/>
                  <a:pt x="2058112" y="524934"/>
                  <a:pt x="2055395" y="529745"/>
                </a:cubicBezTo>
                <a:cubicBezTo>
                  <a:pt x="2052677" y="534556"/>
                  <a:pt x="2051544" y="546530"/>
                  <a:pt x="2051996" y="565667"/>
                </a:cubicBezTo>
                <a:cubicBezTo>
                  <a:pt x="2052448" y="584804"/>
                  <a:pt x="2050612" y="599668"/>
                  <a:pt x="2046489" y="610258"/>
                </a:cubicBezTo>
                <a:cubicBezTo>
                  <a:pt x="2042366" y="620848"/>
                  <a:pt x="2037398" y="622465"/>
                  <a:pt x="2031583" y="615109"/>
                </a:cubicBezTo>
                <a:cubicBezTo>
                  <a:pt x="2025768" y="607752"/>
                  <a:pt x="2023534" y="599360"/>
                  <a:pt x="2024882" y="589931"/>
                </a:cubicBezTo>
                <a:cubicBezTo>
                  <a:pt x="2026230" y="580502"/>
                  <a:pt x="2026685" y="568611"/>
                  <a:pt x="2026248" y="554256"/>
                </a:cubicBezTo>
                <a:cubicBezTo>
                  <a:pt x="2025811" y="539901"/>
                  <a:pt x="2024011" y="528698"/>
                  <a:pt x="2020849" y="520646"/>
                </a:cubicBezTo>
                <a:cubicBezTo>
                  <a:pt x="2017687" y="512594"/>
                  <a:pt x="2019540" y="509289"/>
                  <a:pt x="2026409" y="510730"/>
                </a:cubicBezTo>
                <a:close/>
                <a:moveTo>
                  <a:pt x="4492506" y="502438"/>
                </a:moveTo>
                <a:cubicBezTo>
                  <a:pt x="4496368" y="502147"/>
                  <a:pt x="4500241" y="502968"/>
                  <a:pt x="4504128" y="504901"/>
                </a:cubicBezTo>
                <a:cubicBezTo>
                  <a:pt x="4511900" y="508765"/>
                  <a:pt x="4518726" y="513283"/>
                  <a:pt x="4524605" y="518452"/>
                </a:cubicBezTo>
                <a:cubicBezTo>
                  <a:pt x="4530485" y="523622"/>
                  <a:pt x="4531399" y="529136"/>
                  <a:pt x="4527348" y="534994"/>
                </a:cubicBezTo>
                <a:cubicBezTo>
                  <a:pt x="4523297" y="540852"/>
                  <a:pt x="4521271" y="553639"/>
                  <a:pt x="4521271" y="573357"/>
                </a:cubicBezTo>
                <a:cubicBezTo>
                  <a:pt x="4540674" y="572497"/>
                  <a:pt x="4558226" y="570930"/>
                  <a:pt x="4573928" y="568657"/>
                </a:cubicBezTo>
                <a:cubicBezTo>
                  <a:pt x="4589631" y="566384"/>
                  <a:pt x="4601429" y="570898"/>
                  <a:pt x="4609324" y="582198"/>
                </a:cubicBezTo>
                <a:cubicBezTo>
                  <a:pt x="4617218" y="593498"/>
                  <a:pt x="4615945" y="598926"/>
                  <a:pt x="4605506" y="598481"/>
                </a:cubicBezTo>
                <a:cubicBezTo>
                  <a:pt x="4595066" y="598037"/>
                  <a:pt x="4583354" y="597589"/>
                  <a:pt x="4570369" y="597137"/>
                </a:cubicBezTo>
                <a:cubicBezTo>
                  <a:pt x="4557384" y="596685"/>
                  <a:pt x="4540494" y="596459"/>
                  <a:pt x="4519701" y="596459"/>
                </a:cubicBezTo>
                <a:cubicBezTo>
                  <a:pt x="4518898" y="617625"/>
                  <a:pt x="4517622" y="633780"/>
                  <a:pt x="4515872" y="644922"/>
                </a:cubicBezTo>
                <a:cubicBezTo>
                  <a:pt x="4521479" y="644922"/>
                  <a:pt x="4531331" y="646134"/>
                  <a:pt x="4545427" y="648557"/>
                </a:cubicBezTo>
                <a:cubicBezTo>
                  <a:pt x="4559524" y="650981"/>
                  <a:pt x="4567795" y="657527"/>
                  <a:pt x="4570239" y="668196"/>
                </a:cubicBezTo>
                <a:cubicBezTo>
                  <a:pt x="4572684" y="678865"/>
                  <a:pt x="4567626" y="682379"/>
                  <a:pt x="4555064" y="678736"/>
                </a:cubicBezTo>
                <a:cubicBezTo>
                  <a:pt x="4542502" y="675094"/>
                  <a:pt x="4528692" y="671516"/>
                  <a:pt x="4513635" y="668003"/>
                </a:cubicBezTo>
                <a:cubicBezTo>
                  <a:pt x="4508602" y="696224"/>
                  <a:pt x="4499661" y="717000"/>
                  <a:pt x="4486812" y="730329"/>
                </a:cubicBezTo>
                <a:cubicBezTo>
                  <a:pt x="4473963" y="743658"/>
                  <a:pt x="4464914" y="745605"/>
                  <a:pt x="4459666" y="736169"/>
                </a:cubicBezTo>
                <a:cubicBezTo>
                  <a:pt x="4454417" y="726733"/>
                  <a:pt x="4446473" y="717483"/>
                  <a:pt x="4435832" y="708420"/>
                </a:cubicBezTo>
                <a:cubicBezTo>
                  <a:pt x="4425192" y="699357"/>
                  <a:pt x="4427314" y="696178"/>
                  <a:pt x="4442199" y="698881"/>
                </a:cubicBezTo>
                <a:cubicBezTo>
                  <a:pt x="4457084" y="701584"/>
                  <a:pt x="4466778" y="701419"/>
                  <a:pt x="4471281" y="698386"/>
                </a:cubicBezTo>
                <a:cubicBezTo>
                  <a:pt x="4475784" y="695353"/>
                  <a:pt x="4479799" y="684243"/>
                  <a:pt x="4483327" y="665056"/>
                </a:cubicBezTo>
                <a:cubicBezTo>
                  <a:pt x="4435861" y="662517"/>
                  <a:pt x="4404893" y="662568"/>
                  <a:pt x="4390424" y="665206"/>
                </a:cubicBezTo>
                <a:cubicBezTo>
                  <a:pt x="4375955" y="667845"/>
                  <a:pt x="4364708" y="671218"/>
                  <a:pt x="4356685" y="675327"/>
                </a:cubicBezTo>
                <a:cubicBezTo>
                  <a:pt x="4348662" y="679435"/>
                  <a:pt x="4343015" y="676320"/>
                  <a:pt x="4339746" y="665981"/>
                </a:cubicBezTo>
                <a:cubicBezTo>
                  <a:pt x="4336476" y="655641"/>
                  <a:pt x="4339463" y="648582"/>
                  <a:pt x="4348705" y="644804"/>
                </a:cubicBezTo>
                <a:cubicBezTo>
                  <a:pt x="4357947" y="641025"/>
                  <a:pt x="4369072" y="628058"/>
                  <a:pt x="4382078" y="605902"/>
                </a:cubicBezTo>
                <a:cubicBezTo>
                  <a:pt x="4352881" y="608584"/>
                  <a:pt x="4333709" y="610828"/>
                  <a:pt x="4324559" y="612635"/>
                </a:cubicBezTo>
                <a:cubicBezTo>
                  <a:pt x="4315410" y="614442"/>
                  <a:pt x="4306290" y="610595"/>
                  <a:pt x="4297198" y="601095"/>
                </a:cubicBezTo>
                <a:cubicBezTo>
                  <a:pt x="4288107" y="591594"/>
                  <a:pt x="4290516" y="587303"/>
                  <a:pt x="4304426" y="588221"/>
                </a:cubicBezTo>
                <a:cubicBezTo>
                  <a:pt x="4318336" y="589139"/>
                  <a:pt x="4346751" y="587884"/>
                  <a:pt x="4389671" y="584457"/>
                </a:cubicBezTo>
                <a:cubicBezTo>
                  <a:pt x="4400813" y="555733"/>
                  <a:pt x="4404585" y="536126"/>
                  <a:pt x="4400986" y="525637"/>
                </a:cubicBezTo>
                <a:cubicBezTo>
                  <a:pt x="4397386" y="515147"/>
                  <a:pt x="4398555" y="510386"/>
                  <a:pt x="4404492" y="511354"/>
                </a:cubicBezTo>
                <a:cubicBezTo>
                  <a:pt x="4410429" y="512322"/>
                  <a:pt x="4415548" y="513673"/>
                  <a:pt x="4419850" y="515408"/>
                </a:cubicBezTo>
                <a:cubicBezTo>
                  <a:pt x="4424152" y="517144"/>
                  <a:pt x="4433495" y="517373"/>
                  <a:pt x="4447878" y="516097"/>
                </a:cubicBezTo>
                <a:cubicBezTo>
                  <a:pt x="4462261" y="514821"/>
                  <a:pt x="4473289" y="511669"/>
                  <a:pt x="4480961" y="506643"/>
                </a:cubicBezTo>
                <a:cubicBezTo>
                  <a:pt x="4484797" y="504130"/>
                  <a:pt x="4488645" y="502728"/>
                  <a:pt x="4492506" y="502438"/>
                </a:cubicBezTo>
                <a:close/>
                <a:moveTo>
                  <a:pt x="5782387" y="482400"/>
                </a:moveTo>
                <a:cubicBezTo>
                  <a:pt x="5784862" y="482639"/>
                  <a:pt x="5787850" y="483191"/>
                  <a:pt x="5791350" y="484057"/>
                </a:cubicBezTo>
                <a:cubicBezTo>
                  <a:pt x="5805354" y="487520"/>
                  <a:pt x="5811484" y="495870"/>
                  <a:pt x="5809742" y="509106"/>
                </a:cubicBezTo>
                <a:cubicBezTo>
                  <a:pt x="5808000" y="522342"/>
                  <a:pt x="5801004" y="523948"/>
                  <a:pt x="5788758" y="513924"/>
                </a:cubicBezTo>
                <a:cubicBezTo>
                  <a:pt x="5781301" y="503685"/>
                  <a:pt x="5776369" y="495282"/>
                  <a:pt x="5773960" y="488714"/>
                </a:cubicBezTo>
                <a:cubicBezTo>
                  <a:pt x="5772153" y="483788"/>
                  <a:pt x="5774962" y="481684"/>
                  <a:pt x="5782387" y="482400"/>
                </a:cubicBezTo>
                <a:close/>
                <a:moveTo>
                  <a:pt x="3639261" y="482400"/>
                </a:moveTo>
                <a:cubicBezTo>
                  <a:pt x="3641736" y="482639"/>
                  <a:pt x="3644724" y="483191"/>
                  <a:pt x="3648225" y="484057"/>
                </a:cubicBezTo>
                <a:cubicBezTo>
                  <a:pt x="3662228" y="487520"/>
                  <a:pt x="3668359" y="495870"/>
                  <a:pt x="3666616" y="509106"/>
                </a:cubicBezTo>
                <a:cubicBezTo>
                  <a:pt x="3664874" y="522342"/>
                  <a:pt x="3657880" y="523948"/>
                  <a:pt x="3645633" y="513924"/>
                </a:cubicBezTo>
                <a:cubicBezTo>
                  <a:pt x="3638176" y="503685"/>
                  <a:pt x="3633243" y="495282"/>
                  <a:pt x="3630834" y="488714"/>
                </a:cubicBezTo>
                <a:cubicBezTo>
                  <a:pt x="3629027" y="483788"/>
                  <a:pt x="3631836" y="481684"/>
                  <a:pt x="3639261" y="482400"/>
                </a:cubicBezTo>
                <a:close/>
                <a:moveTo>
                  <a:pt x="1975624" y="476967"/>
                </a:moveTo>
                <a:cubicBezTo>
                  <a:pt x="1978144" y="476736"/>
                  <a:pt x="1981023" y="477220"/>
                  <a:pt x="1984260" y="478421"/>
                </a:cubicBezTo>
                <a:cubicBezTo>
                  <a:pt x="1990735" y="480823"/>
                  <a:pt x="1997690" y="484369"/>
                  <a:pt x="2005125" y="489058"/>
                </a:cubicBezTo>
                <a:cubicBezTo>
                  <a:pt x="2012561" y="493748"/>
                  <a:pt x="2013801" y="499975"/>
                  <a:pt x="2008846" y="507740"/>
                </a:cubicBezTo>
                <a:cubicBezTo>
                  <a:pt x="2003892" y="515505"/>
                  <a:pt x="2001866" y="531846"/>
                  <a:pt x="2002770" y="556762"/>
                </a:cubicBezTo>
                <a:cubicBezTo>
                  <a:pt x="2003673" y="581678"/>
                  <a:pt x="2004125" y="598933"/>
                  <a:pt x="2004125" y="608527"/>
                </a:cubicBezTo>
                <a:cubicBezTo>
                  <a:pt x="2004125" y="618909"/>
                  <a:pt x="2002171" y="628040"/>
                  <a:pt x="1998263" y="635920"/>
                </a:cubicBezTo>
                <a:cubicBezTo>
                  <a:pt x="1994356" y="643800"/>
                  <a:pt x="1989605" y="643352"/>
                  <a:pt x="1984013" y="634576"/>
                </a:cubicBezTo>
                <a:cubicBezTo>
                  <a:pt x="1978420" y="625799"/>
                  <a:pt x="1976298" y="617876"/>
                  <a:pt x="1977645" y="610807"/>
                </a:cubicBezTo>
                <a:cubicBezTo>
                  <a:pt x="1978994" y="603737"/>
                  <a:pt x="1979668" y="587231"/>
                  <a:pt x="1979668" y="561290"/>
                </a:cubicBezTo>
                <a:cubicBezTo>
                  <a:pt x="1979668" y="534804"/>
                  <a:pt x="1979090" y="518294"/>
                  <a:pt x="1977936" y="511762"/>
                </a:cubicBezTo>
                <a:cubicBezTo>
                  <a:pt x="1976782" y="505230"/>
                  <a:pt x="1975588" y="501964"/>
                  <a:pt x="1974355" y="501964"/>
                </a:cubicBezTo>
                <a:cubicBezTo>
                  <a:pt x="1970985" y="501964"/>
                  <a:pt x="1957964" y="503994"/>
                  <a:pt x="1935292" y="508052"/>
                </a:cubicBezTo>
                <a:lnTo>
                  <a:pt x="1935292" y="572088"/>
                </a:lnTo>
                <a:cubicBezTo>
                  <a:pt x="1935292" y="596653"/>
                  <a:pt x="1933485" y="615403"/>
                  <a:pt x="1929871" y="628338"/>
                </a:cubicBezTo>
                <a:cubicBezTo>
                  <a:pt x="1926257" y="641272"/>
                  <a:pt x="1921281" y="642667"/>
                  <a:pt x="1914943" y="632521"/>
                </a:cubicBezTo>
                <a:cubicBezTo>
                  <a:pt x="1908605" y="622376"/>
                  <a:pt x="1906335" y="612879"/>
                  <a:pt x="1908135" y="604031"/>
                </a:cubicBezTo>
                <a:cubicBezTo>
                  <a:pt x="1909935" y="595183"/>
                  <a:pt x="1911509" y="583155"/>
                  <a:pt x="1912857" y="567947"/>
                </a:cubicBezTo>
                <a:cubicBezTo>
                  <a:pt x="1914205" y="552740"/>
                  <a:pt x="1914441" y="538804"/>
                  <a:pt x="1913566" y="526142"/>
                </a:cubicBezTo>
                <a:cubicBezTo>
                  <a:pt x="1912692" y="513480"/>
                  <a:pt x="1910892" y="503334"/>
                  <a:pt x="1908167" y="495705"/>
                </a:cubicBezTo>
                <a:cubicBezTo>
                  <a:pt x="1905443" y="488076"/>
                  <a:pt x="1907293" y="484745"/>
                  <a:pt x="1913717" y="485713"/>
                </a:cubicBezTo>
                <a:cubicBezTo>
                  <a:pt x="1920141" y="486681"/>
                  <a:pt x="1924841" y="487807"/>
                  <a:pt x="1927817" y="489091"/>
                </a:cubicBezTo>
                <a:cubicBezTo>
                  <a:pt x="1930793" y="490374"/>
                  <a:pt x="1934127" y="491041"/>
                  <a:pt x="1937819" y="491091"/>
                </a:cubicBezTo>
                <a:cubicBezTo>
                  <a:pt x="1941512" y="491141"/>
                  <a:pt x="1946753" y="490105"/>
                  <a:pt x="1953543" y="487983"/>
                </a:cubicBezTo>
                <a:cubicBezTo>
                  <a:pt x="1960333" y="485860"/>
                  <a:pt x="1965532" y="483136"/>
                  <a:pt x="1969138" y="479809"/>
                </a:cubicBezTo>
                <a:cubicBezTo>
                  <a:pt x="1970942" y="478145"/>
                  <a:pt x="1973103" y="477198"/>
                  <a:pt x="1975624" y="476967"/>
                </a:cubicBezTo>
                <a:close/>
                <a:moveTo>
                  <a:pt x="3090502" y="474972"/>
                </a:moveTo>
                <a:cubicBezTo>
                  <a:pt x="3094393" y="475694"/>
                  <a:pt x="3098938" y="477371"/>
                  <a:pt x="3104137" y="480002"/>
                </a:cubicBezTo>
                <a:cubicBezTo>
                  <a:pt x="3114533" y="485265"/>
                  <a:pt x="3123969" y="493264"/>
                  <a:pt x="3132444" y="503997"/>
                </a:cubicBezTo>
                <a:cubicBezTo>
                  <a:pt x="3140919" y="514731"/>
                  <a:pt x="3138410" y="520883"/>
                  <a:pt x="3124916" y="522453"/>
                </a:cubicBezTo>
                <a:cubicBezTo>
                  <a:pt x="3111421" y="524023"/>
                  <a:pt x="3097899" y="528652"/>
                  <a:pt x="3084347" y="536338"/>
                </a:cubicBezTo>
                <a:cubicBezTo>
                  <a:pt x="3070796" y="544024"/>
                  <a:pt x="3068293" y="540977"/>
                  <a:pt x="3076840" y="527196"/>
                </a:cubicBezTo>
                <a:cubicBezTo>
                  <a:pt x="3085387" y="513415"/>
                  <a:pt x="3088280" y="504865"/>
                  <a:pt x="3085520" y="501545"/>
                </a:cubicBezTo>
                <a:cubicBezTo>
                  <a:pt x="3082759" y="498225"/>
                  <a:pt x="3074660" y="498114"/>
                  <a:pt x="3061224" y="501212"/>
                </a:cubicBezTo>
                <a:cubicBezTo>
                  <a:pt x="3047787" y="504309"/>
                  <a:pt x="3027194" y="508360"/>
                  <a:pt x="2999446" y="513365"/>
                </a:cubicBezTo>
                <a:cubicBezTo>
                  <a:pt x="2971698" y="518370"/>
                  <a:pt x="2952890" y="520872"/>
                  <a:pt x="2943024" y="520872"/>
                </a:cubicBezTo>
                <a:cubicBezTo>
                  <a:pt x="2937948" y="539500"/>
                  <a:pt x="2930918" y="552256"/>
                  <a:pt x="2921934" y="559139"/>
                </a:cubicBezTo>
                <a:cubicBezTo>
                  <a:pt x="2912950" y="566022"/>
                  <a:pt x="2906715" y="565165"/>
                  <a:pt x="2903230" y="556568"/>
                </a:cubicBezTo>
                <a:cubicBezTo>
                  <a:pt x="2899746" y="547971"/>
                  <a:pt x="2900717" y="539525"/>
                  <a:pt x="2906145" y="531229"/>
                </a:cubicBezTo>
                <a:cubicBezTo>
                  <a:pt x="2911573" y="522933"/>
                  <a:pt x="2915520" y="513483"/>
                  <a:pt x="2917986" y="502879"/>
                </a:cubicBezTo>
                <a:cubicBezTo>
                  <a:pt x="2920453" y="492274"/>
                  <a:pt x="2923905" y="487520"/>
                  <a:pt x="2928344" y="488617"/>
                </a:cubicBezTo>
                <a:cubicBezTo>
                  <a:pt x="2932782" y="489714"/>
                  <a:pt x="2937590" y="495010"/>
                  <a:pt x="2942766" y="504503"/>
                </a:cubicBezTo>
                <a:cubicBezTo>
                  <a:pt x="2955601" y="504589"/>
                  <a:pt x="2972325" y="502613"/>
                  <a:pt x="2992939" y="498577"/>
                </a:cubicBezTo>
                <a:cubicBezTo>
                  <a:pt x="3013553" y="494540"/>
                  <a:pt x="3032056" y="490306"/>
                  <a:pt x="3048446" y="485875"/>
                </a:cubicBezTo>
                <a:cubicBezTo>
                  <a:pt x="3064837" y="481444"/>
                  <a:pt x="3075618" y="478041"/>
                  <a:pt x="3080788" y="475668"/>
                </a:cubicBezTo>
                <a:cubicBezTo>
                  <a:pt x="3083372" y="474481"/>
                  <a:pt x="3086610" y="474249"/>
                  <a:pt x="3090502" y="474972"/>
                </a:cubicBezTo>
                <a:close/>
                <a:moveTo>
                  <a:pt x="4856796" y="474302"/>
                </a:moveTo>
                <a:cubicBezTo>
                  <a:pt x="4854580" y="474747"/>
                  <a:pt x="4847414" y="476095"/>
                  <a:pt x="4835296" y="478346"/>
                </a:cubicBezTo>
                <a:cubicBezTo>
                  <a:pt x="4823178" y="480598"/>
                  <a:pt x="4804802" y="483387"/>
                  <a:pt x="4780165" y="486714"/>
                </a:cubicBezTo>
                <a:lnTo>
                  <a:pt x="4775239" y="519366"/>
                </a:lnTo>
                <a:cubicBezTo>
                  <a:pt x="4797080" y="517631"/>
                  <a:pt x="4823257" y="513379"/>
                  <a:pt x="4853774" y="506611"/>
                </a:cubicBezTo>
                <a:cubicBezTo>
                  <a:pt x="4857115" y="492428"/>
                  <a:pt x="4859008" y="483387"/>
                  <a:pt x="4859452" y="479486"/>
                </a:cubicBezTo>
                <a:cubicBezTo>
                  <a:pt x="4859897" y="475586"/>
                  <a:pt x="4859011" y="473858"/>
                  <a:pt x="4856796" y="474302"/>
                </a:cubicBezTo>
                <a:close/>
                <a:moveTo>
                  <a:pt x="3428045" y="474302"/>
                </a:moveTo>
                <a:cubicBezTo>
                  <a:pt x="3425830" y="474747"/>
                  <a:pt x="3418664" y="476095"/>
                  <a:pt x="3406546" y="478346"/>
                </a:cubicBezTo>
                <a:cubicBezTo>
                  <a:pt x="3394429" y="480598"/>
                  <a:pt x="3376052" y="483387"/>
                  <a:pt x="3351415" y="486714"/>
                </a:cubicBezTo>
                <a:lnTo>
                  <a:pt x="3346489" y="519366"/>
                </a:lnTo>
                <a:cubicBezTo>
                  <a:pt x="3368330" y="517631"/>
                  <a:pt x="3394508" y="513379"/>
                  <a:pt x="3425023" y="506611"/>
                </a:cubicBezTo>
                <a:cubicBezTo>
                  <a:pt x="3428365" y="492428"/>
                  <a:pt x="3430258" y="483387"/>
                  <a:pt x="3430702" y="479486"/>
                </a:cubicBezTo>
                <a:cubicBezTo>
                  <a:pt x="3431147" y="475586"/>
                  <a:pt x="3430261" y="473858"/>
                  <a:pt x="3428045" y="474302"/>
                </a:cubicBezTo>
                <a:close/>
                <a:moveTo>
                  <a:pt x="2649129" y="472624"/>
                </a:moveTo>
                <a:cubicBezTo>
                  <a:pt x="2653420" y="473148"/>
                  <a:pt x="2657310" y="474740"/>
                  <a:pt x="2660798" y="477400"/>
                </a:cubicBezTo>
                <a:cubicBezTo>
                  <a:pt x="2667775" y="482720"/>
                  <a:pt x="2667409" y="487445"/>
                  <a:pt x="2659701" y="491575"/>
                </a:cubicBezTo>
                <a:cubicBezTo>
                  <a:pt x="2651993" y="495705"/>
                  <a:pt x="2643769" y="498688"/>
                  <a:pt x="2635029" y="500523"/>
                </a:cubicBezTo>
                <a:cubicBezTo>
                  <a:pt x="2626289" y="502359"/>
                  <a:pt x="2618118" y="503958"/>
                  <a:pt x="2610518" y="505320"/>
                </a:cubicBezTo>
                <a:cubicBezTo>
                  <a:pt x="2613529" y="505578"/>
                  <a:pt x="2616534" y="507335"/>
                  <a:pt x="2619531" y="510590"/>
                </a:cubicBezTo>
                <a:cubicBezTo>
                  <a:pt x="2622528" y="513845"/>
                  <a:pt x="2622539" y="517896"/>
                  <a:pt x="2619563" y="522743"/>
                </a:cubicBezTo>
                <a:cubicBezTo>
                  <a:pt x="2616587" y="527590"/>
                  <a:pt x="2613113" y="533545"/>
                  <a:pt x="2609141" y="540608"/>
                </a:cubicBezTo>
                <a:cubicBezTo>
                  <a:pt x="2605169" y="547670"/>
                  <a:pt x="2599777" y="555432"/>
                  <a:pt x="2592966" y="563893"/>
                </a:cubicBezTo>
                <a:cubicBezTo>
                  <a:pt x="2601426" y="563190"/>
                  <a:pt x="2608148" y="560767"/>
                  <a:pt x="2613131" y="556622"/>
                </a:cubicBezTo>
                <a:cubicBezTo>
                  <a:pt x="2618115" y="552478"/>
                  <a:pt x="2623829" y="552091"/>
                  <a:pt x="2630275" y="555461"/>
                </a:cubicBezTo>
                <a:cubicBezTo>
                  <a:pt x="2636721" y="558831"/>
                  <a:pt x="2642913" y="562785"/>
                  <a:pt x="2648849" y="567324"/>
                </a:cubicBezTo>
                <a:cubicBezTo>
                  <a:pt x="2654786" y="571862"/>
                  <a:pt x="2654679" y="576293"/>
                  <a:pt x="2648527" y="580617"/>
                </a:cubicBezTo>
                <a:cubicBezTo>
                  <a:pt x="2642375" y="584940"/>
                  <a:pt x="2636008" y="594595"/>
                  <a:pt x="2629426" y="609581"/>
                </a:cubicBezTo>
                <a:cubicBezTo>
                  <a:pt x="2636624" y="619260"/>
                  <a:pt x="2637209" y="624433"/>
                  <a:pt x="2631179" y="625100"/>
                </a:cubicBezTo>
                <a:cubicBezTo>
                  <a:pt x="2625148" y="625767"/>
                  <a:pt x="2619344" y="626531"/>
                  <a:pt x="2613766" y="627391"/>
                </a:cubicBezTo>
                <a:cubicBezTo>
                  <a:pt x="2608188" y="628252"/>
                  <a:pt x="2598329" y="629929"/>
                  <a:pt x="2584189" y="632425"/>
                </a:cubicBezTo>
                <a:cubicBezTo>
                  <a:pt x="2581221" y="646234"/>
                  <a:pt x="2577467" y="652497"/>
                  <a:pt x="2572929" y="651214"/>
                </a:cubicBezTo>
                <a:cubicBezTo>
                  <a:pt x="2568390" y="649930"/>
                  <a:pt x="2565397" y="643714"/>
                  <a:pt x="2563948" y="632564"/>
                </a:cubicBezTo>
                <a:cubicBezTo>
                  <a:pt x="2562500" y="621415"/>
                  <a:pt x="2561711" y="613431"/>
                  <a:pt x="2561582" y="608613"/>
                </a:cubicBezTo>
                <a:cubicBezTo>
                  <a:pt x="2549063" y="626954"/>
                  <a:pt x="2535616" y="639412"/>
                  <a:pt x="2521239" y="645987"/>
                </a:cubicBezTo>
                <a:cubicBezTo>
                  <a:pt x="2506863" y="652562"/>
                  <a:pt x="2503608" y="651332"/>
                  <a:pt x="2511474" y="642298"/>
                </a:cubicBezTo>
                <a:cubicBezTo>
                  <a:pt x="2519339" y="633263"/>
                  <a:pt x="2527499" y="624071"/>
                  <a:pt x="2535952" y="614722"/>
                </a:cubicBezTo>
                <a:cubicBezTo>
                  <a:pt x="2544406" y="605372"/>
                  <a:pt x="2552110" y="594889"/>
                  <a:pt x="2559065" y="583273"/>
                </a:cubicBezTo>
                <a:cubicBezTo>
                  <a:pt x="2556369" y="579273"/>
                  <a:pt x="2555021" y="575544"/>
                  <a:pt x="2555021" y="572088"/>
                </a:cubicBezTo>
                <a:cubicBezTo>
                  <a:pt x="2555021" y="565735"/>
                  <a:pt x="2559280" y="563907"/>
                  <a:pt x="2567798" y="566603"/>
                </a:cubicBezTo>
                <a:cubicBezTo>
                  <a:pt x="2576460" y="551790"/>
                  <a:pt x="2582573" y="539486"/>
                  <a:pt x="2586136" y="529691"/>
                </a:cubicBezTo>
                <a:cubicBezTo>
                  <a:pt x="2589699" y="519897"/>
                  <a:pt x="2591926" y="512906"/>
                  <a:pt x="2592815" y="508719"/>
                </a:cubicBezTo>
                <a:cubicBezTo>
                  <a:pt x="2576811" y="509622"/>
                  <a:pt x="2565838" y="507683"/>
                  <a:pt x="2559893" y="502900"/>
                </a:cubicBezTo>
                <a:cubicBezTo>
                  <a:pt x="2553949" y="498118"/>
                  <a:pt x="2556086" y="494318"/>
                  <a:pt x="2566304" y="491500"/>
                </a:cubicBezTo>
                <a:cubicBezTo>
                  <a:pt x="2576521" y="488682"/>
                  <a:pt x="2587986" y="485911"/>
                  <a:pt x="2600699" y="483186"/>
                </a:cubicBezTo>
                <a:cubicBezTo>
                  <a:pt x="2613411" y="480461"/>
                  <a:pt x="2624862" y="477486"/>
                  <a:pt x="2635050" y="474259"/>
                </a:cubicBezTo>
                <a:cubicBezTo>
                  <a:pt x="2640145" y="472646"/>
                  <a:pt x="2644838" y="472101"/>
                  <a:pt x="2649129" y="472624"/>
                </a:cubicBezTo>
                <a:close/>
                <a:moveTo>
                  <a:pt x="5869072" y="463511"/>
                </a:moveTo>
                <a:cubicBezTo>
                  <a:pt x="5869946" y="463270"/>
                  <a:pt x="5870833" y="463353"/>
                  <a:pt x="5871734" y="463762"/>
                </a:cubicBezTo>
                <a:cubicBezTo>
                  <a:pt x="5875340" y="465397"/>
                  <a:pt x="5880478" y="468588"/>
                  <a:pt x="5887147" y="473334"/>
                </a:cubicBezTo>
                <a:cubicBezTo>
                  <a:pt x="5894876" y="479701"/>
                  <a:pt x="5895697" y="484412"/>
                  <a:pt x="5889610" y="487467"/>
                </a:cubicBezTo>
                <a:cubicBezTo>
                  <a:pt x="5883522" y="490521"/>
                  <a:pt x="5872470" y="497300"/>
                  <a:pt x="5856451" y="507805"/>
                </a:cubicBezTo>
                <a:cubicBezTo>
                  <a:pt x="5840433" y="518309"/>
                  <a:pt x="5836500" y="517567"/>
                  <a:pt x="5844653" y="505578"/>
                </a:cubicBezTo>
                <a:cubicBezTo>
                  <a:pt x="5852806" y="493590"/>
                  <a:pt x="5858455" y="483215"/>
                  <a:pt x="5861603" y="474453"/>
                </a:cubicBezTo>
                <a:cubicBezTo>
                  <a:pt x="5863964" y="467881"/>
                  <a:pt x="5866454" y="464234"/>
                  <a:pt x="5869072" y="463511"/>
                </a:cubicBezTo>
                <a:close/>
                <a:moveTo>
                  <a:pt x="3725947" y="463511"/>
                </a:moveTo>
                <a:cubicBezTo>
                  <a:pt x="3726820" y="463270"/>
                  <a:pt x="3727707" y="463353"/>
                  <a:pt x="3728609" y="463762"/>
                </a:cubicBezTo>
                <a:cubicBezTo>
                  <a:pt x="3732216" y="465397"/>
                  <a:pt x="3737353" y="468588"/>
                  <a:pt x="3744021" y="473334"/>
                </a:cubicBezTo>
                <a:cubicBezTo>
                  <a:pt x="3751751" y="479701"/>
                  <a:pt x="3752572" y="484412"/>
                  <a:pt x="3746484" y="487467"/>
                </a:cubicBezTo>
                <a:cubicBezTo>
                  <a:pt x="3740397" y="490521"/>
                  <a:pt x="3729344" y="497300"/>
                  <a:pt x="3713326" y="507805"/>
                </a:cubicBezTo>
                <a:cubicBezTo>
                  <a:pt x="3697308" y="518309"/>
                  <a:pt x="3693375" y="517567"/>
                  <a:pt x="3701528" y="505578"/>
                </a:cubicBezTo>
                <a:cubicBezTo>
                  <a:pt x="3709680" y="493590"/>
                  <a:pt x="3715330" y="483215"/>
                  <a:pt x="3718478" y="474453"/>
                </a:cubicBezTo>
                <a:cubicBezTo>
                  <a:pt x="3720839" y="467881"/>
                  <a:pt x="3723329" y="464234"/>
                  <a:pt x="3725947" y="463511"/>
                </a:cubicBezTo>
                <a:close/>
                <a:moveTo>
                  <a:pt x="943672" y="463347"/>
                </a:moveTo>
                <a:cubicBezTo>
                  <a:pt x="951131" y="462830"/>
                  <a:pt x="958323" y="465166"/>
                  <a:pt x="965249" y="470355"/>
                </a:cubicBezTo>
                <a:cubicBezTo>
                  <a:pt x="974485" y="477274"/>
                  <a:pt x="970645" y="483372"/>
                  <a:pt x="953730" y="488650"/>
                </a:cubicBezTo>
                <a:cubicBezTo>
                  <a:pt x="936816" y="493927"/>
                  <a:pt x="915575" y="498186"/>
                  <a:pt x="890006" y="501427"/>
                </a:cubicBezTo>
                <a:cubicBezTo>
                  <a:pt x="904404" y="505456"/>
                  <a:pt x="910463" y="511425"/>
                  <a:pt x="908183" y="519334"/>
                </a:cubicBezTo>
                <a:cubicBezTo>
                  <a:pt x="905903" y="527243"/>
                  <a:pt x="904347" y="543451"/>
                  <a:pt x="903515" y="567958"/>
                </a:cubicBezTo>
                <a:cubicBezTo>
                  <a:pt x="913998" y="565463"/>
                  <a:pt x="925743" y="561462"/>
                  <a:pt x="938749" y="555955"/>
                </a:cubicBezTo>
                <a:cubicBezTo>
                  <a:pt x="951755" y="550449"/>
                  <a:pt x="962632" y="551947"/>
                  <a:pt x="971380" y="560451"/>
                </a:cubicBezTo>
                <a:cubicBezTo>
                  <a:pt x="980127" y="568955"/>
                  <a:pt x="974707" y="575505"/>
                  <a:pt x="955118" y="580101"/>
                </a:cubicBezTo>
                <a:cubicBezTo>
                  <a:pt x="935530" y="584697"/>
                  <a:pt x="918235" y="587389"/>
                  <a:pt x="903235" y="588178"/>
                </a:cubicBezTo>
                <a:cubicBezTo>
                  <a:pt x="901614" y="615654"/>
                  <a:pt x="900805" y="638605"/>
                  <a:pt x="900805" y="657032"/>
                </a:cubicBezTo>
                <a:cubicBezTo>
                  <a:pt x="919906" y="655311"/>
                  <a:pt x="937673" y="653770"/>
                  <a:pt x="954107" y="652408"/>
                </a:cubicBezTo>
                <a:cubicBezTo>
                  <a:pt x="970541" y="651045"/>
                  <a:pt x="982708" y="649902"/>
                  <a:pt x="990610" y="648977"/>
                </a:cubicBezTo>
                <a:cubicBezTo>
                  <a:pt x="998512" y="648052"/>
                  <a:pt x="1006259" y="648830"/>
                  <a:pt x="1013852" y="651311"/>
                </a:cubicBezTo>
                <a:cubicBezTo>
                  <a:pt x="1021445" y="653791"/>
                  <a:pt x="1027225" y="658513"/>
                  <a:pt x="1031189" y="665475"/>
                </a:cubicBezTo>
                <a:cubicBezTo>
                  <a:pt x="1035155" y="672437"/>
                  <a:pt x="1034043" y="676847"/>
                  <a:pt x="1027855" y="678704"/>
                </a:cubicBezTo>
                <a:cubicBezTo>
                  <a:pt x="1021667" y="680561"/>
                  <a:pt x="1005922" y="680816"/>
                  <a:pt x="980619" y="679468"/>
                </a:cubicBezTo>
                <a:cubicBezTo>
                  <a:pt x="955316" y="678120"/>
                  <a:pt x="926155" y="679012"/>
                  <a:pt x="893136" y="682146"/>
                </a:cubicBezTo>
                <a:cubicBezTo>
                  <a:pt x="860118" y="685279"/>
                  <a:pt x="830738" y="688875"/>
                  <a:pt x="804998" y="692933"/>
                </a:cubicBezTo>
                <a:cubicBezTo>
                  <a:pt x="779257" y="696991"/>
                  <a:pt x="763644" y="699472"/>
                  <a:pt x="758159" y="700376"/>
                </a:cubicBezTo>
                <a:cubicBezTo>
                  <a:pt x="752674" y="701279"/>
                  <a:pt x="744679" y="697436"/>
                  <a:pt x="734175" y="688846"/>
                </a:cubicBezTo>
                <a:cubicBezTo>
                  <a:pt x="723671" y="680256"/>
                  <a:pt x="726098" y="675961"/>
                  <a:pt x="741456" y="675961"/>
                </a:cubicBezTo>
                <a:cubicBezTo>
                  <a:pt x="753875" y="675961"/>
                  <a:pt x="775442" y="673882"/>
                  <a:pt x="806160" y="669723"/>
                </a:cubicBezTo>
                <a:cubicBezTo>
                  <a:pt x="806160" y="640111"/>
                  <a:pt x="805055" y="616718"/>
                  <a:pt x="802847" y="599546"/>
                </a:cubicBezTo>
                <a:cubicBezTo>
                  <a:pt x="800638" y="582374"/>
                  <a:pt x="797490" y="570568"/>
                  <a:pt x="793403" y="564129"/>
                </a:cubicBezTo>
                <a:cubicBezTo>
                  <a:pt x="789317" y="557691"/>
                  <a:pt x="791346" y="554471"/>
                  <a:pt x="799491" y="554471"/>
                </a:cubicBezTo>
                <a:cubicBezTo>
                  <a:pt x="805313" y="554471"/>
                  <a:pt x="812856" y="555798"/>
                  <a:pt x="822120" y="558451"/>
                </a:cubicBezTo>
                <a:cubicBezTo>
                  <a:pt x="831383" y="561104"/>
                  <a:pt x="834890" y="565961"/>
                  <a:pt x="832638" y="573024"/>
                </a:cubicBezTo>
                <a:cubicBezTo>
                  <a:pt x="830387" y="580086"/>
                  <a:pt x="829261" y="610792"/>
                  <a:pt x="829261" y="665142"/>
                </a:cubicBezTo>
                <a:cubicBezTo>
                  <a:pt x="844204" y="664281"/>
                  <a:pt x="859899" y="663070"/>
                  <a:pt x="876348" y="661506"/>
                </a:cubicBezTo>
                <a:lnTo>
                  <a:pt x="876348" y="536983"/>
                </a:lnTo>
                <a:cubicBezTo>
                  <a:pt x="876348" y="520621"/>
                  <a:pt x="875093" y="509852"/>
                  <a:pt x="872583" y="504675"/>
                </a:cubicBezTo>
                <a:cubicBezTo>
                  <a:pt x="845007" y="507371"/>
                  <a:pt x="826594" y="506360"/>
                  <a:pt x="817344" y="501642"/>
                </a:cubicBezTo>
                <a:cubicBezTo>
                  <a:pt x="808095" y="496924"/>
                  <a:pt x="810529" y="493091"/>
                  <a:pt x="824648" y="490145"/>
                </a:cubicBezTo>
                <a:cubicBezTo>
                  <a:pt x="838766" y="487198"/>
                  <a:pt x="858329" y="483046"/>
                  <a:pt x="883338" y="477690"/>
                </a:cubicBezTo>
                <a:cubicBezTo>
                  <a:pt x="908348" y="472334"/>
                  <a:pt x="925943" y="468043"/>
                  <a:pt x="936124" y="464816"/>
                </a:cubicBezTo>
                <a:cubicBezTo>
                  <a:pt x="938670" y="464010"/>
                  <a:pt x="941185" y="463520"/>
                  <a:pt x="943672" y="463347"/>
                </a:cubicBezTo>
                <a:close/>
                <a:moveTo>
                  <a:pt x="459581" y="460509"/>
                </a:moveTo>
                <a:cubicBezTo>
                  <a:pt x="461252" y="460503"/>
                  <a:pt x="463316" y="460860"/>
                  <a:pt x="465769" y="461579"/>
                </a:cubicBezTo>
                <a:cubicBezTo>
                  <a:pt x="475585" y="464454"/>
                  <a:pt x="483934" y="468738"/>
                  <a:pt x="490818" y="474431"/>
                </a:cubicBezTo>
                <a:cubicBezTo>
                  <a:pt x="497701" y="480124"/>
                  <a:pt x="498795" y="486258"/>
                  <a:pt x="494099" y="492833"/>
                </a:cubicBezTo>
                <a:cubicBezTo>
                  <a:pt x="489402" y="499408"/>
                  <a:pt x="484196" y="510178"/>
                  <a:pt x="478482" y="525142"/>
                </a:cubicBezTo>
                <a:cubicBezTo>
                  <a:pt x="472767" y="540106"/>
                  <a:pt x="467272" y="556163"/>
                  <a:pt x="461994" y="573314"/>
                </a:cubicBezTo>
                <a:cubicBezTo>
                  <a:pt x="483920" y="580212"/>
                  <a:pt x="497953" y="589651"/>
                  <a:pt x="504090" y="601633"/>
                </a:cubicBezTo>
                <a:cubicBezTo>
                  <a:pt x="510227" y="613614"/>
                  <a:pt x="510686" y="624745"/>
                  <a:pt x="505466" y="635027"/>
                </a:cubicBezTo>
                <a:cubicBezTo>
                  <a:pt x="500247" y="645309"/>
                  <a:pt x="491675" y="641875"/>
                  <a:pt x="479751" y="624724"/>
                </a:cubicBezTo>
                <a:cubicBezTo>
                  <a:pt x="467827" y="607573"/>
                  <a:pt x="459865" y="594100"/>
                  <a:pt x="455864" y="584306"/>
                </a:cubicBezTo>
                <a:cubicBezTo>
                  <a:pt x="448852" y="604425"/>
                  <a:pt x="438893" y="623243"/>
                  <a:pt x="425986" y="640760"/>
                </a:cubicBezTo>
                <a:cubicBezTo>
                  <a:pt x="413080" y="658276"/>
                  <a:pt x="399180" y="671018"/>
                  <a:pt x="384288" y="678984"/>
                </a:cubicBezTo>
                <a:cubicBezTo>
                  <a:pt x="369396" y="686950"/>
                  <a:pt x="367636" y="683547"/>
                  <a:pt x="379007" y="668777"/>
                </a:cubicBezTo>
                <a:cubicBezTo>
                  <a:pt x="390379" y="654007"/>
                  <a:pt x="401407" y="637046"/>
                  <a:pt x="412090" y="617894"/>
                </a:cubicBezTo>
                <a:cubicBezTo>
                  <a:pt x="422774" y="598743"/>
                  <a:pt x="431497" y="579929"/>
                  <a:pt x="438257" y="561451"/>
                </a:cubicBezTo>
                <a:cubicBezTo>
                  <a:pt x="445019" y="542974"/>
                  <a:pt x="450188" y="525346"/>
                  <a:pt x="453767" y="508568"/>
                </a:cubicBezTo>
                <a:cubicBezTo>
                  <a:pt x="457345" y="491790"/>
                  <a:pt x="457786" y="479045"/>
                  <a:pt x="455089" y="470334"/>
                </a:cubicBezTo>
                <a:cubicBezTo>
                  <a:pt x="453067" y="463800"/>
                  <a:pt x="454564" y="460525"/>
                  <a:pt x="459581" y="460509"/>
                </a:cubicBezTo>
                <a:close/>
                <a:moveTo>
                  <a:pt x="5928302" y="455344"/>
                </a:moveTo>
                <a:cubicBezTo>
                  <a:pt x="5931682" y="455654"/>
                  <a:pt x="5936870" y="457574"/>
                  <a:pt x="5943869" y="461106"/>
                </a:cubicBezTo>
                <a:cubicBezTo>
                  <a:pt x="5957866" y="468168"/>
                  <a:pt x="5962762" y="474818"/>
                  <a:pt x="5958561" y="481056"/>
                </a:cubicBezTo>
                <a:cubicBezTo>
                  <a:pt x="5954359" y="487294"/>
                  <a:pt x="5950247" y="495995"/>
                  <a:pt x="5946224" y="507159"/>
                </a:cubicBezTo>
                <a:cubicBezTo>
                  <a:pt x="5942202" y="518323"/>
                  <a:pt x="5934921" y="531835"/>
                  <a:pt x="5924380" y="547695"/>
                </a:cubicBezTo>
                <a:cubicBezTo>
                  <a:pt x="5942076" y="544297"/>
                  <a:pt x="5958238" y="538948"/>
                  <a:pt x="5972865" y="531649"/>
                </a:cubicBezTo>
                <a:cubicBezTo>
                  <a:pt x="5987492" y="524350"/>
                  <a:pt x="5999265" y="524117"/>
                  <a:pt x="6008185" y="530950"/>
                </a:cubicBezTo>
                <a:cubicBezTo>
                  <a:pt x="6017104" y="537783"/>
                  <a:pt x="6016140" y="543408"/>
                  <a:pt x="6005292" y="547824"/>
                </a:cubicBezTo>
                <a:cubicBezTo>
                  <a:pt x="5994444" y="552241"/>
                  <a:pt x="5976472" y="556328"/>
                  <a:pt x="5951376" y="560085"/>
                </a:cubicBezTo>
                <a:cubicBezTo>
                  <a:pt x="5964870" y="562652"/>
                  <a:pt x="5970008" y="568876"/>
                  <a:pt x="5966788" y="578756"/>
                </a:cubicBezTo>
                <a:cubicBezTo>
                  <a:pt x="5963569" y="588637"/>
                  <a:pt x="5960830" y="599453"/>
                  <a:pt x="5958572" y="611205"/>
                </a:cubicBezTo>
                <a:cubicBezTo>
                  <a:pt x="5956313" y="622956"/>
                  <a:pt x="5952114" y="635981"/>
                  <a:pt x="5945977" y="650278"/>
                </a:cubicBezTo>
                <a:cubicBezTo>
                  <a:pt x="5953577" y="659269"/>
                  <a:pt x="5962422" y="667934"/>
                  <a:pt x="5972510" y="676273"/>
                </a:cubicBezTo>
                <a:cubicBezTo>
                  <a:pt x="5982598" y="684612"/>
                  <a:pt x="5993081" y="690954"/>
                  <a:pt x="6003958" y="695299"/>
                </a:cubicBezTo>
                <a:cubicBezTo>
                  <a:pt x="6014835" y="699644"/>
                  <a:pt x="6024762" y="704298"/>
                  <a:pt x="6033739" y="709259"/>
                </a:cubicBezTo>
                <a:cubicBezTo>
                  <a:pt x="6042716" y="714221"/>
                  <a:pt x="6038134" y="717584"/>
                  <a:pt x="6019994" y="719348"/>
                </a:cubicBezTo>
                <a:cubicBezTo>
                  <a:pt x="6001854" y="721112"/>
                  <a:pt x="5988160" y="721273"/>
                  <a:pt x="5978910" y="719832"/>
                </a:cubicBezTo>
                <a:cubicBezTo>
                  <a:pt x="5969660" y="718390"/>
                  <a:pt x="5962909" y="714365"/>
                  <a:pt x="5958658" y="707754"/>
                </a:cubicBezTo>
                <a:cubicBezTo>
                  <a:pt x="5954406" y="701143"/>
                  <a:pt x="5945088" y="687441"/>
                  <a:pt x="5930704" y="666647"/>
                </a:cubicBezTo>
                <a:cubicBezTo>
                  <a:pt x="5924553" y="675065"/>
                  <a:pt x="5917300" y="682060"/>
                  <a:pt x="5908948" y="687631"/>
                </a:cubicBezTo>
                <a:cubicBezTo>
                  <a:pt x="5900594" y="693202"/>
                  <a:pt x="5890477" y="697396"/>
                  <a:pt x="5878596" y="700214"/>
                </a:cubicBezTo>
                <a:cubicBezTo>
                  <a:pt x="5875626" y="700919"/>
                  <a:pt x="5873332" y="701292"/>
                  <a:pt x="5871714" y="701333"/>
                </a:cubicBezTo>
                <a:lnTo>
                  <a:pt x="5869998" y="700803"/>
                </a:lnTo>
                <a:lnTo>
                  <a:pt x="5869422" y="710840"/>
                </a:lnTo>
                <a:cubicBezTo>
                  <a:pt x="5866984" y="720972"/>
                  <a:pt x="5861986" y="722252"/>
                  <a:pt x="5854429" y="714680"/>
                </a:cubicBezTo>
                <a:cubicBezTo>
                  <a:pt x="5846872" y="707108"/>
                  <a:pt x="5839996" y="700548"/>
                  <a:pt x="5833802" y="694998"/>
                </a:cubicBezTo>
                <a:cubicBezTo>
                  <a:pt x="5820737" y="705538"/>
                  <a:pt x="5807985" y="713110"/>
                  <a:pt x="5795545" y="717713"/>
                </a:cubicBezTo>
                <a:cubicBezTo>
                  <a:pt x="5783104" y="722316"/>
                  <a:pt x="5769944" y="725080"/>
                  <a:pt x="5756063" y="726005"/>
                </a:cubicBezTo>
                <a:cubicBezTo>
                  <a:pt x="5742182" y="726930"/>
                  <a:pt x="5740590" y="724263"/>
                  <a:pt x="5751288" y="718003"/>
                </a:cubicBezTo>
                <a:cubicBezTo>
                  <a:pt x="5761985" y="711744"/>
                  <a:pt x="5772976" y="706008"/>
                  <a:pt x="5784262" y="700795"/>
                </a:cubicBezTo>
                <a:cubicBezTo>
                  <a:pt x="5795548" y="695582"/>
                  <a:pt x="5805758" y="688968"/>
                  <a:pt x="5814893" y="680952"/>
                </a:cubicBezTo>
                <a:cubicBezTo>
                  <a:pt x="5805357" y="674628"/>
                  <a:pt x="5798248" y="670311"/>
                  <a:pt x="5793566" y="668003"/>
                </a:cubicBezTo>
                <a:cubicBezTo>
                  <a:pt x="5788884" y="665694"/>
                  <a:pt x="5787683" y="662299"/>
                  <a:pt x="5789964" y="657817"/>
                </a:cubicBezTo>
                <a:cubicBezTo>
                  <a:pt x="5792244" y="653336"/>
                  <a:pt x="5794250" y="648177"/>
                  <a:pt x="5795986" y="642341"/>
                </a:cubicBezTo>
                <a:cubicBezTo>
                  <a:pt x="5776196" y="644979"/>
                  <a:pt x="5762652" y="648339"/>
                  <a:pt x="5755352" y="652418"/>
                </a:cubicBezTo>
                <a:cubicBezTo>
                  <a:pt x="5748054" y="656498"/>
                  <a:pt x="5739278" y="653562"/>
                  <a:pt x="5729024" y="643610"/>
                </a:cubicBezTo>
                <a:cubicBezTo>
                  <a:pt x="5718770" y="633658"/>
                  <a:pt x="5720094" y="629141"/>
                  <a:pt x="5732993" y="630058"/>
                </a:cubicBezTo>
                <a:cubicBezTo>
                  <a:pt x="5745892" y="630976"/>
                  <a:pt x="5768388" y="628904"/>
                  <a:pt x="5800482" y="623842"/>
                </a:cubicBezTo>
                <a:cubicBezTo>
                  <a:pt x="5802890" y="613761"/>
                  <a:pt x="5803195" y="604626"/>
                  <a:pt x="5801396" y="596438"/>
                </a:cubicBezTo>
                <a:cubicBezTo>
                  <a:pt x="5799596" y="588250"/>
                  <a:pt x="5805020" y="587210"/>
                  <a:pt x="5817668" y="593319"/>
                </a:cubicBezTo>
                <a:cubicBezTo>
                  <a:pt x="5830316" y="599428"/>
                  <a:pt x="5835608" y="604346"/>
                  <a:pt x="5833543" y="608075"/>
                </a:cubicBezTo>
                <a:cubicBezTo>
                  <a:pt x="5831478" y="611803"/>
                  <a:pt x="5828459" y="615525"/>
                  <a:pt x="5824487" y="619239"/>
                </a:cubicBezTo>
                <a:lnTo>
                  <a:pt x="5843889" y="617045"/>
                </a:lnTo>
                <a:cubicBezTo>
                  <a:pt x="5845251" y="613115"/>
                  <a:pt x="5845707" y="608451"/>
                  <a:pt x="5845256" y="603052"/>
                </a:cubicBezTo>
                <a:cubicBezTo>
                  <a:pt x="5844804" y="597653"/>
                  <a:pt x="5848521" y="597180"/>
                  <a:pt x="5856408" y="601633"/>
                </a:cubicBezTo>
                <a:cubicBezTo>
                  <a:pt x="5864296" y="606085"/>
                  <a:pt x="5869498" y="609918"/>
                  <a:pt x="5872014" y="613130"/>
                </a:cubicBezTo>
                <a:cubicBezTo>
                  <a:pt x="5874531" y="616342"/>
                  <a:pt x="5874574" y="620540"/>
                  <a:pt x="5872143" y="625724"/>
                </a:cubicBezTo>
                <a:cubicBezTo>
                  <a:pt x="5869712" y="630908"/>
                  <a:pt x="5866701" y="638222"/>
                  <a:pt x="5863109" y="647665"/>
                </a:cubicBezTo>
                <a:cubicBezTo>
                  <a:pt x="5859516" y="657108"/>
                  <a:pt x="5854745" y="666432"/>
                  <a:pt x="5848794" y="675639"/>
                </a:cubicBezTo>
                <a:cubicBezTo>
                  <a:pt x="5854400" y="679238"/>
                  <a:pt x="5859850" y="683472"/>
                  <a:pt x="5865142" y="688341"/>
                </a:cubicBezTo>
                <a:lnTo>
                  <a:pt x="5870155" y="697571"/>
                </a:lnTo>
                <a:lnTo>
                  <a:pt x="5875413" y="692750"/>
                </a:lnTo>
                <a:cubicBezTo>
                  <a:pt x="5885171" y="684956"/>
                  <a:pt x="5893574" y="677535"/>
                  <a:pt x="5900623" y="670487"/>
                </a:cubicBezTo>
                <a:cubicBezTo>
                  <a:pt x="5907670" y="663439"/>
                  <a:pt x="5913734" y="656380"/>
                  <a:pt x="5918810" y="649310"/>
                </a:cubicBezTo>
                <a:cubicBezTo>
                  <a:pt x="5912772" y="639602"/>
                  <a:pt x="5906936" y="631066"/>
                  <a:pt x="5901300" y="623702"/>
                </a:cubicBezTo>
                <a:cubicBezTo>
                  <a:pt x="5895665" y="616338"/>
                  <a:pt x="5890652" y="609599"/>
                  <a:pt x="5886264" y="603482"/>
                </a:cubicBezTo>
                <a:cubicBezTo>
                  <a:pt x="5881876" y="597366"/>
                  <a:pt x="5883196" y="593738"/>
                  <a:pt x="5890222" y="592598"/>
                </a:cubicBezTo>
                <a:cubicBezTo>
                  <a:pt x="5897249" y="591458"/>
                  <a:pt x="5902533" y="593111"/>
                  <a:pt x="5906076" y="597556"/>
                </a:cubicBezTo>
                <a:cubicBezTo>
                  <a:pt x="5909618" y="602002"/>
                  <a:pt x="5917282" y="613280"/>
                  <a:pt x="5929070" y="631392"/>
                </a:cubicBezTo>
                <a:cubicBezTo>
                  <a:pt x="5933042" y="622100"/>
                  <a:pt x="5935702" y="611004"/>
                  <a:pt x="5937051" y="598105"/>
                </a:cubicBezTo>
                <a:cubicBezTo>
                  <a:pt x="5938398" y="585206"/>
                  <a:pt x="5938721" y="573407"/>
                  <a:pt x="5938018" y="562710"/>
                </a:cubicBezTo>
                <a:cubicBezTo>
                  <a:pt x="5933386" y="563613"/>
                  <a:pt x="5927127" y="563613"/>
                  <a:pt x="5919240" y="562710"/>
                </a:cubicBezTo>
                <a:cubicBezTo>
                  <a:pt x="5909130" y="574655"/>
                  <a:pt x="5898432" y="583492"/>
                  <a:pt x="5887147" y="589221"/>
                </a:cubicBezTo>
                <a:cubicBezTo>
                  <a:pt x="5875860" y="594950"/>
                  <a:pt x="5875872" y="590013"/>
                  <a:pt x="5887179" y="574411"/>
                </a:cubicBezTo>
                <a:cubicBezTo>
                  <a:pt x="5898486" y="558809"/>
                  <a:pt x="5907936" y="539683"/>
                  <a:pt x="5915530" y="517032"/>
                </a:cubicBezTo>
                <a:cubicBezTo>
                  <a:pt x="5923122" y="494382"/>
                  <a:pt x="5926482" y="480544"/>
                  <a:pt x="5925608" y="475518"/>
                </a:cubicBezTo>
                <a:cubicBezTo>
                  <a:pt x="5924732" y="470491"/>
                  <a:pt x="5924058" y="465067"/>
                  <a:pt x="5923586" y="459245"/>
                </a:cubicBezTo>
                <a:cubicBezTo>
                  <a:pt x="5923349" y="456334"/>
                  <a:pt x="5924921" y="455033"/>
                  <a:pt x="5928302" y="455344"/>
                </a:cubicBezTo>
                <a:close/>
                <a:moveTo>
                  <a:pt x="3785176" y="455344"/>
                </a:moveTo>
                <a:cubicBezTo>
                  <a:pt x="3788557" y="455654"/>
                  <a:pt x="3793746" y="457574"/>
                  <a:pt x="3800744" y="461106"/>
                </a:cubicBezTo>
                <a:cubicBezTo>
                  <a:pt x="3814740" y="468168"/>
                  <a:pt x="3819637" y="474818"/>
                  <a:pt x="3815435" y="481056"/>
                </a:cubicBezTo>
                <a:cubicBezTo>
                  <a:pt x="3811234" y="487294"/>
                  <a:pt x="3807122" y="495995"/>
                  <a:pt x="3803099" y="507159"/>
                </a:cubicBezTo>
                <a:cubicBezTo>
                  <a:pt x="3799077" y="518323"/>
                  <a:pt x="3791796" y="531835"/>
                  <a:pt x="3781256" y="547695"/>
                </a:cubicBezTo>
                <a:cubicBezTo>
                  <a:pt x="3798952" y="544297"/>
                  <a:pt x="3815113" y="538948"/>
                  <a:pt x="3829740" y="531649"/>
                </a:cubicBezTo>
                <a:cubicBezTo>
                  <a:pt x="3844367" y="524350"/>
                  <a:pt x="3856140" y="524117"/>
                  <a:pt x="3865060" y="530950"/>
                </a:cubicBezTo>
                <a:cubicBezTo>
                  <a:pt x="3873980" y="537783"/>
                  <a:pt x="3873015" y="543408"/>
                  <a:pt x="3862167" y="547824"/>
                </a:cubicBezTo>
                <a:cubicBezTo>
                  <a:pt x="3851318" y="552241"/>
                  <a:pt x="3833347" y="556328"/>
                  <a:pt x="3808251" y="560085"/>
                </a:cubicBezTo>
                <a:cubicBezTo>
                  <a:pt x="3821746" y="562652"/>
                  <a:pt x="3826883" y="568876"/>
                  <a:pt x="3823663" y="578756"/>
                </a:cubicBezTo>
                <a:cubicBezTo>
                  <a:pt x="3820444" y="588637"/>
                  <a:pt x="3817705" y="599453"/>
                  <a:pt x="3815446" y="611205"/>
                </a:cubicBezTo>
                <a:cubicBezTo>
                  <a:pt x="3813188" y="622956"/>
                  <a:pt x="3808990" y="635981"/>
                  <a:pt x="3802852" y="650278"/>
                </a:cubicBezTo>
                <a:cubicBezTo>
                  <a:pt x="3810453" y="659269"/>
                  <a:pt x="3819297" y="667934"/>
                  <a:pt x="3829385" y="676273"/>
                </a:cubicBezTo>
                <a:cubicBezTo>
                  <a:pt x="3839473" y="684612"/>
                  <a:pt x="3849956" y="690954"/>
                  <a:pt x="3860833" y="695299"/>
                </a:cubicBezTo>
                <a:cubicBezTo>
                  <a:pt x="3871710" y="699644"/>
                  <a:pt x="3881637" y="704298"/>
                  <a:pt x="3890614" y="709259"/>
                </a:cubicBezTo>
                <a:cubicBezTo>
                  <a:pt x="3899591" y="714221"/>
                  <a:pt x="3895010" y="717584"/>
                  <a:pt x="3876869" y="719348"/>
                </a:cubicBezTo>
                <a:cubicBezTo>
                  <a:pt x="3858729" y="721112"/>
                  <a:pt x="3845034" y="721273"/>
                  <a:pt x="3835784" y="719832"/>
                </a:cubicBezTo>
                <a:cubicBezTo>
                  <a:pt x="3826535" y="718390"/>
                  <a:pt x="3819784" y="714365"/>
                  <a:pt x="3815532" y="707754"/>
                </a:cubicBezTo>
                <a:cubicBezTo>
                  <a:pt x="3811281" y="701143"/>
                  <a:pt x="3801963" y="687441"/>
                  <a:pt x="3787580" y="666647"/>
                </a:cubicBezTo>
                <a:cubicBezTo>
                  <a:pt x="3781428" y="675065"/>
                  <a:pt x="3774175" y="682060"/>
                  <a:pt x="3765822" y="687631"/>
                </a:cubicBezTo>
                <a:cubicBezTo>
                  <a:pt x="3757469" y="693202"/>
                  <a:pt x="3747352" y="697396"/>
                  <a:pt x="3735471" y="700214"/>
                </a:cubicBezTo>
                <a:cubicBezTo>
                  <a:pt x="3732501" y="700919"/>
                  <a:pt x="3730207" y="701292"/>
                  <a:pt x="3728589" y="701333"/>
                </a:cubicBezTo>
                <a:lnTo>
                  <a:pt x="3726872" y="700803"/>
                </a:lnTo>
                <a:lnTo>
                  <a:pt x="3726297" y="710840"/>
                </a:lnTo>
                <a:cubicBezTo>
                  <a:pt x="3723859" y="720972"/>
                  <a:pt x="3718862" y="722252"/>
                  <a:pt x="3711304" y="714680"/>
                </a:cubicBezTo>
                <a:cubicBezTo>
                  <a:pt x="3703747" y="707108"/>
                  <a:pt x="3696871" y="700548"/>
                  <a:pt x="3690676" y="694998"/>
                </a:cubicBezTo>
                <a:cubicBezTo>
                  <a:pt x="3677612" y="705538"/>
                  <a:pt x="3664860" y="713110"/>
                  <a:pt x="3652420" y="717713"/>
                </a:cubicBezTo>
                <a:cubicBezTo>
                  <a:pt x="3639980" y="722316"/>
                  <a:pt x="3626819" y="725080"/>
                  <a:pt x="3612937" y="726005"/>
                </a:cubicBezTo>
                <a:cubicBezTo>
                  <a:pt x="3599056" y="726930"/>
                  <a:pt x="3597464" y="724263"/>
                  <a:pt x="3608162" y="718003"/>
                </a:cubicBezTo>
                <a:cubicBezTo>
                  <a:pt x="3618860" y="711744"/>
                  <a:pt x="3629852" y="706008"/>
                  <a:pt x="3641137" y="700795"/>
                </a:cubicBezTo>
                <a:cubicBezTo>
                  <a:pt x="3652423" y="695582"/>
                  <a:pt x="3662634" y="688968"/>
                  <a:pt x="3671768" y="680952"/>
                </a:cubicBezTo>
                <a:cubicBezTo>
                  <a:pt x="3662232" y="674628"/>
                  <a:pt x="3655123" y="670311"/>
                  <a:pt x="3650441" y="668003"/>
                </a:cubicBezTo>
                <a:cubicBezTo>
                  <a:pt x="3645759" y="665694"/>
                  <a:pt x="3644557" y="662299"/>
                  <a:pt x="3646838" y="657817"/>
                </a:cubicBezTo>
                <a:cubicBezTo>
                  <a:pt x="3649118" y="653336"/>
                  <a:pt x="3651126" y="648177"/>
                  <a:pt x="3652860" y="642341"/>
                </a:cubicBezTo>
                <a:cubicBezTo>
                  <a:pt x="3633071" y="644979"/>
                  <a:pt x="3619527" y="648339"/>
                  <a:pt x="3612227" y="652418"/>
                </a:cubicBezTo>
                <a:cubicBezTo>
                  <a:pt x="3604929" y="656498"/>
                  <a:pt x="3596152" y="653562"/>
                  <a:pt x="3585899" y="643610"/>
                </a:cubicBezTo>
                <a:cubicBezTo>
                  <a:pt x="3575646" y="633658"/>
                  <a:pt x="3576969" y="629141"/>
                  <a:pt x="3589868" y="630058"/>
                </a:cubicBezTo>
                <a:cubicBezTo>
                  <a:pt x="3602767" y="630976"/>
                  <a:pt x="3625263" y="628904"/>
                  <a:pt x="3657356" y="623842"/>
                </a:cubicBezTo>
                <a:cubicBezTo>
                  <a:pt x="3659765" y="613761"/>
                  <a:pt x="3660070" y="604626"/>
                  <a:pt x="3658270" y="596438"/>
                </a:cubicBezTo>
                <a:cubicBezTo>
                  <a:pt x="3656471" y="588250"/>
                  <a:pt x="3661895" y="587210"/>
                  <a:pt x="3674543" y="593319"/>
                </a:cubicBezTo>
                <a:cubicBezTo>
                  <a:pt x="3687191" y="599428"/>
                  <a:pt x="3692482" y="604346"/>
                  <a:pt x="3690417" y="608075"/>
                </a:cubicBezTo>
                <a:cubicBezTo>
                  <a:pt x="3688352" y="611803"/>
                  <a:pt x="3685334" y="615525"/>
                  <a:pt x="3681362" y="619239"/>
                </a:cubicBezTo>
                <a:lnTo>
                  <a:pt x="3700764" y="617045"/>
                </a:lnTo>
                <a:cubicBezTo>
                  <a:pt x="3702127" y="613115"/>
                  <a:pt x="3702582" y="608451"/>
                  <a:pt x="3702130" y="603052"/>
                </a:cubicBezTo>
                <a:cubicBezTo>
                  <a:pt x="3701678" y="597653"/>
                  <a:pt x="3705396" y="597180"/>
                  <a:pt x="3713283" y="601633"/>
                </a:cubicBezTo>
                <a:cubicBezTo>
                  <a:pt x="3721170" y="606085"/>
                  <a:pt x="3726372" y="609918"/>
                  <a:pt x="3728889" y="613130"/>
                </a:cubicBezTo>
                <a:cubicBezTo>
                  <a:pt x="3731405" y="616342"/>
                  <a:pt x="3731448" y="620540"/>
                  <a:pt x="3729018" y="625724"/>
                </a:cubicBezTo>
                <a:cubicBezTo>
                  <a:pt x="3726587" y="630908"/>
                  <a:pt x="3723576" y="638222"/>
                  <a:pt x="3719983" y="647665"/>
                </a:cubicBezTo>
                <a:cubicBezTo>
                  <a:pt x="3716391" y="657108"/>
                  <a:pt x="3711620" y="666432"/>
                  <a:pt x="3705668" y="675639"/>
                </a:cubicBezTo>
                <a:cubicBezTo>
                  <a:pt x="3711276" y="679238"/>
                  <a:pt x="3716725" y="683472"/>
                  <a:pt x="3722016" y="688341"/>
                </a:cubicBezTo>
                <a:lnTo>
                  <a:pt x="3727030" y="697571"/>
                </a:lnTo>
                <a:lnTo>
                  <a:pt x="3732287" y="692750"/>
                </a:lnTo>
                <a:cubicBezTo>
                  <a:pt x="3742046" y="684956"/>
                  <a:pt x="3750450" y="677535"/>
                  <a:pt x="3757497" y="670487"/>
                </a:cubicBezTo>
                <a:cubicBezTo>
                  <a:pt x="3764546" y="663439"/>
                  <a:pt x="3770608" y="656380"/>
                  <a:pt x="3775684" y="649310"/>
                </a:cubicBezTo>
                <a:cubicBezTo>
                  <a:pt x="3769648" y="639602"/>
                  <a:pt x="3763811" y="631066"/>
                  <a:pt x="3758175" y="623702"/>
                </a:cubicBezTo>
                <a:cubicBezTo>
                  <a:pt x="3752539" y="616338"/>
                  <a:pt x="3747527" y="609599"/>
                  <a:pt x="3743139" y="603482"/>
                </a:cubicBezTo>
                <a:cubicBezTo>
                  <a:pt x="3738751" y="597366"/>
                  <a:pt x="3740071" y="593738"/>
                  <a:pt x="3747097" y="592598"/>
                </a:cubicBezTo>
                <a:cubicBezTo>
                  <a:pt x="3754124" y="591458"/>
                  <a:pt x="3759409" y="593111"/>
                  <a:pt x="3762950" y="597556"/>
                </a:cubicBezTo>
                <a:cubicBezTo>
                  <a:pt x="3766492" y="602002"/>
                  <a:pt x="3774157" y="613280"/>
                  <a:pt x="3785945" y="631392"/>
                </a:cubicBezTo>
                <a:cubicBezTo>
                  <a:pt x="3789917" y="622100"/>
                  <a:pt x="3792578" y="611004"/>
                  <a:pt x="3793925" y="598105"/>
                </a:cubicBezTo>
                <a:cubicBezTo>
                  <a:pt x="3795273" y="585206"/>
                  <a:pt x="3795596" y="573407"/>
                  <a:pt x="3794893" y="562710"/>
                </a:cubicBezTo>
                <a:cubicBezTo>
                  <a:pt x="3790261" y="563613"/>
                  <a:pt x="3784002" y="563613"/>
                  <a:pt x="3776115" y="562710"/>
                </a:cubicBezTo>
                <a:cubicBezTo>
                  <a:pt x="3766005" y="574655"/>
                  <a:pt x="3755307" y="583492"/>
                  <a:pt x="3744021" y="589221"/>
                </a:cubicBezTo>
                <a:cubicBezTo>
                  <a:pt x="3732736" y="594950"/>
                  <a:pt x="3732747" y="590013"/>
                  <a:pt x="3744053" y="574411"/>
                </a:cubicBezTo>
                <a:cubicBezTo>
                  <a:pt x="3755361" y="558809"/>
                  <a:pt x="3764811" y="539683"/>
                  <a:pt x="3772404" y="517032"/>
                </a:cubicBezTo>
                <a:cubicBezTo>
                  <a:pt x="3779997" y="494382"/>
                  <a:pt x="3783357" y="480544"/>
                  <a:pt x="3782482" y="475518"/>
                </a:cubicBezTo>
                <a:cubicBezTo>
                  <a:pt x="3781607" y="470491"/>
                  <a:pt x="3780933" y="465067"/>
                  <a:pt x="3780460" y="459245"/>
                </a:cubicBezTo>
                <a:cubicBezTo>
                  <a:pt x="3780223" y="456334"/>
                  <a:pt x="3781795" y="455033"/>
                  <a:pt x="3785176" y="455344"/>
                </a:cubicBezTo>
                <a:close/>
                <a:moveTo>
                  <a:pt x="2369994" y="452620"/>
                </a:moveTo>
                <a:cubicBezTo>
                  <a:pt x="2377150" y="451214"/>
                  <a:pt x="2384571" y="454000"/>
                  <a:pt x="2392257" y="460977"/>
                </a:cubicBezTo>
                <a:cubicBezTo>
                  <a:pt x="2399943" y="467953"/>
                  <a:pt x="2398742" y="473148"/>
                  <a:pt x="2388654" y="476561"/>
                </a:cubicBezTo>
                <a:cubicBezTo>
                  <a:pt x="2378566" y="479974"/>
                  <a:pt x="2352570" y="484498"/>
                  <a:pt x="2310668" y="490134"/>
                </a:cubicBezTo>
                <a:cubicBezTo>
                  <a:pt x="2319659" y="497834"/>
                  <a:pt x="2320323" y="504270"/>
                  <a:pt x="2312658" y="509439"/>
                </a:cubicBezTo>
                <a:cubicBezTo>
                  <a:pt x="2304993" y="514609"/>
                  <a:pt x="2291732" y="527813"/>
                  <a:pt x="2272875" y="549051"/>
                </a:cubicBezTo>
                <a:cubicBezTo>
                  <a:pt x="2301182" y="545494"/>
                  <a:pt x="2325808" y="542156"/>
                  <a:pt x="2346752" y="539037"/>
                </a:cubicBezTo>
                <a:cubicBezTo>
                  <a:pt x="2367696" y="535918"/>
                  <a:pt x="2381760" y="532982"/>
                  <a:pt x="2388944" y="530229"/>
                </a:cubicBezTo>
                <a:cubicBezTo>
                  <a:pt x="2396129" y="527476"/>
                  <a:pt x="2403077" y="527569"/>
                  <a:pt x="2409788" y="530509"/>
                </a:cubicBezTo>
                <a:cubicBezTo>
                  <a:pt x="2416499" y="533448"/>
                  <a:pt x="2424601" y="539149"/>
                  <a:pt x="2434094" y="547609"/>
                </a:cubicBezTo>
                <a:cubicBezTo>
                  <a:pt x="2443588" y="556070"/>
                  <a:pt x="2445793" y="563072"/>
                  <a:pt x="2440709" y="568614"/>
                </a:cubicBezTo>
                <a:cubicBezTo>
                  <a:pt x="2435625" y="574157"/>
                  <a:pt x="2431786" y="583202"/>
                  <a:pt x="2429190" y="595749"/>
                </a:cubicBezTo>
                <a:cubicBezTo>
                  <a:pt x="2426595" y="608297"/>
                  <a:pt x="2424386" y="624111"/>
                  <a:pt x="2422565" y="643190"/>
                </a:cubicBezTo>
                <a:cubicBezTo>
                  <a:pt x="2420744" y="662270"/>
                  <a:pt x="2417011" y="677926"/>
                  <a:pt x="2411369" y="690158"/>
                </a:cubicBezTo>
                <a:cubicBezTo>
                  <a:pt x="2405726" y="702390"/>
                  <a:pt x="2398742" y="710977"/>
                  <a:pt x="2390418" y="715917"/>
                </a:cubicBezTo>
                <a:cubicBezTo>
                  <a:pt x="2382093" y="720857"/>
                  <a:pt x="2376612" y="716978"/>
                  <a:pt x="2373973" y="704280"/>
                </a:cubicBezTo>
                <a:cubicBezTo>
                  <a:pt x="2371335" y="691582"/>
                  <a:pt x="2369019" y="682572"/>
                  <a:pt x="2367025" y="677252"/>
                </a:cubicBezTo>
                <a:cubicBezTo>
                  <a:pt x="2356413" y="676478"/>
                  <a:pt x="2335401" y="677442"/>
                  <a:pt x="2303989" y="680145"/>
                </a:cubicBezTo>
                <a:cubicBezTo>
                  <a:pt x="2272577" y="682848"/>
                  <a:pt x="2246123" y="685024"/>
                  <a:pt x="2224627" y="686674"/>
                </a:cubicBezTo>
                <a:cubicBezTo>
                  <a:pt x="2217442" y="704814"/>
                  <a:pt x="2211290" y="708621"/>
                  <a:pt x="2206171" y="698096"/>
                </a:cubicBezTo>
                <a:cubicBezTo>
                  <a:pt x="2201052" y="687570"/>
                  <a:pt x="2198036" y="672789"/>
                  <a:pt x="2197126" y="653752"/>
                </a:cubicBezTo>
                <a:cubicBezTo>
                  <a:pt x="2196216" y="634715"/>
                  <a:pt x="2194448" y="618174"/>
                  <a:pt x="2191824" y="604128"/>
                </a:cubicBezTo>
                <a:cubicBezTo>
                  <a:pt x="2189200" y="590081"/>
                  <a:pt x="2185378" y="577165"/>
                  <a:pt x="2180359" y="565377"/>
                </a:cubicBezTo>
                <a:cubicBezTo>
                  <a:pt x="2175340" y="553589"/>
                  <a:pt x="2177104" y="548398"/>
                  <a:pt x="2185650" y="549803"/>
                </a:cubicBezTo>
                <a:cubicBezTo>
                  <a:pt x="2194197" y="551209"/>
                  <a:pt x="2200840" y="552560"/>
                  <a:pt x="2205580" y="553858"/>
                </a:cubicBezTo>
                <a:cubicBezTo>
                  <a:pt x="2210319" y="555156"/>
                  <a:pt x="2226369" y="554571"/>
                  <a:pt x="2253730" y="552105"/>
                </a:cubicBezTo>
                <a:cubicBezTo>
                  <a:pt x="2266436" y="532631"/>
                  <a:pt x="2273900" y="519108"/>
                  <a:pt x="2276123" y="511537"/>
                </a:cubicBezTo>
                <a:cubicBezTo>
                  <a:pt x="2278345" y="503965"/>
                  <a:pt x="2279457" y="498078"/>
                  <a:pt x="2279457" y="493877"/>
                </a:cubicBezTo>
                <a:cubicBezTo>
                  <a:pt x="2274839" y="494723"/>
                  <a:pt x="2269444" y="495608"/>
                  <a:pt x="2263270" y="496533"/>
                </a:cubicBezTo>
                <a:cubicBezTo>
                  <a:pt x="2257097" y="497458"/>
                  <a:pt x="2251708" y="497677"/>
                  <a:pt x="2247105" y="497189"/>
                </a:cubicBezTo>
                <a:cubicBezTo>
                  <a:pt x="2242502" y="496702"/>
                  <a:pt x="2236393" y="492855"/>
                  <a:pt x="2228778" y="485649"/>
                </a:cubicBezTo>
                <a:cubicBezTo>
                  <a:pt x="2221164" y="478443"/>
                  <a:pt x="2225932" y="474840"/>
                  <a:pt x="2243083" y="474840"/>
                </a:cubicBezTo>
                <a:cubicBezTo>
                  <a:pt x="2257179" y="474840"/>
                  <a:pt x="2275761" y="472843"/>
                  <a:pt x="2298827" y="468849"/>
                </a:cubicBezTo>
                <a:cubicBezTo>
                  <a:pt x="2321893" y="464856"/>
                  <a:pt x="2337732" y="461504"/>
                  <a:pt x="2346343" y="458793"/>
                </a:cubicBezTo>
                <a:cubicBezTo>
                  <a:pt x="2354954" y="456083"/>
                  <a:pt x="2362838" y="454025"/>
                  <a:pt x="2369994" y="452620"/>
                </a:cubicBezTo>
                <a:close/>
                <a:moveTo>
                  <a:pt x="1303194" y="452620"/>
                </a:moveTo>
                <a:cubicBezTo>
                  <a:pt x="1310350" y="451214"/>
                  <a:pt x="1317771" y="454000"/>
                  <a:pt x="1325457" y="460977"/>
                </a:cubicBezTo>
                <a:cubicBezTo>
                  <a:pt x="1333144" y="467953"/>
                  <a:pt x="1331942" y="473148"/>
                  <a:pt x="1321854" y="476561"/>
                </a:cubicBezTo>
                <a:cubicBezTo>
                  <a:pt x="1311766" y="479974"/>
                  <a:pt x="1285770" y="484498"/>
                  <a:pt x="1243869" y="490134"/>
                </a:cubicBezTo>
                <a:cubicBezTo>
                  <a:pt x="1252860" y="497834"/>
                  <a:pt x="1253523" y="504270"/>
                  <a:pt x="1245859" y="509439"/>
                </a:cubicBezTo>
                <a:cubicBezTo>
                  <a:pt x="1238193" y="514609"/>
                  <a:pt x="1224932" y="527813"/>
                  <a:pt x="1206075" y="549051"/>
                </a:cubicBezTo>
                <a:cubicBezTo>
                  <a:pt x="1234383" y="545494"/>
                  <a:pt x="1259008" y="542156"/>
                  <a:pt x="1279952" y="539037"/>
                </a:cubicBezTo>
                <a:cubicBezTo>
                  <a:pt x="1300896" y="535918"/>
                  <a:pt x="1314960" y="532982"/>
                  <a:pt x="1322144" y="530229"/>
                </a:cubicBezTo>
                <a:cubicBezTo>
                  <a:pt x="1329329" y="527476"/>
                  <a:pt x="1336277" y="527569"/>
                  <a:pt x="1342988" y="530509"/>
                </a:cubicBezTo>
                <a:cubicBezTo>
                  <a:pt x="1349699" y="533448"/>
                  <a:pt x="1357802" y="539149"/>
                  <a:pt x="1367295" y="547609"/>
                </a:cubicBezTo>
                <a:cubicBezTo>
                  <a:pt x="1376788" y="556070"/>
                  <a:pt x="1378993" y="563072"/>
                  <a:pt x="1373910" y="568614"/>
                </a:cubicBezTo>
                <a:cubicBezTo>
                  <a:pt x="1368826" y="574157"/>
                  <a:pt x="1364986" y="583202"/>
                  <a:pt x="1362390" y="595749"/>
                </a:cubicBezTo>
                <a:cubicBezTo>
                  <a:pt x="1359795" y="608297"/>
                  <a:pt x="1357586" y="624111"/>
                  <a:pt x="1355765" y="643190"/>
                </a:cubicBezTo>
                <a:cubicBezTo>
                  <a:pt x="1353944" y="662270"/>
                  <a:pt x="1350212" y="677926"/>
                  <a:pt x="1344569" y="690158"/>
                </a:cubicBezTo>
                <a:cubicBezTo>
                  <a:pt x="1338927" y="702390"/>
                  <a:pt x="1331942" y="710977"/>
                  <a:pt x="1323618" y="715917"/>
                </a:cubicBezTo>
                <a:cubicBezTo>
                  <a:pt x="1315293" y="720857"/>
                  <a:pt x="1309812" y="716978"/>
                  <a:pt x="1307173" y="704280"/>
                </a:cubicBezTo>
                <a:cubicBezTo>
                  <a:pt x="1304535" y="691582"/>
                  <a:pt x="1302219" y="682572"/>
                  <a:pt x="1300225" y="677252"/>
                </a:cubicBezTo>
                <a:cubicBezTo>
                  <a:pt x="1289614" y="676478"/>
                  <a:pt x="1268602" y="677442"/>
                  <a:pt x="1237189" y="680145"/>
                </a:cubicBezTo>
                <a:cubicBezTo>
                  <a:pt x="1205778" y="682848"/>
                  <a:pt x="1179323" y="685024"/>
                  <a:pt x="1157828" y="686674"/>
                </a:cubicBezTo>
                <a:cubicBezTo>
                  <a:pt x="1150643" y="704814"/>
                  <a:pt x="1144491" y="708621"/>
                  <a:pt x="1139372" y="698096"/>
                </a:cubicBezTo>
                <a:cubicBezTo>
                  <a:pt x="1134252" y="687570"/>
                  <a:pt x="1131237" y="672789"/>
                  <a:pt x="1130326" y="653752"/>
                </a:cubicBezTo>
                <a:cubicBezTo>
                  <a:pt x="1129416" y="634715"/>
                  <a:pt x="1127648" y="618174"/>
                  <a:pt x="1125024" y="604128"/>
                </a:cubicBezTo>
                <a:cubicBezTo>
                  <a:pt x="1122400" y="590081"/>
                  <a:pt x="1118578" y="577165"/>
                  <a:pt x="1113559" y="565377"/>
                </a:cubicBezTo>
                <a:cubicBezTo>
                  <a:pt x="1108540" y="553589"/>
                  <a:pt x="1110304" y="548398"/>
                  <a:pt x="1118851" y="549803"/>
                </a:cubicBezTo>
                <a:cubicBezTo>
                  <a:pt x="1127397" y="551209"/>
                  <a:pt x="1134040" y="552560"/>
                  <a:pt x="1138780" y="553858"/>
                </a:cubicBezTo>
                <a:cubicBezTo>
                  <a:pt x="1143520" y="555156"/>
                  <a:pt x="1159570" y="554571"/>
                  <a:pt x="1186931" y="552105"/>
                </a:cubicBezTo>
                <a:cubicBezTo>
                  <a:pt x="1199636" y="532631"/>
                  <a:pt x="1207101" y="519108"/>
                  <a:pt x="1209323" y="511537"/>
                </a:cubicBezTo>
                <a:cubicBezTo>
                  <a:pt x="1211546" y="503965"/>
                  <a:pt x="1212657" y="498078"/>
                  <a:pt x="1212657" y="493877"/>
                </a:cubicBezTo>
                <a:cubicBezTo>
                  <a:pt x="1208039" y="494723"/>
                  <a:pt x="1202644" y="495608"/>
                  <a:pt x="1196470" y="496533"/>
                </a:cubicBezTo>
                <a:cubicBezTo>
                  <a:pt x="1190297" y="497458"/>
                  <a:pt x="1184909" y="497677"/>
                  <a:pt x="1180305" y="497189"/>
                </a:cubicBezTo>
                <a:cubicBezTo>
                  <a:pt x="1175703" y="496702"/>
                  <a:pt x="1169593" y="492855"/>
                  <a:pt x="1161980" y="485649"/>
                </a:cubicBezTo>
                <a:cubicBezTo>
                  <a:pt x="1154364" y="478443"/>
                  <a:pt x="1159133" y="474840"/>
                  <a:pt x="1176283" y="474840"/>
                </a:cubicBezTo>
                <a:cubicBezTo>
                  <a:pt x="1190380" y="474840"/>
                  <a:pt x="1208961" y="472843"/>
                  <a:pt x="1232027" y="468849"/>
                </a:cubicBezTo>
                <a:cubicBezTo>
                  <a:pt x="1255093" y="464856"/>
                  <a:pt x="1270932" y="461504"/>
                  <a:pt x="1279544" y="458793"/>
                </a:cubicBezTo>
                <a:cubicBezTo>
                  <a:pt x="1288154" y="456083"/>
                  <a:pt x="1296038" y="454025"/>
                  <a:pt x="1303194" y="452620"/>
                </a:cubicBezTo>
                <a:close/>
                <a:moveTo>
                  <a:pt x="554090" y="447221"/>
                </a:moveTo>
                <a:cubicBezTo>
                  <a:pt x="555732" y="447072"/>
                  <a:pt x="557779" y="447355"/>
                  <a:pt x="560232" y="448070"/>
                </a:cubicBezTo>
                <a:cubicBezTo>
                  <a:pt x="570040" y="450931"/>
                  <a:pt x="578390" y="455183"/>
                  <a:pt x="585281" y="460826"/>
                </a:cubicBezTo>
                <a:cubicBezTo>
                  <a:pt x="592171" y="466469"/>
                  <a:pt x="593999" y="472062"/>
                  <a:pt x="590766" y="477604"/>
                </a:cubicBezTo>
                <a:cubicBezTo>
                  <a:pt x="587532" y="483147"/>
                  <a:pt x="584116" y="494468"/>
                  <a:pt x="580516" y="511569"/>
                </a:cubicBezTo>
                <a:cubicBezTo>
                  <a:pt x="576917" y="528670"/>
                  <a:pt x="572507" y="547430"/>
                  <a:pt x="567287" y="567851"/>
                </a:cubicBezTo>
                <a:cubicBezTo>
                  <a:pt x="589371" y="601278"/>
                  <a:pt x="607712" y="624620"/>
                  <a:pt x="622311" y="637877"/>
                </a:cubicBezTo>
                <a:cubicBezTo>
                  <a:pt x="636909" y="651135"/>
                  <a:pt x="653658" y="662216"/>
                  <a:pt x="672559" y="671122"/>
                </a:cubicBezTo>
                <a:cubicBezTo>
                  <a:pt x="691459" y="680027"/>
                  <a:pt x="693474" y="685107"/>
                  <a:pt x="678603" y="686362"/>
                </a:cubicBezTo>
                <a:cubicBezTo>
                  <a:pt x="663732" y="687616"/>
                  <a:pt x="648679" y="688007"/>
                  <a:pt x="633442" y="687534"/>
                </a:cubicBezTo>
                <a:cubicBezTo>
                  <a:pt x="618206" y="687061"/>
                  <a:pt x="605658" y="678367"/>
                  <a:pt x="595799" y="661453"/>
                </a:cubicBezTo>
                <a:cubicBezTo>
                  <a:pt x="585940" y="644538"/>
                  <a:pt x="574257" y="618823"/>
                  <a:pt x="560748" y="584306"/>
                </a:cubicBezTo>
                <a:cubicBezTo>
                  <a:pt x="549419" y="618981"/>
                  <a:pt x="536413" y="645729"/>
                  <a:pt x="521728" y="664550"/>
                </a:cubicBezTo>
                <a:cubicBezTo>
                  <a:pt x="507044" y="683372"/>
                  <a:pt x="490241" y="697425"/>
                  <a:pt x="471319" y="706710"/>
                </a:cubicBezTo>
                <a:cubicBezTo>
                  <a:pt x="452397" y="715996"/>
                  <a:pt x="451303" y="711686"/>
                  <a:pt x="468039" y="693783"/>
                </a:cubicBezTo>
                <a:cubicBezTo>
                  <a:pt x="484773" y="675879"/>
                  <a:pt x="499422" y="654591"/>
                  <a:pt x="511984" y="629919"/>
                </a:cubicBezTo>
                <a:cubicBezTo>
                  <a:pt x="524546" y="605246"/>
                  <a:pt x="533728" y="581789"/>
                  <a:pt x="539528" y="559548"/>
                </a:cubicBezTo>
                <a:cubicBezTo>
                  <a:pt x="545329" y="537306"/>
                  <a:pt x="549351" y="517932"/>
                  <a:pt x="551596" y="501427"/>
                </a:cubicBezTo>
                <a:cubicBezTo>
                  <a:pt x="553840" y="484921"/>
                  <a:pt x="553388" y="471187"/>
                  <a:pt x="550240" y="460224"/>
                </a:cubicBezTo>
                <a:cubicBezTo>
                  <a:pt x="547880" y="452001"/>
                  <a:pt x="549162" y="447667"/>
                  <a:pt x="554090" y="447221"/>
                </a:cubicBezTo>
                <a:close/>
                <a:moveTo>
                  <a:pt x="4874292" y="446920"/>
                </a:moveTo>
                <a:cubicBezTo>
                  <a:pt x="4877137" y="446923"/>
                  <a:pt x="4880375" y="447529"/>
                  <a:pt x="4884006" y="448737"/>
                </a:cubicBezTo>
                <a:cubicBezTo>
                  <a:pt x="4891270" y="451153"/>
                  <a:pt x="4898580" y="455667"/>
                  <a:pt x="4905936" y="462278"/>
                </a:cubicBezTo>
                <a:cubicBezTo>
                  <a:pt x="4913293" y="468889"/>
                  <a:pt x="4913375" y="474091"/>
                  <a:pt x="4906183" y="477884"/>
                </a:cubicBezTo>
                <a:cubicBezTo>
                  <a:pt x="4898992" y="481677"/>
                  <a:pt x="4890442" y="490686"/>
                  <a:pt x="4880532" y="504911"/>
                </a:cubicBezTo>
                <a:cubicBezTo>
                  <a:pt x="4887731" y="515753"/>
                  <a:pt x="4886688" y="522023"/>
                  <a:pt x="4877402" y="523722"/>
                </a:cubicBezTo>
                <a:cubicBezTo>
                  <a:pt x="4868118" y="525421"/>
                  <a:pt x="4857534" y="527153"/>
                  <a:pt x="4845653" y="528917"/>
                </a:cubicBezTo>
                <a:cubicBezTo>
                  <a:pt x="4833773" y="530681"/>
                  <a:pt x="4820408" y="532480"/>
                  <a:pt x="4805558" y="534316"/>
                </a:cubicBezTo>
                <a:cubicBezTo>
                  <a:pt x="4790709" y="536152"/>
                  <a:pt x="4779907" y="536618"/>
                  <a:pt x="4773153" y="535714"/>
                </a:cubicBezTo>
                <a:cubicBezTo>
                  <a:pt x="4769095" y="558802"/>
                  <a:pt x="4762462" y="581847"/>
                  <a:pt x="4753256" y="604848"/>
                </a:cubicBezTo>
                <a:lnTo>
                  <a:pt x="4750960" y="607123"/>
                </a:lnTo>
                <a:lnTo>
                  <a:pt x="4771392" y="605959"/>
                </a:lnTo>
                <a:cubicBezTo>
                  <a:pt x="4780621" y="605179"/>
                  <a:pt x="4792240" y="604009"/>
                  <a:pt x="4806246" y="602450"/>
                </a:cubicBezTo>
                <a:cubicBezTo>
                  <a:pt x="4834260" y="599331"/>
                  <a:pt x="4856659" y="596413"/>
                  <a:pt x="4873445" y="593695"/>
                </a:cubicBezTo>
                <a:cubicBezTo>
                  <a:pt x="4890230" y="590978"/>
                  <a:pt x="4905897" y="588257"/>
                  <a:pt x="4920445" y="585532"/>
                </a:cubicBezTo>
                <a:cubicBezTo>
                  <a:pt x="4934993" y="582807"/>
                  <a:pt x="4945924" y="583987"/>
                  <a:pt x="4953237" y="589070"/>
                </a:cubicBezTo>
                <a:cubicBezTo>
                  <a:pt x="4960551" y="594154"/>
                  <a:pt x="4964208" y="598388"/>
                  <a:pt x="4964208" y="601772"/>
                </a:cubicBezTo>
                <a:cubicBezTo>
                  <a:pt x="4964208" y="607121"/>
                  <a:pt x="4957715" y="610047"/>
                  <a:pt x="4944730" y="610549"/>
                </a:cubicBezTo>
                <a:cubicBezTo>
                  <a:pt x="4931745" y="611050"/>
                  <a:pt x="4916039" y="611975"/>
                  <a:pt x="4897612" y="613323"/>
                </a:cubicBezTo>
                <a:cubicBezTo>
                  <a:pt x="4879185" y="614671"/>
                  <a:pt x="4854591" y="616464"/>
                  <a:pt x="4823831" y="618701"/>
                </a:cubicBezTo>
                <a:cubicBezTo>
                  <a:pt x="4836436" y="627778"/>
                  <a:pt x="4839519" y="634766"/>
                  <a:pt x="4833081" y="639663"/>
                </a:cubicBezTo>
                <a:cubicBezTo>
                  <a:pt x="4826642" y="644560"/>
                  <a:pt x="4819665" y="650325"/>
                  <a:pt x="4812151" y="656957"/>
                </a:cubicBezTo>
                <a:cubicBezTo>
                  <a:pt x="4804637" y="663589"/>
                  <a:pt x="4797958" y="668634"/>
                  <a:pt x="4792114" y="672090"/>
                </a:cubicBezTo>
                <a:cubicBezTo>
                  <a:pt x="4786271" y="675546"/>
                  <a:pt x="4787658" y="677073"/>
                  <a:pt x="4796277" y="676671"/>
                </a:cubicBezTo>
                <a:cubicBezTo>
                  <a:pt x="4804895" y="676270"/>
                  <a:pt x="4832027" y="673194"/>
                  <a:pt x="4877672" y="667443"/>
                </a:cubicBezTo>
                <a:cubicBezTo>
                  <a:pt x="4867447" y="658739"/>
                  <a:pt x="4859940" y="650102"/>
                  <a:pt x="4855150" y="641534"/>
                </a:cubicBezTo>
                <a:cubicBezTo>
                  <a:pt x="4850360" y="632966"/>
                  <a:pt x="4853745" y="630334"/>
                  <a:pt x="4865303" y="633640"/>
                </a:cubicBezTo>
                <a:cubicBezTo>
                  <a:pt x="4876862" y="636945"/>
                  <a:pt x="4890567" y="643961"/>
                  <a:pt x="4906420" y="654688"/>
                </a:cubicBezTo>
                <a:cubicBezTo>
                  <a:pt x="4922273" y="665414"/>
                  <a:pt x="4931143" y="675363"/>
                  <a:pt x="4933028" y="684533"/>
                </a:cubicBezTo>
                <a:cubicBezTo>
                  <a:pt x="4934914" y="693704"/>
                  <a:pt x="4934007" y="701562"/>
                  <a:pt x="4930307" y="708109"/>
                </a:cubicBezTo>
                <a:cubicBezTo>
                  <a:pt x="4926608" y="714655"/>
                  <a:pt x="4920904" y="714565"/>
                  <a:pt x="4913196" y="707840"/>
                </a:cubicBezTo>
                <a:cubicBezTo>
                  <a:pt x="4905488" y="701114"/>
                  <a:pt x="4896737" y="692331"/>
                  <a:pt x="4886943" y="681490"/>
                </a:cubicBezTo>
                <a:cubicBezTo>
                  <a:pt x="4854218" y="686896"/>
                  <a:pt x="4829187" y="691599"/>
                  <a:pt x="4811850" y="695600"/>
                </a:cubicBezTo>
                <a:cubicBezTo>
                  <a:pt x="4794513" y="699601"/>
                  <a:pt x="4779499" y="704323"/>
                  <a:pt x="4766807" y="709765"/>
                </a:cubicBezTo>
                <a:cubicBezTo>
                  <a:pt x="4754116" y="715207"/>
                  <a:pt x="4747147" y="714798"/>
                  <a:pt x="4745899" y="708539"/>
                </a:cubicBezTo>
                <a:cubicBezTo>
                  <a:pt x="4744652" y="702279"/>
                  <a:pt x="4744272" y="696626"/>
                  <a:pt x="4744759" y="691578"/>
                </a:cubicBezTo>
                <a:cubicBezTo>
                  <a:pt x="4745247" y="686530"/>
                  <a:pt x="4750115" y="681923"/>
                  <a:pt x="4759365" y="677758"/>
                </a:cubicBezTo>
                <a:cubicBezTo>
                  <a:pt x="4768614" y="673592"/>
                  <a:pt x="4778495" y="663754"/>
                  <a:pt x="4789006" y="648245"/>
                </a:cubicBezTo>
                <a:cubicBezTo>
                  <a:pt x="4799517" y="632736"/>
                  <a:pt x="4804113" y="624021"/>
                  <a:pt x="4802794" y="622100"/>
                </a:cubicBezTo>
                <a:cubicBezTo>
                  <a:pt x="4793014" y="623906"/>
                  <a:pt x="4783560" y="625710"/>
                  <a:pt x="4774433" y="627509"/>
                </a:cubicBezTo>
                <a:cubicBezTo>
                  <a:pt x="4765305" y="629309"/>
                  <a:pt x="4756095" y="627205"/>
                  <a:pt x="4746803" y="621196"/>
                </a:cubicBezTo>
                <a:cubicBezTo>
                  <a:pt x="4744838" y="619232"/>
                  <a:pt x="4744759" y="618185"/>
                  <a:pt x="4746566" y="618056"/>
                </a:cubicBezTo>
                <a:cubicBezTo>
                  <a:pt x="4739224" y="634647"/>
                  <a:pt x="4729888" y="649174"/>
                  <a:pt x="4718560" y="661636"/>
                </a:cubicBezTo>
                <a:cubicBezTo>
                  <a:pt x="4704134" y="683275"/>
                  <a:pt x="4687227" y="698967"/>
                  <a:pt x="4667838" y="708711"/>
                </a:cubicBezTo>
                <a:cubicBezTo>
                  <a:pt x="4648450" y="718455"/>
                  <a:pt x="4648271" y="713440"/>
                  <a:pt x="4667301" y="693664"/>
                </a:cubicBezTo>
                <a:cubicBezTo>
                  <a:pt x="4686330" y="673889"/>
                  <a:pt x="4702316" y="651960"/>
                  <a:pt x="4715258" y="627875"/>
                </a:cubicBezTo>
                <a:cubicBezTo>
                  <a:pt x="4728200" y="603791"/>
                  <a:pt x="4738030" y="574612"/>
                  <a:pt x="4744749" y="540339"/>
                </a:cubicBezTo>
                <a:cubicBezTo>
                  <a:pt x="4751467" y="506066"/>
                  <a:pt x="4753027" y="483652"/>
                  <a:pt x="4749427" y="473098"/>
                </a:cubicBezTo>
                <a:cubicBezTo>
                  <a:pt x="4745828" y="462543"/>
                  <a:pt x="4748219" y="458696"/>
                  <a:pt x="4756601" y="461557"/>
                </a:cubicBezTo>
                <a:cubicBezTo>
                  <a:pt x="4764983" y="464418"/>
                  <a:pt x="4770980" y="466670"/>
                  <a:pt x="4774594" y="468312"/>
                </a:cubicBezTo>
                <a:cubicBezTo>
                  <a:pt x="4778208" y="469954"/>
                  <a:pt x="4790229" y="468781"/>
                  <a:pt x="4810656" y="464795"/>
                </a:cubicBezTo>
                <a:cubicBezTo>
                  <a:pt x="4831084" y="460808"/>
                  <a:pt x="4844542" y="457732"/>
                  <a:pt x="4851031" y="455567"/>
                </a:cubicBezTo>
                <a:cubicBezTo>
                  <a:pt x="4857520" y="453401"/>
                  <a:pt x="4862822" y="451118"/>
                  <a:pt x="4866938" y="448716"/>
                </a:cubicBezTo>
                <a:cubicBezTo>
                  <a:pt x="4868996" y="447515"/>
                  <a:pt x="4871447" y="446916"/>
                  <a:pt x="4874292" y="446920"/>
                </a:cubicBezTo>
                <a:close/>
                <a:moveTo>
                  <a:pt x="3445542" y="446920"/>
                </a:moveTo>
                <a:cubicBezTo>
                  <a:pt x="3448386" y="446923"/>
                  <a:pt x="3451624" y="447529"/>
                  <a:pt x="3455256" y="448737"/>
                </a:cubicBezTo>
                <a:cubicBezTo>
                  <a:pt x="3462519" y="451153"/>
                  <a:pt x="3469829" y="455667"/>
                  <a:pt x="3477186" y="462278"/>
                </a:cubicBezTo>
                <a:cubicBezTo>
                  <a:pt x="3484542" y="468889"/>
                  <a:pt x="3484625" y="474091"/>
                  <a:pt x="3477433" y="477884"/>
                </a:cubicBezTo>
                <a:cubicBezTo>
                  <a:pt x="3470242" y="481677"/>
                  <a:pt x="3461691" y="490686"/>
                  <a:pt x="3451782" y="504911"/>
                </a:cubicBezTo>
                <a:cubicBezTo>
                  <a:pt x="3458981" y="515753"/>
                  <a:pt x="3457938" y="522023"/>
                  <a:pt x="3448652" y="523722"/>
                </a:cubicBezTo>
                <a:cubicBezTo>
                  <a:pt x="3439367" y="525421"/>
                  <a:pt x="3428784" y="527153"/>
                  <a:pt x="3416903" y="528917"/>
                </a:cubicBezTo>
                <a:cubicBezTo>
                  <a:pt x="3405022" y="530681"/>
                  <a:pt x="3391658" y="532480"/>
                  <a:pt x="3376808" y="534316"/>
                </a:cubicBezTo>
                <a:cubicBezTo>
                  <a:pt x="3361959" y="536152"/>
                  <a:pt x="3351157" y="536618"/>
                  <a:pt x="3344403" y="535714"/>
                </a:cubicBezTo>
                <a:cubicBezTo>
                  <a:pt x="3340345" y="558802"/>
                  <a:pt x="3333712" y="581847"/>
                  <a:pt x="3324506" y="604848"/>
                </a:cubicBezTo>
                <a:lnTo>
                  <a:pt x="3322209" y="607123"/>
                </a:lnTo>
                <a:lnTo>
                  <a:pt x="3342642" y="605959"/>
                </a:lnTo>
                <a:cubicBezTo>
                  <a:pt x="3351871" y="605179"/>
                  <a:pt x="3363489" y="604009"/>
                  <a:pt x="3377496" y="602450"/>
                </a:cubicBezTo>
                <a:cubicBezTo>
                  <a:pt x="3405510" y="599331"/>
                  <a:pt x="3427909" y="596413"/>
                  <a:pt x="3444694" y="593695"/>
                </a:cubicBezTo>
                <a:cubicBezTo>
                  <a:pt x="3461480" y="590978"/>
                  <a:pt x="3477146" y="588257"/>
                  <a:pt x="3491694" y="585532"/>
                </a:cubicBezTo>
                <a:cubicBezTo>
                  <a:pt x="3506243" y="582807"/>
                  <a:pt x="3517173" y="583987"/>
                  <a:pt x="3524487" y="589070"/>
                </a:cubicBezTo>
                <a:cubicBezTo>
                  <a:pt x="3531800" y="594154"/>
                  <a:pt x="3535457" y="598388"/>
                  <a:pt x="3535457" y="601772"/>
                </a:cubicBezTo>
                <a:cubicBezTo>
                  <a:pt x="3535457" y="607121"/>
                  <a:pt x="3528965" y="610047"/>
                  <a:pt x="3515980" y="610549"/>
                </a:cubicBezTo>
                <a:cubicBezTo>
                  <a:pt x="3502995" y="611050"/>
                  <a:pt x="3487289" y="611975"/>
                  <a:pt x="3468861" y="613323"/>
                </a:cubicBezTo>
                <a:cubicBezTo>
                  <a:pt x="3450434" y="614671"/>
                  <a:pt x="3425841" y="616464"/>
                  <a:pt x="3395081" y="618701"/>
                </a:cubicBezTo>
                <a:cubicBezTo>
                  <a:pt x="3407686" y="627778"/>
                  <a:pt x="3410769" y="634766"/>
                  <a:pt x="3404330" y="639663"/>
                </a:cubicBezTo>
                <a:cubicBezTo>
                  <a:pt x="3397892" y="644560"/>
                  <a:pt x="3390915" y="650325"/>
                  <a:pt x="3383401" y="656957"/>
                </a:cubicBezTo>
                <a:cubicBezTo>
                  <a:pt x="3375887" y="663589"/>
                  <a:pt x="3369208" y="668634"/>
                  <a:pt x="3363364" y="672090"/>
                </a:cubicBezTo>
                <a:cubicBezTo>
                  <a:pt x="3357521" y="675546"/>
                  <a:pt x="3358908" y="677073"/>
                  <a:pt x="3367526" y="676671"/>
                </a:cubicBezTo>
                <a:cubicBezTo>
                  <a:pt x="3376145" y="676270"/>
                  <a:pt x="3403276" y="673194"/>
                  <a:pt x="3448921" y="667443"/>
                </a:cubicBezTo>
                <a:cubicBezTo>
                  <a:pt x="3438697" y="658739"/>
                  <a:pt x="3431190" y="650102"/>
                  <a:pt x="3426400" y="641534"/>
                </a:cubicBezTo>
                <a:cubicBezTo>
                  <a:pt x="3421611" y="632966"/>
                  <a:pt x="3424995" y="630334"/>
                  <a:pt x="3436553" y="633640"/>
                </a:cubicBezTo>
                <a:cubicBezTo>
                  <a:pt x="3448111" y="636945"/>
                  <a:pt x="3461817" y="643961"/>
                  <a:pt x="3477670" y="654688"/>
                </a:cubicBezTo>
                <a:cubicBezTo>
                  <a:pt x="3493523" y="665414"/>
                  <a:pt x="3502393" y="675363"/>
                  <a:pt x="3504278" y="684533"/>
                </a:cubicBezTo>
                <a:cubicBezTo>
                  <a:pt x="3506164" y="693704"/>
                  <a:pt x="3505257" y="701562"/>
                  <a:pt x="3501557" y="708109"/>
                </a:cubicBezTo>
                <a:cubicBezTo>
                  <a:pt x="3497857" y="714655"/>
                  <a:pt x="3492154" y="714565"/>
                  <a:pt x="3484445" y="707840"/>
                </a:cubicBezTo>
                <a:cubicBezTo>
                  <a:pt x="3476738" y="701114"/>
                  <a:pt x="3467987" y="692331"/>
                  <a:pt x="3458192" y="681490"/>
                </a:cubicBezTo>
                <a:cubicBezTo>
                  <a:pt x="3425468" y="686896"/>
                  <a:pt x="3400437" y="691599"/>
                  <a:pt x="3383100" y="695600"/>
                </a:cubicBezTo>
                <a:cubicBezTo>
                  <a:pt x="3365762" y="699601"/>
                  <a:pt x="3350748" y="704323"/>
                  <a:pt x="3338057" y="709765"/>
                </a:cubicBezTo>
                <a:cubicBezTo>
                  <a:pt x="3325366" y="715207"/>
                  <a:pt x="3318397" y="714798"/>
                  <a:pt x="3317149" y="708539"/>
                </a:cubicBezTo>
                <a:cubicBezTo>
                  <a:pt x="3315901" y="702279"/>
                  <a:pt x="3315522" y="696626"/>
                  <a:pt x="3316009" y="691578"/>
                </a:cubicBezTo>
                <a:cubicBezTo>
                  <a:pt x="3316497" y="686530"/>
                  <a:pt x="3321365" y="681923"/>
                  <a:pt x="3330614" y="677758"/>
                </a:cubicBezTo>
                <a:cubicBezTo>
                  <a:pt x="3339864" y="673592"/>
                  <a:pt x="3349745" y="663754"/>
                  <a:pt x="3360256" y="648245"/>
                </a:cubicBezTo>
                <a:cubicBezTo>
                  <a:pt x="3370767" y="632736"/>
                  <a:pt x="3375363" y="624021"/>
                  <a:pt x="3374044" y="622100"/>
                </a:cubicBezTo>
                <a:cubicBezTo>
                  <a:pt x="3364264" y="623906"/>
                  <a:pt x="3354810" y="625710"/>
                  <a:pt x="3345682" y="627509"/>
                </a:cubicBezTo>
                <a:cubicBezTo>
                  <a:pt x="3336555" y="629309"/>
                  <a:pt x="3327345" y="627205"/>
                  <a:pt x="3318052" y="621196"/>
                </a:cubicBezTo>
                <a:cubicBezTo>
                  <a:pt x="3316088" y="619232"/>
                  <a:pt x="3316009" y="618185"/>
                  <a:pt x="3317816" y="618056"/>
                </a:cubicBezTo>
                <a:cubicBezTo>
                  <a:pt x="3310474" y="634647"/>
                  <a:pt x="3301138" y="649174"/>
                  <a:pt x="3289809" y="661636"/>
                </a:cubicBezTo>
                <a:cubicBezTo>
                  <a:pt x="3275384" y="683275"/>
                  <a:pt x="3258476" y="698967"/>
                  <a:pt x="3239088" y="708711"/>
                </a:cubicBezTo>
                <a:cubicBezTo>
                  <a:pt x="3219700" y="718455"/>
                  <a:pt x="3219521" y="713440"/>
                  <a:pt x="3238550" y="693664"/>
                </a:cubicBezTo>
                <a:cubicBezTo>
                  <a:pt x="3257580" y="673889"/>
                  <a:pt x="3273566" y="651960"/>
                  <a:pt x="3286508" y="627875"/>
                </a:cubicBezTo>
                <a:cubicBezTo>
                  <a:pt x="3299450" y="603791"/>
                  <a:pt x="3309280" y="574612"/>
                  <a:pt x="3315998" y="540339"/>
                </a:cubicBezTo>
                <a:cubicBezTo>
                  <a:pt x="3322717" y="506066"/>
                  <a:pt x="3324276" y="483652"/>
                  <a:pt x="3320677" y="473098"/>
                </a:cubicBezTo>
                <a:cubicBezTo>
                  <a:pt x="3317077" y="462543"/>
                  <a:pt x="3319469" y="458696"/>
                  <a:pt x="3327850" y="461557"/>
                </a:cubicBezTo>
                <a:cubicBezTo>
                  <a:pt x="3336232" y="464418"/>
                  <a:pt x="3342230" y="466670"/>
                  <a:pt x="3345844" y="468312"/>
                </a:cubicBezTo>
                <a:cubicBezTo>
                  <a:pt x="3349457" y="469954"/>
                  <a:pt x="3361479" y="468781"/>
                  <a:pt x="3381906" y="464795"/>
                </a:cubicBezTo>
                <a:cubicBezTo>
                  <a:pt x="3402334" y="460808"/>
                  <a:pt x="3415792" y="457732"/>
                  <a:pt x="3422281" y="455567"/>
                </a:cubicBezTo>
                <a:cubicBezTo>
                  <a:pt x="3428770" y="453401"/>
                  <a:pt x="3434072" y="451118"/>
                  <a:pt x="3438188" y="448716"/>
                </a:cubicBezTo>
                <a:cubicBezTo>
                  <a:pt x="3440246" y="447515"/>
                  <a:pt x="3442697" y="446916"/>
                  <a:pt x="3445542" y="446920"/>
                </a:cubicBezTo>
                <a:close/>
                <a:moveTo>
                  <a:pt x="2058126" y="446554"/>
                </a:moveTo>
                <a:cubicBezTo>
                  <a:pt x="2065433" y="447515"/>
                  <a:pt x="2073323" y="450361"/>
                  <a:pt x="2081799" y="455093"/>
                </a:cubicBezTo>
                <a:cubicBezTo>
                  <a:pt x="2092109" y="459439"/>
                  <a:pt x="2096121" y="464683"/>
                  <a:pt x="2093834" y="470828"/>
                </a:cubicBezTo>
                <a:cubicBezTo>
                  <a:pt x="2091546" y="476973"/>
                  <a:pt x="2090184" y="485742"/>
                  <a:pt x="2089747" y="497135"/>
                </a:cubicBezTo>
                <a:cubicBezTo>
                  <a:pt x="2089309" y="508529"/>
                  <a:pt x="2090001" y="538320"/>
                  <a:pt x="2091822" y="586511"/>
                </a:cubicBezTo>
                <a:cubicBezTo>
                  <a:pt x="2093643" y="634701"/>
                  <a:pt x="2094554" y="662733"/>
                  <a:pt x="2094554" y="670605"/>
                </a:cubicBezTo>
                <a:cubicBezTo>
                  <a:pt x="2094554" y="679052"/>
                  <a:pt x="2093593" y="687111"/>
                  <a:pt x="2091672" y="694783"/>
                </a:cubicBezTo>
                <a:cubicBezTo>
                  <a:pt x="2089750" y="702455"/>
                  <a:pt x="2084964" y="710030"/>
                  <a:pt x="2077314" y="717509"/>
                </a:cubicBezTo>
                <a:cubicBezTo>
                  <a:pt x="2069663" y="724987"/>
                  <a:pt x="2063938" y="723718"/>
                  <a:pt x="2060138" y="713701"/>
                </a:cubicBezTo>
                <a:cubicBezTo>
                  <a:pt x="2056337" y="703685"/>
                  <a:pt x="2049174" y="692861"/>
                  <a:pt x="2038649" y="681231"/>
                </a:cubicBezTo>
                <a:cubicBezTo>
                  <a:pt x="2028123" y="669602"/>
                  <a:pt x="2028370" y="665360"/>
                  <a:pt x="2039391" y="668508"/>
                </a:cubicBezTo>
                <a:cubicBezTo>
                  <a:pt x="2050411" y="671656"/>
                  <a:pt x="2057399" y="673301"/>
                  <a:pt x="2060353" y="673445"/>
                </a:cubicBezTo>
                <a:cubicBezTo>
                  <a:pt x="2063307" y="673588"/>
                  <a:pt x="2065221" y="661485"/>
                  <a:pt x="2066096" y="637135"/>
                </a:cubicBezTo>
                <a:cubicBezTo>
                  <a:pt x="2066971" y="612786"/>
                  <a:pt x="2066741" y="579445"/>
                  <a:pt x="2065408" y="537112"/>
                </a:cubicBezTo>
                <a:cubicBezTo>
                  <a:pt x="2064074" y="494780"/>
                  <a:pt x="2060700" y="468864"/>
                  <a:pt x="2055287" y="459363"/>
                </a:cubicBezTo>
                <a:cubicBezTo>
                  <a:pt x="2049873" y="449863"/>
                  <a:pt x="2050820" y="445593"/>
                  <a:pt x="2058126" y="446554"/>
                </a:cubicBezTo>
                <a:close/>
                <a:moveTo>
                  <a:pt x="2995251" y="441133"/>
                </a:moveTo>
                <a:cubicBezTo>
                  <a:pt x="3006996" y="442080"/>
                  <a:pt x="3016920" y="444582"/>
                  <a:pt x="3025022" y="448640"/>
                </a:cubicBezTo>
                <a:cubicBezTo>
                  <a:pt x="3033124" y="452699"/>
                  <a:pt x="3036903" y="460353"/>
                  <a:pt x="3036358" y="471603"/>
                </a:cubicBezTo>
                <a:cubicBezTo>
                  <a:pt x="3035813" y="482853"/>
                  <a:pt x="3031357" y="487499"/>
                  <a:pt x="3022989" y="485541"/>
                </a:cubicBezTo>
                <a:cubicBezTo>
                  <a:pt x="3014622" y="483584"/>
                  <a:pt x="3005017" y="476267"/>
                  <a:pt x="2994176" y="463590"/>
                </a:cubicBezTo>
                <a:cubicBezTo>
                  <a:pt x="2983148" y="447672"/>
                  <a:pt x="2983507" y="440187"/>
                  <a:pt x="2995251" y="441133"/>
                </a:cubicBezTo>
                <a:close/>
                <a:moveTo>
                  <a:pt x="206913" y="439517"/>
                </a:moveTo>
                <a:cubicBezTo>
                  <a:pt x="210082" y="439164"/>
                  <a:pt x="214164" y="440545"/>
                  <a:pt x="219158" y="443661"/>
                </a:cubicBezTo>
                <a:cubicBezTo>
                  <a:pt x="229145" y="449892"/>
                  <a:pt x="236312" y="456230"/>
                  <a:pt x="240657" y="462676"/>
                </a:cubicBezTo>
                <a:cubicBezTo>
                  <a:pt x="245002" y="469122"/>
                  <a:pt x="243303" y="473209"/>
                  <a:pt x="235559" y="474937"/>
                </a:cubicBezTo>
                <a:cubicBezTo>
                  <a:pt x="227815" y="476665"/>
                  <a:pt x="213694" y="480927"/>
                  <a:pt x="193194" y="487725"/>
                </a:cubicBezTo>
                <a:cubicBezTo>
                  <a:pt x="172696" y="494522"/>
                  <a:pt x="147417" y="502545"/>
                  <a:pt x="117360" y="511795"/>
                </a:cubicBezTo>
                <a:cubicBezTo>
                  <a:pt x="116542" y="525604"/>
                  <a:pt x="115274" y="539385"/>
                  <a:pt x="113552" y="553137"/>
                </a:cubicBezTo>
                <a:cubicBezTo>
                  <a:pt x="121411" y="553137"/>
                  <a:pt x="133217" y="552044"/>
                  <a:pt x="148969" y="549857"/>
                </a:cubicBezTo>
                <a:cubicBezTo>
                  <a:pt x="164722" y="547670"/>
                  <a:pt x="182335" y="544992"/>
                  <a:pt x="201809" y="541823"/>
                </a:cubicBezTo>
                <a:cubicBezTo>
                  <a:pt x="221283" y="538654"/>
                  <a:pt x="237151" y="535019"/>
                  <a:pt x="249412" y="530917"/>
                </a:cubicBezTo>
                <a:cubicBezTo>
                  <a:pt x="261673" y="526816"/>
                  <a:pt x="272689" y="527669"/>
                  <a:pt x="282463" y="533477"/>
                </a:cubicBezTo>
                <a:cubicBezTo>
                  <a:pt x="292235" y="539285"/>
                  <a:pt x="294946" y="544688"/>
                  <a:pt x="290593" y="549685"/>
                </a:cubicBezTo>
                <a:cubicBezTo>
                  <a:pt x="286241" y="554683"/>
                  <a:pt x="277830" y="557647"/>
                  <a:pt x="265362" y="558580"/>
                </a:cubicBezTo>
                <a:cubicBezTo>
                  <a:pt x="252893" y="559512"/>
                  <a:pt x="236018" y="561333"/>
                  <a:pt x="214737" y="564043"/>
                </a:cubicBezTo>
                <a:cubicBezTo>
                  <a:pt x="193456" y="566754"/>
                  <a:pt x="176061" y="569009"/>
                  <a:pt x="162553" y="570808"/>
                </a:cubicBezTo>
                <a:cubicBezTo>
                  <a:pt x="149045" y="572608"/>
                  <a:pt x="137630" y="573508"/>
                  <a:pt x="128309" y="573508"/>
                </a:cubicBezTo>
                <a:cubicBezTo>
                  <a:pt x="119002" y="573508"/>
                  <a:pt x="113488" y="571256"/>
                  <a:pt x="111767" y="566754"/>
                </a:cubicBezTo>
                <a:lnTo>
                  <a:pt x="101333" y="610496"/>
                </a:lnTo>
                <a:lnTo>
                  <a:pt x="103217" y="610549"/>
                </a:lnTo>
                <a:cubicBezTo>
                  <a:pt x="111742" y="611954"/>
                  <a:pt x="118597" y="613305"/>
                  <a:pt x="123781" y="614603"/>
                </a:cubicBezTo>
                <a:cubicBezTo>
                  <a:pt x="128965" y="615901"/>
                  <a:pt x="140838" y="615657"/>
                  <a:pt x="159402" y="613872"/>
                </a:cubicBezTo>
                <a:cubicBezTo>
                  <a:pt x="177965" y="612087"/>
                  <a:pt x="193059" y="610118"/>
                  <a:pt x="204681" y="607967"/>
                </a:cubicBezTo>
                <a:cubicBezTo>
                  <a:pt x="216304" y="605816"/>
                  <a:pt x="225535" y="602432"/>
                  <a:pt x="232376" y="597814"/>
                </a:cubicBezTo>
                <a:cubicBezTo>
                  <a:pt x="239216" y="593197"/>
                  <a:pt x="247437" y="593272"/>
                  <a:pt x="257038" y="598040"/>
                </a:cubicBezTo>
                <a:cubicBezTo>
                  <a:pt x="266638" y="602808"/>
                  <a:pt x="274819" y="608376"/>
                  <a:pt x="281581" y="614743"/>
                </a:cubicBezTo>
                <a:cubicBezTo>
                  <a:pt x="288342" y="621110"/>
                  <a:pt x="287539" y="627302"/>
                  <a:pt x="279171" y="633317"/>
                </a:cubicBezTo>
                <a:cubicBezTo>
                  <a:pt x="270804" y="639333"/>
                  <a:pt x="261486" y="654358"/>
                  <a:pt x="251219" y="678392"/>
                </a:cubicBezTo>
                <a:cubicBezTo>
                  <a:pt x="262920" y="692159"/>
                  <a:pt x="261995" y="699042"/>
                  <a:pt x="248444" y="699042"/>
                </a:cubicBezTo>
                <a:cubicBezTo>
                  <a:pt x="238721" y="699042"/>
                  <a:pt x="224614" y="699716"/>
                  <a:pt x="206122" y="701064"/>
                </a:cubicBezTo>
                <a:cubicBezTo>
                  <a:pt x="187631" y="702412"/>
                  <a:pt x="165500" y="703502"/>
                  <a:pt x="139731" y="704334"/>
                </a:cubicBezTo>
                <a:cubicBezTo>
                  <a:pt x="132905" y="724195"/>
                  <a:pt x="126172" y="720904"/>
                  <a:pt x="119532" y="694460"/>
                </a:cubicBezTo>
                <a:cubicBezTo>
                  <a:pt x="112893" y="668017"/>
                  <a:pt x="108906" y="651221"/>
                  <a:pt x="107573" y="644072"/>
                </a:cubicBezTo>
                <a:cubicBezTo>
                  <a:pt x="106240" y="636924"/>
                  <a:pt x="103048" y="629198"/>
                  <a:pt x="98001" y="620895"/>
                </a:cubicBezTo>
                <a:lnTo>
                  <a:pt x="97229" y="619262"/>
                </a:lnTo>
                <a:lnTo>
                  <a:pt x="77017" y="660173"/>
                </a:lnTo>
                <a:cubicBezTo>
                  <a:pt x="65509" y="677209"/>
                  <a:pt x="49570" y="691771"/>
                  <a:pt x="29200" y="703860"/>
                </a:cubicBezTo>
                <a:cubicBezTo>
                  <a:pt x="8830" y="715949"/>
                  <a:pt x="6345" y="713034"/>
                  <a:pt x="21746" y="695116"/>
                </a:cubicBezTo>
                <a:cubicBezTo>
                  <a:pt x="37148" y="677198"/>
                  <a:pt x="49534" y="659542"/>
                  <a:pt x="58905" y="642147"/>
                </a:cubicBezTo>
                <a:cubicBezTo>
                  <a:pt x="68277" y="624753"/>
                  <a:pt x="74974" y="606885"/>
                  <a:pt x="78996" y="588543"/>
                </a:cubicBezTo>
                <a:cubicBezTo>
                  <a:pt x="83019" y="570202"/>
                  <a:pt x="85256" y="552686"/>
                  <a:pt x="85708" y="535994"/>
                </a:cubicBezTo>
                <a:cubicBezTo>
                  <a:pt x="86159" y="519302"/>
                  <a:pt x="84585" y="506059"/>
                  <a:pt x="80986" y="496264"/>
                </a:cubicBezTo>
                <a:cubicBezTo>
                  <a:pt x="77387" y="486470"/>
                  <a:pt x="79950" y="482756"/>
                  <a:pt x="88676" y="485122"/>
                </a:cubicBezTo>
                <a:cubicBezTo>
                  <a:pt x="97402" y="487488"/>
                  <a:pt x="103988" y="489288"/>
                  <a:pt x="108433" y="490521"/>
                </a:cubicBezTo>
                <a:cubicBezTo>
                  <a:pt x="112878" y="491754"/>
                  <a:pt x="119453" y="491525"/>
                  <a:pt x="128158" y="489833"/>
                </a:cubicBezTo>
                <a:cubicBezTo>
                  <a:pt x="136863" y="488140"/>
                  <a:pt x="150364" y="482286"/>
                  <a:pt x="168662" y="472269"/>
                </a:cubicBezTo>
                <a:cubicBezTo>
                  <a:pt x="186960" y="462253"/>
                  <a:pt x="197454" y="453423"/>
                  <a:pt x="200142" y="445780"/>
                </a:cubicBezTo>
                <a:cubicBezTo>
                  <a:pt x="201487" y="441958"/>
                  <a:pt x="203743" y="439870"/>
                  <a:pt x="206913" y="439517"/>
                </a:cubicBezTo>
                <a:close/>
                <a:moveTo>
                  <a:pt x="4075865" y="438842"/>
                </a:moveTo>
                <a:cubicBezTo>
                  <a:pt x="4078778" y="438416"/>
                  <a:pt x="4082726" y="439047"/>
                  <a:pt x="4087709" y="440735"/>
                </a:cubicBezTo>
                <a:cubicBezTo>
                  <a:pt x="4097676" y="444112"/>
                  <a:pt x="4105366" y="449020"/>
                  <a:pt x="4110779" y="455459"/>
                </a:cubicBezTo>
                <a:cubicBezTo>
                  <a:pt x="4116192" y="461898"/>
                  <a:pt x="4115085" y="466268"/>
                  <a:pt x="4107456" y="468570"/>
                </a:cubicBezTo>
                <a:cubicBezTo>
                  <a:pt x="4099827" y="470871"/>
                  <a:pt x="4090387" y="474270"/>
                  <a:pt x="4079137" y="478766"/>
                </a:cubicBezTo>
                <a:cubicBezTo>
                  <a:pt x="4067887" y="483261"/>
                  <a:pt x="4057301" y="486757"/>
                  <a:pt x="4047377" y="489252"/>
                </a:cubicBezTo>
                <a:cubicBezTo>
                  <a:pt x="4061775" y="494257"/>
                  <a:pt x="4068074" y="499315"/>
                  <a:pt x="4066274" y="504427"/>
                </a:cubicBezTo>
                <a:cubicBezTo>
                  <a:pt x="4064475" y="509540"/>
                  <a:pt x="4063575" y="518119"/>
                  <a:pt x="4063575" y="530164"/>
                </a:cubicBezTo>
                <a:cubicBezTo>
                  <a:pt x="4072380" y="528515"/>
                  <a:pt x="4080593" y="526078"/>
                  <a:pt x="4088215" y="522851"/>
                </a:cubicBezTo>
                <a:cubicBezTo>
                  <a:pt x="4095837" y="519624"/>
                  <a:pt x="4102856" y="521621"/>
                  <a:pt x="4109273" y="528842"/>
                </a:cubicBezTo>
                <a:cubicBezTo>
                  <a:pt x="4115691" y="536062"/>
                  <a:pt x="4113808" y="540766"/>
                  <a:pt x="4103627" y="542952"/>
                </a:cubicBezTo>
                <a:cubicBezTo>
                  <a:pt x="4093445" y="545139"/>
                  <a:pt x="4080539" y="547875"/>
                  <a:pt x="4064908" y="551159"/>
                </a:cubicBezTo>
                <a:lnTo>
                  <a:pt x="4064908" y="587748"/>
                </a:lnTo>
                <a:cubicBezTo>
                  <a:pt x="4077786" y="590960"/>
                  <a:pt x="4087953" y="594552"/>
                  <a:pt x="4095410" y="598524"/>
                </a:cubicBezTo>
                <a:cubicBezTo>
                  <a:pt x="4102867" y="602496"/>
                  <a:pt x="4107072" y="609670"/>
                  <a:pt x="4108026" y="620045"/>
                </a:cubicBezTo>
                <a:cubicBezTo>
                  <a:pt x="4108979" y="630420"/>
                  <a:pt x="4104301" y="633927"/>
                  <a:pt x="4093990" y="630564"/>
                </a:cubicBezTo>
                <a:cubicBezTo>
                  <a:pt x="4083680" y="627201"/>
                  <a:pt x="4073986" y="617633"/>
                  <a:pt x="4064908" y="601858"/>
                </a:cubicBezTo>
                <a:lnTo>
                  <a:pt x="4064908" y="658474"/>
                </a:lnTo>
                <a:cubicBezTo>
                  <a:pt x="4064908" y="681102"/>
                  <a:pt x="4063169" y="699594"/>
                  <a:pt x="4059692" y="713949"/>
                </a:cubicBezTo>
                <a:cubicBezTo>
                  <a:pt x="4056215" y="728303"/>
                  <a:pt x="4050564" y="729737"/>
                  <a:pt x="4042742" y="718251"/>
                </a:cubicBezTo>
                <a:cubicBezTo>
                  <a:pt x="4034919" y="706764"/>
                  <a:pt x="4031908" y="697493"/>
                  <a:pt x="4033708" y="690438"/>
                </a:cubicBezTo>
                <a:cubicBezTo>
                  <a:pt x="4035507" y="683382"/>
                  <a:pt x="4037081" y="671971"/>
                  <a:pt x="4038429" y="656204"/>
                </a:cubicBezTo>
                <a:cubicBezTo>
                  <a:pt x="4039777" y="640437"/>
                  <a:pt x="4040451" y="617819"/>
                  <a:pt x="4040451" y="588350"/>
                </a:cubicBezTo>
                <a:cubicBezTo>
                  <a:pt x="4039232" y="599693"/>
                  <a:pt x="4031524" y="614069"/>
                  <a:pt x="4017327" y="631478"/>
                </a:cubicBezTo>
                <a:cubicBezTo>
                  <a:pt x="4003131" y="648887"/>
                  <a:pt x="3986338" y="662926"/>
                  <a:pt x="3966950" y="673595"/>
                </a:cubicBezTo>
                <a:cubicBezTo>
                  <a:pt x="3947562" y="684264"/>
                  <a:pt x="3944038" y="682838"/>
                  <a:pt x="3956378" y="669315"/>
                </a:cubicBezTo>
                <a:cubicBezTo>
                  <a:pt x="3968718" y="655792"/>
                  <a:pt x="3983148" y="637863"/>
                  <a:pt x="3999667" y="615528"/>
                </a:cubicBezTo>
                <a:cubicBezTo>
                  <a:pt x="4016187" y="593193"/>
                  <a:pt x="4027538" y="574239"/>
                  <a:pt x="4033718" y="558666"/>
                </a:cubicBezTo>
                <a:cubicBezTo>
                  <a:pt x="4025602" y="562150"/>
                  <a:pt x="4016933" y="565735"/>
                  <a:pt x="4007712" y="569421"/>
                </a:cubicBezTo>
                <a:lnTo>
                  <a:pt x="3980954" y="578778"/>
                </a:lnTo>
                <a:cubicBezTo>
                  <a:pt x="3970729" y="581560"/>
                  <a:pt x="3960318" y="578738"/>
                  <a:pt x="3949721" y="570313"/>
                </a:cubicBezTo>
                <a:cubicBezTo>
                  <a:pt x="3939123" y="561889"/>
                  <a:pt x="3939751" y="557382"/>
                  <a:pt x="3951603" y="556794"/>
                </a:cubicBezTo>
                <a:cubicBezTo>
                  <a:pt x="3963455" y="556206"/>
                  <a:pt x="3976099" y="554346"/>
                  <a:pt x="3989536" y="551212"/>
                </a:cubicBezTo>
                <a:cubicBezTo>
                  <a:pt x="4002973" y="548079"/>
                  <a:pt x="4019500" y="543651"/>
                  <a:pt x="4039117" y="537930"/>
                </a:cubicBezTo>
                <a:cubicBezTo>
                  <a:pt x="4039117" y="529584"/>
                  <a:pt x="4038676" y="522098"/>
                  <a:pt x="4037795" y="515473"/>
                </a:cubicBezTo>
                <a:cubicBezTo>
                  <a:pt x="4036913" y="508848"/>
                  <a:pt x="4035618" y="502997"/>
                  <a:pt x="4033912" y="497921"/>
                </a:cubicBezTo>
                <a:cubicBezTo>
                  <a:pt x="4025294" y="500617"/>
                  <a:pt x="4017155" y="501964"/>
                  <a:pt x="4009498" y="501964"/>
                </a:cubicBezTo>
                <a:cubicBezTo>
                  <a:pt x="4000449" y="501964"/>
                  <a:pt x="4000894" y="498688"/>
                  <a:pt x="4010831" y="492134"/>
                </a:cubicBezTo>
                <a:cubicBezTo>
                  <a:pt x="4020769" y="485581"/>
                  <a:pt x="4030373" y="479432"/>
                  <a:pt x="4039644" y="473689"/>
                </a:cubicBezTo>
                <a:cubicBezTo>
                  <a:pt x="4048915" y="467946"/>
                  <a:pt x="4055910" y="462715"/>
                  <a:pt x="4060628" y="457997"/>
                </a:cubicBezTo>
                <a:cubicBezTo>
                  <a:pt x="4065346" y="453279"/>
                  <a:pt x="4068547" y="448379"/>
                  <a:pt x="4070232" y="443295"/>
                </a:cubicBezTo>
                <a:cubicBezTo>
                  <a:pt x="4071074" y="440753"/>
                  <a:pt x="4072952" y="439269"/>
                  <a:pt x="4075865" y="438842"/>
                </a:cubicBezTo>
                <a:close/>
                <a:moveTo>
                  <a:pt x="1570790" y="438842"/>
                </a:moveTo>
                <a:cubicBezTo>
                  <a:pt x="1573703" y="438416"/>
                  <a:pt x="1577651" y="439047"/>
                  <a:pt x="1582634" y="440735"/>
                </a:cubicBezTo>
                <a:cubicBezTo>
                  <a:pt x="1592601" y="444112"/>
                  <a:pt x="1600290" y="449020"/>
                  <a:pt x="1605704" y="455459"/>
                </a:cubicBezTo>
                <a:cubicBezTo>
                  <a:pt x="1611117" y="461898"/>
                  <a:pt x="1610010" y="466268"/>
                  <a:pt x="1602381" y="468570"/>
                </a:cubicBezTo>
                <a:cubicBezTo>
                  <a:pt x="1594752" y="470871"/>
                  <a:pt x="1585312" y="474270"/>
                  <a:pt x="1574062" y="478766"/>
                </a:cubicBezTo>
                <a:cubicBezTo>
                  <a:pt x="1562813" y="483261"/>
                  <a:pt x="1552226" y="486757"/>
                  <a:pt x="1542302" y="489252"/>
                </a:cubicBezTo>
                <a:cubicBezTo>
                  <a:pt x="1556700" y="494257"/>
                  <a:pt x="1562999" y="499315"/>
                  <a:pt x="1561199" y="504427"/>
                </a:cubicBezTo>
                <a:cubicBezTo>
                  <a:pt x="1559399" y="509540"/>
                  <a:pt x="1558500" y="518119"/>
                  <a:pt x="1558500" y="530164"/>
                </a:cubicBezTo>
                <a:cubicBezTo>
                  <a:pt x="1567305" y="528515"/>
                  <a:pt x="1575518" y="526078"/>
                  <a:pt x="1583140" y="522851"/>
                </a:cubicBezTo>
                <a:cubicBezTo>
                  <a:pt x="1590761" y="519624"/>
                  <a:pt x="1597781" y="521621"/>
                  <a:pt x="1604198" y="528842"/>
                </a:cubicBezTo>
                <a:cubicBezTo>
                  <a:pt x="1610616" y="536062"/>
                  <a:pt x="1608733" y="540766"/>
                  <a:pt x="1598552" y="542952"/>
                </a:cubicBezTo>
                <a:cubicBezTo>
                  <a:pt x="1588370" y="545139"/>
                  <a:pt x="1575464" y="547875"/>
                  <a:pt x="1559833" y="551159"/>
                </a:cubicBezTo>
                <a:lnTo>
                  <a:pt x="1559833" y="587748"/>
                </a:lnTo>
                <a:cubicBezTo>
                  <a:pt x="1572711" y="590960"/>
                  <a:pt x="1582878" y="594552"/>
                  <a:pt x="1590335" y="598524"/>
                </a:cubicBezTo>
                <a:cubicBezTo>
                  <a:pt x="1597792" y="602496"/>
                  <a:pt x="1601997" y="609670"/>
                  <a:pt x="1602951" y="620045"/>
                </a:cubicBezTo>
                <a:cubicBezTo>
                  <a:pt x="1603904" y="630420"/>
                  <a:pt x="1599226" y="633927"/>
                  <a:pt x="1588915" y="630564"/>
                </a:cubicBezTo>
                <a:cubicBezTo>
                  <a:pt x="1578605" y="627201"/>
                  <a:pt x="1568911" y="617633"/>
                  <a:pt x="1559833" y="601858"/>
                </a:cubicBezTo>
                <a:lnTo>
                  <a:pt x="1559833" y="658474"/>
                </a:lnTo>
                <a:cubicBezTo>
                  <a:pt x="1559833" y="681102"/>
                  <a:pt x="1558095" y="699594"/>
                  <a:pt x="1554617" y="713949"/>
                </a:cubicBezTo>
                <a:cubicBezTo>
                  <a:pt x="1551140" y="728303"/>
                  <a:pt x="1545489" y="729737"/>
                  <a:pt x="1537667" y="718251"/>
                </a:cubicBezTo>
                <a:cubicBezTo>
                  <a:pt x="1529844" y="706764"/>
                  <a:pt x="1526833" y="697493"/>
                  <a:pt x="1528633" y="690438"/>
                </a:cubicBezTo>
                <a:cubicBezTo>
                  <a:pt x="1530432" y="683382"/>
                  <a:pt x="1532006" y="671971"/>
                  <a:pt x="1533354" y="656204"/>
                </a:cubicBezTo>
                <a:cubicBezTo>
                  <a:pt x="1534702" y="640437"/>
                  <a:pt x="1535376" y="617819"/>
                  <a:pt x="1535376" y="588350"/>
                </a:cubicBezTo>
                <a:cubicBezTo>
                  <a:pt x="1534157" y="599693"/>
                  <a:pt x="1526449" y="614069"/>
                  <a:pt x="1512252" y="631478"/>
                </a:cubicBezTo>
                <a:cubicBezTo>
                  <a:pt x="1498056" y="648887"/>
                  <a:pt x="1481263" y="662926"/>
                  <a:pt x="1461876" y="673595"/>
                </a:cubicBezTo>
                <a:cubicBezTo>
                  <a:pt x="1442488" y="684264"/>
                  <a:pt x="1438963" y="682838"/>
                  <a:pt x="1451303" y="669315"/>
                </a:cubicBezTo>
                <a:cubicBezTo>
                  <a:pt x="1463643" y="655792"/>
                  <a:pt x="1478073" y="637863"/>
                  <a:pt x="1494593" y="615528"/>
                </a:cubicBezTo>
                <a:cubicBezTo>
                  <a:pt x="1511112" y="593193"/>
                  <a:pt x="1522463" y="574239"/>
                  <a:pt x="1528643" y="558666"/>
                </a:cubicBezTo>
                <a:cubicBezTo>
                  <a:pt x="1520527" y="562150"/>
                  <a:pt x="1511858" y="565735"/>
                  <a:pt x="1502637" y="569421"/>
                </a:cubicBezTo>
                <a:lnTo>
                  <a:pt x="1475879" y="578778"/>
                </a:lnTo>
                <a:cubicBezTo>
                  <a:pt x="1465654" y="581560"/>
                  <a:pt x="1455244" y="578738"/>
                  <a:pt x="1444646" y="570313"/>
                </a:cubicBezTo>
                <a:cubicBezTo>
                  <a:pt x="1434048" y="561889"/>
                  <a:pt x="1434676" y="557382"/>
                  <a:pt x="1446529" y="556794"/>
                </a:cubicBezTo>
                <a:cubicBezTo>
                  <a:pt x="1458380" y="556206"/>
                  <a:pt x="1471024" y="554346"/>
                  <a:pt x="1484461" y="551212"/>
                </a:cubicBezTo>
                <a:cubicBezTo>
                  <a:pt x="1497898" y="548079"/>
                  <a:pt x="1514425" y="543651"/>
                  <a:pt x="1534042" y="537930"/>
                </a:cubicBezTo>
                <a:cubicBezTo>
                  <a:pt x="1534042" y="529584"/>
                  <a:pt x="1533602" y="522098"/>
                  <a:pt x="1532720" y="515473"/>
                </a:cubicBezTo>
                <a:cubicBezTo>
                  <a:pt x="1531838" y="508848"/>
                  <a:pt x="1530543" y="502997"/>
                  <a:pt x="1528837" y="497921"/>
                </a:cubicBezTo>
                <a:cubicBezTo>
                  <a:pt x="1520218" y="500617"/>
                  <a:pt x="1512080" y="501964"/>
                  <a:pt x="1504423" y="501964"/>
                </a:cubicBezTo>
                <a:cubicBezTo>
                  <a:pt x="1495374" y="501964"/>
                  <a:pt x="1495819" y="498688"/>
                  <a:pt x="1505756" y="492134"/>
                </a:cubicBezTo>
                <a:cubicBezTo>
                  <a:pt x="1515694" y="485581"/>
                  <a:pt x="1525299" y="479432"/>
                  <a:pt x="1534569" y="473689"/>
                </a:cubicBezTo>
                <a:cubicBezTo>
                  <a:pt x="1543840" y="467946"/>
                  <a:pt x="1550835" y="462715"/>
                  <a:pt x="1555553" y="457997"/>
                </a:cubicBezTo>
                <a:cubicBezTo>
                  <a:pt x="1560271" y="453279"/>
                  <a:pt x="1563472" y="448379"/>
                  <a:pt x="1565157" y="443295"/>
                </a:cubicBezTo>
                <a:cubicBezTo>
                  <a:pt x="1566000" y="440753"/>
                  <a:pt x="1567877" y="439269"/>
                  <a:pt x="1570790" y="438842"/>
                </a:cubicBezTo>
                <a:close/>
                <a:moveTo>
                  <a:pt x="5210069" y="436786"/>
                </a:moveTo>
                <a:cubicBezTo>
                  <a:pt x="5211958" y="436728"/>
                  <a:pt x="5214292" y="437113"/>
                  <a:pt x="5217072" y="437939"/>
                </a:cubicBezTo>
                <a:cubicBezTo>
                  <a:pt x="5228193" y="441244"/>
                  <a:pt x="5236543" y="445091"/>
                  <a:pt x="5242121" y="449479"/>
                </a:cubicBezTo>
                <a:cubicBezTo>
                  <a:pt x="5247700" y="453867"/>
                  <a:pt x="5248355" y="458686"/>
                  <a:pt x="5244089" y="463934"/>
                </a:cubicBezTo>
                <a:cubicBezTo>
                  <a:pt x="5239823" y="469183"/>
                  <a:pt x="5234782" y="477615"/>
                  <a:pt x="5228967" y="489230"/>
                </a:cubicBezTo>
                <a:cubicBezTo>
                  <a:pt x="5223152" y="500846"/>
                  <a:pt x="5214581" y="512691"/>
                  <a:pt x="5203252" y="524765"/>
                </a:cubicBezTo>
                <a:cubicBezTo>
                  <a:pt x="5231602" y="523977"/>
                  <a:pt x="5249130" y="521080"/>
                  <a:pt x="5255833" y="516075"/>
                </a:cubicBezTo>
                <a:cubicBezTo>
                  <a:pt x="5262538" y="511071"/>
                  <a:pt x="5270307" y="510497"/>
                  <a:pt x="5279140" y="514354"/>
                </a:cubicBezTo>
                <a:cubicBezTo>
                  <a:pt x="5287974" y="518212"/>
                  <a:pt x="5295083" y="523034"/>
                  <a:pt x="5300467" y="528820"/>
                </a:cubicBezTo>
                <a:cubicBezTo>
                  <a:pt x="5305852" y="534606"/>
                  <a:pt x="5306258" y="539991"/>
                  <a:pt x="5301683" y="544974"/>
                </a:cubicBezTo>
                <a:cubicBezTo>
                  <a:pt x="5297109" y="549958"/>
                  <a:pt x="5293936" y="561774"/>
                  <a:pt x="5292164" y="580423"/>
                </a:cubicBezTo>
                <a:cubicBezTo>
                  <a:pt x="5290393" y="599073"/>
                  <a:pt x="5288834" y="617830"/>
                  <a:pt x="5287486" y="636694"/>
                </a:cubicBezTo>
                <a:cubicBezTo>
                  <a:pt x="5286139" y="655559"/>
                  <a:pt x="5282159" y="671831"/>
                  <a:pt x="5275548" y="685512"/>
                </a:cubicBezTo>
                <a:cubicBezTo>
                  <a:pt x="5268937" y="699193"/>
                  <a:pt x="5258680" y="709593"/>
                  <a:pt x="5244777" y="716713"/>
                </a:cubicBezTo>
                <a:cubicBezTo>
                  <a:pt x="5230874" y="723833"/>
                  <a:pt x="5223396" y="722044"/>
                  <a:pt x="5222342" y="711346"/>
                </a:cubicBezTo>
                <a:cubicBezTo>
                  <a:pt x="5221288" y="700648"/>
                  <a:pt x="5215566" y="688473"/>
                  <a:pt x="5205177" y="674821"/>
                </a:cubicBezTo>
                <a:cubicBezTo>
                  <a:pt x="5194787" y="661169"/>
                  <a:pt x="5196193" y="657541"/>
                  <a:pt x="5209393" y="663937"/>
                </a:cubicBezTo>
                <a:cubicBezTo>
                  <a:pt x="5222593" y="670333"/>
                  <a:pt x="5231810" y="673932"/>
                  <a:pt x="5237044" y="674735"/>
                </a:cubicBezTo>
                <a:cubicBezTo>
                  <a:pt x="5242279" y="675538"/>
                  <a:pt x="5247151" y="670731"/>
                  <a:pt x="5251660" y="660313"/>
                </a:cubicBezTo>
                <a:cubicBezTo>
                  <a:pt x="5256171" y="649895"/>
                  <a:pt x="5259326" y="634117"/>
                  <a:pt x="5261125" y="612979"/>
                </a:cubicBezTo>
                <a:cubicBezTo>
                  <a:pt x="5262925" y="591842"/>
                  <a:pt x="5263825" y="574160"/>
                  <a:pt x="5263825" y="559935"/>
                </a:cubicBezTo>
                <a:cubicBezTo>
                  <a:pt x="5263825" y="547100"/>
                  <a:pt x="5262588" y="539855"/>
                  <a:pt x="5260114" y="538199"/>
                </a:cubicBezTo>
                <a:cubicBezTo>
                  <a:pt x="5257640" y="536542"/>
                  <a:pt x="5251492" y="536947"/>
                  <a:pt x="5241669" y="539414"/>
                </a:cubicBezTo>
                <a:lnTo>
                  <a:pt x="5213534" y="546469"/>
                </a:lnTo>
                <a:cubicBezTo>
                  <a:pt x="5206708" y="547401"/>
                  <a:pt x="5200642" y="545164"/>
                  <a:pt x="5195336" y="539758"/>
                </a:cubicBezTo>
                <a:cubicBezTo>
                  <a:pt x="5181612" y="555346"/>
                  <a:pt x="5167326" y="567341"/>
                  <a:pt x="5152476" y="575745"/>
                </a:cubicBezTo>
                <a:cubicBezTo>
                  <a:pt x="5148764" y="577846"/>
                  <a:pt x="5145969" y="579124"/>
                  <a:pt x="5144091" y="579580"/>
                </a:cubicBezTo>
                <a:lnTo>
                  <a:pt x="5142429" y="578947"/>
                </a:lnTo>
                <a:lnTo>
                  <a:pt x="5142111" y="584510"/>
                </a:lnTo>
                <a:cubicBezTo>
                  <a:pt x="5141905" y="591842"/>
                  <a:pt x="5142026" y="600905"/>
                  <a:pt x="5142474" y="611699"/>
                </a:cubicBezTo>
                <a:cubicBezTo>
                  <a:pt x="5143370" y="633289"/>
                  <a:pt x="5142661" y="649636"/>
                  <a:pt x="5140345" y="660743"/>
                </a:cubicBezTo>
                <a:cubicBezTo>
                  <a:pt x="5138029" y="671849"/>
                  <a:pt x="5134917" y="680783"/>
                  <a:pt x="5131009" y="687545"/>
                </a:cubicBezTo>
                <a:cubicBezTo>
                  <a:pt x="5127102" y="694306"/>
                  <a:pt x="5122918" y="694406"/>
                  <a:pt x="5118458" y="687846"/>
                </a:cubicBezTo>
                <a:cubicBezTo>
                  <a:pt x="5113998" y="681285"/>
                  <a:pt x="5110585" y="675836"/>
                  <a:pt x="5108219" y="671498"/>
                </a:cubicBezTo>
                <a:cubicBezTo>
                  <a:pt x="5105853" y="667160"/>
                  <a:pt x="5103540" y="664815"/>
                  <a:pt x="5101282" y="664464"/>
                </a:cubicBezTo>
                <a:cubicBezTo>
                  <a:pt x="5099023" y="664113"/>
                  <a:pt x="5087799" y="665586"/>
                  <a:pt x="5067608" y="668885"/>
                </a:cubicBezTo>
                <a:cubicBezTo>
                  <a:pt x="5062904" y="688990"/>
                  <a:pt x="5057537" y="694489"/>
                  <a:pt x="5051507" y="685383"/>
                </a:cubicBezTo>
                <a:cubicBezTo>
                  <a:pt x="5045477" y="676277"/>
                  <a:pt x="5042462" y="664152"/>
                  <a:pt x="5042462" y="649009"/>
                </a:cubicBezTo>
                <a:cubicBezTo>
                  <a:pt x="5042462" y="634741"/>
                  <a:pt x="5042021" y="617012"/>
                  <a:pt x="5041139" y="595825"/>
                </a:cubicBezTo>
                <a:cubicBezTo>
                  <a:pt x="5040257" y="574637"/>
                  <a:pt x="5037110" y="559300"/>
                  <a:pt x="5031696" y="549814"/>
                </a:cubicBezTo>
                <a:cubicBezTo>
                  <a:pt x="5026283" y="540328"/>
                  <a:pt x="5027204" y="535585"/>
                  <a:pt x="5034460" y="535585"/>
                </a:cubicBezTo>
                <a:cubicBezTo>
                  <a:pt x="5039250" y="535585"/>
                  <a:pt x="5044850" y="536022"/>
                  <a:pt x="5051260" y="536897"/>
                </a:cubicBezTo>
                <a:cubicBezTo>
                  <a:pt x="5058143" y="528250"/>
                  <a:pt x="5065822" y="514878"/>
                  <a:pt x="5074297" y="496780"/>
                </a:cubicBezTo>
                <a:cubicBezTo>
                  <a:pt x="5082772" y="478683"/>
                  <a:pt x="5085436" y="464425"/>
                  <a:pt x="5082288" y="454007"/>
                </a:cubicBezTo>
                <a:cubicBezTo>
                  <a:pt x="5079141" y="443589"/>
                  <a:pt x="5087068" y="442503"/>
                  <a:pt x="5106068" y="450748"/>
                </a:cubicBezTo>
                <a:cubicBezTo>
                  <a:pt x="5122273" y="458578"/>
                  <a:pt x="5127281" y="465472"/>
                  <a:pt x="5121093" y="471431"/>
                </a:cubicBezTo>
                <a:cubicBezTo>
                  <a:pt x="5114905" y="477389"/>
                  <a:pt x="5108241" y="485724"/>
                  <a:pt x="5101099" y="496436"/>
                </a:cubicBezTo>
                <a:cubicBezTo>
                  <a:pt x="5093958" y="507148"/>
                  <a:pt x="5083017" y="520635"/>
                  <a:pt x="5068274" y="536897"/>
                </a:cubicBezTo>
                <a:cubicBezTo>
                  <a:pt x="5085626" y="534402"/>
                  <a:pt x="5097687" y="530179"/>
                  <a:pt x="5104455" y="524228"/>
                </a:cubicBezTo>
                <a:cubicBezTo>
                  <a:pt x="5111224" y="518276"/>
                  <a:pt x="5118552" y="517222"/>
                  <a:pt x="5126438" y="521066"/>
                </a:cubicBezTo>
                <a:cubicBezTo>
                  <a:pt x="5134326" y="524909"/>
                  <a:pt x="5141226" y="528910"/>
                  <a:pt x="5147142" y="533068"/>
                </a:cubicBezTo>
                <a:cubicBezTo>
                  <a:pt x="5153057" y="537227"/>
                  <a:pt x="5154395" y="542106"/>
                  <a:pt x="5151154" y="547706"/>
                </a:cubicBezTo>
                <a:cubicBezTo>
                  <a:pt x="5147913" y="553306"/>
                  <a:pt x="5145432" y="559974"/>
                  <a:pt x="5143711" y="567711"/>
                </a:cubicBezTo>
                <a:cubicBezTo>
                  <a:pt x="5143281" y="569645"/>
                  <a:pt x="5142933" y="572012"/>
                  <a:pt x="5142666" y="574812"/>
                </a:cubicBezTo>
                <a:lnTo>
                  <a:pt x="5142645" y="575183"/>
                </a:lnTo>
                <a:lnTo>
                  <a:pt x="5143833" y="572450"/>
                </a:lnTo>
                <a:cubicBezTo>
                  <a:pt x="5145625" y="569617"/>
                  <a:pt x="5148334" y="565961"/>
                  <a:pt x="5151960" y="561483"/>
                </a:cubicBezTo>
                <a:cubicBezTo>
                  <a:pt x="5166466" y="543573"/>
                  <a:pt x="5179737" y="523098"/>
                  <a:pt x="5191776" y="500061"/>
                </a:cubicBezTo>
                <a:cubicBezTo>
                  <a:pt x="5203814" y="477023"/>
                  <a:pt x="5208260" y="460084"/>
                  <a:pt x="5205112" y="449243"/>
                </a:cubicBezTo>
                <a:cubicBezTo>
                  <a:pt x="5202752" y="441112"/>
                  <a:pt x="5204403" y="436960"/>
                  <a:pt x="5210069" y="436786"/>
                </a:cubicBezTo>
                <a:close/>
                <a:moveTo>
                  <a:pt x="1885881" y="436694"/>
                </a:moveTo>
                <a:cubicBezTo>
                  <a:pt x="1887346" y="436768"/>
                  <a:pt x="1889150" y="437229"/>
                  <a:pt x="1891292" y="438079"/>
                </a:cubicBezTo>
                <a:cubicBezTo>
                  <a:pt x="1899861" y="441477"/>
                  <a:pt x="1907311" y="446077"/>
                  <a:pt x="1913642" y="451878"/>
                </a:cubicBezTo>
                <a:cubicBezTo>
                  <a:pt x="1919973" y="457678"/>
                  <a:pt x="1920066" y="463411"/>
                  <a:pt x="1913921" y="469075"/>
                </a:cubicBezTo>
                <a:cubicBezTo>
                  <a:pt x="1907776" y="474740"/>
                  <a:pt x="1894652" y="496802"/>
                  <a:pt x="1874547" y="535262"/>
                </a:cubicBezTo>
                <a:cubicBezTo>
                  <a:pt x="1887152" y="544928"/>
                  <a:pt x="1892544" y="555177"/>
                  <a:pt x="1890722" y="566011"/>
                </a:cubicBezTo>
                <a:cubicBezTo>
                  <a:pt x="1888901" y="576845"/>
                  <a:pt x="1887761" y="602597"/>
                  <a:pt x="1887302" y="643266"/>
                </a:cubicBezTo>
                <a:cubicBezTo>
                  <a:pt x="1886843" y="683935"/>
                  <a:pt x="1884033" y="707671"/>
                  <a:pt x="1878870" y="714476"/>
                </a:cubicBezTo>
                <a:cubicBezTo>
                  <a:pt x="1873708" y="721280"/>
                  <a:pt x="1868294" y="718896"/>
                  <a:pt x="1862630" y="707323"/>
                </a:cubicBezTo>
                <a:cubicBezTo>
                  <a:pt x="1856966" y="695751"/>
                  <a:pt x="1855711" y="684440"/>
                  <a:pt x="1858866" y="673391"/>
                </a:cubicBezTo>
                <a:cubicBezTo>
                  <a:pt x="1862021" y="662342"/>
                  <a:pt x="1864046" y="647869"/>
                  <a:pt x="1864942" y="629972"/>
                </a:cubicBezTo>
                <a:cubicBezTo>
                  <a:pt x="1865839" y="612076"/>
                  <a:pt x="1866287" y="595025"/>
                  <a:pt x="1866287" y="578821"/>
                </a:cubicBezTo>
                <a:cubicBezTo>
                  <a:pt x="1866287" y="562502"/>
                  <a:pt x="1865684" y="552184"/>
                  <a:pt x="1864480" y="547867"/>
                </a:cubicBezTo>
                <a:cubicBezTo>
                  <a:pt x="1845995" y="574182"/>
                  <a:pt x="1827052" y="593358"/>
                  <a:pt x="1807650" y="605397"/>
                </a:cubicBezTo>
                <a:cubicBezTo>
                  <a:pt x="1788247" y="617435"/>
                  <a:pt x="1787140" y="613384"/>
                  <a:pt x="1804326" y="593243"/>
                </a:cubicBezTo>
                <a:cubicBezTo>
                  <a:pt x="1821513" y="573103"/>
                  <a:pt x="1834154" y="556059"/>
                  <a:pt x="1842249" y="542113"/>
                </a:cubicBezTo>
                <a:cubicBezTo>
                  <a:pt x="1850344" y="528168"/>
                  <a:pt x="1859525" y="511002"/>
                  <a:pt x="1869793" y="490618"/>
                </a:cubicBezTo>
                <a:cubicBezTo>
                  <a:pt x="1880060" y="470233"/>
                  <a:pt x="1884069" y="455531"/>
                  <a:pt x="1881817" y="446511"/>
                </a:cubicBezTo>
                <a:cubicBezTo>
                  <a:pt x="1880128" y="439746"/>
                  <a:pt x="1881483" y="436474"/>
                  <a:pt x="1885881" y="436694"/>
                </a:cubicBezTo>
                <a:close/>
                <a:moveTo>
                  <a:pt x="5813904" y="433551"/>
                </a:moveTo>
                <a:cubicBezTo>
                  <a:pt x="5817747" y="432267"/>
                  <a:pt x="5824748" y="434196"/>
                  <a:pt x="5834909" y="439337"/>
                </a:cubicBezTo>
                <a:cubicBezTo>
                  <a:pt x="5845068" y="444478"/>
                  <a:pt x="5848572" y="450082"/>
                  <a:pt x="5845417" y="456147"/>
                </a:cubicBezTo>
                <a:cubicBezTo>
                  <a:pt x="5842262" y="462213"/>
                  <a:pt x="5840684" y="484183"/>
                  <a:pt x="5840684" y="522055"/>
                </a:cubicBezTo>
                <a:lnTo>
                  <a:pt x="5862711" y="518119"/>
                </a:lnTo>
                <a:cubicBezTo>
                  <a:pt x="5873265" y="515351"/>
                  <a:pt x="5880783" y="516552"/>
                  <a:pt x="5885264" y="521722"/>
                </a:cubicBezTo>
                <a:cubicBezTo>
                  <a:pt x="5889746" y="526891"/>
                  <a:pt x="5887383" y="531183"/>
                  <a:pt x="5878176" y="534596"/>
                </a:cubicBezTo>
                <a:cubicBezTo>
                  <a:pt x="5868970" y="538009"/>
                  <a:pt x="5856028" y="540912"/>
                  <a:pt x="5839351" y="543307"/>
                </a:cubicBezTo>
                <a:lnTo>
                  <a:pt x="5839351" y="548212"/>
                </a:lnTo>
                <a:cubicBezTo>
                  <a:pt x="5853132" y="549832"/>
                  <a:pt x="5863998" y="553424"/>
                  <a:pt x="5871950" y="558988"/>
                </a:cubicBezTo>
                <a:cubicBezTo>
                  <a:pt x="5879901" y="564552"/>
                  <a:pt x="5882364" y="571737"/>
                  <a:pt x="5879338" y="580542"/>
                </a:cubicBezTo>
                <a:cubicBezTo>
                  <a:pt x="5876312" y="589347"/>
                  <a:pt x="5869788" y="588888"/>
                  <a:pt x="5859764" y="579165"/>
                </a:cubicBezTo>
                <a:cubicBezTo>
                  <a:pt x="5849740" y="569442"/>
                  <a:pt x="5842936" y="562609"/>
                  <a:pt x="5839351" y="558666"/>
                </a:cubicBezTo>
                <a:cubicBezTo>
                  <a:pt x="5839351" y="566983"/>
                  <a:pt x="5838042" y="575587"/>
                  <a:pt x="5835425" y="584478"/>
                </a:cubicBezTo>
                <a:cubicBezTo>
                  <a:pt x="5832808" y="593369"/>
                  <a:pt x="5828506" y="593864"/>
                  <a:pt x="5822519" y="585962"/>
                </a:cubicBezTo>
                <a:cubicBezTo>
                  <a:pt x="5816532" y="578061"/>
                  <a:pt x="5814212" y="571285"/>
                  <a:pt x="5815560" y="565635"/>
                </a:cubicBezTo>
                <a:cubicBezTo>
                  <a:pt x="5816908" y="559985"/>
                  <a:pt x="5817546" y="554959"/>
                  <a:pt x="5817474" y="550556"/>
                </a:cubicBezTo>
                <a:cubicBezTo>
                  <a:pt x="5799578" y="577917"/>
                  <a:pt x="5780499" y="596008"/>
                  <a:pt x="5760236" y="604827"/>
                </a:cubicBezTo>
                <a:cubicBezTo>
                  <a:pt x="5739974" y="613646"/>
                  <a:pt x="5735144" y="613058"/>
                  <a:pt x="5745748" y="603063"/>
                </a:cubicBezTo>
                <a:cubicBezTo>
                  <a:pt x="5756353" y="593068"/>
                  <a:pt x="5767208" y="582295"/>
                  <a:pt x="5778315" y="570744"/>
                </a:cubicBezTo>
                <a:cubicBezTo>
                  <a:pt x="5789422" y="559193"/>
                  <a:pt x="5797111" y="550664"/>
                  <a:pt x="5801384" y="545157"/>
                </a:cubicBezTo>
                <a:cubicBezTo>
                  <a:pt x="5792436" y="549545"/>
                  <a:pt x="5785094" y="552220"/>
                  <a:pt x="5779358" y="553181"/>
                </a:cubicBezTo>
                <a:cubicBezTo>
                  <a:pt x="5773622" y="554141"/>
                  <a:pt x="5766635" y="550768"/>
                  <a:pt x="5758396" y="543060"/>
                </a:cubicBezTo>
                <a:cubicBezTo>
                  <a:pt x="5750158" y="535352"/>
                  <a:pt x="5751600" y="531957"/>
                  <a:pt x="5762720" y="532875"/>
                </a:cubicBezTo>
                <a:cubicBezTo>
                  <a:pt x="5773841" y="533793"/>
                  <a:pt x="5792128" y="531792"/>
                  <a:pt x="5817582" y="526873"/>
                </a:cubicBezTo>
                <a:lnTo>
                  <a:pt x="5817582" y="480304"/>
                </a:lnTo>
                <a:cubicBezTo>
                  <a:pt x="5817582" y="462235"/>
                  <a:pt x="5816008" y="450247"/>
                  <a:pt x="5812861" y="444338"/>
                </a:cubicBezTo>
                <a:cubicBezTo>
                  <a:pt x="5809712" y="438430"/>
                  <a:pt x="5810060" y="434834"/>
                  <a:pt x="5813904" y="433551"/>
                </a:cubicBezTo>
                <a:close/>
                <a:moveTo>
                  <a:pt x="3670779" y="433551"/>
                </a:moveTo>
                <a:cubicBezTo>
                  <a:pt x="3674622" y="432267"/>
                  <a:pt x="3681624" y="434196"/>
                  <a:pt x="3691783" y="439337"/>
                </a:cubicBezTo>
                <a:cubicBezTo>
                  <a:pt x="3701944" y="444478"/>
                  <a:pt x="3705446" y="450082"/>
                  <a:pt x="3702291" y="456147"/>
                </a:cubicBezTo>
                <a:cubicBezTo>
                  <a:pt x="3699137" y="462213"/>
                  <a:pt x="3697559" y="484183"/>
                  <a:pt x="3697559" y="522055"/>
                </a:cubicBezTo>
                <a:lnTo>
                  <a:pt x="3719585" y="518119"/>
                </a:lnTo>
                <a:cubicBezTo>
                  <a:pt x="3730140" y="515351"/>
                  <a:pt x="3737658" y="516552"/>
                  <a:pt x="3742139" y="521722"/>
                </a:cubicBezTo>
                <a:cubicBezTo>
                  <a:pt x="3746621" y="526891"/>
                  <a:pt x="3744258" y="531183"/>
                  <a:pt x="3735051" y="534596"/>
                </a:cubicBezTo>
                <a:cubicBezTo>
                  <a:pt x="3725845" y="538009"/>
                  <a:pt x="3712903" y="540912"/>
                  <a:pt x="3696225" y="543307"/>
                </a:cubicBezTo>
                <a:lnTo>
                  <a:pt x="3696225" y="548212"/>
                </a:lnTo>
                <a:cubicBezTo>
                  <a:pt x="3710006" y="549832"/>
                  <a:pt x="3720873" y="553424"/>
                  <a:pt x="3728824" y="558988"/>
                </a:cubicBezTo>
                <a:cubicBezTo>
                  <a:pt x="3736776" y="564552"/>
                  <a:pt x="3739239" y="571737"/>
                  <a:pt x="3736213" y="580542"/>
                </a:cubicBezTo>
                <a:cubicBezTo>
                  <a:pt x="3733188" y="589347"/>
                  <a:pt x="3726662" y="588888"/>
                  <a:pt x="3716639" y="579165"/>
                </a:cubicBezTo>
                <a:cubicBezTo>
                  <a:pt x="3706615" y="569442"/>
                  <a:pt x="3699811" y="562609"/>
                  <a:pt x="3696225" y="558666"/>
                </a:cubicBezTo>
                <a:cubicBezTo>
                  <a:pt x="3696225" y="566983"/>
                  <a:pt x="3694917" y="575587"/>
                  <a:pt x="3692300" y="584478"/>
                </a:cubicBezTo>
                <a:cubicBezTo>
                  <a:pt x="3689683" y="593369"/>
                  <a:pt x="3685381" y="593864"/>
                  <a:pt x="3679393" y="585962"/>
                </a:cubicBezTo>
                <a:cubicBezTo>
                  <a:pt x="3673407" y="578061"/>
                  <a:pt x="3671087" y="571285"/>
                  <a:pt x="3672435" y="565635"/>
                </a:cubicBezTo>
                <a:cubicBezTo>
                  <a:pt x="3673783" y="559985"/>
                  <a:pt x="3674421" y="554959"/>
                  <a:pt x="3674349" y="550556"/>
                </a:cubicBezTo>
                <a:cubicBezTo>
                  <a:pt x="3656453" y="577917"/>
                  <a:pt x="3637373" y="596008"/>
                  <a:pt x="3617110" y="604827"/>
                </a:cubicBezTo>
                <a:cubicBezTo>
                  <a:pt x="3596848" y="613646"/>
                  <a:pt x="3592019" y="613058"/>
                  <a:pt x="3602623" y="603063"/>
                </a:cubicBezTo>
                <a:cubicBezTo>
                  <a:pt x="3613228" y="593068"/>
                  <a:pt x="3624083" y="582295"/>
                  <a:pt x="3635190" y="570744"/>
                </a:cubicBezTo>
                <a:cubicBezTo>
                  <a:pt x="3646297" y="559193"/>
                  <a:pt x="3653987" y="550664"/>
                  <a:pt x="3658260" y="545157"/>
                </a:cubicBezTo>
                <a:cubicBezTo>
                  <a:pt x="3649311" y="549545"/>
                  <a:pt x="3641969" y="552220"/>
                  <a:pt x="3636233" y="553181"/>
                </a:cubicBezTo>
                <a:cubicBezTo>
                  <a:pt x="3630497" y="554141"/>
                  <a:pt x="3623510" y="550768"/>
                  <a:pt x="3615271" y="543060"/>
                </a:cubicBezTo>
                <a:cubicBezTo>
                  <a:pt x="3607033" y="535352"/>
                  <a:pt x="3608474" y="531957"/>
                  <a:pt x="3619595" y="532875"/>
                </a:cubicBezTo>
                <a:cubicBezTo>
                  <a:pt x="3630716" y="533793"/>
                  <a:pt x="3649003" y="531792"/>
                  <a:pt x="3674457" y="526873"/>
                </a:cubicBezTo>
                <a:lnTo>
                  <a:pt x="3674457" y="480304"/>
                </a:lnTo>
                <a:cubicBezTo>
                  <a:pt x="3674457" y="462235"/>
                  <a:pt x="3672883" y="450247"/>
                  <a:pt x="3669735" y="444338"/>
                </a:cubicBezTo>
                <a:cubicBezTo>
                  <a:pt x="3666588" y="438430"/>
                  <a:pt x="3666936" y="434834"/>
                  <a:pt x="3670779" y="433551"/>
                </a:cubicBezTo>
                <a:close/>
                <a:moveTo>
                  <a:pt x="2709041" y="428616"/>
                </a:moveTo>
                <a:cubicBezTo>
                  <a:pt x="2710385" y="428470"/>
                  <a:pt x="2712047" y="428638"/>
                  <a:pt x="2714026" y="429120"/>
                </a:cubicBezTo>
                <a:cubicBezTo>
                  <a:pt x="2721941" y="431049"/>
                  <a:pt x="2729165" y="434497"/>
                  <a:pt x="2735697" y="439466"/>
                </a:cubicBezTo>
                <a:cubicBezTo>
                  <a:pt x="2742229" y="444435"/>
                  <a:pt x="2743975" y="448458"/>
                  <a:pt x="2740935" y="451534"/>
                </a:cubicBezTo>
                <a:cubicBezTo>
                  <a:pt x="2737895" y="454609"/>
                  <a:pt x="2734608" y="459241"/>
                  <a:pt x="2731073" y="465429"/>
                </a:cubicBezTo>
                <a:cubicBezTo>
                  <a:pt x="2727538" y="471617"/>
                  <a:pt x="2723347" y="476554"/>
                  <a:pt x="2718500" y="480239"/>
                </a:cubicBezTo>
                <a:cubicBezTo>
                  <a:pt x="2723447" y="480239"/>
                  <a:pt x="2730728" y="478988"/>
                  <a:pt x="2740343" y="476485"/>
                </a:cubicBezTo>
                <a:cubicBezTo>
                  <a:pt x="2749959" y="473983"/>
                  <a:pt x="2756286" y="470828"/>
                  <a:pt x="2759326" y="467021"/>
                </a:cubicBezTo>
                <a:cubicBezTo>
                  <a:pt x="2762367" y="463214"/>
                  <a:pt x="2767239" y="462282"/>
                  <a:pt x="2773943" y="464225"/>
                </a:cubicBezTo>
                <a:cubicBezTo>
                  <a:pt x="2780647" y="466168"/>
                  <a:pt x="2787932" y="470280"/>
                  <a:pt x="2795797" y="476561"/>
                </a:cubicBezTo>
                <a:cubicBezTo>
                  <a:pt x="2803663" y="482842"/>
                  <a:pt x="2802777" y="487890"/>
                  <a:pt x="2793141" y="491704"/>
                </a:cubicBezTo>
                <a:cubicBezTo>
                  <a:pt x="2783504" y="495519"/>
                  <a:pt x="2766726" y="508339"/>
                  <a:pt x="2742806" y="530164"/>
                </a:cubicBezTo>
                <a:cubicBezTo>
                  <a:pt x="2747754" y="529476"/>
                  <a:pt x="2753426" y="527279"/>
                  <a:pt x="2759821" y="523572"/>
                </a:cubicBezTo>
                <a:cubicBezTo>
                  <a:pt x="2766217" y="519865"/>
                  <a:pt x="2773046" y="519700"/>
                  <a:pt x="2780310" y="523077"/>
                </a:cubicBezTo>
                <a:cubicBezTo>
                  <a:pt x="2787573" y="526454"/>
                  <a:pt x="2794611" y="530702"/>
                  <a:pt x="2801422" y="535822"/>
                </a:cubicBezTo>
                <a:cubicBezTo>
                  <a:pt x="2808234" y="540941"/>
                  <a:pt x="2810066" y="546000"/>
                  <a:pt x="2806918" y="550997"/>
                </a:cubicBezTo>
                <a:cubicBezTo>
                  <a:pt x="2803770" y="555995"/>
                  <a:pt x="2802860" y="571970"/>
                  <a:pt x="2804186" y="598922"/>
                </a:cubicBezTo>
                <a:cubicBezTo>
                  <a:pt x="2805513" y="625875"/>
                  <a:pt x="2807087" y="649221"/>
                  <a:pt x="2808908" y="668960"/>
                </a:cubicBezTo>
                <a:cubicBezTo>
                  <a:pt x="2810729" y="688699"/>
                  <a:pt x="2806560" y="706520"/>
                  <a:pt x="2796399" y="722424"/>
                </a:cubicBezTo>
                <a:cubicBezTo>
                  <a:pt x="2786240" y="738327"/>
                  <a:pt x="2778456" y="740410"/>
                  <a:pt x="2773050" y="728672"/>
                </a:cubicBezTo>
                <a:cubicBezTo>
                  <a:pt x="2767644" y="716935"/>
                  <a:pt x="2760775" y="707012"/>
                  <a:pt x="2752443" y="698902"/>
                </a:cubicBezTo>
                <a:cubicBezTo>
                  <a:pt x="2744112" y="690793"/>
                  <a:pt x="2745355" y="687860"/>
                  <a:pt x="2756175" y="690104"/>
                </a:cubicBezTo>
                <a:cubicBezTo>
                  <a:pt x="2766995" y="692349"/>
                  <a:pt x="2773305" y="692879"/>
                  <a:pt x="2775104" y="691696"/>
                </a:cubicBezTo>
                <a:cubicBezTo>
                  <a:pt x="2776904" y="690513"/>
                  <a:pt x="2778241" y="685544"/>
                  <a:pt x="2779116" y="676790"/>
                </a:cubicBezTo>
                <a:cubicBezTo>
                  <a:pt x="2779991" y="668035"/>
                  <a:pt x="2780202" y="654738"/>
                  <a:pt x="2779750" y="636899"/>
                </a:cubicBezTo>
                <a:cubicBezTo>
                  <a:pt x="2779299" y="619059"/>
                  <a:pt x="2778636" y="602844"/>
                  <a:pt x="2777761" y="588253"/>
                </a:cubicBezTo>
                <a:cubicBezTo>
                  <a:pt x="2776886" y="573662"/>
                  <a:pt x="2775061" y="562792"/>
                  <a:pt x="2772286" y="555643"/>
                </a:cubicBezTo>
                <a:cubicBezTo>
                  <a:pt x="2769511" y="548495"/>
                  <a:pt x="2766418" y="544738"/>
                  <a:pt x="2763005" y="544372"/>
                </a:cubicBezTo>
                <a:cubicBezTo>
                  <a:pt x="2759592" y="544006"/>
                  <a:pt x="2751504" y="545143"/>
                  <a:pt x="2738741" y="547781"/>
                </a:cubicBezTo>
                <a:cubicBezTo>
                  <a:pt x="2742340" y="550348"/>
                  <a:pt x="2743692" y="553112"/>
                  <a:pt x="2742796" y="556074"/>
                </a:cubicBezTo>
                <a:cubicBezTo>
                  <a:pt x="2741899" y="559035"/>
                  <a:pt x="2741451" y="566596"/>
                  <a:pt x="2741451" y="578756"/>
                </a:cubicBezTo>
                <a:cubicBezTo>
                  <a:pt x="2743459" y="578828"/>
                  <a:pt x="2748908" y="578394"/>
                  <a:pt x="2757799" y="577455"/>
                </a:cubicBezTo>
                <a:cubicBezTo>
                  <a:pt x="2766690" y="576516"/>
                  <a:pt x="2771136" y="578771"/>
                  <a:pt x="2771136" y="584220"/>
                </a:cubicBezTo>
                <a:cubicBezTo>
                  <a:pt x="2771136" y="587848"/>
                  <a:pt x="2767483" y="591229"/>
                  <a:pt x="2760176" y="594362"/>
                </a:cubicBezTo>
                <a:cubicBezTo>
                  <a:pt x="2752870" y="597495"/>
                  <a:pt x="2746628" y="599707"/>
                  <a:pt x="2741451" y="600998"/>
                </a:cubicBezTo>
                <a:lnTo>
                  <a:pt x="2741451" y="616550"/>
                </a:lnTo>
                <a:cubicBezTo>
                  <a:pt x="2745123" y="615733"/>
                  <a:pt x="2750174" y="614851"/>
                  <a:pt x="2756605" y="613904"/>
                </a:cubicBezTo>
                <a:cubicBezTo>
                  <a:pt x="2763037" y="612958"/>
                  <a:pt x="2767967" y="614826"/>
                  <a:pt x="2771394" y="619508"/>
                </a:cubicBezTo>
                <a:cubicBezTo>
                  <a:pt x="2774821" y="624190"/>
                  <a:pt x="2772702" y="628230"/>
                  <a:pt x="2765037" y="631629"/>
                </a:cubicBezTo>
                <a:cubicBezTo>
                  <a:pt x="2757373" y="635027"/>
                  <a:pt x="2749511" y="637831"/>
                  <a:pt x="2741451" y="640039"/>
                </a:cubicBezTo>
                <a:cubicBezTo>
                  <a:pt x="2741451" y="661277"/>
                  <a:pt x="2740960" y="676288"/>
                  <a:pt x="2739978" y="685071"/>
                </a:cubicBezTo>
                <a:cubicBezTo>
                  <a:pt x="2738996" y="693854"/>
                  <a:pt x="2736024" y="699953"/>
                  <a:pt x="2731062" y="703366"/>
                </a:cubicBezTo>
                <a:cubicBezTo>
                  <a:pt x="2726100" y="706779"/>
                  <a:pt x="2722741" y="703394"/>
                  <a:pt x="2720984" y="693213"/>
                </a:cubicBezTo>
                <a:cubicBezTo>
                  <a:pt x="2719228" y="683031"/>
                  <a:pt x="2718349" y="666526"/>
                  <a:pt x="2718349" y="643696"/>
                </a:cubicBezTo>
                <a:cubicBezTo>
                  <a:pt x="2707838" y="644599"/>
                  <a:pt x="2699585" y="642950"/>
                  <a:pt x="2693591" y="638749"/>
                </a:cubicBezTo>
                <a:cubicBezTo>
                  <a:pt x="2687597" y="634547"/>
                  <a:pt x="2687572" y="631396"/>
                  <a:pt x="2693516" y="629295"/>
                </a:cubicBezTo>
                <a:cubicBezTo>
                  <a:pt x="2699460" y="627194"/>
                  <a:pt x="2707738" y="624623"/>
                  <a:pt x="2718349" y="621583"/>
                </a:cubicBezTo>
                <a:lnTo>
                  <a:pt x="2718349" y="607257"/>
                </a:lnTo>
                <a:cubicBezTo>
                  <a:pt x="2709645" y="607257"/>
                  <a:pt x="2702070" y="605522"/>
                  <a:pt x="2695624" y="602052"/>
                </a:cubicBezTo>
                <a:cubicBezTo>
                  <a:pt x="2689178" y="598582"/>
                  <a:pt x="2688848" y="595448"/>
                  <a:pt x="2694634" y="592652"/>
                </a:cubicBezTo>
                <a:cubicBezTo>
                  <a:pt x="2700420" y="589856"/>
                  <a:pt x="2708325" y="587303"/>
                  <a:pt x="2718349" y="584994"/>
                </a:cubicBezTo>
                <a:cubicBezTo>
                  <a:pt x="2718349" y="569263"/>
                  <a:pt x="2716800" y="559139"/>
                  <a:pt x="2713703" y="554622"/>
                </a:cubicBezTo>
                <a:cubicBezTo>
                  <a:pt x="2707594" y="555468"/>
                  <a:pt x="2698395" y="557418"/>
                  <a:pt x="2686105" y="560473"/>
                </a:cubicBezTo>
                <a:cubicBezTo>
                  <a:pt x="2686980" y="579158"/>
                  <a:pt x="2686503" y="599453"/>
                  <a:pt x="2684675" y="621357"/>
                </a:cubicBezTo>
                <a:cubicBezTo>
                  <a:pt x="2682846" y="643262"/>
                  <a:pt x="2678405" y="661743"/>
                  <a:pt x="2671349" y="676800"/>
                </a:cubicBezTo>
                <a:cubicBezTo>
                  <a:pt x="2664294" y="691858"/>
                  <a:pt x="2651915" y="703376"/>
                  <a:pt x="2634212" y="711357"/>
                </a:cubicBezTo>
                <a:cubicBezTo>
                  <a:pt x="2616509" y="719337"/>
                  <a:pt x="2613554" y="717505"/>
                  <a:pt x="2625349" y="705861"/>
                </a:cubicBezTo>
                <a:cubicBezTo>
                  <a:pt x="2637144" y="694217"/>
                  <a:pt x="2646143" y="678869"/>
                  <a:pt x="2652345" y="659818"/>
                </a:cubicBezTo>
                <a:cubicBezTo>
                  <a:pt x="2658547" y="640767"/>
                  <a:pt x="2662100" y="620680"/>
                  <a:pt x="2663003" y="599557"/>
                </a:cubicBezTo>
                <a:cubicBezTo>
                  <a:pt x="2663907" y="578434"/>
                  <a:pt x="2662107" y="563161"/>
                  <a:pt x="2657604" y="553740"/>
                </a:cubicBezTo>
                <a:cubicBezTo>
                  <a:pt x="2653101" y="544318"/>
                  <a:pt x="2654313" y="540285"/>
                  <a:pt x="2661239" y="541640"/>
                </a:cubicBezTo>
                <a:cubicBezTo>
                  <a:pt x="2668166" y="542995"/>
                  <a:pt x="2673550" y="543895"/>
                  <a:pt x="2677394" y="544340"/>
                </a:cubicBezTo>
                <a:cubicBezTo>
                  <a:pt x="2681237" y="544784"/>
                  <a:pt x="2696595" y="541637"/>
                  <a:pt x="2723469" y="534897"/>
                </a:cubicBezTo>
                <a:cubicBezTo>
                  <a:pt x="2732847" y="521231"/>
                  <a:pt x="2739738" y="510977"/>
                  <a:pt x="2744140" y="504137"/>
                </a:cubicBezTo>
                <a:cubicBezTo>
                  <a:pt x="2748543" y="497297"/>
                  <a:pt x="2750321" y="493877"/>
                  <a:pt x="2749475" y="493877"/>
                </a:cubicBezTo>
                <a:cubicBezTo>
                  <a:pt x="2746234" y="493877"/>
                  <a:pt x="2741308" y="494551"/>
                  <a:pt x="2734697" y="495899"/>
                </a:cubicBezTo>
                <a:cubicBezTo>
                  <a:pt x="2728086" y="497247"/>
                  <a:pt x="2720902" y="496121"/>
                  <a:pt x="2713144" y="492521"/>
                </a:cubicBezTo>
                <a:cubicBezTo>
                  <a:pt x="2701442" y="509873"/>
                  <a:pt x="2687686" y="522984"/>
                  <a:pt x="2671876" y="531853"/>
                </a:cubicBezTo>
                <a:cubicBezTo>
                  <a:pt x="2656066" y="540722"/>
                  <a:pt x="2652944" y="539331"/>
                  <a:pt x="2662508" y="527680"/>
                </a:cubicBezTo>
                <a:cubicBezTo>
                  <a:pt x="2672074" y="516029"/>
                  <a:pt x="2682194" y="500272"/>
                  <a:pt x="2692870" y="480411"/>
                </a:cubicBezTo>
                <a:cubicBezTo>
                  <a:pt x="2703547" y="460550"/>
                  <a:pt x="2707763" y="446554"/>
                  <a:pt x="2705518" y="438423"/>
                </a:cubicBezTo>
                <a:cubicBezTo>
                  <a:pt x="2703835" y="432325"/>
                  <a:pt x="2705010" y="429056"/>
                  <a:pt x="2709041" y="428616"/>
                </a:cubicBezTo>
                <a:close/>
                <a:moveTo>
                  <a:pt x="5504720" y="425813"/>
                </a:moveTo>
                <a:cubicBezTo>
                  <a:pt x="5506427" y="425899"/>
                  <a:pt x="5508511" y="426359"/>
                  <a:pt x="5510974" y="427195"/>
                </a:cubicBezTo>
                <a:cubicBezTo>
                  <a:pt x="5520826" y="430536"/>
                  <a:pt x="5529179" y="435089"/>
                  <a:pt x="5536034" y="440854"/>
                </a:cubicBezTo>
                <a:cubicBezTo>
                  <a:pt x="5542889" y="446618"/>
                  <a:pt x="5544577" y="451487"/>
                  <a:pt x="5541099" y="455459"/>
                </a:cubicBezTo>
                <a:cubicBezTo>
                  <a:pt x="5537622" y="459431"/>
                  <a:pt x="5534406" y="463267"/>
                  <a:pt x="5531452" y="466967"/>
                </a:cubicBezTo>
                <a:cubicBezTo>
                  <a:pt x="5562427" y="499161"/>
                  <a:pt x="5584138" y="520592"/>
                  <a:pt x="5596585" y="531262"/>
                </a:cubicBezTo>
                <a:cubicBezTo>
                  <a:pt x="5609033" y="541931"/>
                  <a:pt x="5621853" y="551008"/>
                  <a:pt x="5635046" y="558494"/>
                </a:cubicBezTo>
                <a:cubicBezTo>
                  <a:pt x="5648239" y="565979"/>
                  <a:pt x="5663292" y="572862"/>
                  <a:pt x="5680206" y="579143"/>
                </a:cubicBezTo>
                <a:cubicBezTo>
                  <a:pt x="5697120" y="585424"/>
                  <a:pt x="5698433" y="590107"/>
                  <a:pt x="5684143" y="593190"/>
                </a:cubicBezTo>
                <a:cubicBezTo>
                  <a:pt x="5669853" y="596273"/>
                  <a:pt x="5654179" y="597345"/>
                  <a:pt x="5637122" y="596405"/>
                </a:cubicBezTo>
                <a:cubicBezTo>
                  <a:pt x="5620063" y="595466"/>
                  <a:pt x="5608061" y="590530"/>
                  <a:pt x="5601113" y="581596"/>
                </a:cubicBezTo>
                <a:cubicBezTo>
                  <a:pt x="5594165" y="572662"/>
                  <a:pt x="5584579" y="560114"/>
                  <a:pt x="5572354" y="543953"/>
                </a:cubicBezTo>
                <a:cubicBezTo>
                  <a:pt x="5560129" y="527791"/>
                  <a:pt x="5543548" y="506152"/>
                  <a:pt x="5522611" y="479034"/>
                </a:cubicBezTo>
                <a:cubicBezTo>
                  <a:pt x="5512760" y="499426"/>
                  <a:pt x="5502173" y="517545"/>
                  <a:pt x="5490851" y="533391"/>
                </a:cubicBezTo>
                <a:cubicBezTo>
                  <a:pt x="5479530" y="549237"/>
                  <a:pt x="5465648" y="565836"/>
                  <a:pt x="5449207" y="583187"/>
                </a:cubicBezTo>
                <a:cubicBezTo>
                  <a:pt x="5432766" y="600539"/>
                  <a:pt x="5413543" y="614288"/>
                  <a:pt x="5391538" y="624433"/>
                </a:cubicBezTo>
                <a:cubicBezTo>
                  <a:pt x="5369533" y="634579"/>
                  <a:pt x="5366963" y="631973"/>
                  <a:pt x="5383827" y="616614"/>
                </a:cubicBezTo>
                <a:cubicBezTo>
                  <a:pt x="5400691" y="601256"/>
                  <a:pt x="5416759" y="584815"/>
                  <a:pt x="5432031" y="567291"/>
                </a:cubicBezTo>
                <a:cubicBezTo>
                  <a:pt x="5447304" y="549768"/>
                  <a:pt x="5460256" y="532810"/>
                  <a:pt x="5470889" y="516419"/>
                </a:cubicBezTo>
                <a:cubicBezTo>
                  <a:pt x="5481523" y="500029"/>
                  <a:pt x="5489525" y="484548"/>
                  <a:pt x="5494895" y="469979"/>
                </a:cubicBezTo>
                <a:cubicBezTo>
                  <a:pt x="5500266" y="455409"/>
                  <a:pt x="5501825" y="443801"/>
                  <a:pt x="5499574" y="435153"/>
                </a:cubicBezTo>
                <a:cubicBezTo>
                  <a:pt x="5497885" y="428668"/>
                  <a:pt x="5499600" y="425554"/>
                  <a:pt x="5504720" y="425813"/>
                </a:cubicBezTo>
                <a:close/>
                <a:moveTo>
                  <a:pt x="4428916" y="423124"/>
                </a:moveTo>
                <a:cubicBezTo>
                  <a:pt x="4430549" y="423233"/>
                  <a:pt x="4432493" y="423712"/>
                  <a:pt x="4434746" y="424560"/>
                </a:cubicBezTo>
                <a:cubicBezTo>
                  <a:pt x="4443759" y="427951"/>
                  <a:pt x="4450535" y="431948"/>
                  <a:pt x="4455073" y="436552"/>
                </a:cubicBezTo>
                <a:cubicBezTo>
                  <a:pt x="4459612" y="441155"/>
                  <a:pt x="4459658" y="445152"/>
                  <a:pt x="4455213" y="448544"/>
                </a:cubicBezTo>
                <a:cubicBezTo>
                  <a:pt x="4450768" y="451935"/>
                  <a:pt x="4444444" y="457546"/>
                  <a:pt x="4436241" y="465375"/>
                </a:cubicBezTo>
                <a:cubicBezTo>
                  <a:pt x="4464176" y="464544"/>
                  <a:pt x="4486514" y="460959"/>
                  <a:pt x="4503256" y="454620"/>
                </a:cubicBezTo>
                <a:cubicBezTo>
                  <a:pt x="4519999" y="448282"/>
                  <a:pt x="4533037" y="448242"/>
                  <a:pt x="4542373" y="454502"/>
                </a:cubicBezTo>
                <a:cubicBezTo>
                  <a:pt x="4551708" y="460761"/>
                  <a:pt x="4551357" y="466178"/>
                  <a:pt x="4541319" y="470753"/>
                </a:cubicBezTo>
                <a:cubicBezTo>
                  <a:pt x="4531281" y="475328"/>
                  <a:pt x="4517435" y="478970"/>
                  <a:pt x="4499782" y="481680"/>
                </a:cubicBezTo>
                <a:cubicBezTo>
                  <a:pt x="4482130" y="484391"/>
                  <a:pt x="4467843" y="485975"/>
                  <a:pt x="4456923" y="486434"/>
                </a:cubicBezTo>
                <a:cubicBezTo>
                  <a:pt x="4446003" y="486893"/>
                  <a:pt x="4436650" y="484871"/>
                  <a:pt x="4428863" y="480368"/>
                </a:cubicBezTo>
                <a:cubicBezTo>
                  <a:pt x="4404700" y="505162"/>
                  <a:pt x="4385240" y="520137"/>
                  <a:pt x="4370484" y="525292"/>
                </a:cubicBezTo>
                <a:cubicBezTo>
                  <a:pt x="4355728" y="530448"/>
                  <a:pt x="4353864" y="527365"/>
                  <a:pt x="4364891" y="516043"/>
                </a:cubicBezTo>
                <a:cubicBezTo>
                  <a:pt x="4375919" y="504721"/>
                  <a:pt x="4388517" y="490008"/>
                  <a:pt x="4402685" y="471904"/>
                </a:cubicBezTo>
                <a:cubicBezTo>
                  <a:pt x="4416853" y="453799"/>
                  <a:pt x="4423485" y="440535"/>
                  <a:pt x="4422582" y="432110"/>
                </a:cubicBezTo>
                <a:cubicBezTo>
                  <a:pt x="4421904" y="425791"/>
                  <a:pt x="4424016" y="422796"/>
                  <a:pt x="4428916" y="423124"/>
                </a:cubicBezTo>
                <a:close/>
                <a:moveTo>
                  <a:pt x="217198" y="242019"/>
                </a:moveTo>
                <a:cubicBezTo>
                  <a:pt x="225200" y="242019"/>
                  <a:pt x="231090" y="244170"/>
                  <a:pt x="234869" y="248472"/>
                </a:cubicBezTo>
                <a:cubicBezTo>
                  <a:pt x="238648" y="252774"/>
                  <a:pt x="240537" y="257837"/>
                  <a:pt x="240537" y="263659"/>
                </a:cubicBezTo>
                <a:cubicBezTo>
                  <a:pt x="240537" y="271230"/>
                  <a:pt x="238314" y="276963"/>
                  <a:pt x="233868" y="280856"/>
                </a:cubicBezTo>
                <a:cubicBezTo>
                  <a:pt x="229423" y="284750"/>
                  <a:pt x="223967" y="286696"/>
                  <a:pt x="217499" y="286696"/>
                </a:cubicBezTo>
                <a:cubicBezTo>
                  <a:pt x="211992" y="286696"/>
                  <a:pt x="206780" y="284778"/>
                  <a:pt x="201861" y="280942"/>
                </a:cubicBezTo>
                <a:cubicBezTo>
                  <a:pt x="196942" y="277106"/>
                  <a:pt x="194484" y="271345"/>
                  <a:pt x="194484" y="263659"/>
                </a:cubicBezTo>
                <a:cubicBezTo>
                  <a:pt x="194484" y="257750"/>
                  <a:pt x="196337" y="252939"/>
                  <a:pt x="200043" y="249225"/>
                </a:cubicBezTo>
                <a:cubicBezTo>
                  <a:pt x="203750" y="245511"/>
                  <a:pt x="209469" y="243109"/>
                  <a:pt x="217198" y="242019"/>
                </a:cubicBezTo>
                <a:close/>
                <a:moveTo>
                  <a:pt x="6549565" y="240790"/>
                </a:moveTo>
                <a:cubicBezTo>
                  <a:pt x="6551506" y="240891"/>
                  <a:pt x="6553848" y="241426"/>
                  <a:pt x="6556594" y="242396"/>
                </a:cubicBezTo>
                <a:cubicBezTo>
                  <a:pt x="6567570" y="246275"/>
                  <a:pt x="6575246" y="251921"/>
                  <a:pt x="6579620" y="259335"/>
                </a:cubicBezTo>
                <a:cubicBezTo>
                  <a:pt x="6583994" y="266749"/>
                  <a:pt x="6584456" y="275410"/>
                  <a:pt x="6581008" y="285320"/>
                </a:cubicBezTo>
                <a:cubicBezTo>
                  <a:pt x="6577558" y="295229"/>
                  <a:pt x="6573181" y="298143"/>
                  <a:pt x="6567876" y="294063"/>
                </a:cubicBezTo>
                <a:cubicBezTo>
                  <a:pt x="6562569" y="289984"/>
                  <a:pt x="6557716" y="284868"/>
                  <a:pt x="6553313" y="278716"/>
                </a:cubicBezTo>
                <a:cubicBezTo>
                  <a:pt x="6548280" y="270685"/>
                  <a:pt x="6544823" y="261655"/>
                  <a:pt x="6542946" y="251624"/>
                </a:cubicBezTo>
                <a:cubicBezTo>
                  <a:pt x="6541536" y="244100"/>
                  <a:pt x="6543743" y="240489"/>
                  <a:pt x="6549565" y="240790"/>
                </a:cubicBezTo>
                <a:close/>
                <a:moveTo>
                  <a:pt x="6136415" y="239403"/>
                </a:moveTo>
                <a:cubicBezTo>
                  <a:pt x="6140398" y="238760"/>
                  <a:pt x="6144800" y="239058"/>
                  <a:pt x="6149622" y="240298"/>
                </a:cubicBezTo>
                <a:cubicBezTo>
                  <a:pt x="6159266" y="242779"/>
                  <a:pt x="6165565" y="247996"/>
                  <a:pt x="6168520" y="255947"/>
                </a:cubicBezTo>
                <a:cubicBezTo>
                  <a:pt x="6171472" y="263899"/>
                  <a:pt x="6171058" y="273847"/>
                  <a:pt x="6167272" y="285793"/>
                </a:cubicBezTo>
                <a:cubicBezTo>
                  <a:pt x="6163486" y="297738"/>
                  <a:pt x="6156609" y="309164"/>
                  <a:pt x="6146642" y="320069"/>
                </a:cubicBezTo>
                <a:cubicBezTo>
                  <a:pt x="6136676" y="330975"/>
                  <a:pt x="6127068" y="336912"/>
                  <a:pt x="6117819" y="337880"/>
                </a:cubicBezTo>
                <a:cubicBezTo>
                  <a:pt x="6108570" y="338848"/>
                  <a:pt x="6106762" y="336364"/>
                  <a:pt x="6112398" y="330427"/>
                </a:cubicBezTo>
                <a:cubicBezTo>
                  <a:pt x="6118034" y="324490"/>
                  <a:pt x="6123229" y="318499"/>
                  <a:pt x="6127983" y="312455"/>
                </a:cubicBezTo>
                <a:cubicBezTo>
                  <a:pt x="6132736" y="306410"/>
                  <a:pt x="6136870" y="299172"/>
                  <a:pt x="6140384" y="290740"/>
                </a:cubicBezTo>
                <a:cubicBezTo>
                  <a:pt x="6134060" y="290740"/>
                  <a:pt x="6128742" y="289123"/>
                  <a:pt x="6124434" y="285890"/>
                </a:cubicBezTo>
                <a:cubicBezTo>
                  <a:pt x="6120124" y="282656"/>
                  <a:pt x="6117206" y="278425"/>
                  <a:pt x="6115679" y="273198"/>
                </a:cubicBezTo>
                <a:cubicBezTo>
                  <a:pt x="6114152" y="267971"/>
                  <a:pt x="6113872" y="263089"/>
                  <a:pt x="6114840" y="258550"/>
                </a:cubicBezTo>
                <a:cubicBezTo>
                  <a:pt x="6115808" y="254011"/>
                  <a:pt x="6119436" y="249214"/>
                  <a:pt x="6125724" y="244160"/>
                </a:cubicBezTo>
                <a:cubicBezTo>
                  <a:pt x="6128868" y="241632"/>
                  <a:pt x="6132432" y="240047"/>
                  <a:pt x="6136415" y="239403"/>
                </a:cubicBezTo>
                <a:close/>
                <a:moveTo>
                  <a:pt x="2212115" y="239403"/>
                </a:moveTo>
                <a:cubicBezTo>
                  <a:pt x="2216098" y="238760"/>
                  <a:pt x="2220500" y="239058"/>
                  <a:pt x="2225322" y="240298"/>
                </a:cubicBezTo>
                <a:cubicBezTo>
                  <a:pt x="2234966" y="242779"/>
                  <a:pt x="2241265" y="247996"/>
                  <a:pt x="2244219" y="255947"/>
                </a:cubicBezTo>
                <a:cubicBezTo>
                  <a:pt x="2247173" y="263899"/>
                  <a:pt x="2246757" y="273847"/>
                  <a:pt x="2242971" y="285793"/>
                </a:cubicBezTo>
                <a:cubicBezTo>
                  <a:pt x="2239185" y="297738"/>
                  <a:pt x="2232309" y="309164"/>
                  <a:pt x="2222343" y="320069"/>
                </a:cubicBezTo>
                <a:cubicBezTo>
                  <a:pt x="2212376" y="330975"/>
                  <a:pt x="2202768" y="336912"/>
                  <a:pt x="2193519" y="337880"/>
                </a:cubicBezTo>
                <a:cubicBezTo>
                  <a:pt x="2184270" y="338848"/>
                  <a:pt x="2182463" y="336364"/>
                  <a:pt x="2188098" y="330427"/>
                </a:cubicBezTo>
                <a:cubicBezTo>
                  <a:pt x="2193734" y="324490"/>
                  <a:pt x="2198929" y="318499"/>
                  <a:pt x="2203683" y="312455"/>
                </a:cubicBezTo>
                <a:cubicBezTo>
                  <a:pt x="2208436" y="306410"/>
                  <a:pt x="2212570" y="299172"/>
                  <a:pt x="2216083" y="290740"/>
                </a:cubicBezTo>
                <a:cubicBezTo>
                  <a:pt x="2209759" y="290740"/>
                  <a:pt x="2204443" y="289123"/>
                  <a:pt x="2200133" y="285890"/>
                </a:cubicBezTo>
                <a:cubicBezTo>
                  <a:pt x="2195824" y="282656"/>
                  <a:pt x="2192906" y="278425"/>
                  <a:pt x="2191379" y="273198"/>
                </a:cubicBezTo>
                <a:cubicBezTo>
                  <a:pt x="2189852" y="267971"/>
                  <a:pt x="2189572" y="263089"/>
                  <a:pt x="2190540" y="258550"/>
                </a:cubicBezTo>
                <a:cubicBezTo>
                  <a:pt x="2191508" y="254011"/>
                  <a:pt x="2195136" y="249214"/>
                  <a:pt x="2201424" y="244160"/>
                </a:cubicBezTo>
                <a:cubicBezTo>
                  <a:pt x="2204568" y="241632"/>
                  <a:pt x="2208132" y="240047"/>
                  <a:pt x="2212115" y="239403"/>
                </a:cubicBezTo>
                <a:close/>
                <a:moveTo>
                  <a:pt x="6496655" y="238389"/>
                </a:moveTo>
                <a:cubicBezTo>
                  <a:pt x="6498914" y="238095"/>
                  <a:pt x="6501366" y="240205"/>
                  <a:pt x="6504012" y="244719"/>
                </a:cubicBezTo>
                <a:cubicBezTo>
                  <a:pt x="6509303" y="253746"/>
                  <a:pt x="6510536" y="263741"/>
                  <a:pt x="6507712" y="274704"/>
                </a:cubicBezTo>
                <a:cubicBezTo>
                  <a:pt x="6504886" y="285667"/>
                  <a:pt x="6499519" y="296028"/>
                  <a:pt x="6491610" y="305787"/>
                </a:cubicBezTo>
                <a:cubicBezTo>
                  <a:pt x="6483702" y="315545"/>
                  <a:pt x="6477664" y="315703"/>
                  <a:pt x="6473499" y="306260"/>
                </a:cubicBezTo>
                <a:cubicBezTo>
                  <a:pt x="6469333" y="296817"/>
                  <a:pt x="6469946" y="287026"/>
                  <a:pt x="6475338" y="276887"/>
                </a:cubicBezTo>
                <a:cubicBezTo>
                  <a:pt x="6481676" y="266821"/>
                  <a:pt x="6486718" y="256686"/>
                  <a:pt x="6490460" y="246483"/>
                </a:cubicBezTo>
                <a:cubicBezTo>
                  <a:pt x="6492332" y="241381"/>
                  <a:pt x="6494396" y="238683"/>
                  <a:pt x="6496655" y="238389"/>
                </a:cubicBezTo>
                <a:close/>
                <a:moveTo>
                  <a:pt x="6617545" y="236693"/>
                </a:moveTo>
                <a:cubicBezTo>
                  <a:pt x="6619574" y="236453"/>
                  <a:pt x="6622180" y="236755"/>
                  <a:pt x="6625362" y="237599"/>
                </a:cubicBezTo>
                <a:cubicBezTo>
                  <a:pt x="6638088" y="240976"/>
                  <a:pt x="6646664" y="246174"/>
                  <a:pt x="6651088" y="253194"/>
                </a:cubicBezTo>
                <a:cubicBezTo>
                  <a:pt x="6655512" y="260213"/>
                  <a:pt x="6655677" y="268674"/>
                  <a:pt x="6651583" y="278576"/>
                </a:cubicBezTo>
                <a:cubicBezTo>
                  <a:pt x="6647488" y="288478"/>
                  <a:pt x="6641688" y="289252"/>
                  <a:pt x="6634181" y="280899"/>
                </a:cubicBezTo>
                <a:cubicBezTo>
                  <a:pt x="6626674" y="272546"/>
                  <a:pt x="6620224" y="263415"/>
                  <a:pt x="6614832" y="253506"/>
                </a:cubicBezTo>
                <a:cubicBezTo>
                  <a:pt x="6610552" y="243019"/>
                  <a:pt x="6611456" y="237415"/>
                  <a:pt x="6617545" y="236693"/>
                </a:cubicBezTo>
                <a:close/>
                <a:moveTo>
                  <a:pt x="6676994" y="227299"/>
                </a:moveTo>
                <a:cubicBezTo>
                  <a:pt x="6678941" y="227112"/>
                  <a:pt x="6681649" y="227606"/>
                  <a:pt x="6685118" y="228780"/>
                </a:cubicBezTo>
                <a:cubicBezTo>
                  <a:pt x="6698992" y="233476"/>
                  <a:pt x="6710324" y="238750"/>
                  <a:pt x="6719114" y="244601"/>
                </a:cubicBezTo>
                <a:cubicBezTo>
                  <a:pt x="6728249" y="250093"/>
                  <a:pt x="6734698" y="257184"/>
                  <a:pt x="6738463" y="265874"/>
                </a:cubicBezTo>
                <a:cubicBezTo>
                  <a:pt x="6742228" y="274564"/>
                  <a:pt x="6741500" y="283355"/>
                  <a:pt x="6736280" y="292246"/>
                </a:cubicBezTo>
                <a:cubicBezTo>
                  <a:pt x="6731060" y="301137"/>
                  <a:pt x="6722197" y="298771"/>
                  <a:pt x="6709693" y="285147"/>
                </a:cubicBezTo>
                <a:lnTo>
                  <a:pt x="6680009" y="247354"/>
                </a:lnTo>
                <a:cubicBezTo>
                  <a:pt x="6672157" y="234544"/>
                  <a:pt x="6671152" y="227859"/>
                  <a:pt x="6676994" y="227299"/>
                </a:cubicBezTo>
                <a:close/>
                <a:moveTo>
                  <a:pt x="586635" y="226607"/>
                </a:moveTo>
                <a:cubicBezTo>
                  <a:pt x="580549" y="227045"/>
                  <a:pt x="561501" y="228941"/>
                  <a:pt x="529494" y="232297"/>
                </a:cubicBezTo>
                <a:cubicBezTo>
                  <a:pt x="530339" y="245002"/>
                  <a:pt x="531150" y="256783"/>
                  <a:pt x="531924" y="267638"/>
                </a:cubicBezTo>
                <a:cubicBezTo>
                  <a:pt x="557966" y="265960"/>
                  <a:pt x="578351" y="264304"/>
                  <a:pt x="593078" y="262669"/>
                </a:cubicBezTo>
                <a:cubicBezTo>
                  <a:pt x="595573" y="247884"/>
                  <a:pt x="596645" y="238069"/>
                  <a:pt x="596294" y="233222"/>
                </a:cubicBezTo>
                <a:cubicBezTo>
                  <a:pt x="595942" y="228375"/>
                  <a:pt x="592723" y="226170"/>
                  <a:pt x="586635" y="226607"/>
                </a:cubicBezTo>
                <a:close/>
                <a:moveTo>
                  <a:pt x="604132" y="201634"/>
                </a:moveTo>
                <a:cubicBezTo>
                  <a:pt x="607110" y="201917"/>
                  <a:pt x="610172" y="203150"/>
                  <a:pt x="613319" y="205333"/>
                </a:cubicBezTo>
                <a:cubicBezTo>
                  <a:pt x="619614" y="209700"/>
                  <a:pt x="625888" y="214604"/>
                  <a:pt x="632141" y="220046"/>
                </a:cubicBezTo>
                <a:cubicBezTo>
                  <a:pt x="638393" y="225489"/>
                  <a:pt x="638658" y="230117"/>
                  <a:pt x="632937" y="233931"/>
                </a:cubicBezTo>
                <a:cubicBezTo>
                  <a:pt x="627215" y="237746"/>
                  <a:pt x="621078" y="247031"/>
                  <a:pt x="614524" y="261787"/>
                </a:cubicBezTo>
                <a:cubicBezTo>
                  <a:pt x="626226" y="273403"/>
                  <a:pt x="622644" y="280006"/>
                  <a:pt x="603780" y="281598"/>
                </a:cubicBezTo>
                <a:cubicBezTo>
                  <a:pt x="584915" y="283190"/>
                  <a:pt x="560677" y="284832"/>
                  <a:pt x="531064" y="286524"/>
                </a:cubicBezTo>
                <a:cubicBezTo>
                  <a:pt x="523908" y="300133"/>
                  <a:pt x="518230" y="298649"/>
                  <a:pt x="514028" y="282071"/>
                </a:cubicBezTo>
                <a:cubicBezTo>
                  <a:pt x="509826" y="265494"/>
                  <a:pt x="507073" y="252692"/>
                  <a:pt x="505768" y="243665"/>
                </a:cubicBezTo>
                <a:cubicBezTo>
                  <a:pt x="504463" y="234638"/>
                  <a:pt x="501989" y="226478"/>
                  <a:pt x="498347" y="219186"/>
                </a:cubicBezTo>
                <a:cubicBezTo>
                  <a:pt x="494705" y="211894"/>
                  <a:pt x="496410" y="208936"/>
                  <a:pt x="503466" y="210313"/>
                </a:cubicBezTo>
                <a:cubicBezTo>
                  <a:pt x="510521" y="211690"/>
                  <a:pt x="516459" y="212812"/>
                  <a:pt x="521277" y="213679"/>
                </a:cubicBezTo>
                <a:cubicBezTo>
                  <a:pt x="526095" y="214547"/>
                  <a:pt x="533219" y="214776"/>
                  <a:pt x="542648" y="214368"/>
                </a:cubicBezTo>
                <a:cubicBezTo>
                  <a:pt x="552076" y="213959"/>
                  <a:pt x="561831" y="212876"/>
                  <a:pt x="571912" y="211120"/>
                </a:cubicBezTo>
                <a:cubicBezTo>
                  <a:pt x="581993" y="209363"/>
                  <a:pt x="589841" y="206868"/>
                  <a:pt x="595455" y="203634"/>
                </a:cubicBezTo>
                <a:cubicBezTo>
                  <a:pt x="598262" y="202017"/>
                  <a:pt x="601154" y="201350"/>
                  <a:pt x="604132" y="201634"/>
                </a:cubicBezTo>
                <a:close/>
                <a:moveTo>
                  <a:pt x="4787274" y="189059"/>
                </a:moveTo>
                <a:cubicBezTo>
                  <a:pt x="4788746" y="188885"/>
                  <a:pt x="4790632" y="189036"/>
                  <a:pt x="4792932" y="189513"/>
                </a:cubicBezTo>
                <a:cubicBezTo>
                  <a:pt x="4802131" y="191420"/>
                  <a:pt x="4809580" y="194005"/>
                  <a:pt x="4815281" y="197267"/>
                </a:cubicBezTo>
                <a:cubicBezTo>
                  <a:pt x="4820981" y="200529"/>
                  <a:pt x="4822910" y="204290"/>
                  <a:pt x="4821067" y="208549"/>
                </a:cubicBezTo>
                <a:cubicBezTo>
                  <a:pt x="4819225" y="212808"/>
                  <a:pt x="4817894" y="219455"/>
                  <a:pt x="4817077" y="228489"/>
                </a:cubicBezTo>
                <a:cubicBezTo>
                  <a:pt x="4819084" y="228561"/>
                  <a:pt x="4824315" y="227453"/>
                  <a:pt x="4832769" y="225166"/>
                </a:cubicBezTo>
                <a:cubicBezTo>
                  <a:pt x="4841222" y="222879"/>
                  <a:pt x="4848371" y="225105"/>
                  <a:pt x="4854214" y="231845"/>
                </a:cubicBezTo>
                <a:cubicBezTo>
                  <a:pt x="4860058" y="238585"/>
                  <a:pt x="4859237" y="242887"/>
                  <a:pt x="4851752" y="244751"/>
                </a:cubicBezTo>
                <a:cubicBezTo>
                  <a:pt x="4844266" y="246615"/>
                  <a:pt x="4832621" y="248730"/>
                  <a:pt x="4816819" y="251097"/>
                </a:cubicBezTo>
                <a:cubicBezTo>
                  <a:pt x="4816102" y="263472"/>
                  <a:pt x="4815743" y="273482"/>
                  <a:pt x="4815743" y="281125"/>
                </a:cubicBezTo>
                <a:cubicBezTo>
                  <a:pt x="4827932" y="280279"/>
                  <a:pt x="4837619" y="279404"/>
                  <a:pt x="4844804" y="278501"/>
                </a:cubicBezTo>
                <a:cubicBezTo>
                  <a:pt x="4851988" y="277597"/>
                  <a:pt x="4860843" y="276235"/>
                  <a:pt x="4871369" y="274414"/>
                </a:cubicBezTo>
                <a:cubicBezTo>
                  <a:pt x="4881895" y="272593"/>
                  <a:pt x="4891675" y="275518"/>
                  <a:pt x="4900709" y="283190"/>
                </a:cubicBezTo>
                <a:cubicBezTo>
                  <a:pt x="4909743" y="290862"/>
                  <a:pt x="4911697" y="296064"/>
                  <a:pt x="4906570" y="298796"/>
                </a:cubicBezTo>
                <a:cubicBezTo>
                  <a:pt x="4901444" y="301528"/>
                  <a:pt x="4889119" y="302668"/>
                  <a:pt x="4869594" y="302216"/>
                </a:cubicBezTo>
                <a:cubicBezTo>
                  <a:pt x="4850070" y="301764"/>
                  <a:pt x="4835217" y="302205"/>
                  <a:pt x="4825036" y="303539"/>
                </a:cubicBezTo>
                <a:cubicBezTo>
                  <a:pt x="4814854" y="304872"/>
                  <a:pt x="4799818" y="306443"/>
                  <a:pt x="4779929" y="308250"/>
                </a:cubicBezTo>
                <a:cubicBezTo>
                  <a:pt x="4760039" y="310056"/>
                  <a:pt x="4745333" y="311863"/>
                  <a:pt x="4735811" y="313670"/>
                </a:cubicBezTo>
                <a:cubicBezTo>
                  <a:pt x="4726289" y="315477"/>
                  <a:pt x="4716957" y="312308"/>
                  <a:pt x="4707815" y="304163"/>
                </a:cubicBezTo>
                <a:cubicBezTo>
                  <a:pt x="4698673" y="296017"/>
                  <a:pt x="4699975" y="291945"/>
                  <a:pt x="4711720" y="291945"/>
                </a:cubicBezTo>
                <a:cubicBezTo>
                  <a:pt x="4721585" y="291945"/>
                  <a:pt x="4732760" y="291278"/>
                  <a:pt x="4745243" y="289944"/>
                </a:cubicBezTo>
                <a:cubicBezTo>
                  <a:pt x="4757727" y="288611"/>
                  <a:pt x="4773074" y="287155"/>
                  <a:pt x="4791286" y="285578"/>
                </a:cubicBezTo>
                <a:lnTo>
                  <a:pt x="4791286" y="254302"/>
                </a:lnTo>
                <a:cubicBezTo>
                  <a:pt x="4781822" y="256094"/>
                  <a:pt x="4774569" y="257442"/>
                  <a:pt x="4769528" y="258346"/>
                </a:cubicBezTo>
                <a:cubicBezTo>
                  <a:pt x="4764488" y="259249"/>
                  <a:pt x="4758078" y="256173"/>
                  <a:pt x="4750298" y="249118"/>
                </a:cubicBezTo>
                <a:cubicBezTo>
                  <a:pt x="4742519" y="242062"/>
                  <a:pt x="4743221" y="238230"/>
                  <a:pt x="4752406" y="237620"/>
                </a:cubicBezTo>
                <a:cubicBezTo>
                  <a:pt x="4761591" y="237011"/>
                  <a:pt x="4774551" y="235502"/>
                  <a:pt x="4791286" y="233092"/>
                </a:cubicBezTo>
                <a:cubicBezTo>
                  <a:pt x="4791286" y="219154"/>
                  <a:pt x="4789261" y="207929"/>
                  <a:pt x="4785209" y="199418"/>
                </a:cubicBezTo>
                <a:cubicBezTo>
                  <a:pt x="4782171" y="193035"/>
                  <a:pt x="4782860" y="189582"/>
                  <a:pt x="4787274" y="189059"/>
                </a:cubicBezTo>
                <a:close/>
                <a:moveTo>
                  <a:pt x="5630690" y="171799"/>
                </a:moveTo>
                <a:cubicBezTo>
                  <a:pt x="5634856" y="172222"/>
                  <a:pt x="5641105" y="175796"/>
                  <a:pt x="5649436" y="182522"/>
                </a:cubicBezTo>
                <a:cubicBezTo>
                  <a:pt x="5661668" y="195657"/>
                  <a:pt x="5664856" y="203365"/>
                  <a:pt x="5658997" y="205645"/>
                </a:cubicBezTo>
                <a:cubicBezTo>
                  <a:pt x="5653139" y="207925"/>
                  <a:pt x="5645783" y="216820"/>
                  <a:pt x="5636928" y="232329"/>
                </a:cubicBezTo>
                <a:cubicBezTo>
                  <a:pt x="5628073" y="247838"/>
                  <a:pt x="5615654" y="262895"/>
                  <a:pt x="5599672" y="277501"/>
                </a:cubicBezTo>
                <a:cubicBezTo>
                  <a:pt x="5583690" y="292106"/>
                  <a:pt x="5570357" y="302198"/>
                  <a:pt x="5559674" y="307776"/>
                </a:cubicBezTo>
                <a:cubicBezTo>
                  <a:pt x="5548990" y="313355"/>
                  <a:pt x="5537091" y="317757"/>
                  <a:pt x="5523977" y="320984"/>
                </a:cubicBezTo>
                <a:cubicBezTo>
                  <a:pt x="5510863" y="324210"/>
                  <a:pt x="5511465" y="320779"/>
                  <a:pt x="5525784" y="310691"/>
                </a:cubicBezTo>
                <a:cubicBezTo>
                  <a:pt x="5540103" y="300603"/>
                  <a:pt x="5555909" y="286693"/>
                  <a:pt x="5573204" y="268961"/>
                </a:cubicBezTo>
                <a:cubicBezTo>
                  <a:pt x="5590498" y="251229"/>
                  <a:pt x="5603361" y="234150"/>
                  <a:pt x="5611793" y="217723"/>
                </a:cubicBezTo>
                <a:cubicBezTo>
                  <a:pt x="5620225" y="201297"/>
                  <a:pt x="5624441" y="188717"/>
                  <a:pt x="5624441" y="179984"/>
                </a:cubicBezTo>
                <a:cubicBezTo>
                  <a:pt x="5624441" y="174104"/>
                  <a:pt x="5626524" y="171376"/>
                  <a:pt x="5630690" y="171799"/>
                </a:cubicBezTo>
                <a:close/>
                <a:moveTo>
                  <a:pt x="1942467" y="164341"/>
                </a:moveTo>
                <a:cubicBezTo>
                  <a:pt x="1944949" y="163887"/>
                  <a:pt x="1948167" y="163957"/>
                  <a:pt x="1952124" y="164550"/>
                </a:cubicBezTo>
                <a:cubicBezTo>
                  <a:pt x="1967948" y="166923"/>
                  <a:pt x="1978097" y="171874"/>
                  <a:pt x="1982571" y="179403"/>
                </a:cubicBezTo>
                <a:cubicBezTo>
                  <a:pt x="1987046" y="186931"/>
                  <a:pt x="1988093" y="194772"/>
                  <a:pt x="1985712" y="202924"/>
                </a:cubicBezTo>
                <a:cubicBezTo>
                  <a:pt x="1983331" y="211077"/>
                  <a:pt x="1977222" y="212052"/>
                  <a:pt x="1967385" y="205850"/>
                </a:cubicBezTo>
                <a:cubicBezTo>
                  <a:pt x="1957548" y="199648"/>
                  <a:pt x="1948434" y="191886"/>
                  <a:pt x="1940046" y="182565"/>
                </a:cubicBezTo>
                <a:cubicBezTo>
                  <a:pt x="1934216" y="171777"/>
                  <a:pt x="1935024" y="165703"/>
                  <a:pt x="1942467" y="164341"/>
                </a:cubicBezTo>
                <a:close/>
                <a:moveTo>
                  <a:pt x="4038555" y="157589"/>
                </a:moveTo>
                <a:cubicBezTo>
                  <a:pt x="4036388" y="157486"/>
                  <a:pt x="4033137" y="157993"/>
                  <a:pt x="4028803" y="159108"/>
                </a:cubicBezTo>
                <a:cubicBezTo>
                  <a:pt x="4020134" y="161338"/>
                  <a:pt x="4015076" y="162639"/>
                  <a:pt x="4013627" y="163012"/>
                </a:cubicBezTo>
                <a:lnTo>
                  <a:pt x="4013627" y="196095"/>
                </a:lnTo>
                <a:cubicBezTo>
                  <a:pt x="4020769" y="194431"/>
                  <a:pt x="4028886" y="192087"/>
                  <a:pt x="4037977" y="189061"/>
                </a:cubicBezTo>
                <a:cubicBezTo>
                  <a:pt x="4040530" y="174577"/>
                  <a:pt x="4041806" y="164797"/>
                  <a:pt x="4041806" y="159721"/>
                </a:cubicBezTo>
                <a:cubicBezTo>
                  <a:pt x="4041806" y="158402"/>
                  <a:pt x="4040722" y="157691"/>
                  <a:pt x="4038555" y="157589"/>
                </a:cubicBezTo>
                <a:close/>
                <a:moveTo>
                  <a:pt x="3691231" y="149009"/>
                </a:moveTo>
                <a:cubicBezTo>
                  <a:pt x="3684491" y="149869"/>
                  <a:pt x="3672682" y="151482"/>
                  <a:pt x="3655803" y="153848"/>
                </a:cubicBezTo>
                <a:cubicBezTo>
                  <a:pt x="3658442" y="177151"/>
                  <a:pt x="3660217" y="196529"/>
                  <a:pt x="3661127" y="211980"/>
                </a:cubicBezTo>
                <a:cubicBezTo>
                  <a:pt x="3662038" y="227432"/>
                  <a:pt x="3662880" y="240592"/>
                  <a:pt x="3663655" y="251462"/>
                </a:cubicBezTo>
                <a:cubicBezTo>
                  <a:pt x="3670137" y="251462"/>
                  <a:pt x="3682312" y="250681"/>
                  <a:pt x="3700179" y="249118"/>
                </a:cubicBezTo>
                <a:cubicBezTo>
                  <a:pt x="3700179" y="207101"/>
                  <a:pt x="3699297" y="181023"/>
                  <a:pt x="3697533" y="170885"/>
                </a:cubicBezTo>
                <a:cubicBezTo>
                  <a:pt x="3695769" y="160746"/>
                  <a:pt x="3693669" y="153454"/>
                  <a:pt x="3691231" y="149009"/>
                </a:cubicBezTo>
                <a:close/>
                <a:moveTo>
                  <a:pt x="3757956" y="142254"/>
                </a:moveTo>
                <a:cubicBezTo>
                  <a:pt x="3740877" y="144018"/>
                  <a:pt x="3726623" y="145531"/>
                  <a:pt x="3715193" y="146793"/>
                </a:cubicBezTo>
                <a:cubicBezTo>
                  <a:pt x="3717789" y="147754"/>
                  <a:pt x="3719338" y="149220"/>
                  <a:pt x="3719840" y="151192"/>
                </a:cubicBezTo>
                <a:cubicBezTo>
                  <a:pt x="3720342" y="153164"/>
                  <a:pt x="3720592" y="157333"/>
                  <a:pt x="3720592" y="163700"/>
                </a:cubicBezTo>
                <a:cubicBezTo>
                  <a:pt x="3726056" y="163786"/>
                  <a:pt x="3732631" y="162456"/>
                  <a:pt x="3740317" y="159710"/>
                </a:cubicBezTo>
                <a:cubicBezTo>
                  <a:pt x="3748004" y="156964"/>
                  <a:pt x="3754062" y="159007"/>
                  <a:pt x="3758494" y="165841"/>
                </a:cubicBezTo>
                <a:cubicBezTo>
                  <a:pt x="3762925" y="172674"/>
                  <a:pt x="3760025" y="177202"/>
                  <a:pt x="3749793" y="179424"/>
                </a:cubicBezTo>
                <a:cubicBezTo>
                  <a:pt x="3739561" y="181647"/>
                  <a:pt x="3729828" y="182758"/>
                  <a:pt x="3720592" y="182758"/>
                </a:cubicBezTo>
                <a:lnTo>
                  <a:pt x="3720592" y="201494"/>
                </a:lnTo>
                <a:cubicBezTo>
                  <a:pt x="3726013" y="201594"/>
                  <a:pt x="3732111" y="200494"/>
                  <a:pt x="3738887" y="198192"/>
                </a:cubicBezTo>
                <a:cubicBezTo>
                  <a:pt x="3745663" y="195890"/>
                  <a:pt x="3751281" y="197848"/>
                  <a:pt x="3755740" y="204064"/>
                </a:cubicBezTo>
                <a:cubicBezTo>
                  <a:pt x="3760200" y="210281"/>
                  <a:pt x="3758039" y="214809"/>
                  <a:pt x="3749255" y="217648"/>
                </a:cubicBezTo>
                <a:cubicBezTo>
                  <a:pt x="3740472" y="220487"/>
                  <a:pt x="3730917" y="221907"/>
                  <a:pt x="3720592" y="221907"/>
                </a:cubicBezTo>
                <a:lnTo>
                  <a:pt x="3720592" y="246042"/>
                </a:lnTo>
                <a:lnTo>
                  <a:pt x="3757074" y="242471"/>
                </a:lnTo>
                <a:cubicBezTo>
                  <a:pt x="3758738" y="224876"/>
                  <a:pt x="3759795" y="205462"/>
                  <a:pt x="3760247" y="184232"/>
                </a:cubicBezTo>
                <a:cubicBezTo>
                  <a:pt x="3760698" y="163001"/>
                  <a:pt x="3759935" y="149009"/>
                  <a:pt x="3757956" y="142254"/>
                </a:cubicBezTo>
                <a:close/>
                <a:moveTo>
                  <a:pt x="1261324" y="140560"/>
                </a:moveTo>
                <a:cubicBezTo>
                  <a:pt x="1259765" y="140539"/>
                  <a:pt x="1257757" y="140849"/>
                  <a:pt x="1255302" y="141491"/>
                </a:cubicBezTo>
                <a:cubicBezTo>
                  <a:pt x="1250390" y="142774"/>
                  <a:pt x="1242076" y="144563"/>
                  <a:pt x="1230360" y="146858"/>
                </a:cubicBezTo>
                <a:cubicBezTo>
                  <a:pt x="1231221" y="156250"/>
                  <a:pt x="1232038" y="167264"/>
                  <a:pt x="1232812" y="179897"/>
                </a:cubicBezTo>
                <a:cubicBezTo>
                  <a:pt x="1241274" y="179066"/>
                  <a:pt x="1250415" y="177517"/>
                  <a:pt x="1260238" y="175251"/>
                </a:cubicBezTo>
                <a:cubicBezTo>
                  <a:pt x="1264511" y="154200"/>
                  <a:pt x="1265985" y="142989"/>
                  <a:pt x="1264659" y="141620"/>
                </a:cubicBezTo>
                <a:cubicBezTo>
                  <a:pt x="1263995" y="140935"/>
                  <a:pt x="1262884" y="140582"/>
                  <a:pt x="1261324" y="140560"/>
                </a:cubicBezTo>
                <a:close/>
                <a:moveTo>
                  <a:pt x="3828983" y="134414"/>
                </a:moveTo>
                <a:cubicBezTo>
                  <a:pt x="3824867" y="133346"/>
                  <a:pt x="3809430" y="134697"/>
                  <a:pt x="3782671" y="138469"/>
                </a:cubicBezTo>
                <a:cubicBezTo>
                  <a:pt x="3791677" y="145409"/>
                  <a:pt x="3794800" y="151360"/>
                  <a:pt x="3792039" y="156322"/>
                </a:cubicBezTo>
                <a:cubicBezTo>
                  <a:pt x="3789279" y="161284"/>
                  <a:pt x="3787009" y="170218"/>
                  <a:pt x="3785231" y="183124"/>
                </a:cubicBezTo>
                <a:cubicBezTo>
                  <a:pt x="3783453" y="196030"/>
                  <a:pt x="3781703" y="214751"/>
                  <a:pt x="3779982" y="239287"/>
                </a:cubicBezTo>
                <a:cubicBezTo>
                  <a:pt x="3793663" y="237481"/>
                  <a:pt x="3803432" y="237599"/>
                  <a:pt x="3809290" y="239642"/>
                </a:cubicBezTo>
                <a:cubicBezTo>
                  <a:pt x="3815149" y="241686"/>
                  <a:pt x="3818640" y="244611"/>
                  <a:pt x="3819766" y="248419"/>
                </a:cubicBezTo>
                <a:cubicBezTo>
                  <a:pt x="3820892" y="252226"/>
                  <a:pt x="3823064" y="246931"/>
                  <a:pt x="3826283" y="232533"/>
                </a:cubicBezTo>
                <a:cubicBezTo>
                  <a:pt x="3829503" y="218136"/>
                  <a:pt x="3831787" y="203261"/>
                  <a:pt x="3833134" y="187910"/>
                </a:cubicBezTo>
                <a:cubicBezTo>
                  <a:pt x="3834483" y="172559"/>
                  <a:pt x="3835156" y="159563"/>
                  <a:pt x="3835156" y="148923"/>
                </a:cubicBezTo>
                <a:cubicBezTo>
                  <a:pt x="3835156" y="140319"/>
                  <a:pt x="3833099" y="135482"/>
                  <a:pt x="3828983" y="134414"/>
                </a:cubicBezTo>
                <a:close/>
                <a:moveTo>
                  <a:pt x="5159969" y="134167"/>
                </a:moveTo>
                <a:cubicBezTo>
                  <a:pt x="5154261" y="154472"/>
                  <a:pt x="5145528" y="173444"/>
                  <a:pt x="5133769" y="191083"/>
                </a:cubicBezTo>
                <a:cubicBezTo>
                  <a:pt x="5127890" y="199902"/>
                  <a:pt x="5121699" y="208356"/>
                  <a:pt x="5115195" y="216444"/>
                </a:cubicBezTo>
                <a:lnTo>
                  <a:pt x="5100836" y="232713"/>
                </a:lnTo>
                <a:lnTo>
                  <a:pt x="5110108" y="229866"/>
                </a:lnTo>
                <a:cubicBezTo>
                  <a:pt x="5118812" y="229866"/>
                  <a:pt x="5135009" y="227822"/>
                  <a:pt x="5158700" y="223735"/>
                </a:cubicBezTo>
                <a:cubicBezTo>
                  <a:pt x="5159546" y="192761"/>
                  <a:pt x="5159969" y="162904"/>
                  <a:pt x="5159969" y="134167"/>
                </a:cubicBezTo>
                <a:close/>
                <a:moveTo>
                  <a:pt x="4488391" y="119776"/>
                </a:moveTo>
                <a:cubicBezTo>
                  <a:pt x="4493713" y="120145"/>
                  <a:pt x="4498101" y="122071"/>
                  <a:pt x="4501553" y="125552"/>
                </a:cubicBezTo>
                <a:cubicBezTo>
                  <a:pt x="4508458" y="132514"/>
                  <a:pt x="4505905" y="138164"/>
                  <a:pt x="4493895" y="142502"/>
                </a:cubicBezTo>
                <a:cubicBezTo>
                  <a:pt x="4481885" y="146840"/>
                  <a:pt x="4468094" y="150966"/>
                  <a:pt x="4452520" y="154881"/>
                </a:cubicBezTo>
                <a:cubicBezTo>
                  <a:pt x="4461512" y="159656"/>
                  <a:pt x="4465107" y="163858"/>
                  <a:pt x="4463308" y="167486"/>
                </a:cubicBezTo>
                <a:cubicBezTo>
                  <a:pt x="4461508" y="171114"/>
                  <a:pt x="4460608" y="177503"/>
                  <a:pt x="4460608" y="186652"/>
                </a:cubicBezTo>
                <a:cubicBezTo>
                  <a:pt x="4469585" y="185849"/>
                  <a:pt x="4479451" y="183396"/>
                  <a:pt x="4490206" y="179295"/>
                </a:cubicBezTo>
                <a:cubicBezTo>
                  <a:pt x="4500961" y="175194"/>
                  <a:pt x="4509741" y="177255"/>
                  <a:pt x="4516546" y="185479"/>
                </a:cubicBezTo>
                <a:cubicBezTo>
                  <a:pt x="4523350" y="193704"/>
                  <a:pt x="4518958" y="199131"/>
                  <a:pt x="4503371" y="201763"/>
                </a:cubicBezTo>
                <a:cubicBezTo>
                  <a:pt x="4487783" y="204394"/>
                  <a:pt x="4473529" y="205710"/>
                  <a:pt x="4460608" y="205710"/>
                </a:cubicBezTo>
                <a:lnTo>
                  <a:pt x="4460608" y="246214"/>
                </a:lnTo>
                <a:cubicBezTo>
                  <a:pt x="4485976" y="259751"/>
                  <a:pt x="4509770" y="268298"/>
                  <a:pt x="4531990" y="271854"/>
                </a:cubicBezTo>
                <a:cubicBezTo>
                  <a:pt x="4554210" y="275410"/>
                  <a:pt x="4574190" y="278024"/>
                  <a:pt x="4591929" y="279695"/>
                </a:cubicBezTo>
                <a:cubicBezTo>
                  <a:pt x="4609667" y="281365"/>
                  <a:pt x="4614486" y="284940"/>
                  <a:pt x="4606383" y="290417"/>
                </a:cubicBezTo>
                <a:cubicBezTo>
                  <a:pt x="4598281" y="295895"/>
                  <a:pt x="4582364" y="300918"/>
                  <a:pt x="4558631" y="305485"/>
                </a:cubicBezTo>
                <a:cubicBezTo>
                  <a:pt x="4534897" y="310053"/>
                  <a:pt x="4515273" y="307210"/>
                  <a:pt x="4499757" y="296957"/>
                </a:cubicBezTo>
                <a:cubicBezTo>
                  <a:pt x="4484241" y="286703"/>
                  <a:pt x="4468083" y="275611"/>
                  <a:pt x="4451283" y="263680"/>
                </a:cubicBezTo>
                <a:cubicBezTo>
                  <a:pt x="4434484" y="251749"/>
                  <a:pt x="4416404" y="237373"/>
                  <a:pt x="4397045" y="220552"/>
                </a:cubicBezTo>
                <a:cubicBezTo>
                  <a:pt x="4384770" y="245791"/>
                  <a:pt x="4373022" y="262382"/>
                  <a:pt x="4361800" y="270327"/>
                </a:cubicBezTo>
                <a:cubicBezTo>
                  <a:pt x="4350579" y="278271"/>
                  <a:pt x="4339921" y="283660"/>
                  <a:pt x="4329825" y="286492"/>
                </a:cubicBezTo>
                <a:cubicBezTo>
                  <a:pt x="4319730" y="289324"/>
                  <a:pt x="4319931" y="285570"/>
                  <a:pt x="4330428" y="275231"/>
                </a:cubicBezTo>
                <a:cubicBezTo>
                  <a:pt x="4340925" y="264892"/>
                  <a:pt x="4351053" y="251283"/>
                  <a:pt x="4360811" y="234405"/>
                </a:cubicBezTo>
                <a:cubicBezTo>
                  <a:pt x="4370569" y="217526"/>
                  <a:pt x="4376567" y="205631"/>
                  <a:pt x="4378804" y="198719"/>
                </a:cubicBezTo>
                <a:cubicBezTo>
                  <a:pt x="4381041" y="191807"/>
                  <a:pt x="4381260" y="185142"/>
                  <a:pt x="4379460" y="178725"/>
                </a:cubicBezTo>
                <a:cubicBezTo>
                  <a:pt x="4377661" y="172308"/>
                  <a:pt x="4380773" y="170315"/>
                  <a:pt x="4388796" y="172745"/>
                </a:cubicBezTo>
                <a:cubicBezTo>
                  <a:pt x="4396819" y="175176"/>
                  <a:pt x="4404269" y="179087"/>
                  <a:pt x="4411145" y="184479"/>
                </a:cubicBezTo>
                <a:cubicBezTo>
                  <a:pt x="4418021" y="189871"/>
                  <a:pt x="4419265" y="194542"/>
                  <a:pt x="4414877" y="198493"/>
                </a:cubicBezTo>
                <a:cubicBezTo>
                  <a:pt x="4410489" y="202444"/>
                  <a:pt x="4407284" y="205638"/>
                  <a:pt x="4405262" y="208076"/>
                </a:cubicBezTo>
                <a:cubicBezTo>
                  <a:pt x="4419602" y="218630"/>
                  <a:pt x="4429447" y="226331"/>
                  <a:pt x="4434796" y="231178"/>
                </a:cubicBezTo>
                <a:cubicBezTo>
                  <a:pt x="4434796" y="181805"/>
                  <a:pt x="4433598" y="157785"/>
                  <a:pt x="4431203" y="159119"/>
                </a:cubicBezTo>
                <a:cubicBezTo>
                  <a:pt x="4428809" y="160452"/>
                  <a:pt x="4423298" y="161352"/>
                  <a:pt x="4414673" y="161818"/>
                </a:cubicBezTo>
                <a:cubicBezTo>
                  <a:pt x="4406047" y="162284"/>
                  <a:pt x="4397798" y="160441"/>
                  <a:pt x="4389925" y="156290"/>
                </a:cubicBezTo>
                <a:cubicBezTo>
                  <a:pt x="4382052" y="152138"/>
                  <a:pt x="4383418" y="148568"/>
                  <a:pt x="4394023" y="145578"/>
                </a:cubicBezTo>
                <a:cubicBezTo>
                  <a:pt x="4404627" y="142588"/>
                  <a:pt x="4416283" y="139505"/>
                  <a:pt x="4428988" y="136328"/>
                </a:cubicBezTo>
                <a:cubicBezTo>
                  <a:pt x="4441693" y="133152"/>
                  <a:pt x="4455238" y="128821"/>
                  <a:pt x="4469621" y="123336"/>
                </a:cubicBezTo>
                <a:cubicBezTo>
                  <a:pt x="4476813" y="120594"/>
                  <a:pt x="4483069" y="119407"/>
                  <a:pt x="4488391" y="119776"/>
                </a:cubicBezTo>
                <a:close/>
                <a:moveTo>
                  <a:pt x="1269864" y="116275"/>
                </a:moveTo>
                <a:cubicBezTo>
                  <a:pt x="1272872" y="116290"/>
                  <a:pt x="1276221" y="117145"/>
                  <a:pt x="1279909" y="118840"/>
                </a:cubicBezTo>
                <a:cubicBezTo>
                  <a:pt x="1287287" y="122232"/>
                  <a:pt x="1293472" y="126140"/>
                  <a:pt x="1298462" y="130564"/>
                </a:cubicBezTo>
                <a:cubicBezTo>
                  <a:pt x="1303452" y="134988"/>
                  <a:pt x="1303388" y="139770"/>
                  <a:pt x="1298269" y="144911"/>
                </a:cubicBezTo>
                <a:cubicBezTo>
                  <a:pt x="1293149" y="150052"/>
                  <a:pt x="1288509" y="159750"/>
                  <a:pt x="1284351" y="174004"/>
                </a:cubicBezTo>
                <a:cubicBezTo>
                  <a:pt x="1293357" y="183698"/>
                  <a:pt x="1291285" y="189366"/>
                  <a:pt x="1278135" y="191008"/>
                </a:cubicBezTo>
                <a:cubicBezTo>
                  <a:pt x="1264985" y="192650"/>
                  <a:pt x="1250106" y="194718"/>
                  <a:pt x="1233501" y="197213"/>
                </a:cubicBezTo>
                <a:cubicBezTo>
                  <a:pt x="1228352" y="210966"/>
                  <a:pt x="1223381" y="213744"/>
                  <a:pt x="1218583" y="205549"/>
                </a:cubicBezTo>
                <a:cubicBezTo>
                  <a:pt x="1213787" y="197353"/>
                  <a:pt x="1210492" y="186121"/>
                  <a:pt x="1208700" y="171853"/>
                </a:cubicBezTo>
                <a:cubicBezTo>
                  <a:pt x="1206906" y="157584"/>
                  <a:pt x="1203745" y="146133"/>
                  <a:pt x="1199214" y="137501"/>
                </a:cubicBezTo>
                <a:cubicBezTo>
                  <a:pt x="1194682" y="128868"/>
                  <a:pt x="1196209" y="125254"/>
                  <a:pt x="1203795" y="126659"/>
                </a:cubicBezTo>
                <a:cubicBezTo>
                  <a:pt x="1211381" y="128065"/>
                  <a:pt x="1216615" y="128965"/>
                  <a:pt x="1219497" y="129359"/>
                </a:cubicBezTo>
                <a:cubicBezTo>
                  <a:pt x="1222380" y="129753"/>
                  <a:pt x="1226492" y="129753"/>
                  <a:pt x="1231833" y="129359"/>
                </a:cubicBezTo>
                <a:cubicBezTo>
                  <a:pt x="1237175" y="128965"/>
                  <a:pt x="1242353" y="127932"/>
                  <a:pt x="1247364" y="126262"/>
                </a:cubicBezTo>
                <a:cubicBezTo>
                  <a:pt x="1252376" y="124591"/>
                  <a:pt x="1257208" y="122089"/>
                  <a:pt x="1261863" y="118754"/>
                </a:cubicBezTo>
                <a:cubicBezTo>
                  <a:pt x="1264189" y="117087"/>
                  <a:pt x="1266856" y="116261"/>
                  <a:pt x="1269864" y="116275"/>
                </a:cubicBezTo>
                <a:close/>
                <a:moveTo>
                  <a:pt x="5765158" y="104149"/>
                </a:moveTo>
                <a:cubicBezTo>
                  <a:pt x="5767889" y="103737"/>
                  <a:pt x="5772464" y="104619"/>
                  <a:pt x="5778881" y="106795"/>
                </a:cubicBezTo>
                <a:cubicBezTo>
                  <a:pt x="5791716" y="111147"/>
                  <a:pt x="5799839" y="116847"/>
                  <a:pt x="5803252" y="123895"/>
                </a:cubicBezTo>
                <a:cubicBezTo>
                  <a:pt x="5806665" y="130944"/>
                  <a:pt x="5806249" y="138017"/>
                  <a:pt x="5802004" y="145115"/>
                </a:cubicBezTo>
                <a:cubicBezTo>
                  <a:pt x="5797760" y="152214"/>
                  <a:pt x="5792690" y="153028"/>
                  <a:pt x="5786796" y="147557"/>
                </a:cubicBezTo>
                <a:cubicBezTo>
                  <a:pt x="5780903" y="142086"/>
                  <a:pt x="5775640" y="136102"/>
                  <a:pt x="5771008" y="129606"/>
                </a:cubicBezTo>
                <a:cubicBezTo>
                  <a:pt x="5767237" y="122049"/>
                  <a:pt x="5764398" y="115270"/>
                  <a:pt x="5762490" y="109268"/>
                </a:cubicBezTo>
                <a:cubicBezTo>
                  <a:pt x="5761536" y="106268"/>
                  <a:pt x="5762426" y="104561"/>
                  <a:pt x="5765158" y="104149"/>
                </a:cubicBezTo>
                <a:close/>
                <a:moveTo>
                  <a:pt x="5624011" y="101191"/>
                </a:moveTo>
                <a:cubicBezTo>
                  <a:pt x="5629704" y="102711"/>
                  <a:pt x="5636301" y="107695"/>
                  <a:pt x="5643800" y="116141"/>
                </a:cubicBezTo>
                <a:cubicBezTo>
                  <a:pt x="5651688" y="125347"/>
                  <a:pt x="5652673" y="131865"/>
                  <a:pt x="5646758" y="135694"/>
                </a:cubicBezTo>
                <a:cubicBezTo>
                  <a:pt x="5640842" y="139523"/>
                  <a:pt x="5634332" y="145879"/>
                  <a:pt x="5627226" y="154763"/>
                </a:cubicBezTo>
                <a:cubicBezTo>
                  <a:pt x="5620121" y="163646"/>
                  <a:pt x="5612162" y="172032"/>
                  <a:pt x="5603350" y="179919"/>
                </a:cubicBezTo>
                <a:cubicBezTo>
                  <a:pt x="5594538" y="187806"/>
                  <a:pt x="5584375" y="193399"/>
                  <a:pt x="5572859" y="196697"/>
                </a:cubicBezTo>
                <a:cubicBezTo>
                  <a:pt x="5561344" y="199995"/>
                  <a:pt x="5559964" y="196912"/>
                  <a:pt x="5568718" y="187448"/>
                </a:cubicBezTo>
                <a:cubicBezTo>
                  <a:pt x="5577473" y="177983"/>
                  <a:pt x="5586042" y="167511"/>
                  <a:pt x="5594423" y="156032"/>
                </a:cubicBezTo>
                <a:cubicBezTo>
                  <a:pt x="5602805" y="144552"/>
                  <a:pt x="5607878" y="135934"/>
                  <a:pt x="5609642" y="130176"/>
                </a:cubicBezTo>
                <a:cubicBezTo>
                  <a:pt x="5611406" y="124419"/>
                  <a:pt x="5612819" y="117769"/>
                  <a:pt x="5613880" y="110226"/>
                </a:cubicBezTo>
                <a:cubicBezTo>
                  <a:pt x="5614941" y="102683"/>
                  <a:pt x="5618318" y="99671"/>
                  <a:pt x="5624011" y="101191"/>
                </a:cubicBezTo>
                <a:close/>
                <a:moveTo>
                  <a:pt x="1875047" y="81399"/>
                </a:moveTo>
                <a:cubicBezTo>
                  <a:pt x="1869501" y="82039"/>
                  <a:pt x="1861683" y="83990"/>
                  <a:pt x="1851595" y="87253"/>
                </a:cubicBezTo>
                <a:lnTo>
                  <a:pt x="1851595" y="147503"/>
                </a:lnTo>
                <a:cubicBezTo>
                  <a:pt x="1853890" y="145954"/>
                  <a:pt x="1859038" y="143993"/>
                  <a:pt x="1867040" y="141620"/>
                </a:cubicBezTo>
                <a:cubicBezTo>
                  <a:pt x="1875041" y="139247"/>
                  <a:pt x="1880993" y="141186"/>
                  <a:pt x="1884893" y="147438"/>
                </a:cubicBezTo>
                <a:cubicBezTo>
                  <a:pt x="1888794" y="153691"/>
                  <a:pt x="1886112" y="158215"/>
                  <a:pt x="1876848" y="161011"/>
                </a:cubicBezTo>
                <a:cubicBezTo>
                  <a:pt x="1867584" y="163808"/>
                  <a:pt x="1858722" y="165206"/>
                  <a:pt x="1850262" y="165206"/>
                </a:cubicBezTo>
                <a:lnTo>
                  <a:pt x="1850262" y="229844"/>
                </a:lnTo>
                <a:cubicBezTo>
                  <a:pt x="1862465" y="228052"/>
                  <a:pt x="1873557" y="227156"/>
                  <a:pt x="1883538" y="227156"/>
                </a:cubicBezTo>
                <a:cubicBezTo>
                  <a:pt x="1886435" y="220645"/>
                  <a:pt x="1887883" y="209869"/>
                  <a:pt x="1887883" y="194826"/>
                </a:cubicBezTo>
                <a:lnTo>
                  <a:pt x="1887883" y="130037"/>
                </a:lnTo>
                <a:cubicBezTo>
                  <a:pt x="1887883" y="102919"/>
                  <a:pt x="1886879" y="87378"/>
                  <a:pt x="1884872" y="83413"/>
                </a:cubicBezTo>
                <a:cubicBezTo>
                  <a:pt x="1883868" y="81430"/>
                  <a:pt x="1880593" y="80759"/>
                  <a:pt x="1875047" y="81399"/>
                </a:cubicBezTo>
                <a:close/>
                <a:moveTo>
                  <a:pt x="4829080" y="74777"/>
                </a:moveTo>
                <a:cubicBezTo>
                  <a:pt x="4806465" y="78376"/>
                  <a:pt x="4789422" y="81287"/>
                  <a:pt x="4777950" y="83510"/>
                </a:cubicBezTo>
                <a:lnTo>
                  <a:pt x="4777950" y="96201"/>
                </a:lnTo>
                <a:cubicBezTo>
                  <a:pt x="4782109" y="94408"/>
                  <a:pt x="4788522" y="92386"/>
                  <a:pt x="4797191" y="90135"/>
                </a:cubicBezTo>
                <a:cubicBezTo>
                  <a:pt x="4805859" y="87884"/>
                  <a:pt x="4812918" y="89855"/>
                  <a:pt x="4818368" y="96050"/>
                </a:cubicBezTo>
                <a:cubicBezTo>
                  <a:pt x="4823817" y="102245"/>
                  <a:pt x="4820730" y="106995"/>
                  <a:pt x="4809107" y="110301"/>
                </a:cubicBezTo>
                <a:cubicBezTo>
                  <a:pt x="4797485" y="113606"/>
                  <a:pt x="4787099" y="114814"/>
                  <a:pt x="4777950" y="113925"/>
                </a:cubicBezTo>
                <a:lnTo>
                  <a:pt x="4777950" y="129951"/>
                </a:lnTo>
                <a:cubicBezTo>
                  <a:pt x="4783987" y="129248"/>
                  <a:pt x="4790831" y="127272"/>
                  <a:pt x="4798481" y="124024"/>
                </a:cubicBezTo>
                <a:cubicBezTo>
                  <a:pt x="4806132" y="120776"/>
                  <a:pt x="4812944" y="122479"/>
                  <a:pt x="4818916" y="129133"/>
                </a:cubicBezTo>
                <a:cubicBezTo>
                  <a:pt x="4824889" y="135787"/>
                  <a:pt x="4821056" y="140989"/>
                  <a:pt x="4807419" y="144739"/>
                </a:cubicBezTo>
                <a:cubicBezTo>
                  <a:pt x="4793781" y="148489"/>
                  <a:pt x="4783958" y="148564"/>
                  <a:pt x="4777950" y="144965"/>
                </a:cubicBezTo>
                <a:lnTo>
                  <a:pt x="4777950" y="165055"/>
                </a:lnTo>
                <a:cubicBezTo>
                  <a:pt x="4784976" y="164281"/>
                  <a:pt x="4802020" y="162202"/>
                  <a:pt x="4829080" y="158817"/>
                </a:cubicBezTo>
                <a:close/>
                <a:moveTo>
                  <a:pt x="5481935" y="72066"/>
                </a:moveTo>
                <a:cubicBezTo>
                  <a:pt x="5464627" y="75666"/>
                  <a:pt x="5453241" y="77516"/>
                  <a:pt x="5447777" y="77616"/>
                </a:cubicBezTo>
                <a:cubicBezTo>
                  <a:pt x="5460368" y="82190"/>
                  <a:pt x="5466200" y="87009"/>
                  <a:pt x="5465275" y="92071"/>
                </a:cubicBezTo>
                <a:cubicBezTo>
                  <a:pt x="5464350" y="97133"/>
                  <a:pt x="5463014" y="111122"/>
                  <a:pt x="5461264" y="134037"/>
                </a:cubicBezTo>
                <a:cubicBezTo>
                  <a:pt x="5463530" y="134037"/>
                  <a:pt x="5473374" y="132051"/>
                  <a:pt x="5490798" y="128079"/>
                </a:cubicBezTo>
                <a:cubicBezTo>
                  <a:pt x="5490798" y="109924"/>
                  <a:pt x="5490152" y="97631"/>
                  <a:pt x="5488862" y="91200"/>
                </a:cubicBezTo>
                <a:cubicBezTo>
                  <a:pt x="5487571" y="84768"/>
                  <a:pt x="5485262" y="78390"/>
                  <a:pt x="5481935" y="72066"/>
                </a:cubicBezTo>
                <a:close/>
                <a:moveTo>
                  <a:pt x="5966887" y="68799"/>
                </a:moveTo>
                <a:cubicBezTo>
                  <a:pt x="5970135" y="69073"/>
                  <a:pt x="5974184" y="69811"/>
                  <a:pt x="5979034" y="71012"/>
                </a:cubicBezTo>
                <a:cubicBezTo>
                  <a:pt x="5998436" y="75816"/>
                  <a:pt x="6007579" y="85069"/>
                  <a:pt x="6006460" y="98771"/>
                </a:cubicBezTo>
                <a:cubicBezTo>
                  <a:pt x="6005342" y="112473"/>
                  <a:pt x="5997792" y="114972"/>
                  <a:pt x="5983810" y="106268"/>
                </a:cubicBezTo>
                <a:cubicBezTo>
                  <a:pt x="5973714" y="97993"/>
                  <a:pt x="5965544" y="88848"/>
                  <a:pt x="5959298" y="78831"/>
                </a:cubicBezTo>
                <a:cubicBezTo>
                  <a:pt x="5954615" y="71319"/>
                  <a:pt x="5957144" y="67975"/>
                  <a:pt x="5966887" y="68799"/>
                </a:cubicBezTo>
                <a:close/>
                <a:moveTo>
                  <a:pt x="1891897" y="59219"/>
                </a:moveTo>
                <a:cubicBezTo>
                  <a:pt x="1896126" y="59936"/>
                  <a:pt x="1901456" y="61820"/>
                  <a:pt x="1907888" y="64871"/>
                </a:cubicBezTo>
                <a:cubicBezTo>
                  <a:pt x="1920751" y="70973"/>
                  <a:pt x="1925541" y="76487"/>
                  <a:pt x="1922257" y="81413"/>
                </a:cubicBezTo>
                <a:cubicBezTo>
                  <a:pt x="1918973" y="86338"/>
                  <a:pt x="1916044" y="93089"/>
                  <a:pt x="1913470" y="101664"/>
                </a:cubicBezTo>
                <a:cubicBezTo>
                  <a:pt x="1910895" y="110240"/>
                  <a:pt x="1910282" y="134314"/>
                  <a:pt x="1911630" y="173885"/>
                </a:cubicBezTo>
                <a:cubicBezTo>
                  <a:pt x="1912979" y="213457"/>
                  <a:pt x="1911537" y="240126"/>
                  <a:pt x="1907307" y="253893"/>
                </a:cubicBezTo>
                <a:cubicBezTo>
                  <a:pt x="1903076" y="267660"/>
                  <a:pt x="1898599" y="273098"/>
                  <a:pt x="1893874" y="270209"/>
                </a:cubicBezTo>
                <a:cubicBezTo>
                  <a:pt x="1889148" y="267319"/>
                  <a:pt x="1885560" y="258862"/>
                  <a:pt x="1883108" y="244837"/>
                </a:cubicBezTo>
                <a:cubicBezTo>
                  <a:pt x="1873199" y="245726"/>
                  <a:pt x="1862135" y="247318"/>
                  <a:pt x="1849917" y="249612"/>
                </a:cubicBezTo>
                <a:cubicBezTo>
                  <a:pt x="1847465" y="269832"/>
                  <a:pt x="1841933" y="273518"/>
                  <a:pt x="1833322" y="260669"/>
                </a:cubicBezTo>
                <a:cubicBezTo>
                  <a:pt x="1824711" y="247820"/>
                  <a:pt x="1821753" y="236290"/>
                  <a:pt x="1824449" y="226080"/>
                </a:cubicBezTo>
                <a:cubicBezTo>
                  <a:pt x="1827145" y="215870"/>
                  <a:pt x="1828719" y="191639"/>
                  <a:pt x="1829171" y="153386"/>
                </a:cubicBezTo>
                <a:cubicBezTo>
                  <a:pt x="1829622" y="115134"/>
                  <a:pt x="1827374" y="90192"/>
                  <a:pt x="1822427" y="78562"/>
                </a:cubicBezTo>
                <a:cubicBezTo>
                  <a:pt x="1817480" y="66932"/>
                  <a:pt x="1819172" y="62466"/>
                  <a:pt x="1827504" y="65161"/>
                </a:cubicBezTo>
                <a:cubicBezTo>
                  <a:pt x="1835835" y="67857"/>
                  <a:pt x="1846074" y="68574"/>
                  <a:pt x="1858220" y="67312"/>
                </a:cubicBezTo>
                <a:cubicBezTo>
                  <a:pt x="1870367" y="66051"/>
                  <a:pt x="1878465" y="63803"/>
                  <a:pt x="1882516" y="60569"/>
                </a:cubicBezTo>
                <a:cubicBezTo>
                  <a:pt x="1884542" y="58952"/>
                  <a:pt x="1887669" y="58502"/>
                  <a:pt x="1891897" y="59219"/>
                </a:cubicBezTo>
                <a:close/>
                <a:moveTo>
                  <a:pt x="4528777" y="55872"/>
                </a:moveTo>
                <a:cubicBezTo>
                  <a:pt x="4532669" y="56594"/>
                  <a:pt x="4537214" y="58271"/>
                  <a:pt x="4542412" y="60902"/>
                </a:cubicBezTo>
                <a:cubicBezTo>
                  <a:pt x="4552809" y="66165"/>
                  <a:pt x="4562244" y="74164"/>
                  <a:pt x="4570719" y="84897"/>
                </a:cubicBezTo>
                <a:cubicBezTo>
                  <a:pt x="4579194" y="95631"/>
                  <a:pt x="4576685" y="101783"/>
                  <a:pt x="4563191" y="103353"/>
                </a:cubicBezTo>
                <a:cubicBezTo>
                  <a:pt x="4549697" y="104923"/>
                  <a:pt x="4536174" y="109552"/>
                  <a:pt x="4522622" y="117238"/>
                </a:cubicBezTo>
                <a:cubicBezTo>
                  <a:pt x="4509071" y="124924"/>
                  <a:pt x="4506568" y="121877"/>
                  <a:pt x="4515115" y="108096"/>
                </a:cubicBezTo>
                <a:cubicBezTo>
                  <a:pt x="4523662" y="94315"/>
                  <a:pt x="4526555" y="85765"/>
                  <a:pt x="4523795" y="82445"/>
                </a:cubicBezTo>
                <a:cubicBezTo>
                  <a:pt x="4521034" y="79125"/>
                  <a:pt x="4512935" y="79014"/>
                  <a:pt x="4499499" y="82112"/>
                </a:cubicBezTo>
                <a:cubicBezTo>
                  <a:pt x="4486062" y="85209"/>
                  <a:pt x="4465469" y="89260"/>
                  <a:pt x="4437721" y="94265"/>
                </a:cubicBezTo>
                <a:cubicBezTo>
                  <a:pt x="4409973" y="99270"/>
                  <a:pt x="4391166" y="101772"/>
                  <a:pt x="4381300" y="101772"/>
                </a:cubicBezTo>
                <a:cubicBezTo>
                  <a:pt x="4376223" y="120400"/>
                  <a:pt x="4369193" y="133156"/>
                  <a:pt x="4360209" y="140039"/>
                </a:cubicBezTo>
                <a:cubicBezTo>
                  <a:pt x="4351225" y="146922"/>
                  <a:pt x="4344990" y="146065"/>
                  <a:pt x="4341505" y="137468"/>
                </a:cubicBezTo>
                <a:cubicBezTo>
                  <a:pt x="4338021" y="128871"/>
                  <a:pt x="4338992" y="120425"/>
                  <a:pt x="4344420" y="112129"/>
                </a:cubicBezTo>
                <a:cubicBezTo>
                  <a:pt x="4349848" y="103833"/>
                  <a:pt x="4353795" y="94383"/>
                  <a:pt x="4356262" y="83779"/>
                </a:cubicBezTo>
                <a:cubicBezTo>
                  <a:pt x="4358728" y="73174"/>
                  <a:pt x="4362180" y="68420"/>
                  <a:pt x="4366619" y="69517"/>
                </a:cubicBezTo>
                <a:cubicBezTo>
                  <a:pt x="4371057" y="70614"/>
                  <a:pt x="4375865" y="75909"/>
                  <a:pt x="4381041" y="85403"/>
                </a:cubicBezTo>
                <a:cubicBezTo>
                  <a:pt x="4393876" y="85489"/>
                  <a:pt x="4410600" y="83513"/>
                  <a:pt x="4431214" y="79477"/>
                </a:cubicBezTo>
                <a:cubicBezTo>
                  <a:pt x="4451828" y="75440"/>
                  <a:pt x="4470331" y="71206"/>
                  <a:pt x="4486722" y="66775"/>
                </a:cubicBezTo>
                <a:cubicBezTo>
                  <a:pt x="4503112" y="62344"/>
                  <a:pt x="4513893" y="58941"/>
                  <a:pt x="4519062" y="56568"/>
                </a:cubicBezTo>
                <a:cubicBezTo>
                  <a:pt x="4521647" y="55381"/>
                  <a:pt x="4524886" y="55149"/>
                  <a:pt x="4528777" y="55872"/>
                </a:cubicBezTo>
                <a:close/>
                <a:moveTo>
                  <a:pt x="1374204" y="55281"/>
                </a:moveTo>
                <a:cubicBezTo>
                  <a:pt x="1381253" y="55298"/>
                  <a:pt x="1388364" y="58940"/>
                  <a:pt x="1395538" y="66205"/>
                </a:cubicBezTo>
                <a:cubicBezTo>
                  <a:pt x="1405103" y="75892"/>
                  <a:pt x="1404289" y="81316"/>
                  <a:pt x="1393096" y="82477"/>
                </a:cubicBezTo>
                <a:cubicBezTo>
                  <a:pt x="1381904" y="83639"/>
                  <a:pt x="1372730" y="84445"/>
                  <a:pt x="1365574" y="84897"/>
                </a:cubicBezTo>
                <a:cubicBezTo>
                  <a:pt x="1358418" y="85349"/>
                  <a:pt x="1346645" y="86127"/>
                  <a:pt x="1330254" y="87231"/>
                </a:cubicBezTo>
                <a:cubicBezTo>
                  <a:pt x="1341052" y="90888"/>
                  <a:pt x="1345093" y="97036"/>
                  <a:pt x="1342375" y="105676"/>
                </a:cubicBezTo>
                <a:cubicBezTo>
                  <a:pt x="1339658" y="114316"/>
                  <a:pt x="1338521" y="131747"/>
                  <a:pt x="1338965" y="157968"/>
                </a:cubicBezTo>
                <a:cubicBezTo>
                  <a:pt x="1339410" y="184189"/>
                  <a:pt x="1340539" y="207535"/>
                  <a:pt x="1342354" y="228005"/>
                </a:cubicBezTo>
                <a:cubicBezTo>
                  <a:pt x="1344167" y="248476"/>
                  <a:pt x="1343662" y="263895"/>
                  <a:pt x="1340838" y="274263"/>
                </a:cubicBezTo>
                <a:cubicBezTo>
                  <a:pt x="1338013" y="284631"/>
                  <a:pt x="1332613" y="294469"/>
                  <a:pt x="1324640" y="303775"/>
                </a:cubicBezTo>
                <a:cubicBezTo>
                  <a:pt x="1316666" y="313082"/>
                  <a:pt x="1310730" y="313200"/>
                  <a:pt x="1306829" y="304130"/>
                </a:cubicBezTo>
                <a:cubicBezTo>
                  <a:pt x="1302929" y="295060"/>
                  <a:pt x="1295031" y="284911"/>
                  <a:pt x="1283136" y="273682"/>
                </a:cubicBezTo>
                <a:cubicBezTo>
                  <a:pt x="1271240" y="262454"/>
                  <a:pt x="1271416" y="258188"/>
                  <a:pt x="1283663" y="260884"/>
                </a:cubicBezTo>
                <a:cubicBezTo>
                  <a:pt x="1295909" y="263580"/>
                  <a:pt x="1303814" y="264817"/>
                  <a:pt x="1307378" y="264594"/>
                </a:cubicBezTo>
                <a:cubicBezTo>
                  <a:pt x="1310941" y="264372"/>
                  <a:pt x="1313142" y="260303"/>
                  <a:pt x="1313981" y="252387"/>
                </a:cubicBezTo>
                <a:cubicBezTo>
                  <a:pt x="1314821" y="244471"/>
                  <a:pt x="1315240" y="231135"/>
                  <a:pt x="1315240" y="212378"/>
                </a:cubicBezTo>
                <a:cubicBezTo>
                  <a:pt x="1315240" y="193564"/>
                  <a:pt x="1314795" y="169784"/>
                  <a:pt x="1313907" y="141039"/>
                </a:cubicBezTo>
                <a:cubicBezTo>
                  <a:pt x="1313017" y="112294"/>
                  <a:pt x="1310651" y="95606"/>
                  <a:pt x="1306808" y="90974"/>
                </a:cubicBezTo>
                <a:cubicBezTo>
                  <a:pt x="1269037" y="94530"/>
                  <a:pt x="1243553" y="97893"/>
                  <a:pt x="1230360" y="101062"/>
                </a:cubicBezTo>
                <a:cubicBezTo>
                  <a:pt x="1217168" y="104231"/>
                  <a:pt x="1205520" y="101521"/>
                  <a:pt x="1195417" y="92931"/>
                </a:cubicBezTo>
                <a:cubicBezTo>
                  <a:pt x="1185314" y="84342"/>
                  <a:pt x="1187935" y="80047"/>
                  <a:pt x="1203278" y="80047"/>
                </a:cubicBezTo>
                <a:cubicBezTo>
                  <a:pt x="1216673" y="80047"/>
                  <a:pt x="1234218" y="78717"/>
                  <a:pt x="1255914" y="76056"/>
                </a:cubicBezTo>
                <a:cubicBezTo>
                  <a:pt x="1277611" y="73396"/>
                  <a:pt x="1299243" y="70267"/>
                  <a:pt x="1320811" y="66667"/>
                </a:cubicBezTo>
                <a:cubicBezTo>
                  <a:pt x="1342379" y="63068"/>
                  <a:pt x="1357834" y="59669"/>
                  <a:pt x="1367177" y="56471"/>
                </a:cubicBezTo>
                <a:cubicBezTo>
                  <a:pt x="1369512" y="55672"/>
                  <a:pt x="1371854" y="55275"/>
                  <a:pt x="1374204" y="55281"/>
                </a:cubicBezTo>
                <a:close/>
                <a:moveTo>
                  <a:pt x="4077879" y="53524"/>
                </a:moveTo>
                <a:cubicBezTo>
                  <a:pt x="4082170" y="54048"/>
                  <a:pt x="4086060" y="55640"/>
                  <a:pt x="4089548" y="58300"/>
                </a:cubicBezTo>
                <a:cubicBezTo>
                  <a:pt x="4096525" y="63620"/>
                  <a:pt x="4096159" y="68345"/>
                  <a:pt x="4088451" y="72475"/>
                </a:cubicBezTo>
                <a:cubicBezTo>
                  <a:pt x="4080743" y="76605"/>
                  <a:pt x="4072519" y="79588"/>
                  <a:pt x="4063779" y="81423"/>
                </a:cubicBezTo>
                <a:cubicBezTo>
                  <a:pt x="4055039" y="83259"/>
                  <a:pt x="4046868" y="84858"/>
                  <a:pt x="4039268" y="86220"/>
                </a:cubicBezTo>
                <a:cubicBezTo>
                  <a:pt x="4042279" y="86478"/>
                  <a:pt x="4045284" y="88235"/>
                  <a:pt x="4048281" y="91490"/>
                </a:cubicBezTo>
                <a:cubicBezTo>
                  <a:pt x="4051278" y="94745"/>
                  <a:pt x="4051289" y="98796"/>
                  <a:pt x="4048313" y="103643"/>
                </a:cubicBezTo>
                <a:cubicBezTo>
                  <a:pt x="4045337" y="108490"/>
                  <a:pt x="4041863" y="114445"/>
                  <a:pt x="4037891" y="121508"/>
                </a:cubicBezTo>
                <a:cubicBezTo>
                  <a:pt x="4033919" y="128570"/>
                  <a:pt x="4028527" y="136332"/>
                  <a:pt x="4021715" y="144793"/>
                </a:cubicBezTo>
                <a:cubicBezTo>
                  <a:pt x="4030176" y="144090"/>
                  <a:pt x="4036898" y="141666"/>
                  <a:pt x="4041881" y="137522"/>
                </a:cubicBezTo>
                <a:cubicBezTo>
                  <a:pt x="4046865" y="133378"/>
                  <a:pt x="4052579" y="132991"/>
                  <a:pt x="4059025" y="136361"/>
                </a:cubicBezTo>
                <a:cubicBezTo>
                  <a:pt x="4065471" y="139731"/>
                  <a:pt x="4071662" y="143685"/>
                  <a:pt x="4077599" y="148224"/>
                </a:cubicBezTo>
                <a:cubicBezTo>
                  <a:pt x="4083536" y="152762"/>
                  <a:pt x="4083428" y="157193"/>
                  <a:pt x="4077276" y="161517"/>
                </a:cubicBezTo>
                <a:cubicBezTo>
                  <a:pt x="4071124" y="165841"/>
                  <a:pt x="4064757" y="175495"/>
                  <a:pt x="4058175" y="190481"/>
                </a:cubicBezTo>
                <a:cubicBezTo>
                  <a:pt x="4065374" y="200160"/>
                  <a:pt x="4065959" y="205333"/>
                  <a:pt x="4059928" y="206000"/>
                </a:cubicBezTo>
                <a:cubicBezTo>
                  <a:pt x="4053898" y="206667"/>
                  <a:pt x="4048094" y="207431"/>
                  <a:pt x="4042516" y="208291"/>
                </a:cubicBezTo>
                <a:cubicBezTo>
                  <a:pt x="4036938" y="209152"/>
                  <a:pt x="4027079" y="210829"/>
                  <a:pt x="4012939" y="213325"/>
                </a:cubicBezTo>
                <a:cubicBezTo>
                  <a:pt x="4009971" y="227134"/>
                  <a:pt x="4006217" y="233397"/>
                  <a:pt x="4001678" y="232114"/>
                </a:cubicBezTo>
                <a:cubicBezTo>
                  <a:pt x="3997140" y="230830"/>
                  <a:pt x="3994147" y="224614"/>
                  <a:pt x="3992698" y="213464"/>
                </a:cubicBezTo>
                <a:cubicBezTo>
                  <a:pt x="3991250" y="202315"/>
                  <a:pt x="3990461" y="194331"/>
                  <a:pt x="3990332" y="189513"/>
                </a:cubicBezTo>
                <a:cubicBezTo>
                  <a:pt x="3977813" y="207854"/>
                  <a:pt x="3964366" y="220312"/>
                  <a:pt x="3949989" y="226887"/>
                </a:cubicBezTo>
                <a:cubicBezTo>
                  <a:pt x="3935613" y="233462"/>
                  <a:pt x="3932358" y="232232"/>
                  <a:pt x="3940223" y="223198"/>
                </a:cubicBezTo>
                <a:cubicBezTo>
                  <a:pt x="3948089" y="214163"/>
                  <a:pt x="3956249" y="204971"/>
                  <a:pt x="3964702" y="195622"/>
                </a:cubicBezTo>
                <a:cubicBezTo>
                  <a:pt x="3973156" y="186272"/>
                  <a:pt x="3980860" y="175789"/>
                  <a:pt x="3987815" y="164173"/>
                </a:cubicBezTo>
                <a:cubicBezTo>
                  <a:pt x="3985119" y="160173"/>
                  <a:pt x="3983771" y="156444"/>
                  <a:pt x="3983771" y="152988"/>
                </a:cubicBezTo>
                <a:cubicBezTo>
                  <a:pt x="3983771" y="146635"/>
                  <a:pt x="3988030" y="144807"/>
                  <a:pt x="3996548" y="147503"/>
                </a:cubicBezTo>
                <a:cubicBezTo>
                  <a:pt x="4005210" y="132690"/>
                  <a:pt x="4011323" y="120386"/>
                  <a:pt x="4014886" y="110591"/>
                </a:cubicBezTo>
                <a:cubicBezTo>
                  <a:pt x="4018449" y="100797"/>
                  <a:pt x="4020676" y="93806"/>
                  <a:pt x="4021565" y="89619"/>
                </a:cubicBezTo>
                <a:cubicBezTo>
                  <a:pt x="4005561" y="90522"/>
                  <a:pt x="3994588" y="88583"/>
                  <a:pt x="3988643" y="83800"/>
                </a:cubicBezTo>
                <a:cubicBezTo>
                  <a:pt x="3982699" y="79018"/>
                  <a:pt x="3984836" y="75218"/>
                  <a:pt x="3995053" y="72400"/>
                </a:cubicBezTo>
                <a:cubicBezTo>
                  <a:pt x="4005271" y="69582"/>
                  <a:pt x="4016736" y="66811"/>
                  <a:pt x="4029448" y="64086"/>
                </a:cubicBezTo>
                <a:cubicBezTo>
                  <a:pt x="4042161" y="61361"/>
                  <a:pt x="4053612" y="58386"/>
                  <a:pt x="4063800" y="55159"/>
                </a:cubicBezTo>
                <a:cubicBezTo>
                  <a:pt x="4068895" y="53546"/>
                  <a:pt x="4073587" y="53001"/>
                  <a:pt x="4077879" y="53524"/>
                </a:cubicBezTo>
                <a:close/>
                <a:moveTo>
                  <a:pt x="77136" y="43587"/>
                </a:moveTo>
                <a:lnTo>
                  <a:pt x="100044" y="43587"/>
                </a:lnTo>
                <a:lnTo>
                  <a:pt x="100044" y="282631"/>
                </a:lnTo>
                <a:lnTo>
                  <a:pt x="64788" y="282631"/>
                </a:lnTo>
                <a:lnTo>
                  <a:pt x="64788" y="96373"/>
                </a:lnTo>
                <a:cubicBezTo>
                  <a:pt x="57647" y="107429"/>
                  <a:pt x="42798" y="118679"/>
                  <a:pt x="20241" y="130123"/>
                </a:cubicBezTo>
                <a:lnTo>
                  <a:pt x="20241" y="99320"/>
                </a:lnTo>
                <a:cubicBezTo>
                  <a:pt x="43156" y="83761"/>
                  <a:pt x="62121" y="65183"/>
                  <a:pt x="77136" y="43587"/>
                </a:cubicBezTo>
                <a:close/>
                <a:moveTo>
                  <a:pt x="2964655" y="41409"/>
                </a:moveTo>
                <a:cubicBezTo>
                  <a:pt x="2966327" y="41403"/>
                  <a:pt x="2968390" y="41760"/>
                  <a:pt x="2970844" y="42479"/>
                </a:cubicBezTo>
                <a:cubicBezTo>
                  <a:pt x="2980660" y="45354"/>
                  <a:pt x="2989009" y="49638"/>
                  <a:pt x="2995893" y="55331"/>
                </a:cubicBezTo>
                <a:cubicBezTo>
                  <a:pt x="3002776" y="61024"/>
                  <a:pt x="3003870" y="67158"/>
                  <a:pt x="2999173" y="73733"/>
                </a:cubicBezTo>
                <a:cubicBezTo>
                  <a:pt x="2994477" y="80308"/>
                  <a:pt x="2989271" y="91078"/>
                  <a:pt x="2983557" y="106042"/>
                </a:cubicBezTo>
                <a:cubicBezTo>
                  <a:pt x="2977842" y="121006"/>
                  <a:pt x="2972346" y="137063"/>
                  <a:pt x="2967069" y="154214"/>
                </a:cubicBezTo>
                <a:cubicBezTo>
                  <a:pt x="2988995" y="161112"/>
                  <a:pt x="3003027" y="170551"/>
                  <a:pt x="3009165" y="182533"/>
                </a:cubicBezTo>
                <a:cubicBezTo>
                  <a:pt x="3015302" y="194514"/>
                  <a:pt x="3015761" y="205645"/>
                  <a:pt x="3010541" y="215927"/>
                </a:cubicBezTo>
                <a:cubicBezTo>
                  <a:pt x="3005322" y="226209"/>
                  <a:pt x="2996750" y="222775"/>
                  <a:pt x="2984826" y="205624"/>
                </a:cubicBezTo>
                <a:cubicBezTo>
                  <a:pt x="2972902" y="188473"/>
                  <a:pt x="2964939" y="175000"/>
                  <a:pt x="2960938" y="165206"/>
                </a:cubicBezTo>
                <a:cubicBezTo>
                  <a:pt x="2953926" y="185325"/>
                  <a:pt x="2943967" y="204143"/>
                  <a:pt x="2931061" y="221660"/>
                </a:cubicBezTo>
                <a:cubicBezTo>
                  <a:pt x="2918154" y="239176"/>
                  <a:pt x="2904255" y="251918"/>
                  <a:pt x="2889363" y="259884"/>
                </a:cubicBezTo>
                <a:cubicBezTo>
                  <a:pt x="2874470" y="267850"/>
                  <a:pt x="2872710" y="264447"/>
                  <a:pt x="2884082" y="249677"/>
                </a:cubicBezTo>
                <a:cubicBezTo>
                  <a:pt x="2895454" y="234907"/>
                  <a:pt x="2906482" y="217946"/>
                  <a:pt x="2917165" y="198794"/>
                </a:cubicBezTo>
                <a:cubicBezTo>
                  <a:pt x="2927848" y="179643"/>
                  <a:pt x="2936571" y="160829"/>
                  <a:pt x="2943332" y="142351"/>
                </a:cubicBezTo>
                <a:cubicBezTo>
                  <a:pt x="2950094" y="123874"/>
                  <a:pt x="2955263" y="106246"/>
                  <a:pt x="2958841" y="89468"/>
                </a:cubicBezTo>
                <a:cubicBezTo>
                  <a:pt x="2962419" y="72690"/>
                  <a:pt x="2962860" y="59945"/>
                  <a:pt x="2960164" y="51234"/>
                </a:cubicBezTo>
                <a:cubicBezTo>
                  <a:pt x="2958142" y="44700"/>
                  <a:pt x="2959639" y="41425"/>
                  <a:pt x="2964655" y="41409"/>
                </a:cubicBezTo>
                <a:close/>
                <a:moveTo>
                  <a:pt x="6661609" y="39133"/>
                </a:moveTo>
                <a:cubicBezTo>
                  <a:pt x="6663907" y="39010"/>
                  <a:pt x="6666789" y="39186"/>
                  <a:pt x="6670254" y="39661"/>
                </a:cubicBezTo>
                <a:cubicBezTo>
                  <a:pt x="6684114" y="41561"/>
                  <a:pt x="6694263" y="45745"/>
                  <a:pt x="6700702" y="52212"/>
                </a:cubicBezTo>
                <a:cubicBezTo>
                  <a:pt x="6707140" y="58680"/>
                  <a:pt x="6709782" y="66083"/>
                  <a:pt x="6708628" y="74422"/>
                </a:cubicBezTo>
                <a:cubicBezTo>
                  <a:pt x="6707474" y="82760"/>
                  <a:pt x="6702810" y="85482"/>
                  <a:pt x="6694636" y="82585"/>
                </a:cubicBezTo>
                <a:cubicBezTo>
                  <a:pt x="6686462" y="79688"/>
                  <a:pt x="6678998" y="75343"/>
                  <a:pt x="6672244" y="69550"/>
                </a:cubicBezTo>
                <a:cubicBezTo>
                  <a:pt x="6666679" y="63068"/>
                  <a:pt x="6661492" y="55991"/>
                  <a:pt x="6656681" y="48319"/>
                </a:cubicBezTo>
                <a:cubicBezTo>
                  <a:pt x="6653072" y="42565"/>
                  <a:pt x="6654715" y="39503"/>
                  <a:pt x="6661609" y="39133"/>
                </a:cubicBezTo>
                <a:close/>
                <a:moveTo>
                  <a:pt x="905568" y="36808"/>
                </a:moveTo>
                <a:cubicBezTo>
                  <a:pt x="909029" y="36688"/>
                  <a:pt x="913076" y="37463"/>
                  <a:pt x="917708" y="39134"/>
                </a:cubicBezTo>
                <a:cubicBezTo>
                  <a:pt x="926971" y="42475"/>
                  <a:pt x="934583" y="46598"/>
                  <a:pt x="940541" y="51502"/>
                </a:cubicBezTo>
                <a:cubicBezTo>
                  <a:pt x="946499" y="56407"/>
                  <a:pt x="946041" y="62093"/>
                  <a:pt x="939165" y="68560"/>
                </a:cubicBezTo>
                <a:cubicBezTo>
                  <a:pt x="932288" y="75028"/>
                  <a:pt x="927553" y="85388"/>
                  <a:pt x="924957" y="99642"/>
                </a:cubicBezTo>
                <a:cubicBezTo>
                  <a:pt x="922361" y="113897"/>
                  <a:pt x="920171" y="137332"/>
                  <a:pt x="918386" y="169949"/>
                </a:cubicBezTo>
                <a:cubicBezTo>
                  <a:pt x="916600" y="202566"/>
                  <a:pt x="917612" y="225223"/>
                  <a:pt x="921418" y="237922"/>
                </a:cubicBezTo>
                <a:cubicBezTo>
                  <a:pt x="925226" y="250620"/>
                  <a:pt x="937870" y="257180"/>
                  <a:pt x="959352" y="257603"/>
                </a:cubicBezTo>
                <a:cubicBezTo>
                  <a:pt x="980833" y="258027"/>
                  <a:pt x="994977" y="257037"/>
                  <a:pt x="1001781" y="254635"/>
                </a:cubicBezTo>
                <a:cubicBezTo>
                  <a:pt x="1008585" y="252233"/>
                  <a:pt x="1013476" y="247203"/>
                  <a:pt x="1016451" y="239546"/>
                </a:cubicBezTo>
                <a:cubicBezTo>
                  <a:pt x="1019426" y="231888"/>
                  <a:pt x="1024080" y="221158"/>
                  <a:pt x="1030411" y="207355"/>
                </a:cubicBezTo>
                <a:cubicBezTo>
                  <a:pt x="1036742" y="193553"/>
                  <a:pt x="1039453" y="196062"/>
                  <a:pt x="1038542" y="214884"/>
                </a:cubicBezTo>
                <a:cubicBezTo>
                  <a:pt x="1037632" y="233706"/>
                  <a:pt x="1039431" y="248322"/>
                  <a:pt x="1043941" y="258733"/>
                </a:cubicBezTo>
                <a:cubicBezTo>
                  <a:pt x="1048451" y="269144"/>
                  <a:pt x="1043138" y="276855"/>
                  <a:pt x="1028001" y="281867"/>
                </a:cubicBezTo>
                <a:cubicBezTo>
                  <a:pt x="1012866" y="286879"/>
                  <a:pt x="993754" y="289156"/>
                  <a:pt x="970666" y="288697"/>
                </a:cubicBezTo>
                <a:cubicBezTo>
                  <a:pt x="947578" y="288238"/>
                  <a:pt x="929277" y="284144"/>
                  <a:pt x="915761" y="276414"/>
                </a:cubicBezTo>
                <a:cubicBezTo>
                  <a:pt x="902245" y="268685"/>
                  <a:pt x="894559" y="252939"/>
                  <a:pt x="892702" y="229178"/>
                </a:cubicBezTo>
                <a:cubicBezTo>
                  <a:pt x="890845" y="205416"/>
                  <a:pt x="891494" y="173552"/>
                  <a:pt x="894649" y="133586"/>
                </a:cubicBezTo>
                <a:cubicBezTo>
                  <a:pt x="897803" y="93620"/>
                  <a:pt x="899084" y="72027"/>
                  <a:pt x="898488" y="68807"/>
                </a:cubicBezTo>
                <a:cubicBezTo>
                  <a:pt x="897893" y="65588"/>
                  <a:pt x="894226" y="64878"/>
                  <a:pt x="887486" y="66678"/>
                </a:cubicBezTo>
                <a:cubicBezTo>
                  <a:pt x="880746" y="68478"/>
                  <a:pt x="864069" y="73113"/>
                  <a:pt x="837453" y="80584"/>
                </a:cubicBezTo>
                <a:cubicBezTo>
                  <a:pt x="838313" y="107458"/>
                  <a:pt x="837144" y="135948"/>
                  <a:pt x="833947" y="166056"/>
                </a:cubicBezTo>
                <a:cubicBezTo>
                  <a:pt x="830749" y="196163"/>
                  <a:pt x="822650" y="220269"/>
                  <a:pt x="809651" y="238373"/>
                </a:cubicBezTo>
                <a:cubicBezTo>
                  <a:pt x="796651" y="256478"/>
                  <a:pt x="780235" y="270857"/>
                  <a:pt x="760403" y="281512"/>
                </a:cubicBezTo>
                <a:cubicBezTo>
                  <a:pt x="740570" y="292167"/>
                  <a:pt x="739929" y="287402"/>
                  <a:pt x="758478" y="267219"/>
                </a:cubicBezTo>
                <a:cubicBezTo>
                  <a:pt x="777027" y="247035"/>
                  <a:pt x="790072" y="226951"/>
                  <a:pt x="797615" y="206968"/>
                </a:cubicBezTo>
                <a:cubicBezTo>
                  <a:pt x="805159" y="186985"/>
                  <a:pt x="809608" y="162385"/>
                  <a:pt x="810963" y="133166"/>
                </a:cubicBezTo>
                <a:cubicBezTo>
                  <a:pt x="812318" y="103948"/>
                  <a:pt x="810744" y="84865"/>
                  <a:pt x="806241" y="75917"/>
                </a:cubicBezTo>
                <a:cubicBezTo>
                  <a:pt x="801739" y="66968"/>
                  <a:pt x="803115" y="62494"/>
                  <a:pt x="810371" y="62494"/>
                </a:cubicBezTo>
                <a:cubicBezTo>
                  <a:pt x="814774" y="62494"/>
                  <a:pt x="819387" y="62491"/>
                  <a:pt x="824213" y="62483"/>
                </a:cubicBezTo>
                <a:cubicBezTo>
                  <a:pt x="829039" y="62476"/>
                  <a:pt x="836905" y="61386"/>
                  <a:pt x="847810" y="59214"/>
                </a:cubicBezTo>
                <a:cubicBezTo>
                  <a:pt x="858716" y="57041"/>
                  <a:pt x="868485" y="54227"/>
                  <a:pt x="877118" y="50771"/>
                </a:cubicBezTo>
                <a:cubicBezTo>
                  <a:pt x="885750" y="47315"/>
                  <a:pt x="892357" y="43676"/>
                  <a:pt x="896940" y="39855"/>
                </a:cubicBezTo>
                <a:cubicBezTo>
                  <a:pt x="899230" y="37944"/>
                  <a:pt x="902106" y="36928"/>
                  <a:pt x="905568" y="36808"/>
                </a:cubicBezTo>
                <a:close/>
                <a:moveTo>
                  <a:pt x="5525597" y="36190"/>
                </a:moveTo>
                <a:cubicBezTo>
                  <a:pt x="5532053" y="35794"/>
                  <a:pt x="5538207" y="38424"/>
                  <a:pt x="5544057" y="44081"/>
                </a:cubicBezTo>
                <a:cubicBezTo>
                  <a:pt x="5551858" y="51624"/>
                  <a:pt x="5549847" y="57041"/>
                  <a:pt x="5538023" y="60332"/>
                </a:cubicBezTo>
                <a:cubicBezTo>
                  <a:pt x="5526200" y="63623"/>
                  <a:pt x="5512767" y="65986"/>
                  <a:pt x="5497724" y="67420"/>
                </a:cubicBezTo>
                <a:cubicBezTo>
                  <a:pt x="5513011" y="71464"/>
                  <a:pt x="5519532" y="76960"/>
                  <a:pt x="5517287" y="83908"/>
                </a:cubicBezTo>
                <a:cubicBezTo>
                  <a:pt x="5515043" y="90856"/>
                  <a:pt x="5513921" y="103507"/>
                  <a:pt x="5513921" y="121863"/>
                </a:cubicBezTo>
                <a:cubicBezTo>
                  <a:pt x="5518883" y="121174"/>
                  <a:pt x="5524558" y="119877"/>
                  <a:pt x="5530946" y="117969"/>
                </a:cubicBezTo>
                <a:cubicBezTo>
                  <a:pt x="5537335" y="116062"/>
                  <a:pt x="5544194" y="118493"/>
                  <a:pt x="5551521" y="125261"/>
                </a:cubicBezTo>
                <a:cubicBezTo>
                  <a:pt x="5558849" y="132030"/>
                  <a:pt x="5555952" y="136798"/>
                  <a:pt x="5542831" y="139566"/>
                </a:cubicBezTo>
                <a:lnTo>
                  <a:pt x="5513921" y="144384"/>
                </a:lnTo>
                <a:cubicBezTo>
                  <a:pt x="5513921" y="174900"/>
                  <a:pt x="5514366" y="196396"/>
                  <a:pt x="5515255" y="208872"/>
                </a:cubicBezTo>
                <a:cubicBezTo>
                  <a:pt x="5516144" y="221348"/>
                  <a:pt x="5515674" y="233544"/>
                  <a:pt x="5513846" y="245461"/>
                </a:cubicBezTo>
                <a:cubicBezTo>
                  <a:pt x="5512017" y="257378"/>
                  <a:pt x="5509070" y="267229"/>
                  <a:pt x="5505005" y="275016"/>
                </a:cubicBezTo>
                <a:cubicBezTo>
                  <a:pt x="5500939" y="282803"/>
                  <a:pt x="5495982" y="280207"/>
                  <a:pt x="5490131" y="267229"/>
                </a:cubicBezTo>
                <a:cubicBezTo>
                  <a:pt x="5484280" y="254251"/>
                  <a:pt x="5482484" y="243826"/>
                  <a:pt x="5484742" y="235953"/>
                </a:cubicBezTo>
                <a:cubicBezTo>
                  <a:pt x="5487001" y="228081"/>
                  <a:pt x="5488575" y="217404"/>
                  <a:pt x="5489464" y="203924"/>
                </a:cubicBezTo>
                <a:cubicBezTo>
                  <a:pt x="5490353" y="190445"/>
                  <a:pt x="5490798" y="171688"/>
                  <a:pt x="5490798" y="147654"/>
                </a:cubicBezTo>
                <a:cubicBezTo>
                  <a:pt x="5473690" y="152042"/>
                  <a:pt x="5463745" y="154795"/>
                  <a:pt x="5460963" y="155913"/>
                </a:cubicBezTo>
                <a:cubicBezTo>
                  <a:pt x="5457450" y="192782"/>
                  <a:pt x="5450100" y="219143"/>
                  <a:pt x="5438915" y="234996"/>
                </a:cubicBezTo>
                <a:cubicBezTo>
                  <a:pt x="5427729" y="250849"/>
                  <a:pt x="5415361" y="261852"/>
                  <a:pt x="5401809" y="268004"/>
                </a:cubicBezTo>
                <a:cubicBezTo>
                  <a:pt x="5388258" y="274156"/>
                  <a:pt x="5382916" y="274529"/>
                  <a:pt x="5385784" y="269122"/>
                </a:cubicBezTo>
                <a:cubicBezTo>
                  <a:pt x="5388653" y="263716"/>
                  <a:pt x="5394754" y="255682"/>
                  <a:pt x="5404089" y="245020"/>
                </a:cubicBezTo>
                <a:cubicBezTo>
                  <a:pt x="5413425" y="234358"/>
                  <a:pt x="5420538" y="221029"/>
                  <a:pt x="5425428" y="205032"/>
                </a:cubicBezTo>
                <a:cubicBezTo>
                  <a:pt x="5430318" y="189036"/>
                  <a:pt x="5434111" y="174412"/>
                  <a:pt x="5436807" y="161162"/>
                </a:cubicBezTo>
                <a:cubicBezTo>
                  <a:pt x="5419469" y="165622"/>
                  <a:pt x="5408750" y="168311"/>
                  <a:pt x="5404649" y="169228"/>
                </a:cubicBezTo>
                <a:cubicBezTo>
                  <a:pt x="5400548" y="170146"/>
                  <a:pt x="5393409" y="166895"/>
                  <a:pt x="5383235" y="159473"/>
                </a:cubicBezTo>
                <a:cubicBezTo>
                  <a:pt x="5373061" y="152052"/>
                  <a:pt x="5374810" y="147772"/>
                  <a:pt x="5388483" y="146632"/>
                </a:cubicBezTo>
                <a:cubicBezTo>
                  <a:pt x="5402157" y="145492"/>
                  <a:pt x="5418767" y="142885"/>
                  <a:pt x="5438312" y="138813"/>
                </a:cubicBezTo>
                <a:cubicBezTo>
                  <a:pt x="5439116" y="128473"/>
                  <a:pt x="5439295" y="118267"/>
                  <a:pt x="5438850" y="108193"/>
                </a:cubicBezTo>
                <a:cubicBezTo>
                  <a:pt x="5438406" y="98119"/>
                  <a:pt x="5436649" y="88486"/>
                  <a:pt x="5433580" y="79294"/>
                </a:cubicBezTo>
                <a:cubicBezTo>
                  <a:pt x="5413246" y="69456"/>
                  <a:pt x="5411206" y="63093"/>
                  <a:pt x="5427460" y="60203"/>
                </a:cubicBezTo>
                <a:cubicBezTo>
                  <a:pt x="5443715" y="57314"/>
                  <a:pt x="5460823" y="53628"/>
                  <a:pt x="5478784" y="49147"/>
                </a:cubicBezTo>
                <a:cubicBezTo>
                  <a:pt x="5496745" y="44666"/>
                  <a:pt x="5510164" y="40815"/>
                  <a:pt x="5519041" y="37596"/>
                </a:cubicBezTo>
                <a:cubicBezTo>
                  <a:pt x="5521260" y="36791"/>
                  <a:pt x="5523446" y="36323"/>
                  <a:pt x="5525597" y="36190"/>
                </a:cubicBezTo>
                <a:close/>
                <a:moveTo>
                  <a:pt x="3808268" y="33520"/>
                </a:moveTo>
                <a:cubicBezTo>
                  <a:pt x="3815424" y="32114"/>
                  <a:pt x="3822845" y="34900"/>
                  <a:pt x="3830532" y="41877"/>
                </a:cubicBezTo>
                <a:cubicBezTo>
                  <a:pt x="3838218" y="48853"/>
                  <a:pt x="3837017" y="54048"/>
                  <a:pt x="3826929" y="57461"/>
                </a:cubicBezTo>
                <a:cubicBezTo>
                  <a:pt x="3816840" y="60874"/>
                  <a:pt x="3790845" y="65398"/>
                  <a:pt x="3748943" y="71034"/>
                </a:cubicBezTo>
                <a:cubicBezTo>
                  <a:pt x="3757934" y="78734"/>
                  <a:pt x="3758598" y="85170"/>
                  <a:pt x="3750933" y="90339"/>
                </a:cubicBezTo>
                <a:cubicBezTo>
                  <a:pt x="3743268" y="95509"/>
                  <a:pt x="3730007" y="108713"/>
                  <a:pt x="3711149" y="129951"/>
                </a:cubicBezTo>
                <a:cubicBezTo>
                  <a:pt x="3739457" y="126394"/>
                  <a:pt x="3764083" y="123056"/>
                  <a:pt x="3785027" y="119937"/>
                </a:cubicBezTo>
                <a:cubicBezTo>
                  <a:pt x="3805971" y="116818"/>
                  <a:pt x="3820035" y="113882"/>
                  <a:pt x="3827219" y="111129"/>
                </a:cubicBezTo>
                <a:cubicBezTo>
                  <a:pt x="3834403" y="108376"/>
                  <a:pt x="3841351" y="108469"/>
                  <a:pt x="3848063" y="111409"/>
                </a:cubicBezTo>
                <a:cubicBezTo>
                  <a:pt x="3854774" y="114348"/>
                  <a:pt x="3862876" y="120049"/>
                  <a:pt x="3872369" y="128509"/>
                </a:cubicBezTo>
                <a:cubicBezTo>
                  <a:pt x="3881863" y="136970"/>
                  <a:pt x="3884068" y="143972"/>
                  <a:pt x="3878984" y="149514"/>
                </a:cubicBezTo>
                <a:cubicBezTo>
                  <a:pt x="3873900" y="155057"/>
                  <a:pt x="3870061" y="164102"/>
                  <a:pt x="3867465" y="176649"/>
                </a:cubicBezTo>
                <a:cubicBezTo>
                  <a:pt x="3864870" y="189197"/>
                  <a:pt x="3862661" y="205011"/>
                  <a:pt x="3860840" y="224090"/>
                </a:cubicBezTo>
                <a:cubicBezTo>
                  <a:pt x="3859019" y="243170"/>
                  <a:pt x="3855287" y="258826"/>
                  <a:pt x="3849644" y="271058"/>
                </a:cubicBezTo>
                <a:cubicBezTo>
                  <a:pt x="3844001" y="283290"/>
                  <a:pt x="3837017" y="291877"/>
                  <a:pt x="3828692" y="296817"/>
                </a:cubicBezTo>
                <a:cubicBezTo>
                  <a:pt x="3820368" y="301757"/>
                  <a:pt x="3814887" y="297878"/>
                  <a:pt x="3812248" y="285180"/>
                </a:cubicBezTo>
                <a:cubicBezTo>
                  <a:pt x="3809610" y="272481"/>
                  <a:pt x="3807293" y="263472"/>
                  <a:pt x="3805300" y="258152"/>
                </a:cubicBezTo>
                <a:cubicBezTo>
                  <a:pt x="3794688" y="257378"/>
                  <a:pt x="3773677" y="258342"/>
                  <a:pt x="3742264" y="261045"/>
                </a:cubicBezTo>
                <a:cubicBezTo>
                  <a:pt x="3710852" y="263748"/>
                  <a:pt x="3684398" y="265924"/>
                  <a:pt x="3662902" y="267574"/>
                </a:cubicBezTo>
                <a:cubicBezTo>
                  <a:pt x="3655717" y="285714"/>
                  <a:pt x="3649565" y="289521"/>
                  <a:pt x="3644446" y="278995"/>
                </a:cubicBezTo>
                <a:cubicBezTo>
                  <a:pt x="3639326" y="268470"/>
                  <a:pt x="3636312" y="253689"/>
                  <a:pt x="3635401" y="234652"/>
                </a:cubicBezTo>
                <a:cubicBezTo>
                  <a:pt x="3634490" y="215615"/>
                  <a:pt x="3632723" y="199074"/>
                  <a:pt x="3630098" y="185028"/>
                </a:cubicBezTo>
                <a:cubicBezTo>
                  <a:pt x="3627474" y="170981"/>
                  <a:pt x="3623653" y="158065"/>
                  <a:pt x="3618633" y="146277"/>
                </a:cubicBezTo>
                <a:cubicBezTo>
                  <a:pt x="3613615" y="134489"/>
                  <a:pt x="3615378" y="129298"/>
                  <a:pt x="3623925" y="130703"/>
                </a:cubicBezTo>
                <a:cubicBezTo>
                  <a:pt x="3632472" y="132109"/>
                  <a:pt x="3639115" y="133460"/>
                  <a:pt x="3643854" y="134758"/>
                </a:cubicBezTo>
                <a:cubicBezTo>
                  <a:pt x="3648594" y="136056"/>
                  <a:pt x="3664644" y="135472"/>
                  <a:pt x="3692005" y="133005"/>
                </a:cubicBezTo>
                <a:cubicBezTo>
                  <a:pt x="3704711" y="113531"/>
                  <a:pt x="3712175" y="100008"/>
                  <a:pt x="3714397" y="92437"/>
                </a:cubicBezTo>
                <a:cubicBezTo>
                  <a:pt x="3716621" y="84865"/>
                  <a:pt x="3717732" y="78978"/>
                  <a:pt x="3717732" y="74777"/>
                </a:cubicBezTo>
                <a:cubicBezTo>
                  <a:pt x="3713114" y="75623"/>
                  <a:pt x="3707718" y="76508"/>
                  <a:pt x="3701545" y="77433"/>
                </a:cubicBezTo>
                <a:cubicBezTo>
                  <a:pt x="3695372" y="78358"/>
                  <a:pt x="3689983" y="78577"/>
                  <a:pt x="3685380" y="78089"/>
                </a:cubicBezTo>
                <a:cubicBezTo>
                  <a:pt x="3680777" y="77602"/>
                  <a:pt x="3674668" y="73755"/>
                  <a:pt x="3667053" y="66549"/>
                </a:cubicBezTo>
                <a:cubicBezTo>
                  <a:pt x="3659439" y="59343"/>
                  <a:pt x="3664207" y="55740"/>
                  <a:pt x="3681358" y="55740"/>
                </a:cubicBezTo>
                <a:cubicBezTo>
                  <a:pt x="3695454" y="55740"/>
                  <a:pt x="3714036" y="53743"/>
                  <a:pt x="3737102" y="49749"/>
                </a:cubicBezTo>
                <a:cubicBezTo>
                  <a:pt x="3760168" y="45756"/>
                  <a:pt x="3776007" y="42404"/>
                  <a:pt x="3784618" y="39693"/>
                </a:cubicBezTo>
                <a:cubicBezTo>
                  <a:pt x="3793230" y="36983"/>
                  <a:pt x="3801113" y="34925"/>
                  <a:pt x="3808268" y="33520"/>
                </a:cubicBezTo>
                <a:close/>
                <a:moveTo>
                  <a:pt x="5910527" y="31230"/>
                </a:moveTo>
                <a:cubicBezTo>
                  <a:pt x="5911892" y="31000"/>
                  <a:pt x="5913673" y="31125"/>
                  <a:pt x="5915869" y="31605"/>
                </a:cubicBezTo>
                <a:cubicBezTo>
                  <a:pt x="5924653" y="33527"/>
                  <a:pt x="5932328" y="36574"/>
                  <a:pt x="5938896" y="40747"/>
                </a:cubicBezTo>
                <a:cubicBezTo>
                  <a:pt x="5945464" y="44920"/>
                  <a:pt x="5947604" y="50004"/>
                  <a:pt x="5945316" y="55998"/>
                </a:cubicBezTo>
                <a:cubicBezTo>
                  <a:pt x="5943030" y="61992"/>
                  <a:pt x="5941671" y="70912"/>
                  <a:pt x="5941240" y="82757"/>
                </a:cubicBezTo>
                <a:cubicBezTo>
                  <a:pt x="5940810" y="94602"/>
                  <a:pt x="5940165" y="113481"/>
                  <a:pt x="5939305" y="139394"/>
                </a:cubicBezTo>
                <a:cubicBezTo>
                  <a:pt x="5950132" y="136798"/>
                  <a:pt x="5961058" y="133675"/>
                  <a:pt x="5972086" y="130026"/>
                </a:cubicBezTo>
                <a:cubicBezTo>
                  <a:pt x="5983114" y="126376"/>
                  <a:pt x="5992554" y="127875"/>
                  <a:pt x="6000405" y="134521"/>
                </a:cubicBezTo>
                <a:cubicBezTo>
                  <a:pt x="6008256" y="141168"/>
                  <a:pt x="6005553" y="146087"/>
                  <a:pt x="5992296" y="149278"/>
                </a:cubicBezTo>
                <a:cubicBezTo>
                  <a:pt x="5979038" y="152468"/>
                  <a:pt x="5961217" y="156645"/>
                  <a:pt x="5938832" y="161807"/>
                </a:cubicBezTo>
                <a:cubicBezTo>
                  <a:pt x="5938214" y="166038"/>
                  <a:pt x="5937914" y="168357"/>
                  <a:pt x="5937928" y="168766"/>
                </a:cubicBezTo>
                <a:cubicBezTo>
                  <a:pt x="5937942" y="169175"/>
                  <a:pt x="5937498" y="172319"/>
                  <a:pt x="5936594" y="178198"/>
                </a:cubicBezTo>
                <a:cubicBezTo>
                  <a:pt x="5956842" y="203652"/>
                  <a:pt x="5974234" y="222327"/>
                  <a:pt x="5988768" y="234222"/>
                </a:cubicBezTo>
                <a:cubicBezTo>
                  <a:pt x="6003302" y="246117"/>
                  <a:pt x="6019614" y="255876"/>
                  <a:pt x="6037704" y="263497"/>
                </a:cubicBezTo>
                <a:cubicBezTo>
                  <a:pt x="6055794" y="271119"/>
                  <a:pt x="6060448" y="275991"/>
                  <a:pt x="6051664" y="278114"/>
                </a:cubicBezTo>
                <a:cubicBezTo>
                  <a:pt x="6042880" y="280236"/>
                  <a:pt x="6029698" y="281297"/>
                  <a:pt x="6012117" y="281297"/>
                </a:cubicBezTo>
                <a:cubicBezTo>
                  <a:pt x="5993388" y="281297"/>
                  <a:pt x="5982042" y="277827"/>
                  <a:pt x="5978077" y="270886"/>
                </a:cubicBezTo>
                <a:cubicBezTo>
                  <a:pt x="5974112" y="263945"/>
                  <a:pt x="5970316" y="258206"/>
                  <a:pt x="5966688" y="253667"/>
                </a:cubicBezTo>
                <a:cubicBezTo>
                  <a:pt x="5963059" y="249128"/>
                  <a:pt x="5951673" y="229092"/>
                  <a:pt x="5932529" y="193557"/>
                </a:cubicBezTo>
                <a:cubicBezTo>
                  <a:pt x="5929575" y="208313"/>
                  <a:pt x="5922678" y="222291"/>
                  <a:pt x="5911836" y="235491"/>
                </a:cubicBezTo>
                <a:cubicBezTo>
                  <a:pt x="5900995" y="248691"/>
                  <a:pt x="5886414" y="256926"/>
                  <a:pt x="5868094" y="260195"/>
                </a:cubicBezTo>
                <a:cubicBezTo>
                  <a:pt x="5849776" y="263465"/>
                  <a:pt x="5846649" y="261393"/>
                  <a:pt x="5858716" y="253979"/>
                </a:cubicBezTo>
                <a:cubicBezTo>
                  <a:pt x="5870784" y="246565"/>
                  <a:pt x="5880040" y="239209"/>
                  <a:pt x="5886486" y="231909"/>
                </a:cubicBezTo>
                <a:cubicBezTo>
                  <a:pt x="5892932" y="224610"/>
                  <a:pt x="5898600" y="215633"/>
                  <a:pt x="5903490" y="204979"/>
                </a:cubicBezTo>
                <a:cubicBezTo>
                  <a:pt x="5908380" y="194324"/>
                  <a:pt x="5911714" y="181518"/>
                  <a:pt x="5913492" y="166561"/>
                </a:cubicBezTo>
                <a:cubicBezTo>
                  <a:pt x="5898866" y="171021"/>
                  <a:pt x="5888358" y="173936"/>
                  <a:pt x="5881969" y="175305"/>
                </a:cubicBezTo>
                <a:cubicBezTo>
                  <a:pt x="5875580" y="176675"/>
                  <a:pt x="5868439" y="174294"/>
                  <a:pt x="5860544" y="168164"/>
                </a:cubicBezTo>
                <a:cubicBezTo>
                  <a:pt x="5852650" y="162033"/>
                  <a:pt x="5853514" y="158649"/>
                  <a:pt x="5863137" y="158011"/>
                </a:cubicBezTo>
                <a:cubicBezTo>
                  <a:pt x="5872759" y="157373"/>
                  <a:pt x="5890018" y="153734"/>
                  <a:pt x="5914912" y="147094"/>
                </a:cubicBezTo>
                <a:cubicBezTo>
                  <a:pt x="5915772" y="126717"/>
                  <a:pt x="5916202" y="106633"/>
                  <a:pt x="5916202" y="86844"/>
                </a:cubicBezTo>
                <a:cubicBezTo>
                  <a:pt x="5916202" y="66983"/>
                  <a:pt x="5913951" y="52331"/>
                  <a:pt x="5909448" y="42888"/>
                </a:cubicBezTo>
                <a:cubicBezTo>
                  <a:pt x="5906072" y="35805"/>
                  <a:pt x="5906431" y="31919"/>
                  <a:pt x="5910527" y="31230"/>
                </a:cubicBezTo>
                <a:close/>
                <a:moveTo>
                  <a:pt x="3059165" y="28121"/>
                </a:moveTo>
                <a:cubicBezTo>
                  <a:pt x="3060807" y="27972"/>
                  <a:pt x="3062854" y="28255"/>
                  <a:pt x="3065307" y="28970"/>
                </a:cubicBezTo>
                <a:cubicBezTo>
                  <a:pt x="3075115" y="31831"/>
                  <a:pt x="3083465" y="36083"/>
                  <a:pt x="3090355" y="41726"/>
                </a:cubicBezTo>
                <a:cubicBezTo>
                  <a:pt x="3097246" y="47369"/>
                  <a:pt x="3099074" y="52962"/>
                  <a:pt x="3095840" y="58504"/>
                </a:cubicBezTo>
                <a:cubicBezTo>
                  <a:pt x="3092607" y="64047"/>
                  <a:pt x="3089190" y="75368"/>
                  <a:pt x="3085591" y="92469"/>
                </a:cubicBezTo>
                <a:cubicBezTo>
                  <a:pt x="3081992" y="109570"/>
                  <a:pt x="3077582" y="128330"/>
                  <a:pt x="3072362" y="148751"/>
                </a:cubicBezTo>
                <a:cubicBezTo>
                  <a:pt x="3094446" y="182178"/>
                  <a:pt x="3112787" y="205520"/>
                  <a:pt x="3127385" y="218777"/>
                </a:cubicBezTo>
                <a:cubicBezTo>
                  <a:pt x="3141984" y="232035"/>
                  <a:pt x="3158733" y="243116"/>
                  <a:pt x="3177633" y="252022"/>
                </a:cubicBezTo>
                <a:cubicBezTo>
                  <a:pt x="3196534" y="260927"/>
                  <a:pt x="3198549" y="266007"/>
                  <a:pt x="3183678" y="267262"/>
                </a:cubicBezTo>
                <a:cubicBezTo>
                  <a:pt x="3168807" y="268516"/>
                  <a:pt x="3153753" y="268907"/>
                  <a:pt x="3138517" y="268434"/>
                </a:cubicBezTo>
                <a:cubicBezTo>
                  <a:pt x="3123281" y="267961"/>
                  <a:pt x="3110733" y="259267"/>
                  <a:pt x="3100874" y="242353"/>
                </a:cubicBezTo>
                <a:cubicBezTo>
                  <a:pt x="3091015" y="225438"/>
                  <a:pt x="3079331" y="199723"/>
                  <a:pt x="3065823" y="165206"/>
                </a:cubicBezTo>
                <a:cubicBezTo>
                  <a:pt x="3054494" y="199881"/>
                  <a:pt x="3041488" y="226629"/>
                  <a:pt x="3026803" y="245450"/>
                </a:cubicBezTo>
                <a:cubicBezTo>
                  <a:pt x="3012119" y="264272"/>
                  <a:pt x="2995315" y="278325"/>
                  <a:pt x="2976394" y="287610"/>
                </a:cubicBezTo>
                <a:cubicBezTo>
                  <a:pt x="2957472" y="296896"/>
                  <a:pt x="2956378" y="292586"/>
                  <a:pt x="2973113" y="274683"/>
                </a:cubicBezTo>
                <a:cubicBezTo>
                  <a:pt x="2989848" y="256779"/>
                  <a:pt x="3004497" y="235491"/>
                  <a:pt x="3017059" y="210819"/>
                </a:cubicBezTo>
                <a:cubicBezTo>
                  <a:pt x="3029621" y="186146"/>
                  <a:pt x="3038802" y="162689"/>
                  <a:pt x="3044603" y="140448"/>
                </a:cubicBezTo>
                <a:cubicBezTo>
                  <a:pt x="3050404" y="118206"/>
                  <a:pt x="3054426" y="98832"/>
                  <a:pt x="3056670" y="82327"/>
                </a:cubicBezTo>
                <a:cubicBezTo>
                  <a:pt x="3058914" y="65821"/>
                  <a:pt x="3058463" y="52087"/>
                  <a:pt x="3055315" y="41124"/>
                </a:cubicBezTo>
                <a:cubicBezTo>
                  <a:pt x="3052954" y="32901"/>
                  <a:pt x="3054238" y="28567"/>
                  <a:pt x="3059165" y="28121"/>
                </a:cubicBezTo>
                <a:close/>
                <a:moveTo>
                  <a:pt x="5818503" y="27465"/>
                </a:moveTo>
                <a:cubicBezTo>
                  <a:pt x="5825358" y="28433"/>
                  <a:pt x="5832581" y="30996"/>
                  <a:pt x="5840174" y="35155"/>
                </a:cubicBezTo>
                <a:cubicBezTo>
                  <a:pt x="5847768" y="39313"/>
                  <a:pt x="5850646" y="43963"/>
                  <a:pt x="5848811" y="49104"/>
                </a:cubicBezTo>
                <a:cubicBezTo>
                  <a:pt x="5846976" y="54245"/>
                  <a:pt x="5845839" y="60727"/>
                  <a:pt x="5845401" y="68549"/>
                </a:cubicBezTo>
                <a:cubicBezTo>
                  <a:pt x="5844964" y="76372"/>
                  <a:pt x="5844534" y="85388"/>
                  <a:pt x="5844110" y="95599"/>
                </a:cubicBezTo>
                <a:cubicBezTo>
                  <a:pt x="5843688" y="105809"/>
                  <a:pt x="5843476" y="126287"/>
                  <a:pt x="5843476" y="157032"/>
                </a:cubicBezTo>
                <a:cubicBezTo>
                  <a:pt x="5843476" y="184278"/>
                  <a:pt x="5843250" y="206423"/>
                  <a:pt x="5842798" y="223467"/>
                </a:cubicBezTo>
                <a:cubicBezTo>
                  <a:pt x="5842347" y="240510"/>
                  <a:pt x="5842121" y="256159"/>
                  <a:pt x="5842121" y="270413"/>
                </a:cubicBezTo>
                <a:cubicBezTo>
                  <a:pt x="5842121" y="282602"/>
                  <a:pt x="5839562" y="293762"/>
                  <a:pt x="5834442" y="303894"/>
                </a:cubicBezTo>
                <a:cubicBezTo>
                  <a:pt x="5829322" y="314025"/>
                  <a:pt x="5824120" y="312114"/>
                  <a:pt x="5818836" y="298161"/>
                </a:cubicBezTo>
                <a:cubicBezTo>
                  <a:pt x="5813552" y="284208"/>
                  <a:pt x="5812038" y="274450"/>
                  <a:pt x="5814298" y="268886"/>
                </a:cubicBezTo>
                <a:cubicBezTo>
                  <a:pt x="5816556" y="263322"/>
                  <a:pt x="5818574" y="236412"/>
                  <a:pt x="5820352" y="188157"/>
                </a:cubicBezTo>
                <a:cubicBezTo>
                  <a:pt x="5794426" y="214371"/>
                  <a:pt x="5778103" y="230823"/>
                  <a:pt x="5771384" y="237513"/>
                </a:cubicBezTo>
                <a:cubicBezTo>
                  <a:pt x="5764666" y="244203"/>
                  <a:pt x="5757306" y="244346"/>
                  <a:pt x="5749304" y="237943"/>
                </a:cubicBezTo>
                <a:cubicBezTo>
                  <a:pt x="5741302" y="231540"/>
                  <a:pt x="5736746" y="226467"/>
                  <a:pt x="5735634" y="222725"/>
                </a:cubicBezTo>
                <a:cubicBezTo>
                  <a:pt x="5734523" y="218982"/>
                  <a:pt x="5737290" y="216573"/>
                  <a:pt x="5743937" y="215497"/>
                </a:cubicBezTo>
                <a:cubicBezTo>
                  <a:pt x="5750584" y="214422"/>
                  <a:pt x="5759321" y="210851"/>
                  <a:pt x="5770148" y="204785"/>
                </a:cubicBezTo>
                <a:cubicBezTo>
                  <a:pt x="5780974" y="198719"/>
                  <a:pt x="5797710" y="188287"/>
                  <a:pt x="5820352" y="173487"/>
                </a:cubicBezTo>
                <a:lnTo>
                  <a:pt x="5820352" y="82800"/>
                </a:lnTo>
                <a:cubicBezTo>
                  <a:pt x="5820352" y="65463"/>
                  <a:pt x="5818331" y="51664"/>
                  <a:pt x="5814287" y="41403"/>
                </a:cubicBezTo>
                <a:cubicBezTo>
                  <a:pt x="5810243" y="31143"/>
                  <a:pt x="5811648" y="26497"/>
                  <a:pt x="5818503" y="27465"/>
                </a:cubicBezTo>
                <a:close/>
                <a:moveTo>
                  <a:pt x="4433527" y="22033"/>
                </a:moveTo>
                <a:cubicBezTo>
                  <a:pt x="4445271" y="22980"/>
                  <a:pt x="4455195" y="25482"/>
                  <a:pt x="4463297" y="29540"/>
                </a:cubicBezTo>
                <a:cubicBezTo>
                  <a:pt x="4471399" y="33599"/>
                  <a:pt x="4475178" y="41253"/>
                  <a:pt x="4474633" y="52503"/>
                </a:cubicBezTo>
                <a:cubicBezTo>
                  <a:pt x="4474088" y="63753"/>
                  <a:pt x="4469632" y="68399"/>
                  <a:pt x="4461264" y="66441"/>
                </a:cubicBezTo>
                <a:cubicBezTo>
                  <a:pt x="4452897" y="64484"/>
                  <a:pt x="4443292" y="57167"/>
                  <a:pt x="4432451" y="44490"/>
                </a:cubicBezTo>
                <a:cubicBezTo>
                  <a:pt x="4421424" y="28572"/>
                  <a:pt x="4421782" y="21087"/>
                  <a:pt x="4433527" y="22033"/>
                </a:cubicBezTo>
                <a:close/>
                <a:moveTo>
                  <a:pt x="6529360" y="20409"/>
                </a:moveTo>
                <a:cubicBezTo>
                  <a:pt x="6532749" y="19574"/>
                  <a:pt x="6538392" y="20915"/>
                  <a:pt x="6546290" y="24432"/>
                </a:cubicBezTo>
                <a:cubicBezTo>
                  <a:pt x="6562086" y="31466"/>
                  <a:pt x="6567846" y="37711"/>
                  <a:pt x="6563574" y="43167"/>
                </a:cubicBezTo>
                <a:cubicBezTo>
                  <a:pt x="6559300" y="48624"/>
                  <a:pt x="6555676" y="54080"/>
                  <a:pt x="6552700" y="59537"/>
                </a:cubicBezTo>
                <a:cubicBezTo>
                  <a:pt x="6549724" y="64993"/>
                  <a:pt x="6543790" y="74518"/>
                  <a:pt x="6534900" y="88113"/>
                </a:cubicBezTo>
                <a:cubicBezTo>
                  <a:pt x="6545312" y="88213"/>
                  <a:pt x="6552980" y="86439"/>
                  <a:pt x="6557906" y="82789"/>
                </a:cubicBezTo>
                <a:cubicBezTo>
                  <a:pt x="6562832" y="79140"/>
                  <a:pt x="6568277" y="78774"/>
                  <a:pt x="6574243" y="81692"/>
                </a:cubicBezTo>
                <a:cubicBezTo>
                  <a:pt x="6580208" y="84610"/>
                  <a:pt x="6585940" y="88346"/>
                  <a:pt x="6591440" y="92899"/>
                </a:cubicBezTo>
                <a:cubicBezTo>
                  <a:pt x="6596939" y="97452"/>
                  <a:pt x="6596832" y="101887"/>
                  <a:pt x="6591118" y="106203"/>
                </a:cubicBezTo>
                <a:cubicBezTo>
                  <a:pt x="6585402" y="110520"/>
                  <a:pt x="6578308" y="121149"/>
                  <a:pt x="6569833" y="138092"/>
                </a:cubicBezTo>
                <a:cubicBezTo>
                  <a:pt x="6561358" y="155035"/>
                  <a:pt x="6549326" y="172444"/>
                  <a:pt x="6533739" y="190319"/>
                </a:cubicBezTo>
                <a:cubicBezTo>
                  <a:pt x="6518150" y="208194"/>
                  <a:pt x="6500920" y="221075"/>
                  <a:pt x="6482050" y="228963"/>
                </a:cubicBezTo>
                <a:cubicBezTo>
                  <a:pt x="6463178" y="236850"/>
                  <a:pt x="6459711" y="235355"/>
                  <a:pt x="6471649" y="224478"/>
                </a:cubicBezTo>
                <a:cubicBezTo>
                  <a:pt x="6483588" y="213601"/>
                  <a:pt x="6497414" y="198784"/>
                  <a:pt x="6513132" y="180027"/>
                </a:cubicBezTo>
                <a:cubicBezTo>
                  <a:pt x="6504900" y="175710"/>
                  <a:pt x="6498570" y="169580"/>
                  <a:pt x="6494138" y="161635"/>
                </a:cubicBezTo>
                <a:cubicBezTo>
                  <a:pt x="6489707" y="153691"/>
                  <a:pt x="6489864" y="149123"/>
                  <a:pt x="6494612" y="147933"/>
                </a:cubicBezTo>
                <a:cubicBezTo>
                  <a:pt x="6499358" y="146743"/>
                  <a:pt x="6506090" y="148145"/>
                  <a:pt x="6514810" y="152138"/>
                </a:cubicBezTo>
                <a:cubicBezTo>
                  <a:pt x="6523528" y="156132"/>
                  <a:pt x="6527852" y="159986"/>
                  <a:pt x="6527780" y="163700"/>
                </a:cubicBezTo>
                <a:cubicBezTo>
                  <a:pt x="6527536" y="159914"/>
                  <a:pt x="6529852" y="154730"/>
                  <a:pt x="6534728" y="148148"/>
                </a:cubicBezTo>
                <a:cubicBezTo>
                  <a:pt x="6528534" y="145510"/>
                  <a:pt x="6522485" y="140247"/>
                  <a:pt x="6516584" y="132360"/>
                </a:cubicBezTo>
                <a:cubicBezTo>
                  <a:pt x="6510682" y="124473"/>
                  <a:pt x="6511812" y="120529"/>
                  <a:pt x="6519972" y="120529"/>
                </a:cubicBezTo>
                <a:cubicBezTo>
                  <a:pt x="6526942" y="120529"/>
                  <a:pt x="6532315" y="121339"/>
                  <a:pt x="6536094" y="122960"/>
                </a:cubicBezTo>
                <a:cubicBezTo>
                  <a:pt x="6539872" y="124580"/>
                  <a:pt x="6542744" y="126910"/>
                  <a:pt x="6544709" y="129951"/>
                </a:cubicBezTo>
                <a:cubicBezTo>
                  <a:pt x="6549814" y="120601"/>
                  <a:pt x="6553026" y="113567"/>
                  <a:pt x="6554346" y="108849"/>
                </a:cubicBezTo>
                <a:cubicBezTo>
                  <a:pt x="6555664" y="104131"/>
                  <a:pt x="6554926" y="102435"/>
                  <a:pt x="6552130" y="103762"/>
                </a:cubicBezTo>
                <a:cubicBezTo>
                  <a:pt x="6549334" y="105088"/>
                  <a:pt x="6545946" y="106214"/>
                  <a:pt x="6541966" y="107139"/>
                </a:cubicBezTo>
                <a:cubicBezTo>
                  <a:pt x="6537987" y="108064"/>
                  <a:pt x="6533029" y="107171"/>
                  <a:pt x="6527092" y="104461"/>
                </a:cubicBezTo>
                <a:cubicBezTo>
                  <a:pt x="6525313" y="108060"/>
                  <a:pt x="6521230" y="113506"/>
                  <a:pt x="6514842" y="120798"/>
                </a:cubicBezTo>
                <a:cubicBezTo>
                  <a:pt x="6508453" y="128090"/>
                  <a:pt x="6498924" y="135289"/>
                  <a:pt x="6486254" y="142394"/>
                </a:cubicBezTo>
                <a:cubicBezTo>
                  <a:pt x="6473585" y="149500"/>
                  <a:pt x="6469950" y="148973"/>
                  <a:pt x="6475349" y="140813"/>
                </a:cubicBezTo>
                <a:cubicBezTo>
                  <a:pt x="6480748" y="132654"/>
                  <a:pt x="6486860" y="123709"/>
                  <a:pt x="6493686" y="113979"/>
                </a:cubicBezTo>
                <a:cubicBezTo>
                  <a:pt x="6500512" y="104249"/>
                  <a:pt x="6508159" y="90321"/>
                  <a:pt x="6516627" y="72195"/>
                </a:cubicBezTo>
                <a:cubicBezTo>
                  <a:pt x="6525094" y="54069"/>
                  <a:pt x="6528206" y="39819"/>
                  <a:pt x="6525962" y="29444"/>
                </a:cubicBezTo>
                <a:cubicBezTo>
                  <a:pt x="6524840" y="24256"/>
                  <a:pt x="6525973" y="21245"/>
                  <a:pt x="6529360" y="20409"/>
                </a:cubicBezTo>
                <a:close/>
                <a:moveTo>
                  <a:pt x="3361205" y="19632"/>
                </a:moveTo>
                <a:cubicBezTo>
                  <a:pt x="3364369" y="18526"/>
                  <a:pt x="3370689" y="19789"/>
                  <a:pt x="3380164" y="23421"/>
                </a:cubicBezTo>
                <a:cubicBezTo>
                  <a:pt x="3399115" y="30684"/>
                  <a:pt x="3407446" y="37607"/>
                  <a:pt x="3405159" y="44189"/>
                </a:cubicBezTo>
                <a:cubicBezTo>
                  <a:pt x="3402871" y="50771"/>
                  <a:pt x="3401072" y="61731"/>
                  <a:pt x="3399760" y="77067"/>
                </a:cubicBezTo>
                <a:cubicBezTo>
                  <a:pt x="3398448" y="92404"/>
                  <a:pt x="3397791" y="109136"/>
                  <a:pt x="3397791" y="127262"/>
                </a:cubicBezTo>
                <a:cubicBezTo>
                  <a:pt x="3407801" y="125555"/>
                  <a:pt x="3416868" y="123637"/>
                  <a:pt x="3424992" y="121508"/>
                </a:cubicBezTo>
                <a:cubicBezTo>
                  <a:pt x="3433115" y="119378"/>
                  <a:pt x="3442103" y="116654"/>
                  <a:pt x="3451954" y="113334"/>
                </a:cubicBezTo>
                <a:cubicBezTo>
                  <a:pt x="3461806" y="110014"/>
                  <a:pt x="3471887" y="110943"/>
                  <a:pt x="3482198" y="116119"/>
                </a:cubicBezTo>
                <a:cubicBezTo>
                  <a:pt x="3492509" y="121296"/>
                  <a:pt x="3491770" y="126710"/>
                  <a:pt x="3479982" y="132360"/>
                </a:cubicBezTo>
                <a:cubicBezTo>
                  <a:pt x="3468195" y="138010"/>
                  <a:pt x="3453851" y="141749"/>
                  <a:pt x="3436951" y="143577"/>
                </a:cubicBezTo>
                <a:cubicBezTo>
                  <a:pt x="3420051" y="145406"/>
                  <a:pt x="3406912" y="146320"/>
                  <a:pt x="3397533" y="146320"/>
                </a:cubicBezTo>
                <a:cubicBezTo>
                  <a:pt x="3396759" y="162539"/>
                  <a:pt x="3395934" y="195779"/>
                  <a:pt x="3395060" y="246042"/>
                </a:cubicBezTo>
                <a:cubicBezTo>
                  <a:pt x="3419065" y="244278"/>
                  <a:pt x="3438622" y="242729"/>
                  <a:pt x="3453729" y="241395"/>
                </a:cubicBezTo>
                <a:cubicBezTo>
                  <a:pt x="3468837" y="240062"/>
                  <a:pt x="3480861" y="238477"/>
                  <a:pt x="3489802" y="236642"/>
                </a:cubicBezTo>
                <a:cubicBezTo>
                  <a:pt x="3498743" y="234806"/>
                  <a:pt x="3508136" y="235333"/>
                  <a:pt x="3517981" y="238223"/>
                </a:cubicBezTo>
                <a:cubicBezTo>
                  <a:pt x="3527825" y="241112"/>
                  <a:pt x="3535899" y="247436"/>
                  <a:pt x="3542201" y="257195"/>
                </a:cubicBezTo>
                <a:cubicBezTo>
                  <a:pt x="3548504" y="266953"/>
                  <a:pt x="3539018" y="270933"/>
                  <a:pt x="3513743" y="269133"/>
                </a:cubicBezTo>
                <a:cubicBezTo>
                  <a:pt x="3488468" y="267333"/>
                  <a:pt x="3465789" y="266659"/>
                  <a:pt x="3445706" y="267111"/>
                </a:cubicBezTo>
                <a:cubicBezTo>
                  <a:pt x="3425622" y="267563"/>
                  <a:pt x="3403108" y="268904"/>
                  <a:pt x="3378164" y="271133"/>
                </a:cubicBezTo>
                <a:cubicBezTo>
                  <a:pt x="3353219" y="273363"/>
                  <a:pt x="3330091" y="275833"/>
                  <a:pt x="3308782" y="278544"/>
                </a:cubicBezTo>
                <a:cubicBezTo>
                  <a:pt x="3287472" y="281254"/>
                  <a:pt x="3273408" y="283290"/>
                  <a:pt x="3266590" y="284653"/>
                </a:cubicBezTo>
                <a:cubicBezTo>
                  <a:pt x="3259771" y="286015"/>
                  <a:pt x="3251109" y="281950"/>
                  <a:pt x="3240605" y="272456"/>
                </a:cubicBezTo>
                <a:cubicBezTo>
                  <a:pt x="3230101" y="262963"/>
                  <a:pt x="3231173" y="258217"/>
                  <a:pt x="3243821" y="258217"/>
                </a:cubicBezTo>
                <a:cubicBezTo>
                  <a:pt x="3253887" y="258217"/>
                  <a:pt x="3270515" y="257324"/>
                  <a:pt x="3293703" y="255538"/>
                </a:cubicBezTo>
                <a:cubicBezTo>
                  <a:pt x="3316891" y="253753"/>
                  <a:pt x="3342531" y="251613"/>
                  <a:pt x="3370624" y="249118"/>
                </a:cubicBezTo>
                <a:lnTo>
                  <a:pt x="3370624" y="105730"/>
                </a:lnTo>
                <a:cubicBezTo>
                  <a:pt x="3370624" y="66968"/>
                  <a:pt x="3367476" y="41744"/>
                  <a:pt x="3361181" y="30057"/>
                </a:cubicBezTo>
                <a:cubicBezTo>
                  <a:pt x="3358033" y="24213"/>
                  <a:pt x="3358042" y="20738"/>
                  <a:pt x="3361205" y="19632"/>
                </a:cubicBezTo>
                <a:close/>
                <a:moveTo>
                  <a:pt x="435183" y="19458"/>
                </a:moveTo>
                <a:cubicBezTo>
                  <a:pt x="436948" y="19312"/>
                  <a:pt x="439213" y="19536"/>
                  <a:pt x="441979" y="20130"/>
                </a:cubicBezTo>
                <a:cubicBezTo>
                  <a:pt x="453042" y="22503"/>
                  <a:pt x="461170" y="25568"/>
                  <a:pt x="466361" y="29325"/>
                </a:cubicBezTo>
                <a:cubicBezTo>
                  <a:pt x="471552" y="33082"/>
                  <a:pt x="472778" y="38374"/>
                  <a:pt x="470039" y="45200"/>
                </a:cubicBezTo>
                <a:cubicBezTo>
                  <a:pt x="467300" y="52026"/>
                  <a:pt x="465070" y="71278"/>
                  <a:pt x="463349" y="102955"/>
                </a:cubicBezTo>
                <a:cubicBezTo>
                  <a:pt x="465200" y="102152"/>
                  <a:pt x="469233" y="101277"/>
                  <a:pt x="475449" y="100331"/>
                </a:cubicBezTo>
                <a:cubicBezTo>
                  <a:pt x="481666" y="99384"/>
                  <a:pt x="485928" y="101428"/>
                  <a:pt x="488237" y="106461"/>
                </a:cubicBezTo>
                <a:cubicBezTo>
                  <a:pt x="490546" y="111495"/>
                  <a:pt x="489259" y="115757"/>
                  <a:pt x="484376" y="119249"/>
                </a:cubicBezTo>
                <a:cubicBezTo>
                  <a:pt x="479493" y="122741"/>
                  <a:pt x="472484" y="125627"/>
                  <a:pt x="463349" y="127907"/>
                </a:cubicBezTo>
                <a:lnTo>
                  <a:pt x="463349" y="163700"/>
                </a:lnTo>
                <a:cubicBezTo>
                  <a:pt x="486738" y="153805"/>
                  <a:pt x="496895" y="152063"/>
                  <a:pt x="493819" y="158473"/>
                </a:cubicBezTo>
                <a:cubicBezTo>
                  <a:pt x="490743" y="164883"/>
                  <a:pt x="480579" y="173695"/>
                  <a:pt x="463328" y="184909"/>
                </a:cubicBezTo>
                <a:cubicBezTo>
                  <a:pt x="463550" y="196572"/>
                  <a:pt x="463701" y="207022"/>
                  <a:pt x="463780" y="216262"/>
                </a:cubicBezTo>
                <a:lnTo>
                  <a:pt x="463793" y="218723"/>
                </a:lnTo>
                <a:lnTo>
                  <a:pt x="473954" y="207856"/>
                </a:lnTo>
                <a:cubicBezTo>
                  <a:pt x="478604" y="203023"/>
                  <a:pt x="483956" y="197579"/>
                  <a:pt x="490011" y="191524"/>
                </a:cubicBezTo>
                <a:cubicBezTo>
                  <a:pt x="502121" y="179414"/>
                  <a:pt x="513727" y="163654"/>
                  <a:pt x="524826" y="144244"/>
                </a:cubicBezTo>
                <a:cubicBezTo>
                  <a:pt x="535925" y="124835"/>
                  <a:pt x="540575" y="110853"/>
                  <a:pt x="538775" y="102299"/>
                </a:cubicBezTo>
                <a:cubicBezTo>
                  <a:pt x="536976" y="93745"/>
                  <a:pt x="540023" y="90662"/>
                  <a:pt x="547917" y="93050"/>
                </a:cubicBezTo>
                <a:cubicBezTo>
                  <a:pt x="555811" y="95437"/>
                  <a:pt x="561687" y="97793"/>
                  <a:pt x="565545" y="100116"/>
                </a:cubicBezTo>
                <a:cubicBezTo>
                  <a:pt x="569402" y="102439"/>
                  <a:pt x="570797" y="105189"/>
                  <a:pt x="569729" y="108365"/>
                </a:cubicBezTo>
                <a:cubicBezTo>
                  <a:pt x="568660" y="111541"/>
                  <a:pt x="566491" y="115051"/>
                  <a:pt x="563222" y="118894"/>
                </a:cubicBezTo>
                <a:cubicBezTo>
                  <a:pt x="578265" y="128459"/>
                  <a:pt x="593243" y="138666"/>
                  <a:pt x="608157" y="149514"/>
                </a:cubicBezTo>
                <a:cubicBezTo>
                  <a:pt x="623070" y="160363"/>
                  <a:pt x="637404" y="169336"/>
                  <a:pt x="651156" y="176434"/>
                </a:cubicBezTo>
                <a:cubicBezTo>
                  <a:pt x="664908" y="183533"/>
                  <a:pt x="676187" y="189172"/>
                  <a:pt x="684992" y="193352"/>
                </a:cubicBezTo>
                <a:cubicBezTo>
                  <a:pt x="693797" y="197532"/>
                  <a:pt x="692657" y="200633"/>
                  <a:pt x="681571" y="202655"/>
                </a:cubicBezTo>
                <a:cubicBezTo>
                  <a:pt x="670487" y="204677"/>
                  <a:pt x="658684" y="205914"/>
                  <a:pt x="646165" y="206366"/>
                </a:cubicBezTo>
                <a:cubicBezTo>
                  <a:pt x="633646" y="206818"/>
                  <a:pt x="623354" y="202311"/>
                  <a:pt x="615288" y="192847"/>
                </a:cubicBezTo>
                <a:cubicBezTo>
                  <a:pt x="607221" y="183382"/>
                  <a:pt x="587980" y="162919"/>
                  <a:pt x="557564" y="131456"/>
                </a:cubicBezTo>
                <a:cubicBezTo>
                  <a:pt x="552015" y="143459"/>
                  <a:pt x="545950" y="154481"/>
                  <a:pt x="539369" y="164523"/>
                </a:cubicBezTo>
                <a:lnTo>
                  <a:pt x="530593" y="175731"/>
                </a:lnTo>
                <a:lnTo>
                  <a:pt x="550810" y="170713"/>
                </a:lnTo>
                <a:cubicBezTo>
                  <a:pt x="558770" y="168060"/>
                  <a:pt x="566717" y="165554"/>
                  <a:pt x="574654" y="163195"/>
                </a:cubicBezTo>
                <a:cubicBezTo>
                  <a:pt x="582592" y="160836"/>
                  <a:pt x="588748" y="162987"/>
                  <a:pt x="593121" y="169648"/>
                </a:cubicBezTo>
                <a:cubicBezTo>
                  <a:pt x="597495" y="176309"/>
                  <a:pt x="594878" y="181278"/>
                  <a:pt x="585270" y="184554"/>
                </a:cubicBezTo>
                <a:cubicBezTo>
                  <a:pt x="575662" y="187831"/>
                  <a:pt x="565147" y="189925"/>
                  <a:pt x="553725" y="190835"/>
                </a:cubicBezTo>
                <a:cubicBezTo>
                  <a:pt x="542303" y="191746"/>
                  <a:pt x="533354" y="190065"/>
                  <a:pt x="526880" y="185791"/>
                </a:cubicBezTo>
                <a:lnTo>
                  <a:pt x="527810" y="179284"/>
                </a:lnTo>
                <a:lnTo>
                  <a:pt x="518082" y="191707"/>
                </a:lnTo>
                <a:cubicBezTo>
                  <a:pt x="502860" y="207868"/>
                  <a:pt x="488105" y="218516"/>
                  <a:pt x="473814" y="223649"/>
                </a:cubicBezTo>
                <a:cubicBezTo>
                  <a:pt x="470242" y="224933"/>
                  <a:pt x="467318" y="225830"/>
                  <a:pt x="465044" y="226342"/>
                </a:cubicBezTo>
                <a:lnTo>
                  <a:pt x="463831" y="226435"/>
                </a:lnTo>
                <a:lnTo>
                  <a:pt x="463845" y="229213"/>
                </a:lnTo>
                <a:cubicBezTo>
                  <a:pt x="463865" y="249284"/>
                  <a:pt x="463438" y="261784"/>
                  <a:pt x="462564" y="266713"/>
                </a:cubicBezTo>
                <a:cubicBezTo>
                  <a:pt x="461166" y="274600"/>
                  <a:pt x="457287" y="283502"/>
                  <a:pt x="450927" y="293418"/>
                </a:cubicBezTo>
                <a:cubicBezTo>
                  <a:pt x="444567" y="303334"/>
                  <a:pt x="438627" y="303317"/>
                  <a:pt x="433106" y="293364"/>
                </a:cubicBezTo>
                <a:cubicBezTo>
                  <a:pt x="427585" y="283412"/>
                  <a:pt x="420418" y="273711"/>
                  <a:pt x="411606" y="264261"/>
                </a:cubicBezTo>
                <a:cubicBezTo>
                  <a:pt x="402795" y="254811"/>
                  <a:pt x="403450" y="251441"/>
                  <a:pt x="413574" y="254151"/>
                </a:cubicBezTo>
                <a:cubicBezTo>
                  <a:pt x="423699" y="256861"/>
                  <a:pt x="430367" y="258217"/>
                  <a:pt x="433579" y="258217"/>
                </a:cubicBezTo>
                <a:cubicBezTo>
                  <a:pt x="435573" y="258217"/>
                  <a:pt x="437182" y="254560"/>
                  <a:pt x="438408" y="247246"/>
                </a:cubicBezTo>
                <a:cubicBezTo>
                  <a:pt x="439634" y="239933"/>
                  <a:pt x="440247" y="222488"/>
                  <a:pt x="440247" y="194912"/>
                </a:cubicBezTo>
                <a:cubicBezTo>
                  <a:pt x="415912" y="209668"/>
                  <a:pt x="400837" y="220104"/>
                  <a:pt x="395022" y="226220"/>
                </a:cubicBezTo>
                <a:cubicBezTo>
                  <a:pt x="389207" y="232336"/>
                  <a:pt x="381567" y="229590"/>
                  <a:pt x="372103" y="217981"/>
                </a:cubicBezTo>
                <a:cubicBezTo>
                  <a:pt x="362638" y="206373"/>
                  <a:pt x="362649" y="200293"/>
                  <a:pt x="372135" y="199741"/>
                </a:cubicBezTo>
                <a:cubicBezTo>
                  <a:pt x="381621" y="199189"/>
                  <a:pt x="391175" y="196944"/>
                  <a:pt x="400797" y="193008"/>
                </a:cubicBezTo>
                <a:cubicBezTo>
                  <a:pt x="410419" y="189072"/>
                  <a:pt x="423570" y="182515"/>
                  <a:pt x="440247" y="173337"/>
                </a:cubicBezTo>
                <a:lnTo>
                  <a:pt x="440247" y="132811"/>
                </a:lnTo>
                <a:cubicBezTo>
                  <a:pt x="433306" y="135507"/>
                  <a:pt x="425868" y="137755"/>
                  <a:pt x="417930" y="139555"/>
                </a:cubicBezTo>
                <a:cubicBezTo>
                  <a:pt x="409993" y="141355"/>
                  <a:pt x="401830" y="139659"/>
                  <a:pt x="393441" y="134468"/>
                </a:cubicBezTo>
                <a:cubicBezTo>
                  <a:pt x="385052" y="129277"/>
                  <a:pt x="386701" y="125240"/>
                  <a:pt x="398389" y="122357"/>
                </a:cubicBezTo>
                <a:cubicBezTo>
                  <a:pt x="410075" y="119475"/>
                  <a:pt x="424028" y="115603"/>
                  <a:pt x="440247" y="110742"/>
                </a:cubicBezTo>
                <a:lnTo>
                  <a:pt x="440247" y="65248"/>
                </a:lnTo>
                <a:cubicBezTo>
                  <a:pt x="440247" y="51696"/>
                  <a:pt x="437770" y="40195"/>
                  <a:pt x="432815" y="30745"/>
                </a:cubicBezTo>
                <a:cubicBezTo>
                  <a:pt x="429100" y="23657"/>
                  <a:pt x="429889" y="19895"/>
                  <a:pt x="435183" y="19458"/>
                </a:cubicBezTo>
                <a:close/>
                <a:moveTo>
                  <a:pt x="5628162" y="17344"/>
                </a:moveTo>
                <a:cubicBezTo>
                  <a:pt x="5632393" y="18592"/>
                  <a:pt x="5638581" y="22349"/>
                  <a:pt x="5646726" y="28615"/>
                </a:cubicBezTo>
                <a:cubicBezTo>
                  <a:pt x="5659862" y="40432"/>
                  <a:pt x="5662772" y="48262"/>
                  <a:pt x="5655459" y="52105"/>
                </a:cubicBezTo>
                <a:cubicBezTo>
                  <a:pt x="5648145" y="55948"/>
                  <a:pt x="5637082" y="65724"/>
                  <a:pt x="5622269" y="81434"/>
                </a:cubicBezTo>
                <a:cubicBezTo>
                  <a:pt x="5607456" y="97144"/>
                  <a:pt x="5593764" y="108286"/>
                  <a:pt x="5581194" y="114861"/>
                </a:cubicBezTo>
                <a:cubicBezTo>
                  <a:pt x="5568625" y="121436"/>
                  <a:pt x="5562836" y="122512"/>
                  <a:pt x="5563825" y="118088"/>
                </a:cubicBezTo>
                <a:cubicBezTo>
                  <a:pt x="5564815" y="113664"/>
                  <a:pt x="5569181" y="107576"/>
                  <a:pt x="5576925" y="99825"/>
                </a:cubicBezTo>
                <a:cubicBezTo>
                  <a:pt x="5584669" y="92074"/>
                  <a:pt x="5593180" y="81574"/>
                  <a:pt x="5602458" y="68323"/>
                </a:cubicBezTo>
                <a:cubicBezTo>
                  <a:pt x="5611736" y="55073"/>
                  <a:pt x="5617045" y="45781"/>
                  <a:pt x="5618386" y="40446"/>
                </a:cubicBezTo>
                <a:cubicBezTo>
                  <a:pt x="5619727" y="35112"/>
                  <a:pt x="5620713" y="28673"/>
                  <a:pt x="5621344" y="21130"/>
                </a:cubicBezTo>
                <a:cubicBezTo>
                  <a:pt x="5621659" y="17358"/>
                  <a:pt x="5623932" y="16096"/>
                  <a:pt x="5628162" y="17344"/>
                </a:cubicBezTo>
                <a:close/>
                <a:moveTo>
                  <a:pt x="586933" y="16644"/>
                </a:moveTo>
                <a:cubicBezTo>
                  <a:pt x="588448" y="16603"/>
                  <a:pt x="590310" y="16883"/>
                  <a:pt x="592519" y="17484"/>
                </a:cubicBezTo>
                <a:cubicBezTo>
                  <a:pt x="601353" y="19886"/>
                  <a:pt x="608802" y="23034"/>
                  <a:pt x="614868" y="26927"/>
                </a:cubicBezTo>
                <a:cubicBezTo>
                  <a:pt x="620934" y="30820"/>
                  <a:pt x="622070" y="34968"/>
                  <a:pt x="618277" y="39371"/>
                </a:cubicBezTo>
                <a:cubicBezTo>
                  <a:pt x="614485" y="43773"/>
                  <a:pt x="610530" y="50570"/>
                  <a:pt x="606415" y="59762"/>
                </a:cubicBezTo>
                <a:cubicBezTo>
                  <a:pt x="608422" y="59834"/>
                  <a:pt x="613588" y="58726"/>
                  <a:pt x="621913" y="56439"/>
                </a:cubicBezTo>
                <a:cubicBezTo>
                  <a:pt x="630237" y="54152"/>
                  <a:pt x="638734" y="56884"/>
                  <a:pt x="647402" y="64634"/>
                </a:cubicBezTo>
                <a:cubicBezTo>
                  <a:pt x="656071" y="72385"/>
                  <a:pt x="654723" y="77128"/>
                  <a:pt x="643359" y="78864"/>
                </a:cubicBezTo>
                <a:cubicBezTo>
                  <a:pt x="631994" y="80599"/>
                  <a:pt x="617959" y="82298"/>
                  <a:pt x="601252" y="83961"/>
                </a:cubicBezTo>
                <a:cubicBezTo>
                  <a:pt x="596319" y="97943"/>
                  <a:pt x="590071" y="108680"/>
                  <a:pt x="582505" y="116173"/>
                </a:cubicBezTo>
                <a:cubicBezTo>
                  <a:pt x="574942" y="123666"/>
                  <a:pt x="571614" y="122605"/>
                  <a:pt x="572525" y="112990"/>
                </a:cubicBezTo>
                <a:cubicBezTo>
                  <a:pt x="573435" y="103375"/>
                  <a:pt x="575231" y="94236"/>
                  <a:pt x="577913" y="85575"/>
                </a:cubicBezTo>
                <a:cubicBezTo>
                  <a:pt x="560791" y="88271"/>
                  <a:pt x="546451" y="90716"/>
                  <a:pt x="534893" y="92910"/>
                </a:cubicBezTo>
                <a:cubicBezTo>
                  <a:pt x="535782" y="100783"/>
                  <a:pt x="534688" y="109627"/>
                  <a:pt x="531613" y="119443"/>
                </a:cubicBezTo>
                <a:cubicBezTo>
                  <a:pt x="528536" y="129259"/>
                  <a:pt x="522689" y="121569"/>
                  <a:pt x="514071" y="96373"/>
                </a:cubicBezTo>
                <a:cubicBezTo>
                  <a:pt x="508621" y="97262"/>
                  <a:pt x="503588" y="98384"/>
                  <a:pt x="498970" y="99739"/>
                </a:cubicBezTo>
                <a:cubicBezTo>
                  <a:pt x="494353" y="101094"/>
                  <a:pt x="488585" y="98255"/>
                  <a:pt x="481666" y="91221"/>
                </a:cubicBezTo>
                <a:cubicBezTo>
                  <a:pt x="474747" y="84187"/>
                  <a:pt x="475195" y="80355"/>
                  <a:pt x="483010" y="79724"/>
                </a:cubicBezTo>
                <a:cubicBezTo>
                  <a:pt x="490825" y="79093"/>
                  <a:pt x="499968" y="78046"/>
                  <a:pt x="510435" y="76583"/>
                </a:cubicBezTo>
                <a:cubicBezTo>
                  <a:pt x="508758" y="68424"/>
                  <a:pt x="505188" y="60207"/>
                  <a:pt x="499723" y="51933"/>
                </a:cubicBezTo>
                <a:cubicBezTo>
                  <a:pt x="494260" y="43658"/>
                  <a:pt x="495733" y="39991"/>
                  <a:pt x="504144" y="40930"/>
                </a:cubicBezTo>
                <a:cubicBezTo>
                  <a:pt x="512554" y="41869"/>
                  <a:pt x="520004" y="42902"/>
                  <a:pt x="526493" y="44028"/>
                </a:cubicBezTo>
                <a:cubicBezTo>
                  <a:pt x="532982" y="45153"/>
                  <a:pt x="535552" y="48165"/>
                  <a:pt x="534205" y="53062"/>
                </a:cubicBezTo>
                <a:cubicBezTo>
                  <a:pt x="532856" y="57959"/>
                  <a:pt x="532512" y="64244"/>
                  <a:pt x="533172" y="71916"/>
                </a:cubicBezTo>
                <a:cubicBezTo>
                  <a:pt x="547182" y="69291"/>
                  <a:pt x="563128" y="66760"/>
                  <a:pt x="581011" y="64323"/>
                </a:cubicBezTo>
                <a:cubicBezTo>
                  <a:pt x="584352" y="46397"/>
                  <a:pt x="584897" y="33509"/>
                  <a:pt x="582645" y="25658"/>
                </a:cubicBezTo>
                <a:cubicBezTo>
                  <a:pt x="580957" y="19769"/>
                  <a:pt x="582386" y="16765"/>
                  <a:pt x="586933" y="16644"/>
                </a:cubicBezTo>
                <a:close/>
                <a:moveTo>
                  <a:pt x="1998752" y="15219"/>
                </a:moveTo>
                <a:cubicBezTo>
                  <a:pt x="2000068" y="14843"/>
                  <a:pt x="2001866" y="14892"/>
                  <a:pt x="2004146" y="15365"/>
                </a:cubicBezTo>
                <a:cubicBezTo>
                  <a:pt x="2013267" y="17258"/>
                  <a:pt x="2022068" y="19997"/>
                  <a:pt x="2030550" y="23582"/>
                </a:cubicBezTo>
                <a:cubicBezTo>
                  <a:pt x="2039032" y="27167"/>
                  <a:pt x="2041693" y="33581"/>
                  <a:pt x="2038531" y="42823"/>
                </a:cubicBezTo>
                <a:cubicBezTo>
                  <a:pt x="2035368" y="52065"/>
                  <a:pt x="2034203" y="73457"/>
                  <a:pt x="2035035" y="106999"/>
                </a:cubicBezTo>
                <a:cubicBezTo>
                  <a:pt x="2049763" y="106182"/>
                  <a:pt x="2062916" y="104403"/>
                  <a:pt x="2074496" y="101664"/>
                </a:cubicBezTo>
                <a:cubicBezTo>
                  <a:pt x="2086075" y="98926"/>
                  <a:pt x="2096590" y="102758"/>
                  <a:pt x="2106041" y="113162"/>
                </a:cubicBezTo>
                <a:cubicBezTo>
                  <a:pt x="2115491" y="123566"/>
                  <a:pt x="2112139" y="128542"/>
                  <a:pt x="2095985" y="128090"/>
                </a:cubicBezTo>
                <a:cubicBezTo>
                  <a:pt x="2079830" y="127638"/>
                  <a:pt x="2059557" y="128638"/>
                  <a:pt x="2035164" y="131091"/>
                </a:cubicBezTo>
                <a:cubicBezTo>
                  <a:pt x="2035164" y="164389"/>
                  <a:pt x="2036064" y="197676"/>
                  <a:pt x="2037864" y="230952"/>
                </a:cubicBezTo>
                <a:cubicBezTo>
                  <a:pt x="2039663" y="264229"/>
                  <a:pt x="2035698" y="288586"/>
                  <a:pt x="2025968" y="304023"/>
                </a:cubicBezTo>
                <a:cubicBezTo>
                  <a:pt x="2016239" y="319460"/>
                  <a:pt x="2008889" y="321493"/>
                  <a:pt x="2003920" y="310121"/>
                </a:cubicBezTo>
                <a:cubicBezTo>
                  <a:pt x="1998952" y="298749"/>
                  <a:pt x="1991419" y="287026"/>
                  <a:pt x="1981324" y="274952"/>
                </a:cubicBezTo>
                <a:cubicBezTo>
                  <a:pt x="1971228" y="262877"/>
                  <a:pt x="1969805" y="258005"/>
                  <a:pt x="1977054" y="260335"/>
                </a:cubicBezTo>
                <a:cubicBezTo>
                  <a:pt x="1984303" y="262666"/>
                  <a:pt x="1990828" y="264913"/>
                  <a:pt x="1996628" y="267079"/>
                </a:cubicBezTo>
                <a:cubicBezTo>
                  <a:pt x="2002429" y="269244"/>
                  <a:pt x="2006007" y="268473"/>
                  <a:pt x="2007362" y="264766"/>
                </a:cubicBezTo>
                <a:cubicBezTo>
                  <a:pt x="2008717" y="261059"/>
                  <a:pt x="2009614" y="253201"/>
                  <a:pt x="2010051" y="241191"/>
                </a:cubicBezTo>
                <a:cubicBezTo>
                  <a:pt x="2010488" y="229181"/>
                  <a:pt x="2010707" y="193055"/>
                  <a:pt x="2010707" y="132811"/>
                </a:cubicBezTo>
                <a:cubicBezTo>
                  <a:pt x="1979115" y="138218"/>
                  <a:pt x="1958666" y="141821"/>
                  <a:pt x="1949360" y="143620"/>
                </a:cubicBezTo>
                <a:cubicBezTo>
                  <a:pt x="1940053" y="145420"/>
                  <a:pt x="1930854" y="141566"/>
                  <a:pt x="1921762" y="132059"/>
                </a:cubicBezTo>
                <a:cubicBezTo>
                  <a:pt x="1912670" y="122551"/>
                  <a:pt x="1912849" y="118256"/>
                  <a:pt x="1922300" y="119174"/>
                </a:cubicBezTo>
                <a:cubicBezTo>
                  <a:pt x="1931750" y="120092"/>
                  <a:pt x="1943953" y="119891"/>
                  <a:pt x="1958910" y="118572"/>
                </a:cubicBezTo>
                <a:cubicBezTo>
                  <a:pt x="1973867" y="117252"/>
                  <a:pt x="1990688" y="115374"/>
                  <a:pt x="2009373" y="112936"/>
                </a:cubicBezTo>
                <a:cubicBezTo>
                  <a:pt x="2009373" y="69370"/>
                  <a:pt x="2006222" y="41744"/>
                  <a:pt x="1999919" y="30057"/>
                </a:cubicBezTo>
                <a:cubicBezTo>
                  <a:pt x="1995193" y="21291"/>
                  <a:pt x="1994803" y="16345"/>
                  <a:pt x="1998752" y="15219"/>
                </a:cubicBezTo>
                <a:close/>
                <a:moveTo>
                  <a:pt x="6615344" y="14827"/>
                </a:moveTo>
                <a:cubicBezTo>
                  <a:pt x="6618220" y="15191"/>
                  <a:pt x="6621746" y="15991"/>
                  <a:pt x="6625921" y="17226"/>
                </a:cubicBezTo>
                <a:cubicBezTo>
                  <a:pt x="6642620" y="22166"/>
                  <a:pt x="6649604" y="28203"/>
                  <a:pt x="6646872" y="35337"/>
                </a:cubicBezTo>
                <a:cubicBezTo>
                  <a:pt x="6644140" y="42472"/>
                  <a:pt x="6642556" y="51298"/>
                  <a:pt x="6642118" y="61817"/>
                </a:cubicBezTo>
                <a:cubicBezTo>
                  <a:pt x="6641680" y="72335"/>
                  <a:pt x="6641032" y="86048"/>
                  <a:pt x="6640172" y="102955"/>
                </a:cubicBezTo>
                <a:cubicBezTo>
                  <a:pt x="6647400" y="101263"/>
                  <a:pt x="6654003" y="99496"/>
                  <a:pt x="6659983" y="97653"/>
                </a:cubicBezTo>
                <a:cubicBezTo>
                  <a:pt x="6665963" y="95810"/>
                  <a:pt x="6673075" y="94889"/>
                  <a:pt x="6681321" y="94889"/>
                </a:cubicBezTo>
                <a:cubicBezTo>
                  <a:pt x="6695288" y="100080"/>
                  <a:pt x="6698938" y="105178"/>
                  <a:pt x="6692270" y="110183"/>
                </a:cubicBezTo>
                <a:cubicBezTo>
                  <a:pt x="6685602" y="115187"/>
                  <a:pt x="6673964" y="119991"/>
                  <a:pt x="6657358" y="124594"/>
                </a:cubicBezTo>
                <a:lnTo>
                  <a:pt x="6639677" y="129284"/>
                </a:lnTo>
                <a:cubicBezTo>
                  <a:pt x="6639118" y="132654"/>
                  <a:pt x="6638838" y="135385"/>
                  <a:pt x="6638838" y="137479"/>
                </a:cubicBezTo>
                <a:cubicBezTo>
                  <a:pt x="6648158" y="147646"/>
                  <a:pt x="6659684" y="157824"/>
                  <a:pt x="6673416" y="168013"/>
                </a:cubicBezTo>
                <a:cubicBezTo>
                  <a:pt x="6687146" y="178202"/>
                  <a:pt x="6699684" y="185476"/>
                  <a:pt x="6711027" y="189835"/>
                </a:cubicBezTo>
                <a:cubicBezTo>
                  <a:pt x="6722369" y="194195"/>
                  <a:pt x="6733644" y="198500"/>
                  <a:pt x="6744852" y="202752"/>
                </a:cubicBezTo>
                <a:cubicBezTo>
                  <a:pt x="6756058" y="207004"/>
                  <a:pt x="6752430" y="210360"/>
                  <a:pt x="6733968" y="212819"/>
                </a:cubicBezTo>
                <a:cubicBezTo>
                  <a:pt x="6715504" y="215278"/>
                  <a:pt x="6700931" y="216028"/>
                  <a:pt x="6690248" y="215067"/>
                </a:cubicBezTo>
                <a:cubicBezTo>
                  <a:pt x="6679564" y="214106"/>
                  <a:pt x="6670368" y="208087"/>
                  <a:pt x="6662660" y="197009"/>
                </a:cubicBezTo>
                <a:cubicBezTo>
                  <a:pt x="6654952" y="185931"/>
                  <a:pt x="6645800" y="171279"/>
                  <a:pt x="6635203" y="153053"/>
                </a:cubicBezTo>
                <a:cubicBezTo>
                  <a:pt x="6632851" y="166117"/>
                  <a:pt x="6625573" y="178983"/>
                  <a:pt x="6613370" y="191653"/>
                </a:cubicBezTo>
                <a:cubicBezTo>
                  <a:pt x="6601166" y="204322"/>
                  <a:pt x="6586360" y="212754"/>
                  <a:pt x="6568951" y="216949"/>
                </a:cubicBezTo>
                <a:cubicBezTo>
                  <a:pt x="6551542" y="221144"/>
                  <a:pt x="6549280" y="218673"/>
                  <a:pt x="6562164" y="209539"/>
                </a:cubicBezTo>
                <a:cubicBezTo>
                  <a:pt x="6575049" y="200404"/>
                  <a:pt x="6586302" y="189502"/>
                  <a:pt x="6595925" y="176832"/>
                </a:cubicBezTo>
                <a:cubicBezTo>
                  <a:pt x="6605546" y="164163"/>
                  <a:pt x="6611247" y="149489"/>
                  <a:pt x="6613026" y="132811"/>
                </a:cubicBezTo>
                <a:cubicBezTo>
                  <a:pt x="6604508" y="133715"/>
                  <a:pt x="6596528" y="132059"/>
                  <a:pt x="6589085" y="127843"/>
                </a:cubicBezTo>
                <a:cubicBezTo>
                  <a:pt x="6581642" y="123626"/>
                  <a:pt x="6581516" y="120486"/>
                  <a:pt x="6588708" y="118421"/>
                </a:cubicBezTo>
                <a:cubicBezTo>
                  <a:pt x="6595900" y="116356"/>
                  <a:pt x="6604471" y="113796"/>
                  <a:pt x="6614424" y="110742"/>
                </a:cubicBezTo>
                <a:cubicBezTo>
                  <a:pt x="6615284" y="83237"/>
                  <a:pt x="6615277" y="64039"/>
                  <a:pt x="6614402" y="53148"/>
                </a:cubicBezTo>
                <a:cubicBezTo>
                  <a:pt x="6613527" y="42257"/>
                  <a:pt x="6611054" y="32312"/>
                  <a:pt x="6606982" y="23313"/>
                </a:cubicBezTo>
                <a:cubicBezTo>
                  <a:pt x="6603927" y="16564"/>
                  <a:pt x="6606714" y="13736"/>
                  <a:pt x="6615344" y="14827"/>
                </a:cubicBezTo>
                <a:close/>
                <a:moveTo>
                  <a:pt x="1617111" y="11246"/>
                </a:moveTo>
                <a:cubicBezTo>
                  <a:pt x="1622948" y="12199"/>
                  <a:pt x="1630397" y="14490"/>
                  <a:pt x="1639460" y="18118"/>
                </a:cubicBezTo>
                <a:cubicBezTo>
                  <a:pt x="1648523" y="21746"/>
                  <a:pt x="1651911" y="26636"/>
                  <a:pt x="1649624" y="32788"/>
                </a:cubicBezTo>
                <a:cubicBezTo>
                  <a:pt x="1647337" y="38940"/>
                  <a:pt x="1645333" y="59182"/>
                  <a:pt x="1643612" y="93512"/>
                </a:cubicBezTo>
                <a:cubicBezTo>
                  <a:pt x="1653421" y="91863"/>
                  <a:pt x="1665689" y="88751"/>
                  <a:pt x="1680416" y="84177"/>
                </a:cubicBezTo>
                <a:cubicBezTo>
                  <a:pt x="1695144" y="79602"/>
                  <a:pt x="1707089" y="81348"/>
                  <a:pt x="1716252" y="89414"/>
                </a:cubicBezTo>
                <a:cubicBezTo>
                  <a:pt x="1725416" y="97481"/>
                  <a:pt x="1724605" y="102683"/>
                  <a:pt x="1713821" y="105020"/>
                </a:cubicBezTo>
                <a:cubicBezTo>
                  <a:pt x="1703038" y="107358"/>
                  <a:pt x="1680531" y="110527"/>
                  <a:pt x="1646301" y="114528"/>
                </a:cubicBezTo>
                <a:cubicBezTo>
                  <a:pt x="1663079" y="138461"/>
                  <a:pt x="1681452" y="159968"/>
                  <a:pt x="1701421" y="179048"/>
                </a:cubicBezTo>
                <a:cubicBezTo>
                  <a:pt x="1721390" y="198127"/>
                  <a:pt x="1739243" y="211224"/>
                  <a:pt x="1754982" y="218336"/>
                </a:cubicBezTo>
                <a:cubicBezTo>
                  <a:pt x="1770720" y="225449"/>
                  <a:pt x="1773186" y="230296"/>
                  <a:pt x="1762381" y="232877"/>
                </a:cubicBezTo>
                <a:cubicBezTo>
                  <a:pt x="1751576" y="235459"/>
                  <a:pt x="1739003" y="236043"/>
                  <a:pt x="1724663" y="234630"/>
                </a:cubicBezTo>
                <a:cubicBezTo>
                  <a:pt x="1710323" y="233218"/>
                  <a:pt x="1700722" y="228629"/>
                  <a:pt x="1695861" y="220864"/>
                </a:cubicBezTo>
                <a:cubicBezTo>
                  <a:pt x="1690999" y="213099"/>
                  <a:pt x="1684331" y="202526"/>
                  <a:pt x="1675856" y="189147"/>
                </a:cubicBezTo>
                <a:cubicBezTo>
                  <a:pt x="1667381" y="175768"/>
                  <a:pt x="1656633" y="154293"/>
                  <a:pt x="1643612" y="124724"/>
                </a:cubicBezTo>
                <a:lnTo>
                  <a:pt x="1643612" y="204183"/>
                </a:lnTo>
                <a:cubicBezTo>
                  <a:pt x="1647942" y="203451"/>
                  <a:pt x="1652732" y="202146"/>
                  <a:pt x="1657981" y="200268"/>
                </a:cubicBezTo>
                <a:cubicBezTo>
                  <a:pt x="1663229" y="198389"/>
                  <a:pt x="1669568" y="200325"/>
                  <a:pt x="1676996" y="206076"/>
                </a:cubicBezTo>
                <a:cubicBezTo>
                  <a:pt x="1684424" y="211826"/>
                  <a:pt x="1684514" y="216784"/>
                  <a:pt x="1677265" y="220950"/>
                </a:cubicBezTo>
                <a:cubicBezTo>
                  <a:pt x="1670016" y="225116"/>
                  <a:pt x="1658798" y="228389"/>
                  <a:pt x="1643612" y="230769"/>
                </a:cubicBezTo>
                <a:cubicBezTo>
                  <a:pt x="1644472" y="249297"/>
                  <a:pt x="1643820" y="268423"/>
                  <a:pt x="1641655" y="288148"/>
                </a:cubicBezTo>
                <a:cubicBezTo>
                  <a:pt x="1639489" y="307873"/>
                  <a:pt x="1634072" y="312702"/>
                  <a:pt x="1625403" y="302635"/>
                </a:cubicBezTo>
                <a:cubicBezTo>
                  <a:pt x="1616735" y="292569"/>
                  <a:pt x="1613526" y="282598"/>
                  <a:pt x="1615778" y="272725"/>
                </a:cubicBezTo>
                <a:cubicBezTo>
                  <a:pt x="1618029" y="262852"/>
                  <a:pt x="1619599" y="249957"/>
                  <a:pt x="1620488" y="234039"/>
                </a:cubicBezTo>
                <a:cubicBezTo>
                  <a:pt x="1609375" y="234942"/>
                  <a:pt x="1598724" y="233756"/>
                  <a:pt x="1588535" y="230479"/>
                </a:cubicBezTo>
                <a:cubicBezTo>
                  <a:pt x="1578346" y="227202"/>
                  <a:pt x="1577249" y="223850"/>
                  <a:pt x="1585244" y="220423"/>
                </a:cubicBezTo>
                <a:cubicBezTo>
                  <a:pt x="1593238" y="216996"/>
                  <a:pt x="1604987" y="213654"/>
                  <a:pt x="1620488" y="210399"/>
                </a:cubicBezTo>
                <a:lnTo>
                  <a:pt x="1620488" y="139566"/>
                </a:lnTo>
                <a:cubicBezTo>
                  <a:pt x="1612960" y="161736"/>
                  <a:pt x="1601384" y="181550"/>
                  <a:pt x="1585760" y="199009"/>
                </a:cubicBezTo>
                <a:cubicBezTo>
                  <a:pt x="1570136" y="216469"/>
                  <a:pt x="1555147" y="228249"/>
                  <a:pt x="1540793" y="234351"/>
                </a:cubicBezTo>
                <a:lnTo>
                  <a:pt x="1532821" y="236952"/>
                </a:lnTo>
                <a:lnTo>
                  <a:pt x="1532775" y="238387"/>
                </a:lnTo>
                <a:cubicBezTo>
                  <a:pt x="1531624" y="259496"/>
                  <a:pt x="1529263" y="274161"/>
                  <a:pt x="1525692" y="282383"/>
                </a:cubicBezTo>
                <a:cubicBezTo>
                  <a:pt x="1520932" y="293346"/>
                  <a:pt x="1515070" y="292812"/>
                  <a:pt x="1508108" y="280781"/>
                </a:cubicBezTo>
                <a:cubicBezTo>
                  <a:pt x="1501145" y="268749"/>
                  <a:pt x="1499242" y="258998"/>
                  <a:pt x="1502397" y="251527"/>
                </a:cubicBezTo>
                <a:cubicBezTo>
                  <a:pt x="1505552" y="244056"/>
                  <a:pt x="1508025" y="231576"/>
                  <a:pt x="1509818" y="214088"/>
                </a:cubicBezTo>
                <a:cubicBezTo>
                  <a:pt x="1511610" y="196600"/>
                  <a:pt x="1512507" y="178930"/>
                  <a:pt x="1512507" y="161076"/>
                </a:cubicBezTo>
                <a:cubicBezTo>
                  <a:pt x="1512507" y="144040"/>
                  <a:pt x="1512127" y="134167"/>
                  <a:pt x="1511367" y="131456"/>
                </a:cubicBezTo>
                <a:cubicBezTo>
                  <a:pt x="1503322" y="144190"/>
                  <a:pt x="1493599" y="155802"/>
                  <a:pt x="1482199" y="166292"/>
                </a:cubicBezTo>
                <a:cubicBezTo>
                  <a:pt x="1470799" y="176782"/>
                  <a:pt x="1459727" y="184623"/>
                  <a:pt x="1448987" y="189814"/>
                </a:cubicBezTo>
                <a:cubicBezTo>
                  <a:pt x="1438246" y="195005"/>
                  <a:pt x="1438117" y="191090"/>
                  <a:pt x="1448600" y="178069"/>
                </a:cubicBezTo>
                <a:cubicBezTo>
                  <a:pt x="1459083" y="165048"/>
                  <a:pt x="1470379" y="150023"/>
                  <a:pt x="1482489" y="132994"/>
                </a:cubicBezTo>
                <a:cubicBezTo>
                  <a:pt x="1494599" y="115965"/>
                  <a:pt x="1505107" y="97266"/>
                  <a:pt x="1514012" y="76895"/>
                </a:cubicBezTo>
                <a:cubicBezTo>
                  <a:pt x="1522918" y="56525"/>
                  <a:pt x="1526693" y="41830"/>
                  <a:pt x="1525337" y="32810"/>
                </a:cubicBezTo>
                <a:cubicBezTo>
                  <a:pt x="1523982" y="23790"/>
                  <a:pt x="1528761" y="21453"/>
                  <a:pt x="1539674" y="25798"/>
                </a:cubicBezTo>
                <a:cubicBezTo>
                  <a:pt x="1550587" y="30143"/>
                  <a:pt x="1557814" y="34291"/>
                  <a:pt x="1561357" y="38241"/>
                </a:cubicBezTo>
                <a:cubicBezTo>
                  <a:pt x="1564899" y="42192"/>
                  <a:pt x="1565189" y="45849"/>
                  <a:pt x="1562228" y="49212"/>
                </a:cubicBezTo>
                <a:cubicBezTo>
                  <a:pt x="1559266" y="52574"/>
                  <a:pt x="1555144" y="59540"/>
                  <a:pt x="1549859" y="70109"/>
                </a:cubicBezTo>
                <a:cubicBezTo>
                  <a:pt x="1544575" y="80678"/>
                  <a:pt x="1534433" y="96782"/>
                  <a:pt x="1519433" y="118421"/>
                </a:cubicBezTo>
                <a:cubicBezTo>
                  <a:pt x="1533830" y="124415"/>
                  <a:pt x="1539893" y="133564"/>
                  <a:pt x="1537620" y="145868"/>
                </a:cubicBezTo>
                <a:cubicBezTo>
                  <a:pt x="1535347" y="158172"/>
                  <a:pt x="1533981" y="181260"/>
                  <a:pt x="1533522" y="215131"/>
                </a:cubicBezTo>
                <a:lnTo>
                  <a:pt x="1533053" y="229724"/>
                </a:lnTo>
                <a:lnTo>
                  <a:pt x="1539760" y="221918"/>
                </a:lnTo>
                <a:cubicBezTo>
                  <a:pt x="1553426" y="207527"/>
                  <a:pt x="1566938" y="190086"/>
                  <a:pt x="1580296" y="169594"/>
                </a:cubicBezTo>
                <a:cubicBezTo>
                  <a:pt x="1593654" y="149102"/>
                  <a:pt x="1603008" y="132790"/>
                  <a:pt x="1608356" y="120658"/>
                </a:cubicBezTo>
                <a:cubicBezTo>
                  <a:pt x="1599838" y="123368"/>
                  <a:pt x="1591263" y="125398"/>
                  <a:pt x="1582630" y="126745"/>
                </a:cubicBezTo>
                <a:cubicBezTo>
                  <a:pt x="1573997" y="128093"/>
                  <a:pt x="1565777" y="125537"/>
                  <a:pt x="1557969" y="119077"/>
                </a:cubicBezTo>
                <a:cubicBezTo>
                  <a:pt x="1550160" y="112617"/>
                  <a:pt x="1551279" y="108784"/>
                  <a:pt x="1561324" y="107580"/>
                </a:cubicBezTo>
                <a:cubicBezTo>
                  <a:pt x="1571370" y="106375"/>
                  <a:pt x="1581612" y="104866"/>
                  <a:pt x="1592052" y="103052"/>
                </a:cubicBezTo>
                <a:cubicBezTo>
                  <a:pt x="1602491" y="101238"/>
                  <a:pt x="1611970" y="99621"/>
                  <a:pt x="1620488" y="98201"/>
                </a:cubicBezTo>
                <a:cubicBezTo>
                  <a:pt x="1620488" y="78369"/>
                  <a:pt x="1619825" y="62695"/>
                  <a:pt x="1618499" y="51180"/>
                </a:cubicBezTo>
                <a:cubicBezTo>
                  <a:pt x="1617172" y="39665"/>
                  <a:pt x="1615150" y="29892"/>
                  <a:pt x="1612433" y="21861"/>
                </a:cubicBezTo>
                <a:cubicBezTo>
                  <a:pt x="1609715" y="13831"/>
                  <a:pt x="1611275" y="10292"/>
                  <a:pt x="1617111" y="11246"/>
                </a:cubicBezTo>
                <a:close/>
                <a:moveTo>
                  <a:pt x="4137791" y="9516"/>
                </a:moveTo>
                <a:cubicBezTo>
                  <a:pt x="4139135" y="9370"/>
                  <a:pt x="4140797" y="9538"/>
                  <a:pt x="4142775" y="10020"/>
                </a:cubicBezTo>
                <a:cubicBezTo>
                  <a:pt x="4150691" y="11949"/>
                  <a:pt x="4157916" y="15397"/>
                  <a:pt x="4164447" y="20366"/>
                </a:cubicBezTo>
                <a:cubicBezTo>
                  <a:pt x="4170979" y="25335"/>
                  <a:pt x="4172725" y="29358"/>
                  <a:pt x="4169685" y="32434"/>
                </a:cubicBezTo>
                <a:cubicBezTo>
                  <a:pt x="4166645" y="35509"/>
                  <a:pt x="4163358" y="40141"/>
                  <a:pt x="4159822" y="46329"/>
                </a:cubicBezTo>
                <a:cubicBezTo>
                  <a:pt x="4156288" y="52517"/>
                  <a:pt x="4152097" y="57454"/>
                  <a:pt x="4147250" y="61139"/>
                </a:cubicBezTo>
                <a:cubicBezTo>
                  <a:pt x="4152197" y="61139"/>
                  <a:pt x="4159478" y="59888"/>
                  <a:pt x="4169093" y="57385"/>
                </a:cubicBezTo>
                <a:cubicBezTo>
                  <a:pt x="4178708" y="54883"/>
                  <a:pt x="4185036" y="51728"/>
                  <a:pt x="4188076" y="47921"/>
                </a:cubicBezTo>
                <a:cubicBezTo>
                  <a:pt x="4191117" y="44114"/>
                  <a:pt x="4195989" y="43182"/>
                  <a:pt x="4202692" y="45125"/>
                </a:cubicBezTo>
                <a:cubicBezTo>
                  <a:pt x="4209397" y="47068"/>
                  <a:pt x="4216682" y="51180"/>
                  <a:pt x="4224547" y="57461"/>
                </a:cubicBezTo>
                <a:cubicBezTo>
                  <a:pt x="4232413" y="63742"/>
                  <a:pt x="4231527" y="68790"/>
                  <a:pt x="4221890" y="72604"/>
                </a:cubicBezTo>
                <a:cubicBezTo>
                  <a:pt x="4212254" y="76419"/>
                  <a:pt x="4195476" y="89239"/>
                  <a:pt x="4171556" y="111064"/>
                </a:cubicBezTo>
                <a:cubicBezTo>
                  <a:pt x="4176504" y="110376"/>
                  <a:pt x="4182175" y="108178"/>
                  <a:pt x="4188571" y="104472"/>
                </a:cubicBezTo>
                <a:cubicBezTo>
                  <a:pt x="4194967" y="100765"/>
                  <a:pt x="4201797" y="100600"/>
                  <a:pt x="4209059" y="103977"/>
                </a:cubicBezTo>
                <a:cubicBezTo>
                  <a:pt x="4216323" y="107354"/>
                  <a:pt x="4223361" y="111602"/>
                  <a:pt x="4230172" y="116722"/>
                </a:cubicBezTo>
                <a:cubicBezTo>
                  <a:pt x="4236984" y="121841"/>
                  <a:pt x="4238816" y="126900"/>
                  <a:pt x="4235668" y="131897"/>
                </a:cubicBezTo>
                <a:cubicBezTo>
                  <a:pt x="4232520" y="136895"/>
                  <a:pt x="4231610" y="152870"/>
                  <a:pt x="4232936" y="179822"/>
                </a:cubicBezTo>
                <a:cubicBezTo>
                  <a:pt x="4234263" y="206775"/>
                  <a:pt x="4235837" y="230120"/>
                  <a:pt x="4237657" y="249860"/>
                </a:cubicBezTo>
                <a:cubicBezTo>
                  <a:pt x="4239479" y="269599"/>
                  <a:pt x="4235310" y="287420"/>
                  <a:pt x="4225149" y="303324"/>
                </a:cubicBezTo>
                <a:cubicBezTo>
                  <a:pt x="4214989" y="319227"/>
                  <a:pt x="4207206" y="321310"/>
                  <a:pt x="4201800" y="309572"/>
                </a:cubicBezTo>
                <a:cubicBezTo>
                  <a:pt x="4196394" y="297835"/>
                  <a:pt x="4189525" y="287912"/>
                  <a:pt x="4181193" y="279802"/>
                </a:cubicBezTo>
                <a:cubicBezTo>
                  <a:pt x="4172861" y="271693"/>
                  <a:pt x="4174105" y="268760"/>
                  <a:pt x="4184925" y="271004"/>
                </a:cubicBezTo>
                <a:cubicBezTo>
                  <a:pt x="4195745" y="273249"/>
                  <a:pt x="4202055" y="273779"/>
                  <a:pt x="4203854" y="272596"/>
                </a:cubicBezTo>
                <a:cubicBezTo>
                  <a:pt x="4205654" y="271413"/>
                  <a:pt x="4206991" y="266444"/>
                  <a:pt x="4207866" y="257690"/>
                </a:cubicBezTo>
                <a:cubicBezTo>
                  <a:pt x="4208741" y="248935"/>
                  <a:pt x="4208952" y="235638"/>
                  <a:pt x="4208500" y="217799"/>
                </a:cubicBezTo>
                <a:cubicBezTo>
                  <a:pt x="4208049" y="199959"/>
                  <a:pt x="4207385" y="183744"/>
                  <a:pt x="4206511" y="169153"/>
                </a:cubicBezTo>
                <a:cubicBezTo>
                  <a:pt x="4205636" y="154562"/>
                  <a:pt x="4203811" y="143692"/>
                  <a:pt x="4201036" y="136543"/>
                </a:cubicBezTo>
                <a:cubicBezTo>
                  <a:pt x="4198261" y="129395"/>
                  <a:pt x="4195168" y="125638"/>
                  <a:pt x="4191754" y="125272"/>
                </a:cubicBezTo>
                <a:cubicBezTo>
                  <a:pt x="4188342" y="124906"/>
                  <a:pt x="4180254" y="126043"/>
                  <a:pt x="4167491" y="128681"/>
                </a:cubicBezTo>
                <a:cubicBezTo>
                  <a:pt x="4171091" y="131248"/>
                  <a:pt x="4172442" y="134012"/>
                  <a:pt x="4171545" y="136974"/>
                </a:cubicBezTo>
                <a:cubicBezTo>
                  <a:pt x="4170650" y="139935"/>
                  <a:pt x="4170201" y="147496"/>
                  <a:pt x="4170201" y="159656"/>
                </a:cubicBezTo>
                <a:cubicBezTo>
                  <a:pt x="4172209" y="159728"/>
                  <a:pt x="4177658" y="159294"/>
                  <a:pt x="4186549" y="158355"/>
                </a:cubicBezTo>
                <a:cubicBezTo>
                  <a:pt x="4195440" y="157416"/>
                  <a:pt x="4199885" y="159671"/>
                  <a:pt x="4199885" y="165120"/>
                </a:cubicBezTo>
                <a:cubicBezTo>
                  <a:pt x="4199885" y="168748"/>
                  <a:pt x="4196232" y="172129"/>
                  <a:pt x="4188926" y="175262"/>
                </a:cubicBezTo>
                <a:cubicBezTo>
                  <a:pt x="4181620" y="178395"/>
                  <a:pt x="4175378" y="180607"/>
                  <a:pt x="4170201" y="181898"/>
                </a:cubicBezTo>
                <a:lnTo>
                  <a:pt x="4170201" y="197450"/>
                </a:lnTo>
                <a:cubicBezTo>
                  <a:pt x="4173872" y="196632"/>
                  <a:pt x="4178924" y="195751"/>
                  <a:pt x="4185355" y="194804"/>
                </a:cubicBezTo>
                <a:cubicBezTo>
                  <a:pt x="4191787" y="193858"/>
                  <a:pt x="4196716" y="195726"/>
                  <a:pt x="4200143" y="200408"/>
                </a:cubicBezTo>
                <a:cubicBezTo>
                  <a:pt x="4203571" y="205090"/>
                  <a:pt x="4201452" y="209130"/>
                  <a:pt x="4193787" y="212529"/>
                </a:cubicBezTo>
                <a:cubicBezTo>
                  <a:pt x="4186123" y="215927"/>
                  <a:pt x="4178260" y="218731"/>
                  <a:pt x="4170201" y="220939"/>
                </a:cubicBezTo>
                <a:cubicBezTo>
                  <a:pt x="4170201" y="242177"/>
                  <a:pt x="4169710" y="257188"/>
                  <a:pt x="4168728" y="265971"/>
                </a:cubicBezTo>
                <a:cubicBezTo>
                  <a:pt x="4167746" y="274754"/>
                  <a:pt x="4164774" y="280853"/>
                  <a:pt x="4159812" y="284266"/>
                </a:cubicBezTo>
                <a:cubicBezTo>
                  <a:pt x="4154850" y="287679"/>
                  <a:pt x="4151491" y="284294"/>
                  <a:pt x="4149734" y="274113"/>
                </a:cubicBezTo>
                <a:cubicBezTo>
                  <a:pt x="4147978" y="263931"/>
                  <a:pt x="4147099" y="247426"/>
                  <a:pt x="4147099" y="224596"/>
                </a:cubicBezTo>
                <a:cubicBezTo>
                  <a:pt x="4136588" y="225499"/>
                  <a:pt x="4128335" y="223850"/>
                  <a:pt x="4122341" y="219649"/>
                </a:cubicBezTo>
                <a:cubicBezTo>
                  <a:pt x="4116347" y="215447"/>
                  <a:pt x="4116322" y="212296"/>
                  <a:pt x="4122265" y="210195"/>
                </a:cubicBezTo>
                <a:cubicBezTo>
                  <a:pt x="4128210" y="208094"/>
                  <a:pt x="4136487" y="205523"/>
                  <a:pt x="4147099" y="202483"/>
                </a:cubicBezTo>
                <a:lnTo>
                  <a:pt x="4147099" y="188157"/>
                </a:lnTo>
                <a:cubicBezTo>
                  <a:pt x="4138395" y="188157"/>
                  <a:pt x="4130819" y="186422"/>
                  <a:pt x="4124373" y="182952"/>
                </a:cubicBezTo>
                <a:cubicBezTo>
                  <a:pt x="4117928" y="179482"/>
                  <a:pt x="4117598" y="176348"/>
                  <a:pt x="4123384" y="173552"/>
                </a:cubicBezTo>
                <a:cubicBezTo>
                  <a:pt x="4129170" y="170756"/>
                  <a:pt x="4137075" y="168203"/>
                  <a:pt x="4147099" y="165894"/>
                </a:cubicBezTo>
                <a:cubicBezTo>
                  <a:pt x="4147099" y="150163"/>
                  <a:pt x="4145550" y="140039"/>
                  <a:pt x="4142453" y="135522"/>
                </a:cubicBezTo>
                <a:cubicBezTo>
                  <a:pt x="4136344" y="136368"/>
                  <a:pt x="4127145" y="138318"/>
                  <a:pt x="4114855" y="141373"/>
                </a:cubicBezTo>
                <a:cubicBezTo>
                  <a:pt x="4115730" y="160058"/>
                  <a:pt x="4115253" y="180353"/>
                  <a:pt x="4113425" y="202257"/>
                </a:cubicBezTo>
                <a:cubicBezTo>
                  <a:pt x="4111596" y="224162"/>
                  <a:pt x="4107154" y="242643"/>
                  <a:pt x="4100099" y="257700"/>
                </a:cubicBezTo>
                <a:cubicBezTo>
                  <a:pt x="4093043" y="272758"/>
                  <a:pt x="4080664" y="284276"/>
                  <a:pt x="4062961" y="292257"/>
                </a:cubicBezTo>
                <a:cubicBezTo>
                  <a:pt x="4045258" y="300237"/>
                  <a:pt x="4042304" y="298405"/>
                  <a:pt x="4054099" y="286761"/>
                </a:cubicBezTo>
                <a:cubicBezTo>
                  <a:pt x="4065894" y="275116"/>
                  <a:pt x="4074893" y="259769"/>
                  <a:pt x="4081094" y="240718"/>
                </a:cubicBezTo>
                <a:cubicBezTo>
                  <a:pt x="4087297" y="221667"/>
                  <a:pt x="4090849" y="201580"/>
                  <a:pt x="4091753" y="180457"/>
                </a:cubicBezTo>
                <a:cubicBezTo>
                  <a:pt x="4092656" y="159334"/>
                  <a:pt x="4090857" y="144061"/>
                  <a:pt x="4086354" y="134640"/>
                </a:cubicBezTo>
                <a:cubicBezTo>
                  <a:pt x="4081851" y="125218"/>
                  <a:pt x="4083063" y="121185"/>
                  <a:pt x="4089989" y="122540"/>
                </a:cubicBezTo>
                <a:cubicBezTo>
                  <a:pt x="4096915" y="123895"/>
                  <a:pt x="4102300" y="124795"/>
                  <a:pt x="4106143" y="125240"/>
                </a:cubicBezTo>
                <a:cubicBezTo>
                  <a:pt x="4109987" y="125684"/>
                  <a:pt x="4125345" y="122537"/>
                  <a:pt x="4152218" y="115797"/>
                </a:cubicBezTo>
                <a:cubicBezTo>
                  <a:pt x="4161597" y="102131"/>
                  <a:pt x="4168488" y="91877"/>
                  <a:pt x="4172890" y="85037"/>
                </a:cubicBezTo>
                <a:cubicBezTo>
                  <a:pt x="4177293" y="78197"/>
                  <a:pt x="4179071" y="74777"/>
                  <a:pt x="4178224" y="74777"/>
                </a:cubicBezTo>
                <a:cubicBezTo>
                  <a:pt x="4174984" y="74777"/>
                  <a:pt x="4170058" y="75451"/>
                  <a:pt x="4163447" y="76799"/>
                </a:cubicBezTo>
                <a:cubicBezTo>
                  <a:pt x="4156836" y="78147"/>
                  <a:pt x="4149652" y="77021"/>
                  <a:pt x="4141894" y="73421"/>
                </a:cubicBezTo>
                <a:cubicBezTo>
                  <a:pt x="4130192" y="90773"/>
                  <a:pt x="4116436" y="103884"/>
                  <a:pt x="4100626" y="112753"/>
                </a:cubicBezTo>
                <a:cubicBezTo>
                  <a:pt x="4084816" y="121622"/>
                  <a:pt x="4081694" y="120231"/>
                  <a:pt x="4091258" y="108580"/>
                </a:cubicBezTo>
                <a:cubicBezTo>
                  <a:pt x="4100823" y="96929"/>
                  <a:pt x="4110944" y="81172"/>
                  <a:pt x="4121620" y="61311"/>
                </a:cubicBezTo>
                <a:cubicBezTo>
                  <a:pt x="4132297" y="41450"/>
                  <a:pt x="4136513" y="27454"/>
                  <a:pt x="4134268" y="19323"/>
                </a:cubicBezTo>
                <a:cubicBezTo>
                  <a:pt x="4132585" y="13225"/>
                  <a:pt x="4133759" y="9956"/>
                  <a:pt x="4137791" y="9516"/>
                </a:cubicBezTo>
                <a:close/>
                <a:moveTo>
                  <a:pt x="5148447" y="8595"/>
                </a:moveTo>
                <a:cubicBezTo>
                  <a:pt x="5153131" y="7724"/>
                  <a:pt x="5162070" y="9141"/>
                  <a:pt x="5175263" y="12848"/>
                </a:cubicBezTo>
                <a:cubicBezTo>
                  <a:pt x="5187681" y="17265"/>
                  <a:pt x="5192313" y="22775"/>
                  <a:pt x="5189158" y="29379"/>
                </a:cubicBezTo>
                <a:cubicBezTo>
                  <a:pt x="5186003" y="35983"/>
                  <a:pt x="5184426" y="51510"/>
                  <a:pt x="5184426" y="75960"/>
                </a:cubicBezTo>
                <a:cubicBezTo>
                  <a:pt x="5203126" y="72518"/>
                  <a:pt x="5218029" y="68732"/>
                  <a:pt x="5229135" y="64602"/>
                </a:cubicBezTo>
                <a:cubicBezTo>
                  <a:pt x="5240242" y="60472"/>
                  <a:pt x="5251090" y="62702"/>
                  <a:pt x="5261680" y="71292"/>
                </a:cubicBezTo>
                <a:cubicBezTo>
                  <a:pt x="5272271" y="79882"/>
                  <a:pt x="5269560" y="85535"/>
                  <a:pt x="5253549" y="88253"/>
                </a:cubicBezTo>
                <a:cubicBezTo>
                  <a:pt x="5237539" y="90970"/>
                  <a:pt x="5214498" y="94831"/>
                  <a:pt x="5184426" y="99836"/>
                </a:cubicBezTo>
                <a:lnTo>
                  <a:pt x="5184426" y="118679"/>
                </a:lnTo>
                <a:cubicBezTo>
                  <a:pt x="5199268" y="136160"/>
                  <a:pt x="5214031" y="152017"/>
                  <a:pt x="5228716" y="166249"/>
                </a:cubicBezTo>
                <a:cubicBezTo>
                  <a:pt x="5243400" y="180482"/>
                  <a:pt x="5259146" y="192685"/>
                  <a:pt x="5275953" y="202860"/>
                </a:cubicBezTo>
                <a:cubicBezTo>
                  <a:pt x="5292760" y="213034"/>
                  <a:pt x="5308254" y="220703"/>
                  <a:pt x="5322436" y="225865"/>
                </a:cubicBezTo>
                <a:cubicBezTo>
                  <a:pt x="5336619" y="231027"/>
                  <a:pt x="5340469" y="234799"/>
                  <a:pt x="5333987" y="237179"/>
                </a:cubicBezTo>
                <a:cubicBezTo>
                  <a:pt x="5327506" y="239560"/>
                  <a:pt x="5316840" y="241431"/>
                  <a:pt x="5301990" y="242794"/>
                </a:cubicBezTo>
                <a:cubicBezTo>
                  <a:pt x="5287141" y="244156"/>
                  <a:pt x="5275805" y="243869"/>
                  <a:pt x="5267983" y="241933"/>
                </a:cubicBezTo>
                <a:cubicBezTo>
                  <a:pt x="5260160" y="239997"/>
                  <a:pt x="5253119" y="235179"/>
                  <a:pt x="5246860" y="227478"/>
                </a:cubicBezTo>
                <a:cubicBezTo>
                  <a:pt x="5240600" y="219778"/>
                  <a:pt x="5232204" y="208374"/>
                  <a:pt x="5221671" y="193266"/>
                </a:cubicBezTo>
                <a:cubicBezTo>
                  <a:pt x="5211138" y="178159"/>
                  <a:pt x="5198644" y="159355"/>
                  <a:pt x="5184190" y="136855"/>
                </a:cubicBezTo>
                <a:lnTo>
                  <a:pt x="5183071" y="219046"/>
                </a:lnTo>
                <a:cubicBezTo>
                  <a:pt x="5196292" y="218286"/>
                  <a:pt x="5205768" y="216297"/>
                  <a:pt x="5211497" y="213077"/>
                </a:cubicBezTo>
                <a:cubicBezTo>
                  <a:pt x="5217226" y="209858"/>
                  <a:pt x="5224722" y="213138"/>
                  <a:pt x="5233986" y="222918"/>
                </a:cubicBezTo>
                <a:cubicBezTo>
                  <a:pt x="5243250" y="232698"/>
                  <a:pt x="5239683" y="238115"/>
                  <a:pt x="5223284" y="239169"/>
                </a:cubicBezTo>
                <a:cubicBezTo>
                  <a:pt x="5206886" y="240223"/>
                  <a:pt x="5193489" y="241496"/>
                  <a:pt x="5183092" y="242987"/>
                </a:cubicBezTo>
                <a:cubicBezTo>
                  <a:pt x="5183092" y="264770"/>
                  <a:pt x="5181966" y="284699"/>
                  <a:pt x="5179715" y="302775"/>
                </a:cubicBezTo>
                <a:cubicBezTo>
                  <a:pt x="5177464" y="320851"/>
                  <a:pt x="5171810" y="323916"/>
                  <a:pt x="5162754" y="311971"/>
                </a:cubicBezTo>
                <a:cubicBezTo>
                  <a:pt x="5153698" y="300025"/>
                  <a:pt x="5150522" y="290292"/>
                  <a:pt x="5153225" y="282771"/>
                </a:cubicBezTo>
                <a:cubicBezTo>
                  <a:pt x="5155928" y="275249"/>
                  <a:pt x="5157732" y="263056"/>
                  <a:pt x="5158635" y="246192"/>
                </a:cubicBezTo>
                <a:cubicBezTo>
                  <a:pt x="5148339" y="247985"/>
                  <a:pt x="5139096" y="249784"/>
                  <a:pt x="5130908" y="251591"/>
                </a:cubicBezTo>
                <a:cubicBezTo>
                  <a:pt x="5122720" y="253398"/>
                  <a:pt x="5114270" y="250229"/>
                  <a:pt x="5105558" y="242084"/>
                </a:cubicBezTo>
                <a:lnTo>
                  <a:pt x="5100359" y="233254"/>
                </a:lnTo>
                <a:lnTo>
                  <a:pt x="5094750" y="239610"/>
                </a:lnTo>
                <a:cubicBezTo>
                  <a:pt x="5080495" y="254323"/>
                  <a:pt x="5065305" y="265172"/>
                  <a:pt x="5049180" y="272155"/>
                </a:cubicBezTo>
                <a:cubicBezTo>
                  <a:pt x="5033055" y="279139"/>
                  <a:pt x="5033413" y="274070"/>
                  <a:pt x="5050255" y="256947"/>
                </a:cubicBezTo>
                <a:cubicBezTo>
                  <a:pt x="5067098" y="239825"/>
                  <a:pt x="5084668" y="218322"/>
                  <a:pt x="5102967" y="192438"/>
                </a:cubicBezTo>
                <a:cubicBezTo>
                  <a:pt x="5121264" y="166554"/>
                  <a:pt x="5136666" y="137680"/>
                  <a:pt x="5149171" y="105816"/>
                </a:cubicBezTo>
                <a:cubicBezTo>
                  <a:pt x="5130815" y="112097"/>
                  <a:pt x="5118235" y="115693"/>
                  <a:pt x="5111431" y="116603"/>
                </a:cubicBezTo>
                <a:cubicBezTo>
                  <a:pt x="5104626" y="117514"/>
                  <a:pt x="5095495" y="114029"/>
                  <a:pt x="5084037" y="106149"/>
                </a:cubicBezTo>
                <a:cubicBezTo>
                  <a:pt x="5072579" y="98269"/>
                  <a:pt x="5074361" y="93763"/>
                  <a:pt x="5089382" y="92630"/>
                </a:cubicBezTo>
                <a:cubicBezTo>
                  <a:pt x="5104404" y="91497"/>
                  <a:pt x="5127488" y="87561"/>
                  <a:pt x="5158635" y="80821"/>
                </a:cubicBezTo>
                <a:cubicBezTo>
                  <a:pt x="5158635" y="49889"/>
                  <a:pt x="5154810" y="28974"/>
                  <a:pt x="5147159" y="18075"/>
                </a:cubicBezTo>
                <a:cubicBezTo>
                  <a:pt x="5143334" y="12626"/>
                  <a:pt x="5143763" y="9466"/>
                  <a:pt x="5148447" y="8595"/>
                </a:cubicBezTo>
                <a:close/>
                <a:moveTo>
                  <a:pt x="1171936" y="8585"/>
                </a:moveTo>
                <a:cubicBezTo>
                  <a:pt x="1173497" y="8721"/>
                  <a:pt x="1175412" y="9274"/>
                  <a:pt x="1177681" y="10246"/>
                </a:cubicBezTo>
                <a:cubicBezTo>
                  <a:pt x="1186759" y="14132"/>
                  <a:pt x="1194434" y="19198"/>
                  <a:pt x="1200708" y="25443"/>
                </a:cubicBezTo>
                <a:cubicBezTo>
                  <a:pt x="1206982" y="31688"/>
                  <a:pt x="1208143" y="36761"/>
                  <a:pt x="1204193" y="40661"/>
                </a:cubicBezTo>
                <a:cubicBezTo>
                  <a:pt x="1200243" y="44562"/>
                  <a:pt x="1193857" y="53567"/>
                  <a:pt x="1185038" y="67678"/>
                </a:cubicBezTo>
                <a:cubicBezTo>
                  <a:pt x="1176219" y="81789"/>
                  <a:pt x="1168381" y="94796"/>
                  <a:pt x="1161527" y="106698"/>
                </a:cubicBezTo>
                <a:cubicBezTo>
                  <a:pt x="1171422" y="113567"/>
                  <a:pt x="1175695" y="125161"/>
                  <a:pt x="1174348" y="141480"/>
                </a:cubicBezTo>
                <a:cubicBezTo>
                  <a:pt x="1173000" y="157799"/>
                  <a:pt x="1172325" y="180980"/>
                  <a:pt x="1172325" y="211023"/>
                </a:cubicBezTo>
                <a:cubicBezTo>
                  <a:pt x="1172325" y="240922"/>
                  <a:pt x="1170554" y="262809"/>
                  <a:pt x="1167013" y="276683"/>
                </a:cubicBezTo>
                <a:cubicBezTo>
                  <a:pt x="1163471" y="290557"/>
                  <a:pt x="1158042" y="291744"/>
                  <a:pt x="1150729" y="280243"/>
                </a:cubicBezTo>
                <a:cubicBezTo>
                  <a:pt x="1143415" y="268742"/>
                  <a:pt x="1140884" y="257431"/>
                  <a:pt x="1143136" y="246311"/>
                </a:cubicBezTo>
                <a:cubicBezTo>
                  <a:pt x="1145387" y="235190"/>
                  <a:pt x="1146964" y="222000"/>
                  <a:pt x="1147868" y="206742"/>
                </a:cubicBezTo>
                <a:cubicBezTo>
                  <a:pt x="1148772" y="191484"/>
                  <a:pt x="1149897" y="175043"/>
                  <a:pt x="1151245" y="157419"/>
                </a:cubicBezTo>
                <a:cubicBezTo>
                  <a:pt x="1152594" y="139795"/>
                  <a:pt x="1152156" y="127541"/>
                  <a:pt x="1149933" y="120658"/>
                </a:cubicBezTo>
                <a:cubicBezTo>
                  <a:pt x="1135178" y="143402"/>
                  <a:pt x="1118772" y="160112"/>
                  <a:pt x="1100718" y="170788"/>
                </a:cubicBezTo>
                <a:cubicBezTo>
                  <a:pt x="1082663" y="181464"/>
                  <a:pt x="1078838" y="180127"/>
                  <a:pt x="1089242" y="166776"/>
                </a:cubicBezTo>
                <a:cubicBezTo>
                  <a:pt x="1099646" y="153425"/>
                  <a:pt x="1110271" y="139523"/>
                  <a:pt x="1121120" y="125068"/>
                </a:cubicBezTo>
                <a:cubicBezTo>
                  <a:pt x="1131969" y="110613"/>
                  <a:pt x="1142964" y="91637"/>
                  <a:pt x="1154106" y="68141"/>
                </a:cubicBezTo>
                <a:cubicBezTo>
                  <a:pt x="1165248" y="44644"/>
                  <a:pt x="1169694" y="28149"/>
                  <a:pt x="1167442" y="18656"/>
                </a:cubicBezTo>
                <a:cubicBezTo>
                  <a:pt x="1165754" y="11536"/>
                  <a:pt x="1167252" y="8179"/>
                  <a:pt x="1171936" y="8585"/>
                </a:cubicBezTo>
                <a:close/>
                <a:moveTo>
                  <a:pt x="2657706" y="7707"/>
                </a:moveTo>
                <a:cubicBezTo>
                  <a:pt x="2661768" y="8252"/>
                  <a:pt x="2667327" y="9894"/>
                  <a:pt x="2674382" y="12633"/>
                </a:cubicBezTo>
                <a:cubicBezTo>
                  <a:pt x="2688493" y="18111"/>
                  <a:pt x="2693953" y="24636"/>
                  <a:pt x="2690762" y="32208"/>
                </a:cubicBezTo>
                <a:cubicBezTo>
                  <a:pt x="2687572" y="39779"/>
                  <a:pt x="2685123" y="56615"/>
                  <a:pt x="2683416" y="82714"/>
                </a:cubicBezTo>
                <a:cubicBezTo>
                  <a:pt x="2688794" y="81940"/>
                  <a:pt x="2697430" y="79494"/>
                  <a:pt x="2709326" y="75379"/>
                </a:cubicBezTo>
                <a:cubicBezTo>
                  <a:pt x="2721221" y="71263"/>
                  <a:pt x="2731575" y="72428"/>
                  <a:pt x="2740387" y="78874"/>
                </a:cubicBezTo>
                <a:cubicBezTo>
                  <a:pt x="2749198" y="85320"/>
                  <a:pt x="2745398" y="91193"/>
                  <a:pt x="2728986" y="96491"/>
                </a:cubicBezTo>
                <a:cubicBezTo>
                  <a:pt x="2712574" y="101790"/>
                  <a:pt x="2696839" y="105637"/>
                  <a:pt x="2681782" y="108032"/>
                </a:cubicBezTo>
                <a:cubicBezTo>
                  <a:pt x="2681065" y="119547"/>
                  <a:pt x="2680706" y="130001"/>
                  <a:pt x="2680706" y="139394"/>
                </a:cubicBezTo>
                <a:cubicBezTo>
                  <a:pt x="2711552" y="134977"/>
                  <a:pt x="2733188" y="130951"/>
                  <a:pt x="2745614" y="127316"/>
                </a:cubicBezTo>
                <a:cubicBezTo>
                  <a:pt x="2758040" y="123680"/>
                  <a:pt x="2768776" y="126735"/>
                  <a:pt x="2777825" y="136479"/>
                </a:cubicBezTo>
                <a:cubicBezTo>
                  <a:pt x="2786874" y="146223"/>
                  <a:pt x="2784576" y="151637"/>
                  <a:pt x="2770931" y="152719"/>
                </a:cubicBezTo>
                <a:cubicBezTo>
                  <a:pt x="2757286" y="153802"/>
                  <a:pt x="2731263" y="156329"/>
                  <a:pt x="2692859" y="160302"/>
                </a:cubicBezTo>
                <a:cubicBezTo>
                  <a:pt x="2700962" y="166181"/>
                  <a:pt x="2704084" y="170928"/>
                  <a:pt x="2702227" y="174541"/>
                </a:cubicBezTo>
                <a:cubicBezTo>
                  <a:pt x="2700370" y="178155"/>
                  <a:pt x="2698119" y="190506"/>
                  <a:pt x="2695473" y="211593"/>
                </a:cubicBezTo>
                <a:cubicBezTo>
                  <a:pt x="2692827" y="232680"/>
                  <a:pt x="2693788" y="248196"/>
                  <a:pt x="2698355" y="258141"/>
                </a:cubicBezTo>
                <a:cubicBezTo>
                  <a:pt x="2702923" y="268086"/>
                  <a:pt x="2717259" y="273059"/>
                  <a:pt x="2741365" y="273059"/>
                </a:cubicBezTo>
                <a:cubicBezTo>
                  <a:pt x="2767106" y="273059"/>
                  <a:pt x="2782540" y="270890"/>
                  <a:pt x="2787666" y="266552"/>
                </a:cubicBezTo>
                <a:cubicBezTo>
                  <a:pt x="2792793" y="262214"/>
                  <a:pt x="2797489" y="249835"/>
                  <a:pt x="2801755" y="229414"/>
                </a:cubicBezTo>
                <a:cubicBezTo>
                  <a:pt x="2806022" y="208994"/>
                  <a:pt x="2809388" y="206093"/>
                  <a:pt x="2811855" y="220713"/>
                </a:cubicBezTo>
                <a:cubicBezTo>
                  <a:pt x="2814321" y="235333"/>
                  <a:pt x="2816013" y="245594"/>
                  <a:pt x="2816931" y="251495"/>
                </a:cubicBezTo>
                <a:cubicBezTo>
                  <a:pt x="2817849" y="257396"/>
                  <a:pt x="2820570" y="263644"/>
                  <a:pt x="2825094" y="270241"/>
                </a:cubicBezTo>
                <a:cubicBezTo>
                  <a:pt x="2829619" y="276837"/>
                  <a:pt x="2825743" y="283473"/>
                  <a:pt x="2813468" y="290149"/>
                </a:cubicBezTo>
                <a:cubicBezTo>
                  <a:pt x="2801193" y="296824"/>
                  <a:pt x="2780926" y="300617"/>
                  <a:pt x="2752669" y="301528"/>
                </a:cubicBezTo>
                <a:cubicBezTo>
                  <a:pt x="2724411" y="302438"/>
                  <a:pt x="2703751" y="298050"/>
                  <a:pt x="2690687" y="288363"/>
                </a:cubicBezTo>
                <a:cubicBezTo>
                  <a:pt x="2677623" y="278676"/>
                  <a:pt x="2671769" y="261999"/>
                  <a:pt x="2673124" y="238330"/>
                </a:cubicBezTo>
                <a:cubicBezTo>
                  <a:pt x="2674479" y="214662"/>
                  <a:pt x="2675379" y="197016"/>
                  <a:pt x="2675823" y="185393"/>
                </a:cubicBezTo>
                <a:cubicBezTo>
                  <a:pt x="2676268" y="173771"/>
                  <a:pt x="2675049" y="166145"/>
                  <a:pt x="2672167" y="162517"/>
                </a:cubicBezTo>
                <a:cubicBezTo>
                  <a:pt x="2661110" y="164310"/>
                  <a:pt x="2654062" y="165256"/>
                  <a:pt x="2651022" y="165357"/>
                </a:cubicBezTo>
                <a:cubicBezTo>
                  <a:pt x="2658221" y="170820"/>
                  <a:pt x="2660540" y="175291"/>
                  <a:pt x="2657980" y="178768"/>
                </a:cubicBezTo>
                <a:cubicBezTo>
                  <a:pt x="2655421" y="182246"/>
                  <a:pt x="2648287" y="193664"/>
                  <a:pt x="2636578" y="213023"/>
                </a:cubicBezTo>
                <a:cubicBezTo>
                  <a:pt x="2624869" y="232383"/>
                  <a:pt x="2609780" y="249451"/>
                  <a:pt x="2591309" y="264229"/>
                </a:cubicBezTo>
                <a:cubicBezTo>
                  <a:pt x="2572839" y="279006"/>
                  <a:pt x="2554975" y="288693"/>
                  <a:pt x="2537716" y="293289"/>
                </a:cubicBezTo>
                <a:cubicBezTo>
                  <a:pt x="2520458" y="297885"/>
                  <a:pt x="2516439" y="296318"/>
                  <a:pt x="2525660" y="288589"/>
                </a:cubicBezTo>
                <a:cubicBezTo>
                  <a:pt x="2534881" y="280860"/>
                  <a:pt x="2546486" y="271807"/>
                  <a:pt x="2560474" y="261432"/>
                </a:cubicBezTo>
                <a:cubicBezTo>
                  <a:pt x="2574463" y="251057"/>
                  <a:pt x="2588527" y="236595"/>
                  <a:pt x="2602667" y="218046"/>
                </a:cubicBezTo>
                <a:cubicBezTo>
                  <a:pt x="2616806" y="199497"/>
                  <a:pt x="2624321" y="182787"/>
                  <a:pt x="2625210" y="167916"/>
                </a:cubicBezTo>
                <a:cubicBezTo>
                  <a:pt x="2600645" y="174169"/>
                  <a:pt x="2584014" y="178205"/>
                  <a:pt x="2575316" y="180027"/>
                </a:cubicBezTo>
                <a:cubicBezTo>
                  <a:pt x="2566619" y="181848"/>
                  <a:pt x="2557237" y="178460"/>
                  <a:pt x="2547170" y="169863"/>
                </a:cubicBezTo>
                <a:cubicBezTo>
                  <a:pt x="2537103" y="161266"/>
                  <a:pt x="2537498" y="156967"/>
                  <a:pt x="2548353" y="156967"/>
                </a:cubicBezTo>
                <a:cubicBezTo>
                  <a:pt x="2556297" y="156967"/>
                  <a:pt x="2568985" y="155853"/>
                  <a:pt x="2586416" y="153623"/>
                </a:cubicBezTo>
                <a:cubicBezTo>
                  <a:pt x="2603846" y="151393"/>
                  <a:pt x="2627576" y="148191"/>
                  <a:pt x="2657604" y="144018"/>
                </a:cubicBezTo>
                <a:lnTo>
                  <a:pt x="2657604" y="111215"/>
                </a:lnTo>
                <a:cubicBezTo>
                  <a:pt x="2644856" y="113868"/>
                  <a:pt x="2636008" y="115431"/>
                  <a:pt x="2631060" y="115904"/>
                </a:cubicBezTo>
                <a:cubicBezTo>
                  <a:pt x="2626113" y="116378"/>
                  <a:pt x="2620255" y="115718"/>
                  <a:pt x="2613486" y="113925"/>
                </a:cubicBezTo>
                <a:cubicBezTo>
                  <a:pt x="2603420" y="127692"/>
                  <a:pt x="2592285" y="137655"/>
                  <a:pt x="2580081" y="143814"/>
                </a:cubicBezTo>
                <a:cubicBezTo>
                  <a:pt x="2567878" y="149973"/>
                  <a:pt x="2564755" y="148593"/>
                  <a:pt x="2570713" y="139673"/>
                </a:cubicBezTo>
                <a:cubicBezTo>
                  <a:pt x="2576672" y="130754"/>
                  <a:pt x="2582537" y="120744"/>
                  <a:pt x="2588309" y="109645"/>
                </a:cubicBezTo>
                <a:cubicBezTo>
                  <a:pt x="2594080" y="98545"/>
                  <a:pt x="2597848" y="89737"/>
                  <a:pt x="2599612" y="83219"/>
                </a:cubicBezTo>
                <a:cubicBezTo>
                  <a:pt x="2601376" y="76702"/>
                  <a:pt x="2601584" y="69363"/>
                  <a:pt x="2600236" y="61204"/>
                </a:cubicBezTo>
                <a:cubicBezTo>
                  <a:pt x="2598888" y="53044"/>
                  <a:pt x="2602720" y="50423"/>
                  <a:pt x="2611733" y="53342"/>
                </a:cubicBezTo>
                <a:cubicBezTo>
                  <a:pt x="2620746" y="56260"/>
                  <a:pt x="2628196" y="60659"/>
                  <a:pt x="2634083" y="66538"/>
                </a:cubicBezTo>
                <a:cubicBezTo>
                  <a:pt x="2639969" y="72418"/>
                  <a:pt x="2641371" y="76863"/>
                  <a:pt x="2638288" y="79875"/>
                </a:cubicBezTo>
                <a:cubicBezTo>
                  <a:pt x="2635205" y="82886"/>
                  <a:pt x="2629999" y="87884"/>
                  <a:pt x="2622671" y="94867"/>
                </a:cubicBezTo>
                <a:cubicBezTo>
                  <a:pt x="2632767" y="94035"/>
                  <a:pt x="2644411" y="92071"/>
                  <a:pt x="2657604" y="88973"/>
                </a:cubicBezTo>
                <a:cubicBezTo>
                  <a:pt x="2657604" y="73285"/>
                  <a:pt x="2657385" y="59350"/>
                  <a:pt x="2656948" y="47168"/>
                </a:cubicBezTo>
                <a:cubicBezTo>
                  <a:pt x="2656511" y="34986"/>
                  <a:pt x="2654711" y="26464"/>
                  <a:pt x="2651549" y="21603"/>
                </a:cubicBezTo>
                <a:cubicBezTo>
                  <a:pt x="2648387" y="16742"/>
                  <a:pt x="2647874" y="12662"/>
                  <a:pt x="2650011" y="9364"/>
                </a:cubicBezTo>
                <a:cubicBezTo>
                  <a:pt x="2651079" y="7715"/>
                  <a:pt x="2653644" y="7162"/>
                  <a:pt x="2657706" y="7707"/>
                </a:cubicBezTo>
                <a:close/>
                <a:moveTo>
                  <a:pt x="4823656" y="54"/>
                </a:moveTo>
                <a:cubicBezTo>
                  <a:pt x="4825149" y="-96"/>
                  <a:pt x="4827043" y="68"/>
                  <a:pt x="4829338" y="544"/>
                </a:cubicBezTo>
                <a:cubicBezTo>
                  <a:pt x="4838515" y="2452"/>
                  <a:pt x="4846643" y="5255"/>
                  <a:pt x="4853720" y="8955"/>
                </a:cubicBezTo>
                <a:cubicBezTo>
                  <a:pt x="4860796" y="12655"/>
                  <a:pt x="4863192" y="16871"/>
                  <a:pt x="4860904" y="21603"/>
                </a:cubicBezTo>
                <a:cubicBezTo>
                  <a:pt x="4858617" y="26335"/>
                  <a:pt x="4857057" y="35907"/>
                  <a:pt x="4856226" y="50319"/>
                </a:cubicBezTo>
                <a:cubicBezTo>
                  <a:pt x="4859926" y="49502"/>
                  <a:pt x="4865636" y="48398"/>
                  <a:pt x="4873358" y="47007"/>
                </a:cubicBezTo>
                <a:cubicBezTo>
                  <a:pt x="4881081" y="45616"/>
                  <a:pt x="4887580" y="48319"/>
                  <a:pt x="4892858" y="55116"/>
                </a:cubicBezTo>
                <a:cubicBezTo>
                  <a:pt x="4898135" y="61913"/>
                  <a:pt x="4896515" y="66215"/>
                  <a:pt x="4887997" y="68022"/>
                </a:cubicBezTo>
                <a:cubicBezTo>
                  <a:pt x="4879478" y="69829"/>
                  <a:pt x="4868386" y="71493"/>
                  <a:pt x="4854720" y="73013"/>
                </a:cubicBezTo>
                <a:cubicBezTo>
                  <a:pt x="4853888" y="106655"/>
                  <a:pt x="4853042" y="134181"/>
                  <a:pt x="4852182" y="155591"/>
                </a:cubicBezTo>
                <a:cubicBezTo>
                  <a:pt x="4860442" y="154788"/>
                  <a:pt x="4871089" y="153465"/>
                  <a:pt x="4884125" y="151622"/>
                </a:cubicBezTo>
                <a:cubicBezTo>
                  <a:pt x="4897160" y="149779"/>
                  <a:pt x="4907467" y="153088"/>
                  <a:pt x="4915045" y="161549"/>
                </a:cubicBezTo>
                <a:cubicBezTo>
                  <a:pt x="4922625" y="170010"/>
                  <a:pt x="4920585" y="174534"/>
                  <a:pt x="4908926" y="175122"/>
                </a:cubicBezTo>
                <a:cubicBezTo>
                  <a:pt x="4897267" y="175710"/>
                  <a:pt x="4875650" y="176764"/>
                  <a:pt x="4844072" y="178284"/>
                </a:cubicBezTo>
                <a:cubicBezTo>
                  <a:pt x="4861438" y="193600"/>
                  <a:pt x="4880038" y="207427"/>
                  <a:pt x="4899870" y="219767"/>
                </a:cubicBezTo>
                <a:cubicBezTo>
                  <a:pt x="4919703" y="232107"/>
                  <a:pt x="4938983" y="240739"/>
                  <a:pt x="4957711" y="245665"/>
                </a:cubicBezTo>
                <a:cubicBezTo>
                  <a:pt x="4976439" y="250591"/>
                  <a:pt x="4982341" y="254599"/>
                  <a:pt x="4975414" y="257690"/>
                </a:cubicBezTo>
                <a:cubicBezTo>
                  <a:pt x="4968488" y="260780"/>
                  <a:pt x="4958321" y="263010"/>
                  <a:pt x="4944913" y="264379"/>
                </a:cubicBezTo>
                <a:cubicBezTo>
                  <a:pt x="4931504" y="265749"/>
                  <a:pt x="4919982" y="265483"/>
                  <a:pt x="4910346" y="263583"/>
                </a:cubicBezTo>
                <a:cubicBezTo>
                  <a:pt x="4900709" y="261683"/>
                  <a:pt x="4892370" y="256980"/>
                  <a:pt x="4885329" y="249473"/>
                </a:cubicBezTo>
                <a:cubicBezTo>
                  <a:pt x="4878288" y="241965"/>
                  <a:pt x="4871082" y="233609"/>
                  <a:pt x="4863711" y="224402"/>
                </a:cubicBezTo>
                <a:lnTo>
                  <a:pt x="4827359" y="178714"/>
                </a:lnTo>
                <a:cubicBezTo>
                  <a:pt x="4813191" y="180450"/>
                  <a:pt x="4791322" y="183131"/>
                  <a:pt x="4761752" y="186759"/>
                </a:cubicBezTo>
                <a:cubicBezTo>
                  <a:pt x="4773440" y="192266"/>
                  <a:pt x="4776355" y="197751"/>
                  <a:pt x="4770496" y="203215"/>
                </a:cubicBezTo>
                <a:cubicBezTo>
                  <a:pt x="4764638" y="208678"/>
                  <a:pt x="4758114" y="215906"/>
                  <a:pt x="4750922" y="224897"/>
                </a:cubicBezTo>
                <a:cubicBezTo>
                  <a:pt x="4743730" y="233888"/>
                  <a:pt x="4732341" y="244801"/>
                  <a:pt x="4716753" y="257636"/>
                </a:cubicBezTo>
                <a:cubicBezTo>
                  <a:pt x="4701165" y="270470"/>
                  <a:pt x="4685617" y="278970"/>
                  <a:pt x="4670108" y="283136"/>
                </a:cubicBezTo>
                <a:cubicBezTo>
                  <a:pt x="4654599" y="287302"/>
                  <a:pt x="4653545" y="284570"/>
                  <a:pt x="4666946" y="274941"/>
                </a:cubicBezTo>
                <a:cubicBezTo>
                  <a:pt x="4680347" y="265311"/>
                  <a:pt x="4696103" y="250778"/>
                  <a:pt x="4714215" y="231339"/>
                </a:cubicBezTo>
                <a:cubicBezTo>
                  <a:pt x="4732326" y="211901"/>
                  <a:pt x="4741820" y="197959"/>
                  <a:pt x="4742694" y="189513"/>
                </a:cubicBezTo>
                <a:cubicBezTo>
                  <a:pt x="4734391" y="191262"/>
                  <a:pt x="4726332" y="193047"/>
                  <a:pt x="4718517" y="194869"/>
                </a:cubicBezTo>
                <a:cubicBezTo>
                  <a:pt x="4710701" y="196690"/>
                  <a:pt x="4702427" y="193528"/>
                  <a:pt x="4693694" y="185383"/>
                </a:cubicBezTo>
                <a:cubicBezTo>
                  <a:pt x="4684961" y="177237"/>
                  <a:pt x="4686022" y="173165"/>
                  <a:pt x="4696877" y="173165"/>
                </a:cubicBezTo>
                <a:cubicBezTo>
                  <a:pt x="4705639" y="173165"/>
                  <a:pt x="4724511" y="171100"/>
                  <a:pt x="4753493" y="166970"/>
                </a:cubicBezTo>
                <a:cubicBezTo>
                  <a:pt x="4753493" y="139738"/>
                  <a:pt x="4753091" y="112606"/>
                  <a:pt x="4752288" y="85575"/>
                </a:cubicBezTo>
                <a:cubicBezTo>
                  <a:pt x="4748645" y="86478"/>
                  <a:pt x="4744394" y="87378"/>
                  <a:pt x="4739532" y="88274"/>
                </a:cubicBezTo>
                <a:cubicBezTo>
                  <a:pt x="4734671" y="89171"/>
                  <a:pt x="4728358" y="85772"/>
                  <a:pt x="4720593" y="78078"/>
                </a:cubicBezTo>
                <a:cubicBezTo>
                  <a:pt x="4712827" y="70385"/>
                  <a:pt x="4714373" y="66538"/>
                  <a:pt x="4725228" y="66538"/>
                </a:cubicBezTo>
                <a:cubicBezTo>
                  <a:pt x="4733087" y="66538"/>
                  <a:pt x="4742056" y="65835"/>
                  <a:pt x="4752137" y="64430"/>
                </a:cubicBezTo>
                <a:cubicBezTo>
                  <a:pt x="4751248" y="58178"/>
                  <a:pt x="4750388" y="52962"/>
                  <a:pt x="4749556" y="48781"/>
                </a:cubicBezTo>
                <a:cubicBezTo>
                  <a:pt x="4748725" y="44601"/>
                  <a:pt x="4746695" y="39087"/>
                  <a:pt x="4743469" y="32240"/>
                </a:cubicBezTo>
                <a:cubicBezTo>
                  <a:pt x="4740242" y="25392"/>
                  <a:pt x="4742243" y="22679"/>
                  <a:pt x="4749470" y="24098"/>
                </a:cubicBezTo>
                <a:cubicBezTo>
                  <a:pt x="4756698" y="25518"/>
                  <a:pt x="4763925" y="27540"/>
                  <a:pt x="4771153" y="30164"/>
                </a:cubicBezTo>
                <a:cubicBezTo>
                  <a:pt x="4778380" y="32788"/>
                  <a:pt x="4781524" y="36492"/>
                  <a:pt x="4780585" y="41274"/>
                </a:cubicBezTo>
                <a:cubicBezTo>
                  <a:pt x="4779646" y="46057"/>
                  <a:pt x="4778767" y="52671"/>
                  <a:pt x="4777950" y="61118"/>
                </a:cubicBezTo>
                <a:cubicBezTo>
                  <a:pt x="4788318" y="60372"/>
                  <a:pt x="4805361" y="58307"/>
                  <a:pt x="4829080" y="54923"/>
                </a:cubicBezTo>
                <a:cubicBezTo>
                  <a:pt x="4829080" y="50405"/>
                  <a:pt x="4828646" y="43795"/>
                  <a:pt x="4827778" y="35090"/>
                </a:cubicBezTo>
                <a:cubicBezTo>
                  <a:pt x="4826911" y="26386"/>
                  <a:pt x="4824659" y="17975"/>
                  <a:pt x="4821024" y="9858"/>
                </a:cubicBezTo>
                <a:cubicBezTo>
                  <a:pt x="4818298" y="3771"/>
                  <a:pt x="4819175" y="503"/>
                  <a:pt x="4823656" y="5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415480" y="692696"/>
            <a:ext cx="11047494" cy="5876501"/>
            <a:chOff x="1516344" y="1196751"/>
            <a:chExt cx="11047494" cy="5876501"/>
          </a:xfrm>
        </p:grpSpPr>
        <p:grpSp>
          <p:nvGrpSpPr>
            <p:cNvPr id="6" name="组合 5"/>
            <p:cNvGrpSpPr/>
            <p:nvPr/>
          </p:nvGrpSpPr>
          <p:grpSpPr>
            <a:xfrm>
              <a:off x="1516344" y="1196751"/>
              <a:ext cx="11047494" cy="5876501"/>
              <a:chOff x="1516344" y="1280656"/>
              <a:chExt cx="11047494" cy="5876501"/>
            </a:xfrm>
          </p:grpSpPr>
          <p:pic>
            <p:nvPicPr>
              <p:cNvPr id="8" name="图片 7"/>
              <p:cNvPicPr>
                <a:picLocks noChangeAspect="1"/>
              </p:cNvPicPr>
              <p:nvPr/>
            </p:nvPicPr>
            <p:blipFill rotWithShape="1">
              <a:blip r:embed="rId1" cstate="email"/>
              <a:srcRect/>
              <a:stretch>
                <a:fillRect/>
              </a:stretch>
            </p:blipFill>
            <p:spPr>
              <a:xfrm>
                <a:off x="5042837" y="1280656"/>
                <a:ext cx="2166271" cy="921041"/>
              </a:xfrm>
              <a:prstGeom prst="rect">
                <a:avLst/>
              </a:prstGeom>
            </p:spPr>
          </p:pic>
          <p:sp>
            <p:nvSpPr>
              <p:cNvPr id="9" name="矩形: 圆角 8"/>
              <p:cNvSpPr/>
              <p:nvPr/>
            </p:nvSpPr>
            <p:spPr>
              <a:xfrm>
                <a:off x="1516344" y="2056006"/>
                <a:ext cx="9145016" cy="4265209"/>
              </a:xfrm>
              <a:prstGeom prst="roundRect">
                <a:avLst/>
              </a:prstGeom>
              <a:noFill/>
              <a:ln w="57150">
                <a:solidFill>
                  <a:srgbClr val="F1604B"/>
                </a:solidFill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10268853" y="4802382"/>
                <a:ext cx="2294985" cy="2354775"/>
              </a:xfrm>
              <a:prstGeom prst="rect">
                <a:avLst/>
              </a:prstGeom>
            </p:spPr>
          </p:pic>
        </p:grpSp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5403726" y="1384162"/>
              <a:ext cx="1574790" cy="500137"/>
            </a:xfrm>
            <a:prstGeom prst="rect">
              <a:avLst/>
            </a:prstGeom>
            <a:noFill/>
            <a:effectLst>
              <a:softEdge rad="0"/>
            </a:effectLst>
          </p:spPr>
          <p:txBody>
            <a:bodyPr wrap="none" lIns="68580" tIns="34290" rIns="68580" bIns="3429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b="1" dirty="0">
                  <a:gradFill flip="none" rotWithShape="1">
                    <a:gsLst>
                      <a:gs pos="9000">
                        <a:srgbClr val="0194A3"/>
                      </a:gs>
                      <a:gs pos="42000">
                        <a:srgbClr val="FF9A05"/>
                      </a:gs>
                      <a:gs pos="67000">
                        <a:srgbClr val="71B96F"/>
                      </a:gs>
                      <a:gs pos="92000">
                        <a:srgbClr val="D3443C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知识小结</a:t>
              </a:r>
              <a:endParaRPr lang="zh-CN" altLang="en-US" sz="2800" b="1" dirty="0">
                <a:gradFill flip="none" rotWithShape="1">
                  <a:gsLst>
                    <a:gs pos="9000">
                      <a:srgbClr val="0194A3"/>
                    </a:gs>
                    <a:gs pos="42000">
                      <a:srgbClr val="FF9A05"/>
                    </a:gs>
                    <a:gs pos="67000">
                      <a:srgbClr val="71B96F"/>
                    </a:gs>
                    <a:gs pos="92000">
                      <a:srgbClr val="D3443C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MH_Other_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6999288" y="1649413"/>
            <a:ext cx="681037" cy="682625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chemeClr val="bg2">
                <a:lumMod val="75000"/>
              </a:schemeClr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4000" kern="0" dirty="0">
                <a:solidFill>
                  <a:schemeClr val="bg1">
                    <a:lumMod val="50000"/>
                  </a:schemeClr>
                </a:solidFill>
                <a:latin typeface="+mn-lt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en-US" altLang="zh-CN" sz="4000" kern="0" dirty="0">
              <a:solidFill>
                <a:schemeClr val="bg1">
                  <a:lumMod val="50000"/>
                </a:schemeClr>
              </a:solidFill>
              <a:latin typeface="+mn-lt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MH_Other_2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6999288" y="2603501"/>
            <a:ext cx="681037" cy="682625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chemeClr val="bg2">
                <a:lumMod val="75000"/>
              </a:schemeClr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4000" kern="0" dirty="0">
                <a:solidFill>
                  <a:schemeClr val="bg1">
                    <a:lumMod val="50000"/>
                  </a:schemeClr>
                </a:solidFill>
                <a:latin typeface="+mn-lt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en-US" altLang="zh-CN" sz="4000" kern="0" dirty="0">
              <a:solidFill>
                <a:schemeClr val="bg1">
                  <a:lumMod val="50000"/>
                </a:schemeClr>
              </a:solidFill>
              <a:latin typeface="+mn-lt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MH_Other_3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6999288" y="3557588"/>
            <a:ext cx="681037" cy="682625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chemeClr val="bg2">
                <a:lumMod val="75000"/>
              </a:schemeClr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4000" kern="0" dirty="0">
                <a:solidFill>
                  <a:schemeClr val="bg1">
                    <a:lumMod val="50000"/>
                  </a:schemeClr>
                </a:solidFill>
                <a:latin typeface="+mn-lt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lang="en-US" altLang="zh-CN" sz="4000" kern="0" dirty="0">
              <a:solidFill>
                <a:schemeClr val="bg1">
                  <a:lumMod val="50000"/>
                </a:schemeClr>
              </a:solidFill>
              <a:latin typeface="+mn-lt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MH_Other_4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6999288" y="4513263"/>
            <a:ext cx="681037" cy="682625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chemeClr val="bg2">
                <a:lumMod val="75000"/>
              </a:schemeClr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4000" kern="0" dirty="0">
                <a:solidFill>
                  <a:schemeClr val="bg1">
                    <a:lumMod val="50000"/>
                  </a:schemeClr>
                </a:solidFill>
                <a:latin typeface="+mn-lt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endParaRPr lang="en-US" altLang="zh-CN" sz="4000" kern="0" dirty="0">
              <a:solidFill>
                <a:schemeClr val="bg1">
                  <a:lumMod val="50000"/>
                </a:schemeClr>
              </a:solidFill>
              <a:latin typeface="+mn-lt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MH_Text_1"/>
          <p:cNvSpPr/>
          <p:nvPr>
            <p:custDataLst>
              <p:tags r:id="rId5"/>
            </p:custDataLst>
          </p:nvPr>
        </p:nvSpPr>
        <p:spPr>
          <a:xfrm>
            <a:off x="8107370" y="1752601"/>
            <a:ext cx="2179637" cy="47307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dist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065" dirty="0">
                <a:solidFill>
                  <a:schemeClr val="bg1">
                    <a:lumMod val="50000"/>
                  </a:schemeClr>
                </a:solidFill>
                <a:latin typeface="+mn-lt"/>
                <a:ea typeface="微软雅黑" panose="020B0503020204020204" pitchFamily="34" charset="-122"/>
                <a:sym typeface="Arial" panose="020B0604020202020204" pitchFamily="34" charset="0"/>
              </a:rPr>
              <a:t>温故知新</a:t>
            </a:r>
            <a:endParaRPr lang="en-US" altLang="zh-CN" sz="3065" dirty="0">
              <a:solidFill>
                <a:schemeClr val="bg1">
                  <a:lumMod val="50000"/>
                </a:schemeClr>
              </a:solidFill>
              <a:latin typeface="+mn-lt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MH_Text_2"/>
          <p:cNvSpPr/>
          <p:nvPr>
            <p:custDataLst>
              <p:tags r:id="rId6"/>
            </p:custDataLst>
          </p:nvPr>
        </p:nvSpPr>
        <p:spPr>
          <a:xfrm>
            <a:off x="8107370" y="2706688"/>
            <a:ext cx="2179637" cy="47307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dist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065" dirty="0">
                <a:solidFill>
                  <a:schemeClr val="bg1">
                    <a:lumMod val="50000"/>
                  </a:schemeClr>
                </a:solidFill>
                <a:latin typeface="+mn-lt"/>
                <a:ea typeface="微软雅黑" panose="020B0503020204020204" pitchFamily="34" charset="-122"/>
                <a:sym typeface="Arial" panose="020B0604020202020204" pitchFamily="34" charset="0"/>
              </a:rPr>
              <a:t>新知探究</a:t>
            </a:r>
            <a:endParaRPr lang="en-US" altLang="zh-CN" sz="3065" dirty="0">
              <a:solidFill>
                <a:schemeClr val="bg1">
                  <a:lumMod val="50000"/>
                </a:schemeClr>
              </a:solidFill>
              <a:latin typeface="+mn-lt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MH_Text_3"/>
          <p:cNvSpPr/>
          <p:nvPr>
            <p:custDataLst>
              <p:tags r:id="rId7"/>
            </p:custDataLst>
          </p:nvPr>
        </p:nvSpPr>
        <p:spPr>
          <a:xfrm>
            <a:off x="8107370" y="3662363"/>
            <a:ext cx="2179637" cy="47307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dist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065" dirty="0">
                <a:solidFill>
                  <a:schemeClr val="bg1">
                    <a:lumMod val="50000"/>
                  </a:schemeClr>
                </a:solidFill>
                <a:latin typeface="+mn-lt"/>
                <a:ea typeface="微软雅黑" panose="020B0503020204020204" pitchFamily="34" charset="-122"/>
                <a:sym typeface="Arial" panose="020B0604020202020204" pitchFamily="34" charset="0"/>
              </a:rPr>
              <a:t>课堂练习</a:t>
            </a:r>
            <a:endParaRPr lang="en-US" altLang="zh-CN" sz="3065" dirty="0">
              <a:solidFill>
                <a:schemeClr val="bg1">
                  <a:lumMod val="50000"/>
                </a:schemeClr>
              </a:solidFill>
              <a:latin typeface="+mn-lt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MH_Text_4"/>
          <p:cNvSpPr/>
          <p:nvPr>
            <p:custDataLst>
              <p:tags r:id="rId8"/>
            </p:custDataLst>
          </p:nvPr>
        </p:nvSpPr>
        <p:spPr>
          <a:xfrm>
            <a:off x="8107370" y="4616451"/>
            <a:ext cx="2179637" cy="47307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dist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065" dirty="0">
                <a:solidFill>
                  <a:schemeClr val="bg1">
                    <a:lumMod val="50000"/>
                  </a:schemeClr>
                </a:solidFill>
                <a:latin typeface="+mn-lt"/>
                <a:ea typeface="微软雅黑" panose="020B0503020204020204" pitchFamily="34" charset="-122"/>
                <a:sym typeface="Arial" panose="020B0604020202020204" pitchFamily="34" charset="0"/>
              </a:rPr>
              <a:t>课堂小结</a:t>
            </a:r>
            <a:endParaRPr lang="en-US" altLang="zh-CN" sz="3065" dirty="0">
              <a:solidFill>
                <a:schemeClr val="bg1">
                  <a:lumMod val="50000"/>
                </a:schemeClr>
              </a:solidFill>
              <a:latin typeface="+mn-lt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MH_Others_1"/>
          <p:cNvSpPr txBox="1"/>
          <p:nvPr>
            <p:custDataLst>
              <p:tags r:id="rId9"/>
            </p:custDataLst>
          </p:nvPr>
        </p:nvSpPr>
        <p:spPr>
          <a:xfrm>
            <a:off x="4579938" y="1363432"/>
            <a:ext cx="2724150" cy="2313454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6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目</a:t>
            </a:r>
            <a:r>
              <a:rPr lang="zh-CN" altLang="en-US" sz="8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微软雅黑" panose="020B0503020204020204" pitchFamily="34" charset="-122"/>
                <a:sym typeface="Arial" panose="020B0604020202020204" pitchFamily="34" charset="0"/>
              </a:rPr>
              <a:t>  </a:t>
            </a:r>
            <a:endParaRPr lang="en-US" altLang="zh-CN" sz="88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indent="-342900" algn="ctr" defTabSz="914400" eaLnBrk="1" hangingPunct="1"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en-US" sz="6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录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MH_Others_2"/>
          <p:cNvSpPr txBox="1"/>
          <p:nvPr>
            <p:custDataLst>
              <p:tags r:id="rId10"/>
            </p:custDataLst>
          </p:nvPr>
        </p:nvSpPr>
        <p:spPr>
          <a:xfrm>
            <a:off x="5181153" y="2298701"/>
            <a:ext cx="387798" cy="2519362"/>
          </a:xfrm>
          <a:prstGeom prst="rect">
            <a:avLst/>
          </a:prstGeom>
          <a:noFill/>
        </p:spPr>
        <p:txBody>
          <a:bodyPr vert="eaVert" lIns="0" tIns="0" rIns="0" bIns="0">
            <a:spAutoFit/>
          </a:bodyPr>
          <a:lstStyle/>
          <a:p>
            <a:pPr indent="-342900" algn="ctr" defTabSz="914400" eaLnBrk="1" hangingPunct="1">
              <a:lnSpc>
                <a:spcPct val="90000"/>
              </a:lnSpc>
              <a:spcBef>
                <a:spcPts val="1000"/>
              </a:spcBef>
              <a:defRPr/>
            </a:pPr>
            <a:r>
              <a:rPr lang="en-US" altLang="zh-CN" sz="2800" b="1" dirty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2800" b="1" dirty="0">
              <a:gradFill flip="none" rotWithShape="1">
                <a:gsLst>
                  <a:gs pos="5000">
                    <a:srgbClr val="C00000"/>
                  </a:gs>
                  <a:gs pos="26000">
                    <a:srgbClr val="FF9A05"/>
                  </a:gs>
                  <a:gs pos="48000">
                    <a:srgbClr val="92D050"/>
                  </a:gs>
                  <a:gs pos="73000">
                    <a:srgbClr val="00B0F0"/>
                  </a:gs>
                  <a:gs pos="97000">
                    <a:srgbClr val="7030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5" name="图片 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58763" y="1603375"/>
            <a:ext cx="5837237" cy="470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2"/>
    </p:custData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14" grpId="0" animBg="1"/>
      <p:bldP spid="16" grpId="0" animBg="1"/>
      <p:bldP spid="10" grpId="0" animBg="1"/>
      <p:bldP spid="20" grpId="0"/>
      <p:bldP spid="21" grpId="0"/>
      <p:bldP spid="22" grpId="0"/>
      <p:bldP spid="23" grpId="0"/>
      <p:bldP spid="25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379787" y="2224685"/>
            <a:ext cx="3776663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342900" algn="ctr" defTabSz="914400" eaLnBrk="1" hangingPunct="1"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en-US" sz="6000" b="1" dirty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温故知新</a:t>
            </a:r>
            <a:endParaRPr lang="zh-CN" altLang="en-US" sz="6000" b="1" dirty="0">
              <a:gradFill flip="none" rotWithShape="1">
                <a:gsLst>
                  <a:gs pos="5000">
                    <a:srgbClr val="C00000"/>
                  </a:gs>
                  <a:gs pos="26000">
                    <a:srgbClr val="FF9A05"/>
                  </a:gs>
                  <a:gs pos="48000">
                    <a:srgbClr val="92D050"/>
                  </a:gs>
                  <a:gs pos="73000">
                    <a:srgbClr val="00B0F0"/>
                  </a:gs>
                  <a:gs pos="97000">
                    <a:srgbClr val="7030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65537" y="3577432"/>
            <a:ext cx="4162425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12192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Arial" panose="020B0604020202020204" pitchFamily="34" charset="0"/>
                <a:sym typeface="+mn-lt"/>
              </a:rPr>
              <a:t>学而时习之，不亦说乎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Arial" panose="020B0604020202020204" pitchFamily="34" charset="0"/>
              <a:sym typeface="+mn-lt"/>
            </a:endParaRPr>
          </a:p>
        </p:txBody>
      </p:sp>
      <p:sp>
        <p:nvSpPr>
          <p:cNvPr id="6" name="椭圆 5"/>
          <p:cNvSpPr>
            <a:spLocks noChangeAspect="1"/>
          </p:cNvSpPr>
          <p:nvPr/>
        </p:nvSpPr>
        <p:spPr>
          <a:xfrm>
            <a:off x="906462" y="2363788"/>
            <a:ext cx="2087563" cy="2085975"/>
          </a:xfrm>
          <a:prstGeom prst="ellipse">
            <a:avLst/>
          </a:prstGeom>
          <a:gradFill>
            <a:gsLst>
              <a:gs pos="0">
                <a:srgbClr val="C00000"/>
              </a:gs>
              <a:gs pos="22000">
                <a:srgbClr val="FFC000"/>
              </a:gs>
              <a:gs pos="84000">
                <a:srgbClr val="00B0F0"/>
              </a:gs>
              <a:gs pos="62000">
                <a:srgbClr val="00B050"/>
              </a:gs>
              <a:gs pos="42000">
                <a:srgbClr val="92D050"/>
              </a:gs>
              <a:gs pos="100000">
                <a:srgbClr val="7030A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4800" dirty="0">
                <a:solidFill>
                  <a:schemeClr val="tx1"/>
                </a:solidFill>
              </a:rPr>
              <a:t>03</a:t>
            </a:r>
            <a:endParaRPr lang="zh-CN" altLang="en-US" sz="4800" dirty="0">
              <a:solidFill>
                <a:schemeClr val="tx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1208087" y="2513013"/>
            <a:ext cx="1800225" cy="18002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20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8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2994025" y="3419476"/>
            <a:ext cx="4705350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956550" y="1323181"/>
            <a:ext cx="4210050" cy="421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立方体 21"/>
          <p:cNvSpPr/>
          <p:nvPr/>
        </p:nvSpPr>
        <p:spPr>
          <a:xfrm>
            <a:off x="2803733" y="4358733"/>
            <a:ext cx="432000" cy="432000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: 形状 33"/>
          <p:cNvSpPr/>
          <p:nvPr/>
        </p:nvSpPr>
        <p:spPr>
          <a:xfrm>
            <a:off x="2423592" y="1772816"/>
            <a:ext cx="4536996" cy="578882"/>
          </a:xfrm>
          <a:custGeom>
            <a:avLst/>
            <a:gdLst>
              <a:gd name="connsiteX0" fmla="*/ 96482 w 4536996"/>
              <a:gd name="connsiteY0" fmla="*/ 0 h 578882"/>
              <a:gd name="connsiteX1" fmla="*/ 4440514 w 4536996"/>
              <a:gd name="connsiteY1" fmla="*/ 0 h 578882"/>
              <a:gd name="connsiteX2" fmla="*/ 4536996 w 4536996"/>
              <a:gd name="connsiteY2" fmla="*/ 96482 h 578882"/>
              <a:gd name="connsiteX3" fmla="*/ 4536996 w 4536996"/>
              <a:gd name="connsiteY3" fmla="*/ 482400 h 578882"/>
              <a:gd name="connsiteX4" fmla="*/ 4440514 w 4536996"/>
              <a:gd name="connsiteY4" fmla="*/ 578882 h 578882"/>
              <a:gd name="connsiteX5" fmla="*/ 96482 w 4536996"/>
              <a:gd name="connsiteY5" fmla="*/ 578882 h 578882"/>
              <a:gd name="connsiteX6" fmla="*/ 0 w 4536996"/>
              <a:gd name="connsiteY6" fmla="*/ 482400 h 578882"/>
              <a:gd name="connsiteX7" fmla="*/ 0 w 4536996"/>
              <a:gd name="connsiteY7" fmla="*/ 96482 h 578882"/>
              <a:gd name="connsiteX8" fmla="*/ 96482 w 4536996"/>
              <a:gd name="connsiteY8" fmla="*/ 0 h 578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36996" h="578882">
                <a:moveTo>
                  <a:pt x="96482" y="0"/>
                </a:moveTo>
                <a:lnTo>
                  <a:pt x="4440514" y="0"/>
                </a:lnTo>
                <a:cubicBezTo>
                  <a:pt x="4493800" y="0"/>
                  <a:pt x="4536996" y="43196"/>
                  <a:pt x="4536996" y="96482"/>
                </a:cubicBezTo>
                <a:lnTo>
                  <a:pt x="4536996" y="482400"/>
                </a:lnTo>
                <a:cubicBezTo>
                  <a:pt x="4536996" y="535686"/>
                  <a:pt x="4493800" y="578882"/>
                  <a:pt x="4440514" y="578882"/>
                </a:cubicBezTo>
                <a:lnTo>
                  <a:pt x="96482" y="578882"/>
                </a:lnTo>
                <a:cubicBezTo>
                  <a:pt x="43196" y="578882"/>
                  <a:pt x="0" y="535686"/>
                  <a:pt x="0" y="482400"/>
                </a:cubicBezTo>
                <a:lnTo>
                  <a:pt x="0" y="96482"/>
                </a:lnTo>
                <a:cubicBezTo>
                  <a:pt x="0" y="43196"/>
                  <a:pt x="43196" y="0"/>
                  <a:pt x="96482" y="0"/>
                </a:cubicBezTo>
                <a:close/>
              </a:path>
            </a:pathLst>
          </a:cu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square">
            <a:no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摆从一个方向确定的几何体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567610" y="2516480"/>
            <a:ext cx="7451665" cy="1284006"/>
            <a:chOff x="1115616" y="1929747"/>
            <a:chExt cx="7451665" cy="1284006"/>
          </a:xfrm>
        </p:grpSpPr>
        <p:sp>
          <p:nvSpPr>
            <p:cNvPr id="7" name="矩形 6"/>
            <p:cNvSpPr/>
            <p:nvPr/>
          </p:nvSpPr>
          <p:spPr>
            <a:xfrm>
              <a:off x="1115616" y="1929747"/>
              <a:ext cx="7451665" cy="12840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atinLnBrk="1">
                <a:lnSpc>
                  <a:spcPct val="150000"/>
                </a:lnSpc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如果从正面看到的是       ，用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个小正方体可以怎样摆？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4499992" y="1929747"/>
              <a:ext cx="1080122" cy="726536"/>
              <a:chOff x="3851920" y="3504216"/>
              <a:chExt cx="1080122" cy="726536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3851920" y="3870712"/>
                <a:ext cx="360040" cy="360040"/>
              </a:xfrm>
              <a:prstGeom prst="rect">
                <a:avLst/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4213049" y="3870712"/>
                <a:ext cx="360040" cy="360040"/>
              </a:xfrm>
              <a:prstGeom prst="rect">
                <a:avLst/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4572002" y="3864256"/>
                <a:ext cx="360040" cy="360040"/>
              </a:xfrm>
              <a:prstGeom prst="rect">
                <a:avLst/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4571999" y="3504216"/>
                <a:ext cx="360040" cy="360040"/>
              </a:xfrm>
              <a:prstGeom prst="rect">
                <a:avLst/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5" name="立方体 14"/>
          <p:cNvSpPr/>
          <p:nvPr/>
        </p:nvSpPr>
        <p:spPr>
          <a:xfrm>
            <a:off x="2703555" y="4462324"/>
            <a:ext cx="432000" cy="432000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立方体 15"/>
          <p:cNvSpPr/>
          <p:nvPr/>
        </p:nvSpPr>
        <p:spPr>
          <a:xfrm>
            <a:off x="3031559" y="4462324"/>
            <a:ext cx="432000" cy="432000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立方体 17"/>
          <p:cNvSpPr/>
          <p:nvPr/>
        </p:nvSpPr>
        <p:spPr>
          <a:xfrm>
            <a:off x="3359696" y="4462324"/>
            <a:ext cx="432000" cy="432000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立方体 20"/>
          <p:cNvSpPr/>
          <p:nvPr/>
        </p:nvSpPr>
        <p:spPr>
          <a:xfrm>
            <a:off x="3359696" y="4133691"/>
            <a:ext cx="432000" cy="432000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立方体 22"/>
          <p:cNvSpPr/>
          <p:nvPr/>
        </p:nvSpPr>
        <p:spPr>
          <a:xfrm>
            <a:off x="5658145" y="4302767"/>
            <a:ext cx="432000" cy="432000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立方体 23"/>
          <p:cNvSpPr/>
          <p:nvPr/>
        </p:nvSpPr>
        <p:spPr>
          <a:xfrm>
            <a:off x="5263988" y="4406358"/>
            <a:ext cx="432000" cy="432000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立方体 24"/>
          <p:cNvSpPr/>
          <p:nvPr/>
        </p:nvSpPr>
        <p:spPr>
          <a:xfrm>
            <a:off x="5591992" y="4406358"/>
            <a:ext cx="432000" cy="432000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立方体 25"/>
          <p:cNvSpPr/>
          <p:nvPr/>
        </p:nvSpPr>
        <p:spPr>
          <a:xfrm>
            <a:off x="5920129" y="4406358"/>
            <a:ext cx="432000" cy="432000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立方体 26"/>
          <p:cNvSpPr/>
          <p:nvPr/>
        </p:nvSpPr>
        <p:spPr>
          <a:xfrm>
            <a:off x="5920129" y="4077725"/>
            <a:ext cx="432000" cy="432000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立方体 27"/>
          <p:cNvSpPr/>
          <p:nvPr/>
        </p:nvSpPr>
        <p:spPr>
          <a:xfrm>
            <a:off x="8685699" y="4266154"/>
            <a:ext cx="432000" cy="432000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立方体 28"/>
          <p:cNvSpPr/>
          <p:nvPr/>
        </p:nvSpPr>
        <p:spPr>
          <a:xfrm>
            <a:off x="7928284" y="4369745"/>
            <a:ext cx="432000" cy="432000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立方体 29"/>
          <p:cNvSpPr/>
          <p:nvPr/>
        </p:nvSpPr>
        <p:spPr>
          <a:xfrm>
            <a:off x="8256288" y="4369745"/>
            <a:ext cx="432000" cy="432000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立方体 30"/>
          <p:cNvSpPr/>
          <p:nvPr/>
        </p:nvSpPr>
        <p:spPr>
          <a:xfrm>
            <a:off x="8584425" y="4369745"/>
            <a:ext cx="432000" cy="432000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立方体 31"/>
          <p:cNvSpPr/>
          <p:nvPr/>
        </p:nvSpPr>
        <p:spPr>
          <a:xfrm>
            <a:off x="8584425" y="4041112"/>
            <a:ext cx="432000" cy="432000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763457" y="4941168"/>
            <a:ext cx="1428543" cy="17394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15" grpId="0" animBg="1"/>
      <p:bldP spid="16" grpId="0" animBg="1"/>
      <p:bldP spid="18" grpId="0" animBg="1"/>
      <p:bldP spid="21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: 形状 22"/>
          <p:cNvSpPr/>
          <p:nvPr/>
        </p:nvSpPr>
        <p:spPr>
          <a:xfrm>
            <a:off x="2063553" y="1484784"/>
            <a:ext cx="4536995" cy="578882"/>
          </a:xfrm>
          <a:custGeom>
            <a:avLst/>
            <a:gdLst>
              <a:gd name="connsiteX0" fmla="*/ 96482 w 4536995"/>
              <a:gd name="connsiteY0" fmla="*/ 0 h 578882"/>
              <a:gd name="connsiteX1" fmla="*/ 4440514 w 4536995"/>
              <a:gd name="connsiteY1" fmla="*/ 0 h 578882"/>
              <a:gd name="connsiteX2" fmla="*/ 4529414 w 4536995"/>
              <a:gd name="connsiteY2" fmla="*/ 58927 h 578882"/>
              <a:gd name="connsiteX3" fmla="*/ 4536995 w 4536995"/>
              <a:gd name="connsiteY3" fmla="*/ 96477 h 578882"/>
              <a:gd name="connsiteX4" fmla="*/ 4536995 w 4536995"/>
              <a:gd name="connsiteY4" fmla="*/ 482405 h 578882"/>
              <a:gd name="connsiteX5" fmla="*/ 4529414 w 4536995"/>
              <a:gd name="connsiteY5" fmla="*/ 519955 h 578882"/>
              <a:gd name="connsiteX6" fmla="*/ 4440514 w 4536995"/>
              <a:gd name="connsiteY6" fmla="*/ 578882 h 578882"/>
              <a:gd name="connsiteX7" fmla="*/ 96482 w 4536995"/>
              <a:gd name="connsiteY7" fmla="*/ 578882 h 578882"/>
              <a:gd name="connsiteX8" fmla="*/ 0 w 4536995"/>
              <a:gd name="connsiteY8" fmla="*/ 482400 h 578882"/>
              <a:gd name="connsiteX9" fmla="*/ 0 w 4536995"/>
              <a:gd name="connsiteY9" fmla="*/ 96482 h 578882"/>
              <a:gd name="connsiteX10" fmla="*/ 96482 w 4536995"/>
              <a:gd name="connsiteY10" fmla="*/ 0 h 578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536995" h="578882">
                <a:moveTo>
                  <a:pt x="96482" y="0"/>
                </a:moveTo>
                <a:lnTo>
                  <a:pt x="4440514" y="0"/>
                </a:lnTo>
                <a:cubicBezTo>
                  <a:pt x="4480479" y="0"/>
                  <a:pt x="4514768" y="24298"/>
                  <a:pt x="4529414" y="58927"/>
                </a:cubicBezTo>
                <a:lnTo>
                  <a:pt x="4536995" y="96477"/>
                </a:lnTo>
                <a:lnTo>
                  <a:pt x="4536995" y="482405"/>
                </a:lnTo>
                <a:lnTo>
                  <a:pt x="4529414" y="519955"/>
                </a:lnTo>
                <a:cubicBezTo>
                  <a:pt x="4514768" y="554584"/>
                  <a:pt x="4480479" y="578882"/>
                  <a:pt x="4440514" y="578882"/>
                </a:cubicBezTo>
                <a:lnTo>
                  <a:pt x="96482" y="578882"/>
                </a:lnTo>
                <a:cubicBezTo>
                  <a:pt x="43196" y="578882"/>
                  <a:pt x="0" y="535686"/>
                  <a:pt x="0" y="482400"/>
                </a:cubicBezTo>
                <a:lnTo>
                  <a:pt x="0" y="96482"/>
                </a:lnTo>
                <a:cubicBezTo>
                  <a:pt x="0" y="43196"/>
                  <a:pt x="43196" y="0"/>
                  <a:pt x="96482" y="0"/>
                </a:cubicBezTo>
                <a:close/>
              </a:path>
            </a:pathLst>
          </a:cu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square">
            <a:no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摆从一个方向确定的几何体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034196" y="3318936"/>
            <a:ext cx="6552728" cy="227377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38254" y="3703662"/>
            <a:ext cx="557960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从同一方向观察不同的几何体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看到的图形可能相同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但摆法不同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小正方体的个数也不相同。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706192" y="2264165"/>
            <a:ext cx="6414144" cy="853212"/>
            <a:chOff x="1251563" y="3415275"/>
            <a:chExt cx="6414144" cy="853212"/>
          </a:xfrm>
        </p:grpSpPr>
        <p:sp>
          <p:nvSpPr>
            <p:cNvPr id="5" name="立方体 4"/>
            <p:cNvSpPr/>
            <p:nvPr/>
          </p:nvSpPr>
          <p:spPr>
            <a:xfrm>
              <a:off x="1351741" y="3732896"/>
              <a:ext cx="432000" cy="432000"/>
            </a:xfrm>
            <a:prstGeom prst="cube">
              <a:avLst/>
            </a:prstGeom>
            <a:solidFill>
              <a:srgbClr val="FFFCD9"/>
            </a:solidFill>
            <a:ln w="19050">
              <a:solidFill>
                <a:srgbClr val="0C9E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立方体 5"/>
            <p:cNvSpPr/>
            <p:nvPr/>
          </p:nvSpPr>
          <p:spPr>
            <a:xfrm>
              <a:off x="1251563" y="3836487"/>
              <a:ext cx="432000" cy="432000"/>
            </a:xfrm>
            <a:prstGeom prst="cube">
              <a:avLst/>
            </a:prstGeom>
            <a:solidFill>
              <a:srgbClr val="FFFCD9"/>
            </a:solidFill>
            <a:ln w="19050">
              <a:solidFill>
                <a:srgbClr val="0C9E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立方体 6"/>
            <p:cNvSpPr/>
            <p:nvPr/>
          </p:nvSpPr>
          <p:spPr>
            <a:xfrm>
              <a:off x="1579567" y="3836487"/>
              <a:ext cx="432000" cy="432000"/>
            </a:xfrm>
            <a:prstGeom prst="cube">
              <a:avLst/>
            </a:prstGeom>
            <a:solidFill>
              <a:srgbClr val="FFFCD9"/>
            </a:solidFill>
            <a:ln w="19050">
              <a:solidFill>
                <a:srgbClr val="0C9E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立方体 7"/>
            <p:cNvSpPr/>
            <p:nvPr/>
          </p:nvSpPr>
          <p:spPr>
            <a:xfrm>
              <a:off x="1907704" y="3836487"/>
              <a:ext cx="432000" cy="432000"/>
            </a:xfrm>
            <a:prstGeom prst="cube">
              <a:avLst/>
            </a:prstGeom>
            <a:solidFill>
              <a:srgbClr val="FFFCD9"/>
            </a:solidFill>
            <a:ln w="19050">
              <a:solidFill>
                <a:srgbClr val="0C9E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立方体 8"/>
            <p:cNvSpPr/>
            <p:nvPr/>
          </p:nvSpPr>
          <p:spPr>
            <a:xfrm>
              <a:off x="1907704" y="3507854"/>
              <a:ext cx="432000" cy="432000"/>
            </a:xfrm>
            <a:prstGeom prst="cube">
              <a:avLst/>
            </a:prstGeom>
            <a:solidFill>
              <a:srgbClr val="FFFCD9"/>
            </a:solidFill>
            <a:ln w="19050">
              <a:solidFill>
                <a:srgbClr val="0C9E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立方体 9"/>
            <p:cNvSpPr/>
            <p:nvPr/>
          </p:nvSpPr>
          <p:spPr>
            <a:xfrm>
              <a:off x="4206153" y="3676930"/>
              <a:ext cx="432000" cy="432000"/>
            </a:xfrm>
            <a:prstGeom prst="cube">
              <a:avLst/>
            </a:prstGeom>
            <a:solidFill>
              <a:srgbClr val="FFFCD9"/>
            </a:solidFill>
            <a:ln w="19050">
              <a:solidFill>
                <a:srgbClr val="0C9E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立方体 10"/>
            <p:cNvSpPr/>
            <p:nvPr/>
          </p:nvSpPr>
          <p:spPr>
            <a:xfrm>
              <a:off x="3811996" y="3780521"/>
              <a:ext cx="432000" cy="432000"/>
            </a:xfrm>
            <a:prstGeom prst="cube">
              <a:avLst/>
            </a:prstGeom>
            <a:solidFill>
              <a:srgbClr val="FFFCD9"/>
            </a:solidFill>
            <a:ln w="19050">
              <a:solidFill>
                <a:srgbClr val="0C9E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立方体 11"/>
            <p:cNvSpPr/>
            <p:nvPr/>
          </p:nvSpPr>
          <p:spPr>
            <a:xfrm>
              <a:off x="4140000" y="3780521"/>
              <a:ext cx="432000" cy="432000"/>
            </a:xfrm>
            <a:prstGeom prst="cube">
              <a:avLst/>
            </a:prstGeom>
            <a:solidFill>
              <a:srgbClr val="FFFCD9"/>
            </a:solidFill>
            <a:ln w="19050">
              <a:solidFill>
                <a:srgbClr val="0C9E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立方体 12"/>
            <p:cNvSpPr/>
            <p:nvPr/>
          </p:nvSpPr>
          <p:spPr>
            <a:xfrm>
              <a:off x="4468137" y="3780521"/>
              <a:ext cx="432000" cy="432000"/>
            </a:xfrm>
            <a:prstGeom prst="cube">
              <a:avLst/>
            </a:prstGeom>
            <a:solidFill>
              <a:srgbClr val="FFFCD9"/>
            </a:solidFill>
            <a:ln w="19050">
              <a:solidFill>
                <a:srgbClr val="0C9E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立方体 13"/>
            <p:cNvSpPr/>
            <p:nvPr/>
          </p:nvSpPr>
          <p:spPr>
            <a:xfrm>
              <a:off x="4468137" y="3451888"/>
              <a:ext cx="432000" cy="432000"/>
            </a:xfrm>
            <a:prstGeom prst="cube">
              <a:avLst/>
            </a:prstGeom>
            <a:solidFill>
              <a:srgbClr val="FFFCD9"/>
            </a:solidFill>
            <a:ln w="19050">
              <a:solidFill>
                <a:srgbClr val="0C9E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立方体 14"/>
            <p:cNvSpPr/>
            <p:nvPr/>
          </p:nvSpPr>
          <p:spPr>
            <a:xfrm>
              <a:off x="7233707" y="3640317"/>
              <a:ext cx="432000" cy="432000"/>
            </a:xfrm>
            <a:prstGeom prst="cube">
              <a:avLst/>
            </a:prstGeom>
            <a:solidFill>
              <a:srgbClr val="FFFCD9"/>
            </a:solidFill>
            <a:ln w="19050">
              <a:solidFill>
                <a:srgbClr val="0C9E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立方体 15"/>
            <p:cNvSpPr/>
            <p:nvPr/>
          </p:nvSpPr>
          <p:spPr>
            <a:xfrm>
              <a:off x="6476292" y="3743908"/>
              <a:ext cx="432000" cy="432000"/>
            </a:xfrm>
            <a:prstGeom prst="cube">
              <a:avLst/>
            </a:prstGeom>
            <a:solidFill>
              <a:srgbClr val="FFFCD9"/>
            </a:solidFill>
            <a:ln w="19050">
              <a:solidFill>
                <a:srgbClr val="0C9E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立方体 16"/>
            <p:cNvSpPr/>
            <p:nvPr/>
          </p:nvSpPr>
          <p:spPr>
            <a:xfrm>
              <a:off x="6804296" y="3743908"/>
              <a:ext cx="432000" cy="432000"/>
            </a:xfrm>
            <a:prstGeom prst="cube">
              <a:avLst/>
            </a:prstGeom>
            <a:solidFill>
              <a:srgbClr val="FFFCD9"/>
            </a:solidFill>
            <a:ln w="19050">
              <a:solidFill>
                <a:srgbClr val="0C9E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立方体 17"/>
            <p:cNvSpPr/>
            <p:nvPr/>
          </p:nvSpPr>
          <p:spPr>
            <a:xfrm>
              <a:off x="7132433" y="3743908"/>
              <a:ext cx="432000" cy="432000"/>
            </a:xfrm>
            <a:prstGeom prst="cube">
              <a:avLst/>
            </a:prstGeom>
            <a:solidFill>
              <a:srgbClr val="FFFCD9"/>
            </a:solidFill>
            <a:ln w="19050">
              <a:solidFill>
                <a:srgbClr val="0C9E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立方体 18"/>
            <p:cNvSpPr/>
            <p:nvPr/>
          </p:nvSpPr>
          <p:spPr>
            <a:xfrm>
              <a:off x="7132433" y="3415275"/>
              <a:ext cx="432000" cy="432000"/>
            </a:xfrm>
            <a:prstGeom prst="cube">
              <a:avLst/>
            </a:prstGeom>
            <a:solidFill>
              <a:srgbClr val="FFFCD9"/>
            </a:solidFill>
            <a:ln w="19050">
              <a:solidFill>
                <a:srgbClr val="0C9ED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763457" y="4941168"/>
            <a:ext cx="1428543" cy="17394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立方体 41"/>
          <p:cNvSpPr/>
          <p:nvPr/>
        </p:nvSpPr>
        <p:spPr>
          <a:xfrm>
            <a:off x="5669495" y="4583382"/>
            <a:ext cx="559769" cy="559769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立方体 40"/>
          <p:cNvSpPr/>
          <p:nvPr/>
        </p:nvSpPr>
        <p:spPr>
          <a:xfrm>
            <a:off x="6085690" y="4582629"/>
            <a:ext cx="559769" cy="559769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>
            <a:off x="2207568" y="1492091"/>
            <a:ext cx="2750364" cy="578882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按要求摆几何体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任意多边形: 形状 44"/>
          <p:cNvSpPr/>
          <p:nvPr/>
        </p:nvSpPr>
        <p:spPr>
          <a:xfrm>
            <a:off x="2605465" y="2349271"/>
            <a:ext cx="6192548" cy="316292"/>
          </a:xfrm>
          <a:custGeom>
            <a:avLst/>
            <a:gdLst/>
            <a:ahLst/>
            <a:cxnLst/>
            <a:rect l="l" t="t" r="r" b="b"/>
            <a:pathLst>
              <a:path w="6192548" h="316292">
                <a:moveTo>
                  <a:pt x="6146931" y="223357"/>
                </a:moveTo>
                <a:cubicBezTo>
                  <a:pt x="6143560" y="223547"/>
                  <a:pt x="6140281" y="224827"/>
                  <a:pt x="6137093" y="227196"/>
                </a:cubicBezTo>
                <a:cubicBezTo>
                  <a:pt x="6130719" y="231936"/>
                  <a:pt x="6127533" y="238253"/>
                  <a:pt x="6127533" y="246147"/>
                </a:cubicBezTo>
                <a:cubicBezTo>
                  <a:pt x="6127533" y="254041"/>
                  <a:pt x="6131081" y="259967"/>
                  <a:pt x="6138180" y="263925"/>
                </a:cubicBezTo>
                <a:cubicBezTo>
                  <a:pt x="6145279" y="267883"/>
                  <a:pt x="6152227" y="267682"/>
                  <a:pt x="6159023" y="263323"/>
                </a:cubicBezTo>
                <a:cubicBezTo>
                  <a:pt x="6165821" y="258949"/>
                  <a:pt x="6169015" y="252639"/>
                  <a:pt x="6168606" y="244394"/>
                </a:cubicBezTo>
                <a:cubicBezTo>
                  <a:pt x="6168197" y="236148"/>
                  <a:pt x="6164437" y="230036"/>
                  <a:pt x="6157324" y="226056"/>
                </a:cubicBezTo>
                <a:cubicBezTo>
                  <a:pt x="6153767" y="224066"/>
                  <a:pt x="6150303" y="223167"/>
                  <a:pt x="6146931" y="223357"/>
                </a:cubicBezTo>
                <a:close/>
                <a:moveTo>
                  <a:pt x="614826" y="220205"/>
                </a:moveTo>
                <a:cubicBezTo>
                  <a:pt x="613916" y="219223"/>
                  <a:pt x="603049" y="220510"/>
                  <a:pt x="582227" y="224066"/>
                </a:cubicBezTo>
                <a:lnTo>
                  <a:pt x="556953" y="226454"/>
                </a:lnTo>
                <a:cubicBezTo>
                  <a:pt x="558702" y="237181"/>
                  <a:pt x="559971" y="248954"/>
                  <a:pt x="560760" y="261774"/>
                </a:cubicBezTo>
                <a:cubicBezTo>
                  <a:pt x="575559" y="261846"/>
                  <a:pt x="592366" y="259838"/>
                  <a:pt x="611180" y="255751"/>
                </a:cubicBezTo>
                <a:cubicBezTo>
                  <a:pt x="613632" y="244308"/>
                  <a:pt x="615081" y="235768"/>
                  <a:pt x="615525" y="230132"/>
                </a:cubicBezTo>
                <a:cubicBezTo>
                  <a:pt x="615970" y="224497"/>
                  <a:pt x="615737" y="221188"/>
                  <a:pt x="614826" y="220205"/>
                </a:cubicBezTo>
                <a:close/>
                <a:moveTo>
                  <a:pt x="2059752" y="219291"/>
                </a:moveTo>
                <a:cubicBezTo>
                  <a:pt x="2076408" y="217915"/>
                  <a:pt x="2089601" y="222328"/>
                  <a:pt x="2099331" y="232531"/>
                </a:cubicBezTo>
                <a:cubicBezTo>
                  <a:pt x="2109061" y="242734"/>
                  <a:pt x="2111606" y="249735"/>
                  <a:pt x="2106967" y="253536"/>
                </a:cubicBezTo>
                <a:cubicBezTo>
                  <a:pt x="2102328" y="257336"/>
                  <a:pt x="2091842" y="257884"/>
                  <a:pt x="2075508" y="255181"/>
                </a:cubicBezTo>
                <a:cubicBezTo>
                  <a:pt x="2059175" y="252478"/>
                  <a:pt x="2040913" y="251126"/>
                  <a:pt x="2020721" y="251126"/>
                </a:cubicBezTo>
                <a:cubicBezTo>
                  <a:pt x="2001090" y="251126"/>
                  <a:pt x="1979006" y="252019"/>
                  <a:pt x="1954470" y="253804"/>
                </a:cubicBezTo>
                <a:cubicBezTo>
                  <a:pt x="1929934" y="255590"/>
                  <a:pt x="1905010" y="258515"/>
                  <a:pt x="1879700" y="262581"/>
                </a:cubicBezTo>
                <a:cubicBezTo>
                  <a:pt x="1854389" y="266646"/>
                  <a:pt x="1837493" y="269805"/>
                  <a:pt x="1829011" y="272056"/>
                </a:cubicBezTo>
                <a:cubicBezTo>
                  <a:pt x="1820529" y="274307"/>
                  <a:pt x="1810387" y="272106"/>
                  <a:pt x="1798584" y="265452"/>
                </a:cubicBezTo>
                <a:cubicBezTo>
                  <a:pt x="1786453" y="255887"/>
                  <a:pt x="1784072" y="250427"/>
                  <a:pt x="1791443" y="249072"/>
                </a:cubicBezTo>
                <a:cubicBezTo>
                  <a:pt x="1798814" y="247717"/>
                  <a:pt x="1814488" y="245907"/>
                  <a:pt x="1838465" y="243641"/>
                </a:cubicBezTo>
                <a:cubicBezTo>
                  <a:pt x="1862442" y="241375"/>
                  <a:pt x="1882539" y="239342"/>
                  <a:pt x="1898758" y="237543"/>
                </a:cubicBezTo>
                <a:cubicBezTo>
                  <a:pt x="1914977" y="235743"/>
                  <a:pt x="1931733" y="233958"/>
                  <a:pt x="1949028" y="232187"/>
                </a:cubicBezTo>
                <a:cubicBezTo>
                  <a:pt x="1966322" y="230416"/>
                  <a:pt x="1984935" y="228168"/>
                  <a:pt x="2004868" y="225443"/>
                </a:cubicBezTo>
                <a:cubicBezTo>
                  <a:pt x="2024801" y="222718"/>
                  <a:pt x="2043096" y="220668"/>
                  <a:pt x="2059752" y="219291"/>
                </a:cubicBezTo>
                <a:close/>
                <a:moveTo>
                  <a:pt x="4421900" y="201100"/>
                </a:moveTo>
                <a:cubicBezTo>
                  <a:pt x="4424223" y="200970"/>
                  <a:pt x="4427294" y="201491"/>
                  <a:pt x="4431112" y="202664"/>
                </a:cubicBezTo>
                <a:cubicBezTo>
                  <a:pt x="4446384" y="207353"/>
                  <a:pt x="4457433" y="212895"/>
                  <a:pt x="4464260" y="219291"/>
                </a:cubicBezTo>
                <a:cubicBezTo>
                  <a:pt x="4471086" y="225687"/>
                  <a:pt x="4473348" y="233943"/>
                  <a:pt x="4471046" y="244060"/>
                </a:cubicBezTo>
                <a:cubicBezTo>
                  <a:pt x="4468744" y="254177"/>
                  <a:pt x="4462144" y="255421"/>
                  <a:pt x="4451246" y="247792"/>
                </a:cubicBezTo>
                <a:cubicBezTo>
                  <a:pt x="4440347" y="240163"/>
                  <a:pt x="4430323" y="230849"/>
                  <a:pt x="4421174" y="219850"/>
                </a:cubicBezTo>
                <a:cubicBezTo>
                  <a:pt x="4414689" y="207740"/>
                  <a:pt x="4414931" y="201490"/>
                  <a:pt x="4421900" y="201100"/>
                </a:cubicBezTo>
                <a:close/>
                <a:moveTo>
                  <a:pt x="6149413" y="200437"/>
                </a:moveTo>
                <a:cubicBezTo>
                  <a:pt x="6154935" y="200559"/>
                  <a:pt x="6160579" y="201832"/>
                  <a:pt x="6166347" y="204255"/>
                </a:cubicBezTo>
                <a:cubicBezTo>
                  <a:pt x="6177884" y="209102"/>
                  <a:pt x="6185546" y="216782"/>
                  <a:pt x="6189331" y="227293"/>
                </a:cubicBezTo>
                <a:cubicBezTo>
                  <a:pt x="6193117" y="237804"/>
                  <a:pt x="6193561" y="248201"/>
                  <a:pt x="6190665" y="258483"/>
                </a:cubicBezTo>
                <a:cubicBezTo>
                  <a:pt x="6187767" y="268765"/>
                  <a:pt x="6182347" y="276634"/>
                  <a:pt x="6174403" y="282091"/>
                </a:cubicBezTo>
                <a:cubicBezTo>
                  <a:pt x="6166459" y="287547"/>
                  <a:pt x="6157019" y="290275"/>
                  <a:pt x="6146085" y="290275"/>
                </a:cubicBezTo>
                <a:cubicBezTo>
                  <a:pt x="6135150" y="290275"/>
                  <a:pt x="6125249" y="285837"/>
                  <a:pt x="6116379" y="276960"/>
                </a:cubicBezTo>
                <a:cubicBezTo>
                  <a:pt x="6107509" y="268084"/>
                  <a:pt x="6103075" y="258540"/>
                  <a:pt x="6103075" y="248330"/>
                </a:cubicBezTo>
                <a:cubicBezTo>
                  <a:pt x="6103075" y="238120"/>
                  <a:pt x="6105463" y="229190"/>
                  <a:pt x="6110238" y="221539"/>
                </a:cubicBezTo>
                <a:cubicBezTo>
                  <a:pt x="6115013" y="213888"/>
                  <a:pt x="6122674" y="207884"/>
                  <a:pt x="6133221" y="203524"/>
                </a:cubicBezTo>
                <a:cubicBezTo>
                  <a:pt x="6138495" y="201344"/>
                  <a:pt x="6143893" y="200315"/>
                  <a:pt x="6149413" y="200437"/>
                </a:cubicBezTo>
                <a:close/>
                <a:moveTo>
                  <a:pt x="3412449" y="171522"/>
                </a:moveTo>
                <a:cubicBezTo>
                  <a:pt x="3408400" y="171479"/>
                  <a:pt x="3403826" y="171897"/>
                  <a:pt x="3398728" y="172775"/>
                </a:cubicBezTo>
                <a:cubicBezTo>
                  <a:pt x="3388532" y="174532"/>
                  <a:pt x="3374881" y="176629"/>
                  <a:pt x="3357773" y="179067"/>
                </a:cubicBezTo>
                <a:lnTo>
                  <a:pt x="3357773" y="195630"/>
                </a:lnTo>
                <a:cubicBezTo>
                  <a:pt x="3366965" y="195702"/>
                  <a:pt x="3377895" y="194146"/>
                  <a:pt x="3390565" y="190962"/>
                </a:cubicBezTo>
                <a:cubicBezTo>
                  <a:pt x="3403235" y="187779"/>
                  <a:pt x="3411509" y="189370"/>
                  <a:pt x="3415388" y="195737"/>
                </a:cubicBezTo>
                <a:cubicBezTo>
                  <a:pt x="3419267" y="202104"/>
                  <a:pt x="3412847" y="207080"/>
                  <a:pt x="3396125" y="210666"/>
                </a:cubicBezTo>
                <a:cubicBezTo>
                  <a:pt x="3379405" y="214251"/>
                  <a:pt x="3366621" y="214688"/>
                  <a:pt x="3357773" y="211978"/>
                </a:cubicBezTo>
                <a:lnTo>
                  <a:pt x="3357773" y="232090"/>
                </a:lnTo>
                <a:cubicBezTo>
                  <a:pt x="3368112" y="232090"/>
                  <a:pt x="3379781" y="230287"/>
                  <a:pt x="3392781" y="226680"/>
                </a:cubicBezTo>
                <a:cubicBezTo>
                  <a:pt x="3405780" y="223073"/>
                  <a:pt x="3414441" y="225009"/>
                  <a:pt x="3418765" y="232488"/>
                </a:cubicBezTo>
                <a:cubicBezTo>
                  <a:pt x="3423089" y="239966"/>
                  <a:pt x="3415775" y="244716"/>
                  <a:pt x="3396825" y="246738"/>
                </a:cubicBezTo>
                <a:cubicBezTo>
                  <a:pt x="3377874" y="248760"/>
                  <a:pt x="3364763" y="248875"/>
                  <a:pt x="3357493" y="247083"/>
                </a:cubicBezTo>
                <a:lnTo>
                  <a:pt x="3356417" y="267173"/>
                </a:lnTo>
                <a:cubicBezTo>
                  <a:pt x="3366556" y="267245"/>
                  <a:pt x="3379433" y="265911"/>
                  <a:pt x="3395050" y="263172"/>
                </a:cubicBezTo>
                <a:cubicBezTo>
                  <a:pt x="3410666" y="260433"/>
                  <a:pt x="3420744" y="261315"/>
                  <a:pt x="3425283" y="265818"/>
                </a:cubicBezTo>
                <a:cubicBezTo>
                  <a:pt x="3429821" y="270321"/>
                  <a:pt x="3432499" y="270744"/>
                  <a:pt x="3433317" y="267087"/>
                </a:cubicBezTo>
                <a:cubicBezTo>
                  <a:pt x="3434134" y="263430"/>
                  <a:pt x="3434769" y="257390"/>
                  <a:pt x="3435220" y="248965"/>
                </a:cubicBezTo>
                <a:cubicBezTo>
                  <a:pt x="3435672" y="240540"/>
                  <a:pt x="3435253" y="226261"/>
                  <a:pt x="3433962" y="206127"/>
                </a:cubicBezTo>
                <a:cubicBezTo>
                  <a:pt x="3432671" y="185993"/>
                  <a:pt x="3429025" y="174962"/>
                  <a:pt x="3423024" y="173033"/>
                </a:cubicBezTo>
                <a:cubicBezTo>
                  <a:pt x="3420023" y="172069"/>
                  <a:pt x="3416498" y="171565"/>
                  <a:pt x="3412449" y="171522"/>
                </a:cubicBezTo>
                <a:close/>
                <a:moveTo>
                  <a:pt x="4908691" y="165935"/>
                </a:moveTo>
                <a:cubicBezTo>
                  <a:pt x="4912857" y="166358"/>
                  <a:pt x="4919105" y="169932"/>
                  <a:pt x="4927437" y="176658"/>
                </a:cubicBezTo>
                <a:cubicBezTo>
                  <a:pt x="4939669" y="189793"/>
                  <a:pt x="4942856" y="197501"/>
                  <a:pt x="4936998" y="199781"/>
                </a:cubicBezTo>
                <a:cubicBezTo>
                  <a:pt x="4931140" y="202061"/>
                  <a:pt x="4923783" y="210956"/>
                  <a:pt x="4914928" y="226465"/>
                </a:cubicBezTo>
                <a:cubicBezTo>
                  <a:pt x="4906074" y="241974"/>
                  <a:pt x="4893655" y="257031"/>
                  <a:pt x="4877672" y="271637"/>
                </a:cubicBezTo>
                <a:cubicBezTo>
                  <a:pt x="4861690" y="286242"/>
                  <a:pt x="4848358" y="296334"/>
                  <a:pt x="4837674" y="301912"/>
                </a:cubicBezTo>
                <a:cubicBezTo>
                  <a:pt x="4826991" y="307491"/>
                  <a:pt x="4815092" y="311893"/>
                  <a:pt x="4801978" y="315120"/>
                </a:cubicBezTo>
                <a:cubicBezTo>
                  <a:pt x="4788864" y="318346"/>
                  <a:pt x="4789466" y="314915"/>
                  <a:pt x="4803785" y="304827"/>
                </a:cubicBezTo>
                <a:cubicBezTo>
                  <a:pt x="4818103" y="294739"/>
                  <a:pt x="4833910" y="280829"/>
                  <a:pt x="4851204" y="263097"/>
                </a:cubicBezTo>
                <a:cubicBezTo>
                  <a:pt x="4868498" y="245365"/>
                  <a:pt x="4881362" y="228286"/>
                  <a:pt x="4889794" y="211859"/>
                </a:cubicBezTo>
                <a:cubicBezTo>
                  <a:pt x="4898226" y="195433"/>
                  <a:pt x="4902442" y="182853"/>
                  <a:pt x="4902442" y="174120"/>
                </a:cubicBezTo>
                <a:cubicBezTo>
                  <a:pt x="4902442" y="168240"/>
                  <a:pt x="4904525" y="165512"/>
                  <a:pt x="4908691" y="165935"/>
                </a:cubicBezTo>
                <a:close/>
                <a:moveTo>
                  <a:pt x="4429437" y="165747"/>
                </a:moveTo>
                <a:cubicBezTo>
                  <a:pt x="4432637" y="164933"/>
                  <a:pt x="4438411" y="165860"/>
                  <a:pt x="4446761" y="168527"/>
                </a:cubicBezTo>
                <a:cubicBezTo>
                  <a:pt x="4463460" y="173861"/>
                  <a:pt x="4471810" y="182473"/>
                  <a:pt x="4471810" y="194361"/>
                </a:cubicBezTo>
                <a:cubicBezTo>
                  <a:pt x="4471810" y="207009"/>
                  <a:pt x="4464130" y="208981"/>
                  <a:pt x="4448772" y="200276"/>
                </a:cubicBezTo>
                <a:cubicBezTo>
                  <a:pt x="4438533" y="190955"/>
                  <a:pt x="4431464" y="181999"/>
                  <a:pt x="4427563" y="173410"/>
                </a:cubicBezTo>
                <a:cubicBezTo>
                  <a:pt x="4425612" y="169115"/>
                  <a:pt x="4426237" y="166560"/>
                  <a:pt x="4429437" y="165747"/>
                </a:cubicBezTo>
                <a:close/>
                <a:moveTo>
                  <a:pt x="3028746" y="165319"/>
                </a:moveTo>
                <a:cubicBezTo>
                  <a:pt x="3027322" y="165047"/>
                  <a:pt x="3025676" y="165080"/>
                  <a:pt x="3023808" y="165419"/>
                </a:cubicBezTo>
                <a:cubicBezTo>
                  <a:pt x="3016336" y="166774"/>
                  <a:pt x="3004305" y="169380"/>
                  <a:pt x="2987713" y="173238"/>
                </a:cubicBezTo>
                <a:cubicBezTo>
                  <a:pt x="2990352" y="189686"/>
                  <a:pt x="2992044" y="202549"/>
                  <a:pt x="2992790" y="211827"/>
                </a:cubicBezTo>
                <a:cubicBezTo>
                  <a:pt x="3005811" y="210106"/>
                  <a:pt x="3019441" y="207260"/>
                  <a:pt x="3033681" y="203288"/>
                </a:cubicBezTo>
                <a:cubicBezTo>
                  <a:pt x="3035330" y="193536"/>
                  <a:pt x="3035965" y="184448"/>
                  <a:pt x="3035585" y="176023"/>
                </a:cubicBezTo>
                <a:cubicBezTo>
                  <a:pt x="3035300" y="169705"/>
                  <a:pt x="3033020" y="166137"/>
                  <a:pt x="3028746" y="165319"/>
                </a:cubicBezTo>
                <a:close/>
                <a:moveTo>
                  <a:pt x="4103549" y="152242"/>
                </a:moveTo>
                <a:cubicBezTo>
                  <a:pt x="4105868" y="152553"/>
                  <a:pt x="4108672" y="153188"/>
                  <a:pt x="4111964" y="154147"/>
                </a:cubicBezTo>
                <a:cubicBezTo>
                  <a:pt x="4125128" y="157983"/>
                  <a:pt x="4134603" y="163795"/>
                  <a:pt x="4140389" y="171581"/>
                </a:cubicBezTo>
                <a:cubicBezTo>
                  <a:pt x="4146176" y="179368"/>
                  <a:pt x="4147603" y="188947"/>
                  <a:pt x="4144670" y="200319"/>
                </a:cubicBezTo>
                <a:cubicBezTo>
                  <a:pt x="4141737" y="211691"/>
                  <a:pt x="4132492" y="209009"/>
                  <a:pt x="4116932" y="192274"/>
                </a:cubicBezTo>
                <a:cubicBezTo>
                  <a:pt x="4105245" y="176084"/>
                  <a:pt x="4098204" y="164723"/>
                  <a:pt x="4095809" y="158191"/>
                </a:cubicBezTo>
                <a:cubicBezTo>
                  <a:pt x="4094013" y="153292"/>
                  <a:pt x="4096593" y="151309"/>
                  <a:pt x="4103549" y="152242"/>
                </a:cubicBezTo>
                <a:close/>
                <a:moveTo>
                  <a:pt x="1178532" y="143145"/>
                </a:moveTo>
                <a:cubicBezTo>
                  <a:pt x="1171793" y="144005"/>
                  <a:pt x="1159983" y="145618"/>
                  <a:pt x="1143105" y="147984"/>
                </a:cubicBezTo>
                <a:cubicBezTo>
                  <a:pt x="1145743" y="171287"/>
                  <a:pt x="1147518" y="190665"/>
                  <a:pt x="1148428" y="206116"/>
                </a:cubicBezTo>
                <a:cubicBezTo>
                  <a:pt x="1149339" y="221568"/>
                  <a:pt x="1150181" y="234728"/>
                  <a:pt x="1150956" y="245598"/>
                </a:cubicBezTo>
                <a:cubicBezTo>
                  <a:pt x="1157438" y="245598"/>
                  <a:pt x="1169613" y="244817"/>
                  <a:pt x="1187481" y="243254"/>
                </a:cubicBezTo>
                <a:cubicBezTo>
                  <a:pt x="1187481" y="201237"/>
                  <a:pt x="1186599" y="175159"/>
                  <a:pt x="1184835" y="165021"/>
                </a:cubicBezTo>
                <a:cubicBezTo>
                  <a:pt x="1183071" y="154882"/>
                  <a:pt x="1180970" y="147590"/>
                  <a:pt x="1178532" y="143145"/>
                </a:cubicBezTo>
                <a:close/>
                <a:moveTo>
                  <a:pt x="3037397" y="136713"/>
                </a:moveTo>
                <a:cubicBezTo>
                  <a:pt x="3040849" y="136283"/>
                  <a:pt x="3044558" y="136914"/>
                  <a:pt x="3048523" y="138606"/>
                </a:cubicBezTo>
                <a:cubicBezTo>
                  <a:pt x="3056453" y="141990"/>
                  <a:pt x="3063824" y="146407"/>
                  <a:pt x="3070636" y="151856"/>
                </a:cubicBezTo>
                <a:cubicBezTo>
                  <a:pt x="3077447" y="157306"/>
                  <a:pt x="3077845" y="162135"/>
                  <a:pt x="3071830" y="166344"/>
                </a:cubicBezTo>
                <a:cubicBezTo>
                  <a:pt x="3065814" y="170552"/>
                  <a:pt x="3060719" y="182430"/>
                  <a:pt x="3056546" y="201975"/>
                </a:cubicBezTo>
                <a:cubicBezTo>
                  <a:pt x="3065552" y="214523"/>
                  <a:pt x="3064344" y="221345"/>
                  <a:pt x="3052922" y="222442"/>
                </a:cubicBezTo>
                <a:cubicBezTo>
                  <a:pt x="3041500" y="223539"/>
                  <a:pt x="3021692" y="226218"/>
                  <a:pt x="2993500" y="230477"/>
                </a:cubicBezTo>
                <a:cubicBezTo>
                  <a:pt x="2988036" y="242451"/>
                  <a:pt x="2983207" y="244293"/>
                  <a:pt x="2979013" y="236005"/>
                </a:cubicBezTo>
                <a:cubicBezTo>
                  <a:pt x="2974818" y="227716"/>
                  <a:pt x="2970745" y="215444"/>
                  <a:pt x="2966795" y="199190"/>
                </a:cubicBezTo>
                <a:cubicBezTo>
                  <a:pt x="2962844" y="182935"/>
                  <a:pt x="2958341" y="171309"/>
                  <a:pt x="2953286" y="164311"/>
                </a:cubicBezTo>
                <a:cubicBezTo>
                  <a:pt x="2948232" y="157313"/>
                  <a:pt x="2950235" y="153814"/>
                  <a:pt x="2959298" y="153814"/>
                </a:cubicBezTo>
                <a:cubicBezTo>
                  <a:pt x="2965967" y="153814"/>
                  <a:pt x="2971674" y="154258"/>
                  <a:pt x="2976421" y="155147"/>
                </a:cubicBezTo>
                <a:cubicBezTo>
                  <a:pt x="2981167" y="156037"/>
                  <a:pt x="2989449" y="155208"/>
                  <a:pt x="3001265" y="152663"/>
                </a:cubicBezTo>
                <a:cubicBezTo>
                  <a:pt x="3013081" y="150118"/>
                  <a:pt x="3021929" y="146292"/>
                  <a:pt x="3027809" y="141187"/>
                </a:cubicBezTo>
                <a:cubicBezTo>
                  <a:pt x="3030749" y="138635"/>
                  <a:pt x="3033945" y="137143"/>
                  <a:pt x="3037397" y="136713"/>
                </a:cubicBezTo>
                <a:close/>
                <a:moveTo>
                  <a:pt x="1245257" y="136390"/>
                </a:moveTo>
                <a:cubicBezTo>
                  <a:pt x="1228178" y="138154"/>
                  <a:pt x="1213924" y="139667"/>
                  <a:pt x="1202495" y="140929"/>
                </a:cubicBezTo>
                <a:cubicBezTo>
                  <a:pt x="1205090" y="141890"/>
                  <a:pt x="1206639" y="143356"/>
                  <a:pt x="1207141" y="145328"/>
                </a:cubicBezTo>
                <a:cubicBezTo>
                  <a:pt x="1207643" y="147300"/>
                  <a:pt x="1207894" y="151469"/>
                  <a:pt x="1207894" y="157836"/>
                </a:cubicBezTo>
                <a:cubicBezTo>
                  <a:pt x="1213357" y="157922"/>
                  <a:pt x="1219932" y="156592"/>
                  <a:pt x="1227619" y="153846"/>
                </a:cubicBezTo>
                <a:cubicBezTo>
                  <a:pt x="1235305" y="151100"/>
                  <a:pt x="1241364" y="153143"/>
                  <a:pt x="1245795" y="159976"/>
                </a:cubicBezTo>
                <a:cubicBezTo>
                  <a:pt x="1250226" y="166810"/>
                  <a:pt x="1247326" y="171338"/>
                  <a:pt x="1237094" y="173560"/>
                </a:cubicBezTo>
                <a:cubicBezTo>
                  <a:pt x="1226863" y="175783"/>
                  <a:pt x="1217129" y="176894"/>
                  <a:pt x="1207894" y="176894"/>
                </a:cubicBezTo>
                <a:lnTo>
                  <a:pt x="1207894" y="195630"/>
                </a:lnTo>
                <a:cubicBezTo>
                  <a:pt x="1213314" y="195730"/>
                  <a:pt x="1219412" y="194630"/>
                  <a:pt x="1226188" y="192328"/>
                </a:cubicBezTo>
                <a:cubicBezTo>
                  <a:pt x="1232964" y="190026"/>
                  <a:pt x="1238582" y="191984"/>
                  <a:pt x="1243042" y="198200"/>
                </a:cubicBezTo>
                <a:cubicBezTo>
                  <a:pt x="1247501" y="204417"/>
                  <a:pt x="1245340" y="208945"/>
                  <a:pt x="1236556" y="211784"/>
                </a:cubicBezTo>
                <a:cubicBezTo>
                  <a:pt x="1227773" y="214623"/>
                  <a:pt x="1218219" y="216043"/>
                  <a:pt x="1207894" y="216043"/>
                </a:cubicBezTo>
                <a:lnTo>
                  <a:pt x="1207894" y="240178"/>
                </a:lnTo>
                <a:lnTo>
                  <a:pt x="1244375" y="236607"/>
                </a:lnTo>
                <a:cubicBezTo>
                  <a:pt x="1246039" y="219012"/>
                  <a:pt x="1247096" y="199598"/>
                  <a:pt x="1247548" y="178368"/>
                </a:cubicBezTo>
                <a:cubicBezTo>
                  <a:pt x="1248000" y="157137"/>
                  <a:pt x="1247236" y="143145"/>
                  <a:pt x="1245257" y="136390"/>
                </a:cubicBezTo>
                <a:close/>
                <a:moveTo>
                  <a:pt x="1993726" y="134906"/>
                </a:moveTo>
                <a:cubicBezTo>
                  <a:pt x="2004840" y="134906"/>
                  <a:pt x="2013705" y="138269"/>
                  <a:pt x="2020323" y="144995"/>
                </a:cubicBezTo>
                <a:cubicBezTo>
                  <a:pt x="2026942" y="151720"/>
                  <a:pt x="2024249" y="156467"/>
                  <a:pt x="2012246" y="159234"/>
                </a:cubicBezTo>
                <a:cubicBezTo>
                  <a:pt x="2000244" y="162002"/>
                  <a:pt x="1990471" y="163386"/>
                  <a:pt x="1982928" y="163386"/>
                </a:cubicBezTo>
                <a:cubicBezTo>
                  <a:pt x="1976116" y="163386"/>
                  <a:pt x="1968100" y="164049"/>
                  <a:pt x="1958879" y="165376"/>
                </a:cubicBezTo>
                <a:cubicBezTo>
                  <a:pt x="1949659" y="166702"/>
                  <a:pt x="1937125" y="168290"/>
                  <a:pt x="1921279" y="170140"/>
                </a:cubicBezTo>
                <a:cubicBezTo>
                  <a:pt x="1906150" y="171947"/>
                  <a:pt x="1891484" y="169108"/>
                  <a:pt x="1877280" y="161622"/>
                </a:cubicBezTo>
                <a:cubicBezTo>
                  <a:pt x="1863076" y="154136"/>
                  <a:pt x="1862814" y="150075"/>
                  <a:pt x="1876495" y="149436"/>
                </a:cubicBezTo>
                <a:cubicBezTo>
                  <a:pt x="1890175" y="148798"/>
                  <a:pt x="1905365" y="147124"/>
                  <a:pt x="1922064" y="144414"/>
                </a:cubicBezTo>
                <a:cubicBezTo>
                  <a:pt x="1938764" y="141703"/>
                  <a:pt x="1952326" y="139441"/>
                  <a:pt x="1962751" y="137627"/>
                </a:cubicBezTo>
                <a:cubicBezTo>
                  <a:pt x="1973177" y="135813"/>
                  <a:pt x="1983502" y="134906"/>
                  <a:pt x="1993726" y="134906"/>
                </a:cubicBezTo>
                <a:close/>
                <a:moveTo>
                  <a:pt x="1316284" y="128550"/>
                </a:moveTo>
                <a:cubicBezTo>
                  <a:pt x="1312169" y="127482"/>
                  <a:pt x="1296731" y="128833"/>
                  <a:pt x="1269973" y="132605"/>
                </a:cubicBezTo>
                <a:cubicBezTo>
                  <a:pt x="1278978" y="139545"/>
                  <a:pt x="1282101" y="145496"/>
                  <a:pt x="1279340" y="150458"/>
                </a:cubicBezTo>
                <a:cubicBezTo>
                  <a:pt x="1276580" y="155420"/>
                  <a:pt x="1274311" y="164354"/>
                  <a:pt x="1272532" y="177260"/>
                </a:cubicBezTo>
                <a:cubicBezTo>
                  <a:pt x="1270754" y="190166"/>
                  <a:pt x="1269005" y="208887"/>
                  <a:pt x="1267284" y="233423"/>
                </a:cubicBezTo>
                <a:cubicBezTo>
                  <a:pt x="1280964" y="231617"/>
                  <a:pt x="1290734" y="231735"/>
                  <a:pt x="1296592" y="233778"/>
                </a:cubicBezTo>
                <a:cubicBezTo>
                  <a:pt x="1302450" y="235822"/>
                  <a:pt x="1305941" y="238747"/>
                  <a:pt x="1307067" y="242555"/>
                </a:cubicBezTo>
                <a:cubicBezTo>
                  <a:pt x="1308193" y="246362"/>
                  <a:pt x="1310365" y="241067"/>
                  <a:pt x="1313585" y="226669"/>
                </a:cubicBezTo>
                <a:cubicBezTo>
                  <a:pt x="1316804" y="212272"/>
                  <a:pt x="1319088" y="197397"/>
                  <a:pt x="1320436" y="182046"/>
                </a:cubicBezTo>
                <a:cubicBezTo>
                  <a:pt x="1321784" y="166695"/>
                  <a:pt x="1322458" y="153699"/>
                  <a:pt x="1322458" y="143059"/>
                </a:cubicBezTo>
                <a:cubicBezTo>
                  <a:pt x="1322458" y="134455"/>
                  <a:pt x="1320400" y="129618"/>
                  <a:pt x="1316284" y="128550"/>
                </a:cubicBezTo>
                <a:close/>
                <a:moveTo>
                  <a:pt x="5616421" y="125938"/>
                </a:moveTo>
                <a:cubicBezTo>
                  <a:pt x="5632601" y="124854"/>
                  <a:pt x="5646173" y="127227"/>
                  <a:pt x="5657138" y="133056"/>
                </a:cubicBezTo>
                <a:cubicBezTo>
                  <a:pt x="5671758" y="140829"/>
                  <a:pt x="5678197" y="147827"/>
                  <a:pt x="5676454" y="154050"/>
                </a:cubicBezTo>
                <a:cubicBezTo>
                  <a:pt x="5674712" y="160274"/>
                  <a:pt x="5667678" y="162938"/>
                  <a:pt x="5655353" y="162041"/>
                </a:cubicBezTo>
                <a:cubicBezTo>
                  <a:pt x="5643027" y="161145"/>
                  <a:pt x="5625708" y="160697"/>
                  <a:pt x="5603394" y="160697"/>
                </a:cubicBezTo>
                <a:cubicBezTo>
                  <a:pt x="5581110" y="160697"/>
                  <a:pt x="5557169" y="161819"/>
                  <a:pt x="5531571" y="164063"/>
                </a:cubicBezTo>
                <a:cubicBezTo>
                  <a:pt x="5505974" y="166308"/>
                  <a:pt x="5484550" y="168979"/>
                  <a:pt x="5467299" y="172076"/>
                </a:cubicBezTo>
                <a:cubicBezTo>
                  <a:pt x="5450047" y="175174"/>
                  <a:pt x="5434990" y="178099"/>
                  <a:pt x="5422127" y="180852"/>
                </a:cubicBezTo>
                <a:cubicBezTo>
                  <a:pt x="5409264" y="183606"/>
                  <a:pt x="5395877" y="180616"/>
                  <a:pt x="5381967" y="171882"/>
                </a:cubicBezTo>
                <a:cubicBezTo>
                  <a:pt x="5369362" y="158015"/>
                  <a:pt x="5368466" y="151767"/>
                  <a:pt x="5379278" y="153136"/>
                </a:cubicBezTo>
                <a:cubicBezTo>
                  <a:pt x="5390091" y="154506"/>
                  <a:pt x="5408615" y="154076"/>
                  <a:pt x="5434850" y="151846"/>
                </a:cubicBezTo>
                <a:cubicBezTo>
                  <a:pt x="5461086" y="149616"/>
                  <a:pt x="5489092" y="146242"/>
                  <a:pt x="5518869" y="141725"/>
                </a:cubicBezTo>
                <a:cubicBezTo>
                  <a:pt x="5548647" y="137208"/>
                  <a:pt x="5575481" y="132691"/>
                  <a:pt x="5599372" y="128173"/>
                </a:cubicBezTo>
                <a:cubicBezTo>
                  <a:pt x="5605345" y="127044"/>
                  <a:pt x="5611028" y="126299"/>
                  <a:pt x="5616421" y="125938"/>
                </a:cubicBezTo>
                <a:close/>
                <a:moveTo>
                  <a:pt x="4027417" y="124915"/>
                </a:moveTo>
                <a:cubicBezTo>
                  <a:pt x="4022491" y="125352"/>
                  <a:pt x="4009954" y="127578"/>
                  <a:pt x="3989806" y="131594"/>
                </a:cubicBezTo>
                <a:lnTo>
                  <a:pt x="3990989" y="169990"/>
                </a:lnTo>
                <a:cubicBezTo>
                  <a:pt x="3998919" y="169244"/>
                  <a:pt x="4005520" y="167480"/>
                  <a:pt x="4010790" y="164698"/>
                </a:cubicBezTo>
                <a:cubicBezTo>
                  <a:pt x="4016060" y="161916"/>
                  <a:pt x="4021753" y="163533"/>
                  <a:pt x="4027869" y="169549"/>
                </a:cubicBezTo>
                <a:cubicBezTo>
                  <a:pt x="4033985" y="175564"/>
                  <a:pt x="4032228" y="180540"/>
                  <a:pt x="4022599" y="184477"/>
                </a:cubicBezTo>
                <a:cubicBezTo>
                  <a:pt x="4012969" y="188413"/>
                  <a:pt x="4002490" y="190381"/>
                  <a:pt x="3991162" y="190381"/>
                </a:cubicBezTo>
                <a:lnTo>
                  <a:pt x="3992323" y="225314"/>
                </a:lnTo>
                <a:cubicBezTo>
                  <a:pt x="3996854" y="225443"/>
                  <a:pt x="4003609" y="223676"/>
                  <a:pt x="4012586" y="220012"/>
                </a:cubicBezTo>
                <a:cubicBezTo>
                  <a:pt x="4021563" y="216348"/>
                  <a:pt x="4027582" y="216541"/>
                  <a:pt x="4030644" y="220593"/>
                </a:cubicBezTo>
                <a:cubicBezTo>
                  <a:pt x="4033705" y="224644"/>
                  <a:pt x="4035960" y="224386"/>
                  <a:pt x="4037409" y="219818"/>
                </a:cubicBezTo>
                <a:cubicBezTo>
                  <a:pt x="4038857" y="215251"/>
                  <a:pt x="4039807" y="199735"/>
                  <a:pt x="4040259" y="173270"/>
                </a:cubicBezTo>
                <a:cubicBezTo>
                  <a:pt x="4040711" y="146805"/>
                  <a:pt x="4039915" y="132020"/>
                  <a:pt x="4037871" y="128916"/>
                </a:cubicBezTo>
                <a:cubicBezTo>
                  <a:pt x="4035828" y="125811"/>
                  <a:pt x="4032343" y="124477"/>
                  <a:pt x="4027417" y="124915"/>
                </a:cubicBezTo>
                <a:close/>
                <a:moveTo>
                  <a:pt x="2279437" y="115418"/>
                </a:moveTo>
                <a:cubicBezTo>
                  <a:pt x="2289912" y="116838"/>
                  <a:pt x="2298477" y="119455"/>
                  <a:pt x="2305131" y="123269"/>
                </a:cubicBezTo>
                <a:cubicBezTo>
                  <a:pt x="2313635" y="126768"/>
                  <a:pt x="2316305" y="131594"/>
                  <a:pt x="2313143" y="137746"/>
                </a:cubicBezTo>
                <a:cubicBezTo>
                  <a:pt x="2309981" y="143898"/>
                  <a:pt x="2308848" y="168907"/>
                  <a:pt x="2309745" y="212774"/>
                </a:cubicBezTo>
                <a:cubicBezTo>
                  <a:pt x="2310641" y="256640"/>
                  <a:pt x="2309096" y="286371"/>
                  <a:pt x="2305109" y="301966"/>
                </a:cubicBezTo>
                <a:cubicBezTo>
                  <a:pt x="2301123" y="317561"/>
                  <a:pt x="2295254" y="319167"/>
                  <a:pt x="2287503" y="306784"/>
                </a:cubicBezTo>
                <a:cubicBezTo>
                  <a:pt x="2279752" y="294402"/>
                  <a:pt x="2276551" y="284679"/>
                  <a:pt x="2277899" y="277616"/>
                </a:cubicBezTo>
                <a:cubicBezTo>
                  <a:pt x="2279247" y="270554"/>
                  <a:pt x="2280821" y="256278"/>
                  <a:pt x="2282620" y="234789"/>
                </a:cubicBezTo>
                <a:cubicBezTo>
                  <a:pt x="2284420" y="213301"/>
                  <a:pt x="2284216" y="191575"/>
                  <a:pt x="2282007" y="169613"/>
                </a:cubicBezTo>
                <a:cubicBezTo>
                  <a:pt x="2279799" y="147651"/>
                  <a:pt x="2276199" y="132773"/>
                  <a:pt x="2271209" y="124979"/>
                </a:cubicBezTo>
                <a:cubicBezTo>
                  <a:pt x="2266219" y="117185"/>
                  <a:pt x="2268961" y="113998"/>
                  <a:pt x="2279437" y="115418"/>
                </a:cubicBezTo>
                <a:close/>
                <a:moveTo>
                  <a:pt x="4902012" y="95327"/>
                </a:moveTo>
                <a:cubicBezTo>
                  <a:pt x="4907705" y="96847"/>
                  <a:pt x="4914302" y="101831"/>
                  <a:pt x="4921801" y="110277"/>
                </a:cubicBezTo>
                <a:cubicBezTo>
                  <a:pt x="4929688" y="119483"/>
                  <a:pt x="4930674" y="126001"/>
                  <a:pt x="4924758" y="129830"/>
                </a:cubicBezTo>
                <a:cubicBezTo>
                  <a:pt x="4918843" y="133659"/>
                  <a:pt x="4912333" y="140015"/>
                  <a:pt x="4905227" y="148899"/>
                </a:cubicBezTo>
                <a:cubicBezTo>
                  <a:pt x="4898122" y="157782"/>
                  <a:pt x="4890163" y="166168"/>
                  <a:pt x="4881351" y="174055"/>
                </a:cubicBezTo>
                <a:cubicBezTo>
                  <a:pt x="4872539" y="181942"/>
                  <a:pt x="4862376" y="187535"/>
                  <a:pt x="4850860" y="190833"/>
                </a:cubicBezTo>
                <a:cubicBezTo>
                  <a:pt x="4839345" y="194131"/>
                  <a:pt x="4837965" y="191048"/>
                  <a:pt x="4846720" y="181584"/>
                </a:cubicBezTo>
                <a:cubicBezTo>
                  <a:pt x="4855474" y="172119"/>
                  <a:pt x="4864042" y="161647"/>
                  <a:pt x="4872424" y="150168"/>
                </a:cubicBezTo>
                <a:cubicBezTo>
                  <a:pt x="4880806" y="138688"/>
                  <a:pt x="4885879" y="130070"/>
                  <a:pt x="4887643" y="124312"/>
                </a:cubicBezTo>
                <a:cubicBezTo>
                  <a:pt x="4889407" y="118555"/>
                  <a:pt x="4890819" y="111905"/>
                  <a:pt x="4891880" y="104362"/>
                </a:cubicBezTo>
                <a:cubicBezTo>
                  <a:pt x="4892942" y="96819"/>
                  <a:pt x="4896319" y="93807"/>
                  <a:pt x="4902012" y="95327"/>
                </a:cubicBezTo>
                <a:close/>
                <a:moveTo>
                  <a:pt x="4421562" y="94553"/>
                </a:moveTo>
                <a:lnTo>
                  <a:pt x="4413775" y="104727"/>
                </a:lnTo>
                <a:cubicBezTo>
                  <a:pt x="4418665" y="105215"/>
                  <a:pt x="4423071" y="106928"/>
                  <a:pt x="4426993" y="109868"/>
                </a:cubicBezTo>
                <a:cubicBezTo>
                  <a:pt x="4430915" y="112808"/>
                  <a:pt x="4435106" y="115748"/>
                  <a:pt x="4439566" y="118687"/>
                </a:cubicBezTo>
                <a:cubicBezTo>
                  <a:pt x="4444828" y="111962"/>
                  <a:pt x="4448342" y="106484"/>
                  <a:pt x="4450106" y="102254"/>
                </a:cubicBezTo>
                <a:cubicBezTo>
                  <a:pt x="4451870" y="98023"/>
                  <a:pt x="4451425" y="95908"/>
                  <a:pt x="4448772" y="95908"/>
                </a:cubicBezTo>
                <a:cubicBezTo>
                  <a:pt x="4444771" y="95908"/>
                  <a:pt x="4440276" y="96582"/>
                  <a:pt x="4435285" y="97930"/>
                </a:cubicBezTo>
                <a:cubicBezTo>
                  <a:pt x="4430295" y="99278"/>
                  <a:pt x="4425720" y="98152"/>
                  <a:pt x="4421562" y="94553"/>
                </a:cubicBezTo>
                <a:close/>
                <a:moveTo>
                  <a:pt x="3762134" y="72005"/>
                </a:moveTo>
                <a:cubicBezTo>
                  <a:pt x="3765827" y="71298"/>
                  <a:pt x="3772491" y="73028"/>
                  <a:pt x="3782128" y="77194"/>
                </a:cubicBezTo>
                <a:cubicBezTo>
                  <a:pt x="3795364" y="81525"/>
                  <a:pt x="3800183" y="87462"/>
                  <a:pt x="3796583" y="95005"/>
                </a:cubicBezTo>
                <a:cubicBezTo>
                  <a:pt x="3792984" y="102548"/>
                  <a:pt x="3791858" y="119591"/>
                  <a:pt x="3793206" y="146135"/>
                </a:cubicBezTo>
                <a:cubicBezTo>
                  <a:pt x="3794554" y="172678"/>
                  <a:pt x="3792134" y="190514"/>
                  <a:pt x="3785946" y="199642"/>
                </a:cubicBezTo>
                <a:cubicBezTo>
                  <a:pt x="3779759" y="208769"/>
                  <a:pt x="3774331" y="207539"/>
                  <a:pt x="3769663" y="195952"/>
                </a:cubicBezTo>
                <a:cubicBezTo>
                  <a:pt x="3764995" y="184366"/>
                  <a:pt x="3763339" y="175532"/>
                  <a:pt x="3764694" y="169452"/>
                </a:cubicBezTo>
                <a:cubicBezTo>
                  <a:pt x="3766049" y="163372"/>
                  <a:pt x="3766727" y="150078"/>
                  <a:pt x="3766727" y="129572"/>
                </a:cubicBezTo>
                <a:cubicBezTo>
                  <a:pt x="3766727" y="108635"/>
                  <a:pt x="3764476" y="92588"/>
                  <a:pt x="3759972" y="81432"/>
                </a:cubicBezTo>
                <a:cubicBezTo>
                  <a:pt x="3757721" y="75853"/>
                  <a:pt x="3758442" y="72711"/>
                  <a:pt x="3762134" y="72005"/>
                </a:cubicBezTo>
                <a:close/>
                <a:moveTo>
                  <a:pt x="2779877" y="68072"/>
                </a:moveTo>
                <a:cubicBezTo>
                  <a:pt x="2792334" y="67320"/>
                  <a:pt x="2803005" y="70547"/>
                  <a:pt x="2811888" y="77753"/>
                </a:cubicBezTo>
                <a:cubicBezTo>
                  <a:pt x="2823733" y="87361"/>
                  <a:pt x="2822522" y="93011"/>
                  <a:pt x="2808253" y="94703"/>
                </a:cubicBezTo>
                <a:cubicBezTo>
                  <a:pt x="2793985" y="96396"/>
                  <a:pt x="2775661" y="97690"/>
                  <a:pt x="2753283" y="98586"/>
                </a:cubicBezTo>
                <a:cubicBezTo>
                  <a:pt x="2730906" y="99482"/>
                  <a:pt x="2704623" y="102067"/>
                  <a:pt x="2674437" y="106341"/>
                </a:cubicBezTo>
                <a:cubicBezTo>
                  <a:pt x="2686139" y="110729"/>
                  <a:pt x="2690326" y="115371"/>
                  <a:pt x="2686999" y="120268"/>
                </a:cubicBezTo>
                <a:cubicBezTo>
                  <a:pt x="2683672" y="125166"/>
                  <a:pt x="2679937" y="131873"/>
                  <a:pt x="2675792" y="140391"/>
                </a:cubicBezTo>
                <a:cubicBezTo>
                  <a:pt x="2678818" y="140320"/>
                  <a:pt x="2684260" y="140090"/>
                  <a:pt x="2692119" y="139703"/>
                </a:cubicBezTo>
                <a:cubicBezTo>
                  <a:pt x="2699977" y="139316"/>
                  <a:pt x="2706839" y="137742"/>
                  <a:pt x="2712704" y="134982"/>
                </a:cubicBezTo>
                <a:cubicBezTo>
                  <a:pt x="2718569" y="132221"/>
                  <a:pt x="2725273" y="132508"/>
                  <a:pt x="2732816" y="135842"/>
                </a:cubicBezTo>
                <a:cubicBezTo>
                  <a:pt x="2740359" y="139176"/>
                  <a:pt x="2747587" y="143224"/>
                  <a:pt x="2754499" y="147984"/>
                </a:cubicBezTo>
                <a:cubicBezTo>
                  <a:pt x="2761411" y="152745"/>
                  <a:pt x="2762766" y="157732"/>
                  <a:pt x="2758564" y="162945"/>
                </a:cubicBezTo>
                <a:cubicBezTo>
                  <a:pt x="2754363" y="168158"/>
                  <a:pt x="2749809" y="179913"/>
                  <a:pt x="2744905" y="198211"/>
                </a:cubicBezTo>
                <a:cubicBezTo>
                  <a:pt x="2740001" y="216509"/>
                  <a:pt x="2735272" y="231133"/>
                  <a:pt x="2730719" y="242081"/>
                </a:cubicBezTo>
                <a:cubicBezTo>
                  <a:pt x="2726166" y="253030"/>
                  <a:pt x="2720326" y="263248"/>
                  <a:pt x="2713199" y="272734"/>
                </a:cubicBezTo>
                <a:cubicBezTo>
                  <a:pt x="2706072" y="282220"/>
                  <a:pt x="2697260" y="288640"/>
                  <a:pt x="2686763" y="291996"/>
                </a:cubicBezTo>
                <a:cubicBezTo>
                  <a:pt x="2676266" y="295352"/>
                  <a:pt x="2670250" y="292412"/>
                  <a:pt x="2668715" y="283177"/>
                </a:cubicBezTo>
                <a:cubicBezTo>
                  <a:pt x="2667181" y="273942"/>
                  <a:pt x="2660301" y="262889"/>
                  <a:pt x="2648076" y="250019"/>
                </a:cubicBezTo>
                <a:cubicBezTo>
                  <a:pt x="2635851" y="237148"/>
                  <a:pt x="2637809" y="234320"/>
                  <a:pt x="2653949" y="241533"/>
                </a:cubicBezTo>
                <a:cubicBezTo>
                  <a:pt x="2670089" y="248746"/>
                  <a:pt x="2680489" y="252353"/>
                  <a:pt x="2685149" y="252353"/>
                </a:cubicBezTo>
                <a:cubicBezTo>
                  <a:pt x="2689523" y="252353"/>
                  <a:pt x="2693979" y="248036"/>
                  <a:pt x="2698518" y="239403"/>
                </a:cubicBezTo>
                <a:cubicBezTo>
                  <a:pt x="2703057" y="230771"/>
                  <a:pt x="2707800" y="218563"/>
                  <a:pt x="2712747" y="202782"/>
                </a:cubicBezTo>
                <a:cubicBezTo>
                  <a:pt x="2717694" y="187001"/>
                  <a:pt x="2720168" y="175647"/>
                  <a:pt x="2720168" y="168720"/>
                </a:cubicBezTo>
                <a:cubicBezTo>
                  <a:pt x="2720168" y="163171"/>
                  <a:pt x="2718673" y="159546"/>
                  <a:pt x="2715683" y="157847"/>
                </a:cubicBezTo>
                <a:cubicBezTo>
                  <a:pt x="2712693" y="156148"/>
                  <a:pt x="2708700" y="155524"/>
                  <a:pt x="2703702" y="155976"/>
                </a:cubicBezTo>
                <a:cubicBezTo>
                  <a:pt x="2698705" y="156427"/>
                  <a:pt x="2692972" y="156653"/>
                  <a:pt x="2686505" y="156653"/>
                </a:cubicBezTo>
                <a:cubicBezTo>
                  <a:pt x="2680568" y="156653"/>
                  <a:pt x="2675004" y="155298"/>
                  <a:pt x="2669813" y="152588"/>
                </a:cubicBezTo>
                <a:cubicBezTo>
                  <a:pt x="2662642" y="170083"/>
                  <a:pt x="2653332" y="186621"/>
                  <a:pt x="2641881" y="202201"/>
                </a:cubicBezTo>
                <a:cubicBezTo>
                  <a:pt x="2630431" y="217782"/>
                  <a:pt x="2616922" y="232208"/>
                  <a:pt x="2601356" y="245480"/>
                </a:cubicBezTo>
                <a:cubicBezTo>
                  <a:pt x="2585790" y="258752"/>
                  <a:pt x="2567280" y="269762"/>
                  <a:pt x="2545827" y="278509"/>
                </a:cubicBezTo>
                <a:cubicBezTo>
                  <a:pt x="2524374" y="287257"/>
                  <a:pt x="2522309" y="284403"/>
                  <a:pt x="2539632" y="269948"/>
                </a:cubicBezTo>
                <a:cubicBezTo>
                  <a:pt x="2556955" y="255493"/>
                  <a:pt x="2571650" y="242228"/>
                  <a:pt x="2583717" y="230154"/>
                </a:cubicBezTo>
                <a:cubicBezTo>
                  <a:pt x="2595785" y="218079"/>
                  <a:pt x="2607415" y="204212"/>
                  <a:pt x="2618607" y="188553"/>
                </a:cubicBezTo>
                <a:cubicBezTo>
                  <a:pt x="2629800" y="172893"/>
                  <a:pt x="2638275" y="157528"/>
                  <a:pt x="2644032" y="142456"/>
                </a:cubicBezTo>
                <a:cubicBezTo>
                  <a:pt x="2649790" y="127385"/>
                  <a:pt x="2653121" y="116364"/>
                  <a:pt x="2654024" y="109395"/>
                </a:cubicBezTo>
                <a:cubicBezTo>
                  <a:pt x="2632012" y="112091"/>
                  <a:pt x="2612681" y="115239"/>
                  <a:pt x="2596032" y="118838"/>
                </a:cubicBezTo>
                <a:cubicBezTo>
                  <a:pt x="2579383" y="122437"/>
                  <a:pt x="2568108" y="124463"/>
                  <a:pt x="2562207" y="124915"/>
                </a:cubicBezTo>
                <a:cubicBezTo>
                  <a:pt x="2556306" y="125366"/>
                  <a:pt x="2547637" y="121746"/>
                  <a:pt x="2536201" y="114052"/>
                </a:cubicBezTo>
                <a:cubicBezTo>
                  <a:pt x="2524765" y="106358"/>
                  <a:pt x="2526274" y="102512"/>
                  <a:pt x="2540729" y="102512"/>
                </a:cubicBezTo>
                <a:cubicBezTo>
                  <a:pt x="2553076" y="102512"/>
                  <a:pt x="2567990" y="101171"/>
                  <a:pt x="2585471" y="98489"/>
                </a:cubicBezTo>
                <a:cubicBezTo>
                  <a:pt x="2602951" y="95808"/>
                  <a:pt x="2632998" y="91549"/>
                  <a:pt x="2675610" y="85712"/>
                </a:cubicBezTo>
                <a:cubicBezTo>
                  <a:pt x="2718221" y="79876"/>
                  <a:pt x="2748626" y="74688"/>
                  <a:pt x="2766824" y="70149"/>
                </a:cubicBezTo>
                <a:cubicBezTo>
                  <a:pt x="2771373" y="69015"/>
                  <a:pt x="2775724" y="68322"/>
                  <a:pt x="2779877" y="68072"/>
                </a:cubicBezTo>
                <a:close/>
                <a:moveTo>
                  <a:pt x="4759936" y="66202"/>
                </a:moveTo>
                <a:cubicBezTo>
                  <a:pt x="4742628" y="69802"/>
                  <a:pt x="4731241" y="71652"/>
                  <a:pt x="4725778" y="71752"/>
                </a:cubicBezTo>
                <a:cubicBezTo>
                  <a:pt x="4738369" y="76326"/>
                  <a:pt x="4744201" y="81145"/>
                  <a:pt x="4743276" y="86207"/>
                </a:cubicBezTo>
                <a:cubicBezTo>
                  <a:pt x="4742352" y="91269"/>
                  <a:pt x="4741014" y="105258"/>
                  <a:pt x="4739265" y="128173"/>
                </a:cubicBezTo>
                <a:cubicBezTo>
                  <a:pt x="4741531" y="128173"/>
                  <a:pt x="4751375" y="126187"/>
                  <a:pt x="4768798" y="122215"/>
                </a:cubicBezTo>
                <a:cubicBezTo>
                  <a:pt x="4768798" y="104060"/>
                  <a:pt x="4768153" y="91767"/>
                  <a:pt x="4766863" y="85336"/>
                </a:cubicBezTo>
                <a:cubicBezTo>
                  <a:pt x="4765572" y="78904"/>
                  <a:pt x="4763263" y="72526"/>
                  <a:pt x="4759936" y="66202"/>
                </a:cubicBezTo>
                <a:close/>
                <a:moveTo>
                  <a:pt x="5894107" y="59470"/>
                </a:moveTo>
                <a:cubicBezTo>
                  <a:pt x="5886061" y="60359"/>
                  <a:pt x="5879665" y="61068"/>
                  <a:pt x="5874919" y="61599"/>
                </a:cubicBezTo>
                <a:cubicBezTo>
                  <a:pt x="5878432" y="76857"/>
                  <a:pt x="5880899" y="87340"/>
                  <a:pt x="5882319" y="93047"/>
                </a:cubicBezTo>
                <a:cubicBezTo>
                  <a:pt x="5888471" y="93119"/>
                  <a:pt x="5894945" y="92524"/>
                  <a:pt x="5901742" y="91262"/>
                </a:cubicBezTo>
                <a:cubicBezTo>
                  <a:pt x="5899950" y="86458"/>
                  <a:pt x="5898387" y="81467"/>
                  <a:pt x="5897053" y="76291"/>
                </a:cubicBezTo>
                <a:cubicBezTo>
                  <a:pt x="5895719" y="71114"/>
                  <a:pt x="5894737" y="65507"/>
                  <a:pt x="5894107" y="59470"/>
                </a:cubicBezTo>
                <a:close/>
                <a:moveTo>
                  <a:pt x="5179731" y="59470"/>
                </a:moveTo>
                <a:cubicBezTo>
                  <a:pt x="5171686" y="60359"/>
                  <a:pt x="5165291" y="61068"/>
                  <a:pt x="5160544" y="61599"/>
                </a:cubicBezTo>
                <a:cubicBezTo>
                  <a:pt x="5164058" y="76857"/>
                  <a:pt x="5166524" y="87340"/>
                  <a:pt x="5167944" y="93047"/>
                </a:cubicBezTo>
                <a:cubicBezTo>
                  <a:pt x="5174096" y="93119"/>
                  <a:pt x="5180570" y="92524"/>
                  <a:pt x="5187367" y="91262"/>
                </a:cubicBezTo>
                <a:cubicBezTo>
                  <a:pt x="5185575" y="86458"/>
                  <a:pt x="5184012" y="81467"/>
                  <a:pt x="5182678" y="76291"/>
                </a:cubicBezTo>
                <a:cubicBezTo>
                  <a:pt x="5181345" y="71114"/>
                  <a:pt x="5180363" y="65507"/>
                  <a:pt x="5179731" y="59470"/>
                </a:cubicBezTo>
                <a:close/>
                <a:moveTo>
                  <a:pt x="594660" y="59470"/>
                </a:moveTo>
                <a:cubicBezTo>
                  <a:pt x="591491" y="59470"/>
                  <a:pt x="574276" y="62001"/>
                  <a:pt x="543014" y="67063"/>
                </a:cubicBezTo>
                <a:cubicBezTo>
                  <a:pt x="541451" y="79496"/>
                  <a:pt x="540246" y="90853"/>
                  <a:pt x="539400" y="101135"/>
                </a:cubicBezTo>
                <a:lnTo>
                  <a:pt x="592143" y="91090"/>
                </a:lnTo>
                <a:cubicBezTo>
                  <a:pt x="593778" y="80521"/>
                  <a:pt x="595044" y="72609"/>
                  <a:pt x="595940" y="67353"/>
                </a:cubicBezTo>
                <a:cubicBezTo>
                  <a:pt x="596836" y="62097"/>
                  <a:pt x="596410" y="59470"/>
                  <a:pt x="594660" y="59470"/>
                </a:cubicBezTo>
                <a:close/>
                <a:moveTo>
                  <a:pt x="5935019" y="54070"/>
                </a:moveTo>
                <a:cubicBezTo>
                  <a:pt x="5928494" y="54960"/>
                  <a:pt x="5919259" y="56021"/>
                  <a:pt x="5907314" y="57254"/>
                </a:cubicBezTo>
                <a:cubicBezTo>
                  <a:pt x="5911587" y="59835"/>
                  <a:pt x="5915355" y="64442"/>
                  <a:pt x="5918617" y="71074"/>
                </a:cubicBezTo>
                <a:cubicBezTo>
                  <a:pt x="5921879" y="77707"/>
                  <a:pt x="5922156" y="83683"/>
                  <a:pt x="5919445" y="89003"/>
                </a:cubicBezTo>
                <a:cubicBezTo>
                  <a:pt x="5925942" y="89075"/>
                  <a:pt x="5930895" y="88831"/>
                  <a:pt x="5934309" y="88272"/>
                </a:cubicBezTo>
                <a:cubicBezTo>
                  <a:pt x="5936001" y="71049"/>
                  <a:pt x="5936237" y="59649"/>
                  <a:pt x="5935019" y="54070"/>
                </a:cubicBezTo>
                <a:close/>
                <a:moveTo>
                  <a:pt x="5220644" y="54070"/>
                </a:moveTo>
                <a:cubicBezTo>
                  <a:pt x="5214119" y="54960"/>
                  <a:pt x="5204884" y="56021"/>
                  <a:pt x="5192939" y="57254"/>
                </a:cubicBezTo>
                <a:cubicBezTo>
                  <a:pt x="5197212" y="59835"/>
                  <a:pt x="5200980" y="64442"/>
                  <a:pt x="5204242" y="71074"/>
                </a:cubicBezTo>
                <a:cubicBezTo>
                  <a:pt x="5207505" y="77707"/>
                  <a:pt x="5207781" y="83683"/>
                  <a:pt x="5205070" y="89003"/>
                </a:cubicBezTo>
                <a:cubicBezTo>
                  <a:pt x="5211567" y="89075"/>
                  <a:pt x="5216521" y="88831"/>
                  <a:pt x="5219934" y="88272"/>
                </a:cubicBezTo>
                <a:cubicBezTo>
                  <a:pt x="5221626" y="71049"/>
                  <a:pt x="5221863" y="59649"/>
                  <a:pt x="5220644" y="54070"/>
                </a:cubicBezTo>
                <a:close/>
                <a:moveTo>
                  <a:pt x="218035" y="52691"/>
                </a:moveTo>
                <a:cubicBezTo>
                  <a:pt x="216131" y="51994"/>
                  <a:pt x="213530" y="52192"/>
                  <a:pt x="210232" y="53285"/>
                </a:cubicBezTo>
                <a:cubicBezTo>
                  <a:pt x="203636" y="55472"/>
                  <a:pt x="192264" y="59391"/>
                  <a:pt x="176117" y="65041"/>
                </a:cubicBezTo>
                <a:lnTo>
                  <a:pt x="176117" y="86293"/>
                </a:lnTo>
                <a:cubicBezTo>
                  <a:pt x="183215" y="84629"/>
                  <a:pt x="189654" y="82640"/>
                  <a:pt x="195433" y="80324"/>
                </a:cubicBezTo>
                <a:cubicBezTo>
                  <a:pt x="201212" y="78008"/>
                  <a:pt x="206410" y="79363"/>
                  <a:pt x="211028" y="84389"/>
                </a:cubicBezTo>
                <a:cubicBezTo>
                  <a:pt x="215645" y="89415"/>
                  <a:pt x="213362" y="94166"/>
                  <a:pt x="204177" y="98640"/>
                </a:cubicBezTo>
                <a:cubicBezTo>
                  <a:pt x="194992" y="103114"/>
                  <a:pt x="185639" y="105351"/>
                  <a:pt x="176117" y="105351"/>
                </a:cubicBezTo>
                <a:lnTo>
                  <a:pt x="176117" y="130841"/>
                </a:lnTo>
                <a:cubicBezTo>
                  <a:pt x="190256" y="126510"/>
                  <a:pt x="202883" y="123154"/>
                  <a:pt x="213996" y="120774"/>
                </a:cubicBezTo>
                <a:cubicBezTo>
                  <a:pt x="220120" y="83547"/>
                  <a:pt x="222672" y="62445"/>
                  <a:pt x="221654" y="57469"/>
                </a:cubicBezTo>
                <a:cubicBezTo>
                  <a:pt x="221145" y="54981"/>
                  <a:pt x="219939" y="53388"/>
                  <a:pt x="218035" y="52691"/>
                </a:cubicBezTo>
                <a:close/>
                <a:moveTo>
                  <a:pt x="4407543" y="49066"/>
                </a:moveTo>
                <a:lnTo>
                  <a:pt x="4363828" y="53683"/>
                </a:lnTo>
                <a:cubicBezTo>
                  <a:pt x="4363828" y="86357"/>
                  <a:pt x="4363265" y="120035"/>
                  <a:pt x="4362139" y="154717"/>
                </a:cubicBezTo>
                <a:lnTo>
                  <a:pt x="4360173" y="196266"/>
                </a:lnTo>
                <a:lnTo>
                  <a:pt x="4364269" y="192769"/>
                </a:lnTo>
                <a:cubicBezTo>
                  <a:pt x="4375476" y="184452"/>
                  <a:pt x="4387037" y="174779"/>
                  <a:pt x="4398954" y="163752"/>
                </a:cubicBezTo>
                <a:cubicBezTo>
                  <a:pt x="4410871" y="152724"/>
                  <a:pt x="4421153" y="142564"/>
                  <a:pt x="4429800" y="133271"/>
                </a:cubicBezTo>
                <a:cubicBezTo>
                  <a:pt x="4418313" y="124954"/>
                  <a:pt x="4410433" y="119247"/>
                  <a:pt x="4406160" y="116149"/>
                </a:cubicBezTo>
                <a:cubicBezTo>
                  <a:pt x="4396581" y="125571"/>
                  <a:pt x="4387328" y="131977"/>
                  <a:pt x="4378401" y="135369"/>
                </a:cubicBezTo>
                <a:cubicBezTo>
                  <a:pt x="4369474" y="138760"/>
                  <a:pt x="4369112" y="135537"/>
                  <a:pt x="4377315" y="125700"/>
                </a:cubicBezTo>
                <a:cubicBezTo>
                  <a:pt x="4385518" y="115862"/>
                  <a:pt x="4392942" y="103677"/>
                  <a:pt x="4399589" y="89143"/>
                </a:cubicBezTo>
                <a:cubicBezTo>
                  <a:pt x="4406235" y="74609"/>
                  <a:pt x="4408885" y="62628"/>
                  <a:pt x="4407537" y="53199"/>
                </a:cubicBezTo>
                <a:close/>
                <a:moveTo>
                  <a:pt x="5981459" y="47316"/>
                </a:moveTo>
                <a:cubicBezTo>
                  <a:pt x="5979151" y="47316"/>
                  <a:pt x="5970633" y="48284"/>
                  <a:pt x="5955905" y="50220"/>
                </a:cubicBezTo>
                <a:cubicBezTo>
                  <a:pt x="5961297" y="53533"/>
                  <a:pt x="5962828" y="57706"/>
                  <a:pt x="5960498" y="62739"/>
                </a:cubicBezTo>
                <a:cubicBezTo>
                  <a:pt x="5958167" y="67773"/>
                  <a:pt x="5955282" y="75624"/>
                  <a:pt x="5951841" y="86293"/>
                </a:cubicBezTo>
                <a:cubicBezTo>
                  <a:pt x="5960501" y="85418"/>
                  <a:pt x="5967062" y="84981"/>
                  <a:pt x="5971521" y="84981"/>
                </a:cubicBezTo>
                <a:cubicBezTo>
                  <a:pt x="5975422" y="74842"/>
                  <a:pt x="5978265" y="66030"/>
                  <a:pt x="5980051" y="58545"/>
                </a:cubicBezTo>
                <a:cubicBezTo>
                  <a:pt x="5981836" y="51059"/>
                  <a:pt x="5982305" y="47316"/>
                  <a:pt x="5981459" y="47316"/>
                </a:cubicBezTo>
                <a:close/>
                <a:moveTo>
                  <a:pt x="5267085" y="47316"/>
                </a:moveTo>
                <a:cubicBezTo>
                  <a:pt x="5264776" y="47316"/>
                  <a:pt x="5256258" y="48284"/>
                  <a:pt x="5241530" y="50220"/>
                </a:cubicBezTo>
                <a:cubicBezTo>
                  <a:pt x="5246922" y="53533"/>
                  <a:pt x="5248453" y="57706"/>
                  <a:pt x="5246123" y="62739"/>
                </a:cubicBezTo>
                <a:cubicBezTo>
                  <a:pt x="5243792" y="67773"/>
                  <a:pt x="5240907" y="75624"/>
                  <a:pt x="5237465" y="86293"/>
                </a:cubicBezTo>
                <a:cubicBezTo>
                  <a:pt x="5246127" y="85418"/>
                  <a:pt x="5252687" y="84981"/>
                  <a:pt x="5257147" y="84981"/>
                </a:cubicBezTo>
                <a:cubicBezTo>
                  <a:pt x="5261048" y="74842"/>
                  <a:pt x="5263890" y="66030"/>
                  <a:pt x="5265675" y="58545"/>
                </a:cubicBezTo>
                <a:cubicBezTo>
                  <a:pt x="5267461" y="51059"/>
                  <a:pt x="5267931" y="47316"/>
                  <a:pt x="5267085" y="47316"/>
                </a:cubicBezTo>
                <a:close/>
                <a:moveTo>
                  <a:pt x="1998012" y="43310"/>
                </a:moveTo>
                <a:cubicBezTo>
                  <a:pt x="2002755" y="42984"/>
                  <a:pt x="2007234" y="43179"/>
                  <a:pt x="2011450" y="43896"/>
                </a:cubicBezTo>
                <a:cubicBezTo>
                  <a:pt x="2019883" y="45330"/>
                  <a:pt x="2027372" y="49066"/>
                  <a:pt x="2033918" y="55103"/>
                </a:cubicBezTo>
                <a:cubicBezTo>
                  <a:pt x="2040464" y="61140"/>
                  <a:pt x="2038213" y="65847"/>
                  <a:pt x="2027164" y="69224"/>
                </a:cubicBezTo>
                <a:cubicBezTo>
                  <a:pt x="2016114" y="72602"/>
                  <a:pt x="2000444" y="75642"/>
                  <a:pt x="1980153" y="78345"/>
                </a:cubicBezTo>
                <a:cubicBezTo>
                  <a:pt x="1959862" y="81048"/>
                  <a:pt x="1940366" y="83740"/>
                  <a:pt x="1921666" y="86422"/>
                </a:cubicBezTo>
                <a:cubicBezTo>
                  <a:pt x="1901662" y="88243"/>
                  <a:pt x="1884586" y="84755"/>
                  <a:pt x="1870440" y="75957"/>
                </a:cubicBezTo>
                <a:cubicBezTo>
                  <a:pt x="1856293" y="67159"/>
                  <a:pt x="1858086" y="62201"/>
                  <a:pt x="1875817" y="61083"/>
                </a:cubicBezTo>
                <a:cubicBezTo>
                  <a:pt x="1893549" y="59964"/>
                  <a:pt x="1913209" y="57831"/>
                  <a:pt x="1934799" y="54683"/>
                </a:cubicBezTo>
                <a:cubicBezTo>
                  <a:pt x="1956388" y="51536"/>
                  <a:pt x="1972452" y="48592"/>
                  <a:pt x="1982992" y="45854"/>
                </a:cubicBezTo>
                <a:cubicBezTo>
                  <a:pt x="1988262" y="44484"/>
                  <a:pt x="1993269" y="43636"/>
                  <a:pt x="1998012" y="43310"/>
                </a:cubicBezTo>
                <a:close/>
                <a:moveTo>
                  <a:pt x="4495181" y="39895"/>
                </a:moveTo>
                <a:cubicBezTo>
                  <a:pt x="4488394" y="40569"/>
                  <a:pt x="4474055" y="42055"/>
                  <a:pt x="4452163" y="44353"/>
                </a:cubicBezTo>
                <a:lnTo>
                  <a:pt x="4424806" y="47243"/>
                </a:lnTo>
                <a:lnTo>
                  <a:pt x="4440136" y="56684"/>
                </a:lnTo>
                <a:cubicBezTo>
                  <a:pt x="4444158" y="61624"/>
                  <a:pt x="4444420" y="66019"/>
                  <a:pt x="4440921" y="69870"/>
                </a:cubicBezTo>
                <a:cubicBezTo>
                  <a:pt x="4437422" y="73720"/>
                  <a:pt x="4433320" y="77674"/>
                  <a:pt x="4428617" y="81733"/>
                </a:cubicBezTo>
                <a:cubicBezTo>
                  <a:pt x="4432804" y="81173"/>
                  <a:pt x="4437934" y="80302"/>
                  <a:pt x="4444008" y="79119"/>
                </a:cubicBezTo>
                <a:cubicBezTo>
                  <a:pt x="4450081" y="77936"/>
                  <a:pt x="4454938" y="75911"/>
                  <a:pt x="4458581" y="73043"/>
                </a:cubicBezTo>
                <a:cubicBezTo>
                  <a:pt x="4462223" y="70175"/>
                  <a:pt x="4467296" y="69959"/>
                  <a:pt x="4473799" y="72397"/>
                </a:cubicBezTo>
                <a:cubicBezTo>
                  <a:pt x="4480303" y="74835"/>
                  <a:pt x="4486096" y="78370"/>
                  <a:pt x="4491180" y="83002"/>
                </a:cubicBezTo>
                <a:cubicBezTo>
                  <a:pt x="4496263" y="87634"/>
                  <a:pt x="4496141" y="91878"/>
                  <a:pt x="4490814" y="95736"/>
                </a:cubicBezTo>
                <a:cubicBezTo>
                  <a:pt x="4485487" y="99593"/>
                  <a:pt x="4480665" y="104971"/>
                  <a:pt x="4476348" y="111869"/>
                </a:cubicBezTo>
                <a:cubicBezTo>
                  <a:pt x="4472032" y="118766"/>
                  <a:pt x="4466468" y="126008"/>
                  <a:pt x="4459656" y="133594"/>
                </a:cubicBezTo>
                <a:cubicBezTo>
                  <a:pt x="4473882" y="143905"/>
                  <a:pt x="4485888" y="151279"/>
                  <a:pt x="4495675" y="155717"/>
                </a:cubicBezTo>
                <a:cubicBezTo>
                  <a:pt x="4505463" y="160156"/>
                  <a:pt x="4516304" y="164788"/>
                  <a:pt x="4528199" y="169613"/>
                </a:cubicBezTo>
                <a:cubicBezTo>
                  <a:pt x="4540094" y="174439"/>
                  <a:pt x="4540065" y="178429"/>
                  <a:pt x="4528113" y="181584"/>
                </a:cubicBezTo>
                <a:cubicBezTo>
                  <a:pt x="4516160" y="184738"/>
                  <a:pt x="4504781" y="186545"/>
                  <a:pt x="4493976" y="187004"/>
                </a:cubicBezTo>
                <a:cubicBezTo>
                  <a:pt x="4483171" y="187463"/>
                  <a:pt x="4475122" y="184108"/>
                  <a:pt x="4469831" y="176937"/>
                </a:cubicBezTo>
                <a:cubicBezTo>
                  <a:pt x="4464539" y="169767"/>
                  <a:pt x="4456279" y="160754"/>
                  <a:pt x="4445051" y="149899"/>
                </a:cubicBezTo>
                <a:cubicBezTo>
                  <a:pt x="4437637" y="159177"/>
                  <a:pt x="4426824" y="168860"/>
                  <a:pt x="4412613" y="178949"/>
                </a:cubicBezTo>
                <a:cubicBezTo>
                  <a:pt x="4398402" y="189037"/>
                  <a:pt x="4383990" y="195942"/>
                  <a:pt x="4369378" y="199663"/>
                </a:cubicBezTo>
                <a:cubicBezTo>
                  <a:pt x="4365724" y="200593"/>
                  <a:pt x="4362878" y="201147"/>
                  <a:pt x="4360838" y="201325"/>
                </a:cubicBezTo>
                <a:lnTo>
                  <a:pt x="4359941" y="201181"/>
                </a:lnTo>
                <a:lnTo>
                  <a:pt x="4357074" y="261774"/>
                </a:lnTo>
                <a:cubicBezTo>
                  <a:pt x="4409817" y="259121"/>
                  <a:pt x="4444922" y="256898"/>
                  <a:pt x="4462388" y="255106"/>
                </a:cubicBezTo>
                <a:cubicBezTo>
                  <a:pt x="4479854" y="253313"/>
                  <a:pt x="4493241" y="251951"/>
                  <a:pt x="4502548" y="251019"/>
                </a:cubicBezTo>
                <a:cubicBezTo>
                  <a:pt x="4511855" y="250087"/>
                  <a:pt x="4518738" y="251869"/>
                  <a:pt x="4523198" y="256364"/>
                </a:cubicBezTo>
                <a:cubicBezTo>
                  <a:pt x="4527658" y="260860"/>
                  <a:pt x="4530755" y="259494"/>
                  <a:pt x="4532490" y="252266"/>
                </a:cubicBezTo>
                <a:cubicBezTo>
                  <a:pt x="4534225" y="245039"/>
                  <a:pt x="4534867" y="226404"/>
                  <a:pt x="4534415" y="196361"/>
                </a:cubicBezTo>
                <a:cubicBezTo>
                  <a:pt x="4533964" y="166318"/>
                  <a:pt x="4533293" y="136211"/>
                  <a:pt x="4532404" y="106039"/>
                </a:cubicBezTo>
                <a:cubicBezTo>
                  <a:pt x="4531515" y="75868"/>
                  <a:pt x="4528482" y="56964"/>
                  <a:pt x="4523305" y="49327"/>
                </a:cubicBezTo>
                <a:cubicBezTo>
                  <a:pt x="4518129" y="41691"/>
                  <a:pt x="4508754" y="38547"/>
                  <a:pt x="4495181" y="39895"/>
                </a:cubicBezTo>
                <a:close/>
                <a:moveTo>
                  <a:pt x="1518756" y="35545"/>
                </a:moveTo>
                <a:cubicBezTo>
                  <a:pt x="1520428" y="35539"/>
                  <a:pt x="1522491" y="35896"/>
                  <a:pt x="1524945" y="36615"/>
                </a:cubicBezTo>
                <a:cubicBezTo>
                  <a:pt x="1534761" y="39490"/>
                  <a:pt x="1543111" y="43774"/>
                  <a:pt x="1549994" y="49467"/>
                </a:cubicBezTo>
                <a:cubicBezTo>
                  <a:pt x="1556877" y="55160"/>
                  <a:pt x="1557971" y="61294"/>
                  <a:pt x="1553274" y="67869"/>
                </a:cubicBezTo>
                <a:cubicBezTo>
                  <a:pt x="1548578" y="74444"/>
                  <a:pt x="1543372" y="85214"/>
                  <a:pt x="1537658" y="100178"/>
                </a:cubicBezTo>
                <a:cubicBezTo>
                  <a:pt x="1531943" y="115142"/>
                  <a:pt x="1526447" y="131199"/>
                  <a:pt x="1521170" y="148350"/>
                </a:cubicBezTo>
                <a:cubicBezTo>
                  <a:pt x="1543096" y="155248"/>
                  <a:pt x="1557128" y="164687"/>
                  <a:pt x="1563266" y="176668"/>
                </a:cubicBezTo>
                <a:cubicBezTo>
                  <a:pt x="1569403" y="188650"/>
                  <a:pt x="1569862" y="199781"/>
                  <a:pt x="1564643" y="210063"/>
                </a:cubicBezTo>
                <a:cubicBezTo>
                  <a:pt x="1559423" y="220345"/>
                  <a:pt x="1550851" y="216911"/>
                  <a:pt x="1538927" y="199760"/>
                </a:cubicBezTo>
                <a:cubicBezTo>
                  <a:pt x="1527003" y="182609"/>
                  <a:pt x="1519041" y="169136"/>
                  <a:pt x="1515040" y="159342"/>
                </a:cubicBezTo>
                <a:cubicBezTo>
                  <a:pt x="1508027" y="179461"/>
                  <a:pt x="1498068" y="198279"/>
                  <a:pt x="1485162" y="215796"/>
                </a:cubicBezTo>
                <a:cubicBezTo>
                  <a:pt x="1472256" y="233312"/>
                  <a:pt x="1458356" y="246054"/>
                  <a:pt x="1443464" y="254020"/>
                </a:cubicBezTo>
                <a:cubicBezTo>
                  <a:pt x="1428572" y="261986"/>
                  <a:pt x="1426811" y="258583"/>
                  <a:pt x="1438183" y="243813"/>
                </a:cubicBezTo>
                <a:cubicBezTo>
                  <a:pt x="1449555" y="229043"/>
                  <a:pt x="1460582" y="212082"/>
                  <a:pt x="1471266" y="192930"/>
                </a:cubicBezTo>
                <a:cubicBezTo>
                  <a:pt x="1481949" y="173779"/>
                  <a:pt x="1490672" y="154965"/>
                  <a:pt x="1497433" y="136487"/>
                </a:cubicBezTo>
                <a:cubicBezTo>
                  <a:pt x="1504195" y="118010"/>
                  <a:pt x="1509364" y="100382"/>
                  <a:pt x="1512942" y="83604"/>
                </a:cubicBezTo>
                <a:cubicBezTo>
                  <a:pt x="1516520" y="66826"/>
                  <a:pt x="1516961" y="54081"/>
                  <a:pt x="1514265" y="45370"/>
                </a:cubicBezTo>
                <a:cubicBezTo>
                  <a:pt x="1512243" y="38836"/>
                  <a:pt x="1513740" y="35561"/>
                  <a:pt x="1518756" y="35545"/>
                </a:cubicBezTo>
                <a:close/>
                <a:moveTo>
                  <a:pt x="3728078" y="35539"/>
                </a:moveTo>
                <a:cubicBezTo>
                  <a:pt x="3731810" y="36307"/>
                  <a:pt x="3735415" y="38153"/>
                  <a:pt x="3738892" y="41078"/>
                </a:cubicBezTo>
                <a:cubicBezTo>
                  <a:pt x="3745848" y="46929"/>
                  <a:pt x="3744783" y="52117"/>
                  <a:pt x="3735698" y="56641"/>
                </a:cubicBezTo>
                <a:cubicBezTo>
                  <a:pt x="3726614" y="61165"/>
                  <a:pt x="3710915" y="64847"/>
                  <a:pt x="3688601" y="67686"/>
                </a:cubicBezTo>
                <a:cubicBezTo>
                  <a:pt x="3697593" y="73451"/>
                  <a:pt x="3698934" y="78754"/>
                  <a:pt x="3692624" y="83593"/>
                </a:cubicBezTo>
                <a:cubicBezTo>
                  <a:pt x="3686314" y="88433"/>
                  <a:pt x="3679628" y="95048"/>
                  <a:pt x="3672565" y="103437"/>
                </a:cubicBezTo>
                <a:cubicBezTo>
                  <a:pt x="3665503" y="111826"/>
                  <a:pt x="3660111" y="117365"/>
                  <a:pt x="3656390" y="120053"/>
                </a:cubicBezTo>
                <a:cubicBezTo>
                  <a:pt x="3652668" y="122742"/>
                  <a:pt x="3653679" y="123671"/>
                  <a:pt x="3659422" y="122839"/>
                </a:cubicBezTo>
                <a:cubicBezTo>
                  <a:pt x="3665166" y="122007"/>
                  <a:pt x="3680685" y="119942"/>
                  <a:pt x="3705982" y="116644"/>
                </a:cubicBezTo>
                <a:cubicBezTo>
                  <a:pt x="3704261" y="111668"/>
                  <a:pt x="3702031" y="104466"/>
                  <a:pt x="3699292" y="95037"/>
                </a:cubicBezTo>
                <a:cubicBezTo>
                  <a:pt x="3696553" y="85608"/>
                  <a:pt x="3699977" y="83074"/>
                  <a:pt x="3709563" y="87433"/>
                </a:cubicBezTo>
                <a:cubicBezTo>
                  <a:pt x="3719150" y="91792"/>
                  <a:pt x="3726807" y="97321"/>
                  <a:pt x="3732536" y="104017"/>
                </a:cubicBezTo>
                <a:cubicBezTo>
                  <a:pt x="3738265" y="110714"/>
                  <a:pt x="3741374" y="117798"/>
                  <a:pt x="3741861" y="125270"/>
                </a:cubicBezTo>
                <a:cubicBezTo>
                  <a:pt x="3742349" y="132741"/>
                  <a:pt x="3739707" y="139162"/>
                  <a:pt x="3733934" y="144532"/>
                </a:cubicBezTo>
                <a:cubicBezTo>
                  <a:pt x="3728162" y="149903"/>
                  <a:pt x="3721247" y="145389"/>
                  <a:pt x="3713187" y="130991"/>
                </a:cubicBezTo>
                <a:cubicBezTo>
                  <a:pt x="3697944" y="134404"/>
                  <a:pt x="3687497" y="136419"/>
                  <a:pt x="3681847" y="137036"/>
                </a:cubicBezTo>
                <a:cubicBezTo>
                  <a:pt x="3691742" y="141496"/>
                  <a:pt x="3695789" y="146217"/>
                  <a:pt x="3693990" y="151200"/>
                </a:cubicBezTo>
                <a:cubicBezTo>
                  <a:pt x="3692190" y="156184"/>
                  <a:pt x="3691290" y="163795"/>
                  <a:pt x="3691290" y="174033"/>
                </a:cubicBezTo>
                <a:cubicBezTo>
                  <a:pt x="3692309" y="174134"/>
                  <a:pt x="3697478" y="172807"/>
                  <a:pt x="3706799" y="170054"/>
                </a:cubicBezTo>
                <a:cubicBezTo>
                  <a:pt x="3716120" y="167301"/>
                  <a:pt x="3723964" y="169251"/>
                  <a:pt x="3730331" y="175905"/>
                </a:cubicBezTo>
                <a:cubicBezTo>
                  <a:pt x="3736698" y="182559"/>
                  <a:pt x="3733949" y="187524"/>
                  <a:pt x="3722082" y="190801"/>
                </a:cubicBezTo>
                <a:cubicBezTo>
                  <a:pt x="3710216" y="194078"/>
                  <a:pt x="3699414" y="196842"/>
                  <a:pt x="3689677" y="199093"/>
                </a:cubicBezTo>
                <a:cubicBezTo>
                  <a:pt x="3688960" y="210780"/>
                  <a:pt x="3688601" y="219076"/>
                  <a:pt x="3688601" y="223980"/>
                </a:cubicBezTo>
                <a:cubicBezTo>
                  <a:pt x="3692602" y="223306"/>
                  <a:pt x="3703949" y="220887"/>
                  <a:pt x="3722641" y="216721"/>
                </a:cubicBezTo>
                <a:cubicBezTo>
                  <a:pt x="3741334" y="212555"/>
                  <a:pt x="3752706" y="212888"/>
                  <a:pt x="3756757" y="217721"/>
                </a:cubicBezTo>
                <a:cubicBezTo>
                  <a:pt x="3760808" y="222554"/>
                  <a:pt x="3748669" y="228838"/>
                  <a:pt x="3720340" y="236575"/>
                </a:cubicBezTo>
                <a:cubicBezTo>
                  <a:pt x="3692011" y="244311"/>
                  <a:pt x="3669801" y="251306"/>
                  <a:pt x="3653711" y="257558"/>
                </a:cubicBezTo>
                <a:cubicBezTo>
                  <a:pt x="3637622" y="263810"/>
                  <a:pt x="3626734" y="268353"/>
                  <a:pt x="3621048" y="271185"/>
                </a:cubicBezTo>
                <a:cubicBezTo>
                  <a:pt x="3615362" y="274017"/>
                  <a:pt x="3609795" y="273393"/>
                  <a:pt x="3604345" y="269313"/>
                </a:cubicBezTo>
                <a:cubicBezTo>
                  <a:pt x="3598896" y="265234"/>
                  <a:pt x="3594225" y="258906"/>
                  <a:pt x="3590331" y="250331"/>
                </a:cubicBezTo>
                <a:cubicBezTo>
                  <a:pt x="3586438" y="241755"/>
                  <a:pt x="3590479" y="237926"/>
                  <a:pt x="3602452" y="238844"/>
                </a:cubicBezTo>
                <a:cubicBezTo>
                  <a:pt x="3614427" y="239762"/>
                  <a:pt x="3634991" y="236471"/>
                  <a:pt x="3664144" y="228971"/>
                </a:cubicBezTo>
                <a:lnTo>
                  <a:pt x="3664144" y="203890"/>
                </a:lnTo>
                <a:cubicBezTo>
                  <a:pt x="3656544" y="205668"/>
                  <a:pt x="3649965" y="207012"/>
                  <a:pt x="3644408" y="207923"/>
                </a:cubicBezTo>
                <a:cubicBezTo>
                  <a:pt x="3638852" y="208834"/>
                  <a:pt x="3632653" y="205994"/>
                  <a:pt x="3625813" y="199405"/>
                </a:cubicBezTo>
                <a:cubicBezTo>
                  <a:pt x="3618972" y="192816"/>
                  <a:pt x="3619668" y="189209"/>
                  <a:pt x="3627899" y="188585"/>
                </a:cubicBezTo>
                <a:cubicBezTo>
                  <a:pt x="3636131" y="187961"/>
                  <a:pt x="3648212" y="185656"/>
                  <a:pt x="3664144" y="181670"/>
                </a:cubicBezTo>
                <a:cubicBezTo>
                  <a:pt x="3664144" y="164691"/>
                  <a:pt x="3662481" y="151849"/>
                  <a:pt x="3659154" y="143145"/>
                </a:cubicBezTo>
                <a:cubicBezTo>
                  <a:pt x="3646506" y="148350"/>
                  <a:pt x="3636683" y="152803"/>
                  <a:pt x="3629684" y="156503"/>
                </a:cubicBezTo>
                <a:cubicBezTo>
                  <a:pt x="3622687" y="160202"/>
                  <a:pt x="3617270" y="160604"/>
                  <a:pt x="3613433" y="157707"/>
                </a:cubicBezTo>
                <a:cubicBezTo>
                  <a:pt x="3609598" y="154810"/>
                  <a:pt x="3607192" y="149838"/>
                  <a:pt x="3606217" y="142790"/>
                </a:cubicBezTo>
                <a:cubicBezTo>
                  <a:pt x="3605242" y="135742"/>
                  <a:pt x="3609637" y="130332"/>
                  <a:pt x="3619403" y="126560"/>
                </a:cubicBezTo>
                <a:cubicBezTo>
                  <a:pt x="3629168" y="122789"/>
                  <a:pt x="3638622" y="114812"/>
                  <a:pt x="3647764" y="102630"/>
                </a:cubicBezTo>
                <a:cubicBezTo>
                  <a:pt x="3656906" y="90448"/>
                  <a:pt x="3661914" y="80557"/>
                  <a:pt x="3662789" y="72957"/>
                </a:cubicBezTo>
                <a:cubicBezTo>
                  <a:pt x="3655776" y="74763"/>
                  <a:pt x="3648635" y="75430"/>
                  <a:pt x="3641365" y="74957"/>
                </a:cubicBezTo>
                <a:cubicBezTo>
                  <a:pt x="3634094" y="74484"/>
                  <a:pt x="3627523" y="71734"/>
                  <a:pt x="3621650" y="66708"/>
                </a:cubicBezTo>
                <a:cubicBezTo>
                  <a:pt x="3615778" y="61682"/>
                  <a:pt x="3617195" y="58534"/>
                  <a:pt x="3625899" y="57265"/>
                </a:cubicBezTo>
                <a:cubicBezTo>
                  <a:pt x="3634603" y="55996"/>
                  <a:pt x="3649886" y="52909"/>
                  <a:pt x="3671748" y="48005"/>
                </a:cubicBezTo>
                <a:cubicBezTo>
                  <a:pt x="3693610" y="43100"/>
                  <a:pt x="3708527" y="39257"/>
                  <a:pt x="3716500" y="36475"/>
                </a:cubicBezTo>
                <a:cubicBezTo>
                  <a:pt x="3720487" y="35084"/>
                  <a:pt x="3724346" y="34772"/>
                  <a:pt x="3728078" y="35539"/>
                </a:cubicBezTo>
                <a:close/>
                <a:moveTo>
                  <a:pt x="603028" y="33066"/>
                </a:moveTo>
                <a:cubicBezTo>
                  <a:pt x="606165" y="32847"/>
                  <a:pt x="609653" y="33335"/>
                  <a:pt x="613492" y="34528"/>
                </a:cubicBezTo>
                <a:cubicBezTo>
                  <a:pt x="621172" y="36916"/>
                  <a:pt x="628740" y="40583"/>
                  <a:pt x="636197" y="45531"/>
                </a:cubicBezTo>
                <a:cubicBezTo>
                  <a:pt x="643654" y="50478"/>
                  <a:pt x="642972" y="56498"/>
                  <a:pt x="634153" y="63589"/>
                </a:cubicBezTo>
                <a:cubicBezTo>
                  <a:pt x="625334" y="70680"/>
                  <a:pt x="618501" y="79130"/>
                  <a:pt x="613654" y="88939"/>
                </a:cubicBezTo>
                <a:cubicBezTo>
                  <a:pt x="623549" y="102160"/>
                  <a:pt x="622337" y="109320"/>
                  <a:pt x="610019" y="110417"/>
                </a:cubicBezTo>
                <a:cubicBezTo>
                  <a:pt x="597700" y="111514"/>
                  <a:pt x="573552" y="114629"/>
                  <a:pt x="537572" y="119763"/>
                </a:cubicBezTo>
                <a:cubicBezTo>
                  <a:pt x="535191" y="135953"/>
                  <a:pt x="533105" y="148200"/>
                  <a:pt x="531312" y="156503"/>
                </a:cubicBezTo>
                <a:cubicBezTo>
                  <a:pt x="539945" y="156503"/>
                  <a:pt x="553518" y="154889"/>
                  <a:pt x="572031" y="151663"/>
                </a:cubicBezTo>
                <a:cubicBezTo>
                  <a:pt x="574469" y="139244"/>
                  <a:pt x="574340" y="129518"/>
                  <a:pt x="571644" y="122484"/>
                </a:cubicBezTo>
                <a:cubicBezTo>
                  <a:pt x="568948" y="115450"/>
                  <a:pt x="571522" y="112890"/>
                  <a:pt x="579366" y="114805"/>
                </a:cubicBezTo>
                <a:cubicBezTo>
                  <a:pt x="587210" y="116719"/>
                  <a:pt x="594434" y="119605"/>
                  <a:pt x="601038" y="123463"/>
                </a:cubicBezTo>
                <a:cubicBezTo>
                  <a:pt x="607642" y="127320"/>
                  <a:pt x="609276" y="131475"/>
                  <a:pt x="605942" y="135928"/>
                </a:cubicBezTo>
                <a:cubicBezTo>
                  <a:pt x="602608" y="140381"/>
                  <a:pt x="599780" y="144536"/>
                  <a:pt x="597457" y="148393"/>
                </a:cubicBezTo>
                <a:cubicBezTo>
                  <a:pt x="612141" y="145769"/>
                  <a:pt x="626847" y="142861"/>
                  <a:pt x="641574" y="139671"/>
                </a:cubicBezTo>
                <a:cubicBezTo>
                  <a:pt x="656302" y="136480"/>
                  <a:pt x="667928" y="139603"/>
                  <a:pt x="676453" y="149038"/>
                </a:cubicBezTo>
                <a:cubicBezTo>
                  <a:pt x="684978" y="158474"/>
                  <a:pt x="677378" y="163447"/>
                  <a:pt x="653652" y="163956"/>
                </a:cubicBezTo>
                <a:cubicBezTo>
                  <a:pt x="629926" y="164465"/>
                  <a:pt x="609531" y="166340"/>
                  <a:pt x="592466" y="169581"/>
                </a:cubicBezTo>
                <a:cubicBezTo>
                  <a:pt x="589412" y="179504"/>
                  <a:pt x="584321" y="192238"/>
                  <a:pt x="577194" y="207783"/>
                </a:cubicBezTo>
                <a:cubicBezTo>
                  <a:pt x="594617" y="204428"/>
                  <a:pt x="605587" y="201111"/>
                  <a:pt x="610105" y="197835"/>
                </a:cubicBezTo>
                <a:cubicBezTo>
                  <a:pt x="614622" y="194558"/>
                  <a:pt x="621014" y="194601"/>
                  <a:pt x="629281" y="197964"/>
                </a:cubicBezTo>
                <a:cubicBezTo>
                  <a:pt x="637548" y="201326"/>
                  <a:pt x="645332" y="206227"/>
                  <a:pt x="652631" y="212666"/>
                </a:cubicBezTo>
                <a:cubicBezTo>
                  <a:pt x="659930" y="219105"/>
                  <a:pt x="660084" y="224647"/>
                  <a:pt x="653093" y="229293"/>
                </a:cubicBezTo>
                <a:cubicBezTo>
                  <a:pt x="646102" y="233940"/>
                  <a:pt x="640154" y="242838"/>
                  <a:pt x="635250" y="255988"/>
                </a:cubicBezTo>
                <a:cubicBezTo>
                  <a:pt x="647841" y="269840"/>
                  <a:pt x="647626" y="276544"/>
                  <a:pt x="634605" y="276100"/>
                </a:cubicBezTo>
                <a:cubicBezTo>
                  <a:pt x="621584" y="275655"/>
                  <a:pt x="596740" y="277140"/>
                  <a:pt x="560072" y="280553"/>
                </a:cubicBezTo>
                <a:cubicBezTo>
                  <a:pt x="554823" y="294233"/>
                  <a:pt x="550051" y="297191"/>
                  <a:pt x="545757" y="289426"/>
                </a:cubicBezTo>
                <a:cubicBezTo>
                  <a:pt x="541462" y="281660"/>
                  <a:pt x="538192" y="270382"/>
                  <a:pt x="535948" y="255590"/>
                </a:cubicBezTo>
                <a:cubicBezTo>
                  <a:pt x="533704" y="240798"/>
                  <a:pt x="530319" y="228232"/>
                  <a:pt x="525795" y="217893"/>
                </a:cubicBezTo>
                <a:cubicBezTo>
                  <a:pt x="521271" y="207554"/>
                  <a:pt x="521945" y="202861"/>
                  <a:pt x="527817" y="203815"/>
                </a:cubicBezTo>
                <a:cubicBezTo>
                  <a:pt x="533689" y="204768"/>
                  <a:pt x="538569" y="205890"/>
                  <a:pt x="542455" y="207181"/>
                </a:cubicBezTo>
                <a:cubicBezTo>
                  <a:pt x="546341" y="208471"/>
                  <a:pt x="551324" y="209246"/>
                  <a:pt x="557405" y="209504"/>
                </a:cubicBezTo>
                <a:cubicBezTo>
                  <a:pt x="563298" y="187678"/>
                  <a:pt x="566697" y="175009"/>
                  <a:pt x="567600" y="171495"/>
                </a:cubicBezTo>
                <a:cubicBezTo>
                  <a:pt x="555483" y="173273"/>
                  <a:pt x="547158" y="174618"/>
                  <a:pt x="542627" y="175528"/>
                </a:cubicBezTo>
                <a:cubicBezTo>
                  <a:pt x="538095" y="176439"/>
                  <a:pt x="533564" y="174643"/>
                  <a:pt x="529032" y="170140"/>
                </a:cubicBezTo>
                <a:cubicBezTo>
                  <a:pt x="526867" y="187893"/>
                  <a:pt x="521425" y="208701"/>
                  <a:pt x="512706" y="232563"/>
                </a:cubicBezTo>
                <a:cubicBezTo>
                  <a:pt x="503987" y="256425"/>
                  <a:pt x="491160" y="274709"/>
                  <a:pt x="474224" y="287414"/>
                </a:cubicBezTo>
                <a:cubicBezTo>
                  <a:pt x="457288" y="300120"/>
                  <a:pt x="454015" y="298919"/>
                  <a:pt x="464404" y="283811"/>
                </a:cubicBezTo>
                <a:cubicBezTo>
                  <a:pt x="474794" y="268704"/>
                  <a:pt x="483567" y="250872"/>
                  <a:pt x="490722" y="230315"/>
                </a:cubicBezTo>
                <a:cubicBezTo>
                  <a:pt x="497878" y="209759"/>
                  <a:pt x="503263" y="187736"/>
                  <a:pt x="506877" y="164246"/>
                </a:cubicBezTo>
                <a:cubicBezTo>
                  <a:pt x="510490" y="140757"/>
                  <a:pt x="513190" y="119609"/>
                  <a:pt x="514975" y="100802"/>
                </a:cubicBezTo>
                <a:cubicBezTo>
                  <a:pt x="516761" y="81994"/>
                  <a:pt x="515402" y="68131"/>
                  <a:pt x="510899" y="59211"/>
                </a:cubicBezTo>
                <a:cubicBezTo>
                  <a:pt x="506396" y="50292"/>
                  <a:pt x="507321" y="45832"/>
                  <a:pt x="513674" y="45832"/>
                </a:cubicBezTo>
                <a:cubicBezTo>
                  <a:pt x="518593" y="45832"/>
                  <a:pt x="523708" y="46277"/>
                  <a:pt x="529022" y="47166"/>
                </a:cubicBezTo>
                <a:cubicBezTo>
                  <a:pt x="534334" y="48055"/>
                  <a:pt x="540594" y="48295"/>
                  <a:pt x="547800" y="47886"/>
                </a:cubicBezTo>
                <a:cubicBezTo>
                  <a:pt x="555006" y="47478"/>
                  <a:pt x="563402" y="46183"/>
                  <a:pt x="572989" y="44004"/>
                </a:cubicBezTo>
                <a:cubicBezTo>
                  <a:pt x="582575" y="41824"/>
                  <a:pt x="589803" y="39103"/>
                  <a:pt x="594671" y="35840"/>
                </a:cubicBezTo>
                <a:cubicBezTo>
                  <a:pt x="597105" y="34209"/>
                  <a:pt x="599891" y="33284"/>
                  <a:pt x="603028" y="33066"/>
                </a:cubicBezTo>
                <a:close/>
                <a:moveTo>
                  <a:pt x="4803598" y="30326"/>
                </a:moveTo>
                <a:cubicBezTo>
                  <a:pt x="4810054" y="29930"/>
                  <a:pt x="4816207" y="32560"/>
                  <a:pt x="4822058" y="38217"/>
                </a:cubicBezTo>
                <a:cubicBezTo>
                  <a:pt x="4829859" y="45760"/>
                  <a:pt x="4827847" y="51177"/>
                  <a:pt x="4816024" y="54468"/>
                </a:cubicBezTo>
                <a:cubicBezTo>
                  <a:pt x="4804201" y="57759"/>
                  <a:pt x="4790768" y="60122"/>
                  <a:pt x="4775725" y="61556"/>
                </a:cubicBezTo>
                <a:cubicBezTo>
                  <a:pt x="4791011" y="65600"/>
                  <a:pt x="4797532" y="71096"/>
                  <a:pt x="4795288" y="78044"/>
                </a:cubicBezTo>
                <a:cubicBezTo>
                  <a:pt x="4793044" y="84992"/>
                  <a:pt x="4791922" y="97643"/>
                  <a:pt x="4791922" y="115999"/>
                </a:cubicBezTo>
                <a:cubicBezTo>
                  <a:pt x="4796884" y="115310"/>
                  <a:pt x="4802559" y="114013"/>
                  <a:pt x="4808947" y="112105"/>
                </a:cubicBezTo>
                <a:cubicBezTo>
                  <a:pt x="4815336" y="110198"/>
                  <a:pt x="4822194" y="112629"/>
                  <a:pt x="4829522" y="119397"/>
                </a:cubicBezTo>
                <a:cubicBezTo>
                  <a:pt x="4836850" y="126166"/>
                  <a:pt x="4833953" y="130934"/>
                  <a:pt x="4820832" y="133702"/>
                </a:cubicBezTo>
                <a:lnTo>
                  <a:pt x="4791922" y="138520"/>
                </a:lnTo>
                <a:cubicBezTo>
                  <a:pt x="4791922" y="169036"/>
                  <a:pt x="4792367" y="190532"/>
                  <a:pt x="4793255" y="203008"/>
                </a:cubicBezTo>
                <a:cubicBezTo>
                  <a:pt x="4794145" y="215484"/>
                  <a:pt x="4793675" y="227680"/>
                  <a:pt x="4791847" y="239597"/>
                </a:cubicBezTo>
                <a:cubicBezTo>
                  <a:pt x="4790018" y="251514"/>
                  <a:pt x="4787071" y="261365"/>
                  <a:pt x="4783006" y="269152"/>
                </a:cubicBezTo>
                <a:cubicBezTo>
                  <a:pt x="4778941" y="276939"/>
                  <a:pt x="4773982" y="274343"/>
                  <a:pt x="4768131" y="261365"/>
                </a:cubicBezTo>
                <a:cubicBezTo>
                  <a:pt x="4762281" y="248387"/>
                  <a:pt x="4760485" y="237962"/>
                  <a:pt x="4762743" y="230089"/>
                </a:cubicBezTo>
                <a:cubicBezTo>
                  <a:pt x="4765002" y="222217"/>
                  <a:pt x="4766576" y="211540"/>
                  <a:pt x="4767465" y="198061"/>
                </a:cubicBezTo>
                <a:cubicBezTo>
                  <a:pt x="4768354" y="184581"/>
                  <a:pt x="4768798" y="165824"/>
                  <a:pt x="4768798" y="141790"/>
                </a:cubicBezTo>
                <a:cubicBezTo>
                  <a:pt x="4751691" y="146178"/>
                  <a:pt x="4741746" y="148931"/>
                  <a:pt x="4738964" y="150049"/>
                </a:cubicBezTo>
                <a:cubicBezTo>
                  <a:pt x="4735450" y="186918"/>
                  <a:pt x="4728101" y="213279"/>
                  <a:pt x="4716916" y="229132"/>
                </a:cubicBezTo>
                <a:cubicBezTo>
                  <a:pt x="4705730" y="244985"/>
                  <a:pt x="4693362" y="255988"/>
                  <a:pt x="4679810" y="262140"/>
                </a:cubicBezTo>
                <a:cubicBezTo>
                  <a:pt x="4666259" y="268292"/>
                  <a:pt x="4660917" y="268665"/>
                  <a:pt x="4663785" y="263258"/>
                </a:cubicBezTo>
                <a:cubicBezTo>
                  <a:pt x="4666653" y="257852"/>
                  <a:pt x="4672755" y="249818"/>
                  <a:pt x="4682090" y="239156"/>
                </a:cubicBezTo>
                <a:cubicBezTo>
                  <a:pt x="4691426" y="228494"/>
                  <a:pt x="4698539" y="215165"/>
                  <a:pt x="4703429" y="199168"/>
                </a:cubicBezTo>
                <a:cubicBezTo>
                  <a:pt x="4708319" y="183172"/>
                  <a:pt x="4712112" y="168548"/>
                  <a:pt x="4714808" y="155298"/>
                </a:cubicBezTo>
                <a:cubicBezTo>
                  <a:pt x="4697470" y="159758"/>
                  <a:pt x="4686751" y="162447"/>
                  <a:pt x="4682650" y="163364"/>
                </a:cubicBezTo>
                <a:cubicBezTo>
                  <a:pt x="4678548" y="164282"/>
                  <a:pt x="4671411" y="161030"/>
                  <a:pt x="4661236" y="153609"/>
                </a:cubicBezTo>
                <a:cubicBezTo>
                  <a:pt x="4651062" y="146188"/>
                  <a:pt x="4652811" y="141908"/>
                  <a:pt x="4666485" y="140768"/>
                </a:cubicBezTo>
                <a:cubicBezTo>
                  <a:pt x="4680158" y="139628"/>
                  <a:pt x="4696768" y="137021"/>
                  <a:pt x="4716313" y="132949"/>
                </a:cubicBezTo>
                <a:cubicBezTo>
                  <a:pt x="4717116" y="122610"/>
                  <a:pt x="4717296" y="112403"/>
                  <a:pt x="4716851" y="102329"/>
                </a:cubicBezTo>
                <a:cubicBezTo>
                  <a:pt x="4716407" y="92255"/>
                  <a:pt x="4714650" y="82622"/>
                  <a:pt x="4711581" y="73430"/>
                </a:cubicBezTo>
                <a:cubicBezTo>
                  <a:pt x="4691247" y="63592"/>
                  <a:pt x="4689207" y="57229"/>
                  <a:pt x="4705461" y="54339"/>
                </a:cubicBezTo>
                <a:cubicBezTo>
                  <a:pt x="4721716" y="51450"/>
                  <a:pt x="4738824" y="47764"/>
                  <a:pt x="4756785" y="43283"/>
                </a:cubicBezTo>
                <a:cubicBezTo>
                  <a:pt x="4774746" y="38802"/>
                  <a:pt x="4788165" y="34951"/>
                  <a:pt x="4797041" y="31732"/>
                </a:cubicBezTo>
                <a:cubicBezTo>
                  <a:pt x="4799260" y="30927"/>
                  <a:pt x="4801446" y="30459"/>
                  <a:pt x="4803598" y="30326"/>
                </a:cubicBezTo>
                <a:close/>
                <a:moveTo>
                  <a:pt x="972705" y="30179"/>
                </a:moveTo>
                <a:cubicBezTo>
                  <a:pt x="989624" y="29262"/>
                  <a:pt x="1001802" y="32060"/>
                  <a:pt x="1009239" y="38572"/>
                </a:cubicBezTo>
                <a:cubicBezTo>
                  <a:pt x="1019156" y="47255"/>
                  <a:pt x="1022346" y="53583"/>
                  <a:pt x="1018811" y="57555"/>
                </a:cubicBezTo>
                <a:cubicBezTo>
                  <a:pt x="1015277" y="61527"/>
                  <a:pt x="1005378" y="63062"/>
                  <a:pt x="989116" y="62158"/>
                </a:cubicBezTo>
                <a:cubicBezTo>
                  <a:pt x="972855" y="61255"/>
                  <a:pt x="957564" y="61255"/>
                  <a:pt x="943246" y="62158"/>
                </a:cubicBezTo>
                <a:cubicBezTo>
                  <a:pt x="928927" y="63062"/>
                  <a:pt x="907743" y="64661"/>
                  <a:pt x="879694" y="66955"/>
                </a:cubicBezTo>
                <a:cubicBezTo>
                  <a:pt x="887781" y="75674"/>
                  <a:pt x="890703" y="81765"/>
                  <a:pt x="888459" y="85228"/>
                </a:cubicBezTo>
                <a:cubicBezTo>
                  <a:pt x="886215" y="88691"/>
                  <a:pt x="885092" y="103006"/>
                  <a:pt x="885092" y="128173"/>
                </a:cubicBezTo>
                <a:cubicBezTo>
                  <a:pt x="905283" y="128173"/>
                  <a:pt x="922883" y="130593"/>
                  <a:pt x="937889" y="135433"/>
                </a:cubicBezTo>
                <a:cubicBezTo>
                  <a:pt x="952897" y="140273"/>
                  <a:pt x="961569" y="149967"/>
                  <a:pt x="963906" y="164515"/>
                </a:cubicBezTo>
                <a:cubicBezTo>
                  <a:pt x="966244" y="179063"/>
                  <a:pt x="955897" y="180677"/>
                  <a:pt x="932867" y="169355"/>
                </a:cubicBezTo>
                <a:cubicBezTo>
                  <a:pt x="909836" y="158033"/>
                  <a:pt x="893912" y="148845"/>
                  <a:pt x="885092" y="141790"/>
                </a:cubicBezTo>
                <a:cubicBezTo>
                  <a:pt x="885939" y="209576"/>
                  <a:pt x="884938" y="255095"/>
                  <a:pt x="882092" y="278348"/>
                </a:cubicBezTo>
                <a:cubicBezTo>
                  <a:pt x="879245" y="301600"/>
                  <a:pt x="874818" y="313227"/>
                  <a:pt x="868809" y="313227"/>
                </a:cubicBezTo>
                <a:cubicBezTo>
                  <a:pt x="864349" y="313227"/>
                  <a:pt x="859621" y="307899"/>
                  <a:pt x="854623" y="297245"/>
                </a:cubicBezTo>
                <a:cubicBezTo>
                  <a:pt x="849626" y="286590"/>
                  <a:pt x="848052" y="277419"/>
                  <a:pt x="849902" y="269733"/>
                </a:cubicBezTo>
                <a:cubicBezTo>
                  <a:pt x="851751" y="262047"/>
                  <a:pt x="853551" y="253837"/>
                  <a:pt x="855301" y="245104"/>
                </a:cubicBezTo>
                <a:cubicBezTo>
                  <a:pt x="857050" y="236370"/>
                  <a:pt x="858377" y="206679"/>
                  <a:pt x="859280" y="156029"/>
                </a:cubicBezTo>
                <a:cubicBezTo>
                  <a:pt x="860184" y="105380"/>
                  <a:pt x="857466" y="76793"/>
                  <a:pt x="851128" y="70268"/>
                </a:cubicBezTo>
                <a:cubicBezTo>
                  <a:pt x="806501" y="77467"/>
                  <a:pt x="778527" y="82188"/>
                  <a:pt x="767205" y="84432"/>
                </a:cubicBezTo>
                <a:cubicBezTo>
                  <a:pt x="755884" y="86676"/>
                  <a:pt x="745229" y="82600"/>
                  <a:pt x="735241" y="72204"/>
                </a:cubicBezTo>
                <a:cubicBezTo>
                  <a:pt x="725253" y="61807"/>
                  <a:pt x="725618" y="57064"/>
                  <a:pt x="736338" y="57975"/>
                </a:cubicBezTo>
                <a:cubicBezTo>
                  <a:pt x="747057" y="58885"/>
                  <a:pt x="765556" y="58007"/>
                  <a:pt x="791834" y="55340"/>
                </a:cubicBezTo>
                <a:cubicBezTo>
                  <a:pt x="818113" y="52672"/>
                  <a:pt x="845051" y="49302"/>
                  <a:pt x="872649" y="45230"/>
                </a:cubicBezTo>
                <a:cubicBezTo>
                  <a:pt x="900247" y="41157"/>
                  <a:pt x="927432" y="36859"/>
                  <a:pt x="954205" y="32334"/>
                </a:cubicBezTo>
                <a:cubicBezTo>
                  <a:pt x="960898" y="31203"/>
                  <a:pt x="967065" y="30485"/>
                  <a:pt x="972705" y="30179"/>
                </a:cubicBezTo>
                <a:close/>
                <a:moveTo>
                  <a:pt x="1295570" y="27656"/>
                </a:moveTo>
                <a:cubicBezTo>
                  <a:pt x="1302726" y="26250"/>
                  <a:pt x="1310147" y="29036"/>
                  <a:pt x="1317833" y="36013"/>
                </a:cubicBezTo>
                <a:cubicBezTo>
                  <a:pt x="1325519" y="42989"/>
                  <a:pt x="1324318" y="48184"/>
                  <a:pt x="1314230" y="51597"/>
                </a:cubicBezTo>
                <a:cubicBezTo>
                  <a:pt x="1304142" y="55010"/>
                  <a:pt x="1278147" y="59534"/>
                  <a:pt x="1236244" y="65170"/>
                </a:cubicBezTo>
                <a:cubicBezTo>
                  <a:pt x="1245236" y="72870"/>
                  <a:pt x="1245899" y="79306"/>
                  <a:pt x="1238234" y="84475"/>
                </a:cubicBezTo>
                <a:cubicBezTo>
                  <a:pt x="1230569" y="89645"/>
                  <a:pt x="1217308" y="102849"/>
                  <a:pt x="1198451" y="124087"/>
                </a:cubicBezTo>
                <a:cubicBezTo>
                  <a:pt x="1226758" y="120530"/>
                  <a:pt x="1251384" y="117192"/>
                  <a:pt x="1272328" y="114073"/>
                </a:cubicBezTo>
                <a:cubicBezTo>
                  <a:pt x="1293272" y="110954"/>
                  <a:pt x="1307336" y="108018"/>
                  <a:pt x="1314520" y="105265"/>
                </a:cubicBezTo>
                <a:cubicBezTo>
                  <a:pt x="1321705" y="102512"/>
                  <a:pt x="1328653" y="102605"/>
                  <a:pt x="1335364" y="105545"/>
                </a:cubicBezTo>
                <a:cubicBezTo>
                  <a:pt x="1342075" y="108484"/>
                  <a:pt x="1350177" y="114185"/>
                  <a:pt x="1359670" y="122645"/>
                </a:cubicBezTo>
                <a:cubicBezTo>
                  <a:pt x="1369164" y="131106"/>
                  <a:pt x="1371369" y="138108"/>
                  <a:pt x="1366285" y="143650"/>
                </a:cubicBezTo>
                <a:cubicBezTo>
                  <a:pt x="1361201" y="149193"/>
                  <a:pt x="1357362" y="158238"/>
                  <a:pt x="1354766" y="170785"/>
                </a:cubicBezTo>
                <a:cubicBezTo>
                  <a:pt x="1352171" y="183333"/>
                  <a:pt x="1349962" y="199147"/>
                  <a:pt x="1348141" y="218226"/>
                </a:cubicBezTo>
                <a:cubicBezTo>
                  <a:pt x="1346320" y="237306"/>
                  <a:pt x="1342588" y="252962"/>
                  <a:pt x="1336945" y="265194"/>
                </a:cubicBezTo>
                <a:cubicBezTo>
                  <a:pt x="1331302" y="277426"/>
                  <a:pt x="1324318" y="286013"/>
                  <a:pt x="1315994" y="290953"/>
                </a:cubicBezTo>
                <a:cubicBezTo>
                  <a:pt x="1307670" y="295893"/>
                  <a:pt x="1302188" y="292014"/>
                  <a:pt x="1299549" y="279316"/>
                </a:cubicBezTo>
                <a:cubicBezTo>
                  <a:pt x="1296910" y="266617"/>
                  <a:pt x="1294595" y="257608"/>
                  <a:pt x="1292601" y="252288"/>
                </a:cubicBezTo>
                <a:cubicBezTo>
                  <a:pt x="1281990" y="251514"/>
                  <a:pt x="1260978" y="252478"/>
                  <a:pt x="1229565" y="255181"/>
                </a:cubicBezTo>
                <a:cubicBezTo>
                  <a:pt x="1198153" y="257884"/>
                  <a:pt x="1171699" y="260060"/>
                  <a:pt x="1150203" y="261710"/>
                </a:cubicBezTo>
                <a:cubicBezTo>
                  <a:pt x="1143019" y="279850"/>
                  <a:pt x="1136867" y="283657"/>
                  <a:pt x="1131747" y="273132"/>
                </a:cubicBezTo>
                <a:cubicBezTo>
                  <a:pt x="1126628" y="262606"/>
                  <a:pt x="1123613" y="247825"/>
                  <a:pt x="1122702" y="228788"/>
                </a:cubicBezTo>
                <a:cubicBezTo>
                  <a:pt x="1121792" y="209751"/>
                  <a:pt x="1120024" y="193210"/>
                  <a:pt x="1117400" y="179164"/>
                </a:cubicBezTo>
                <a:cubicBezTo>
                  <a:pt x="1114776" y="165117"/>
                  <a:pt x="1110954" y="152201"/>
                  <a:pt x="1105935" y="140413"/>
                </a:cubicBezTo>
                <a:cubicBezTo>
                  <a:pt x="1100916" y="128625"/>
                  <a:pt x="1102680" y="123434"/>
                  <a:pt x="1111226" y="124839"/>
                </a:cubicBezTo>
                <a:cubicBezTo>
                  <a:pt x="1119773" y="126245"/>
                  <a:pt x="1126416" y="127596"/>
                  <a:pt x="1131156" y="128894"/>
                </a:cubicBezTo>
                <a:cubicBezTo>
                  <a:pt x="1135895" y="130192"/>
                  <a:pt x="1151945" y="129608"/>
                  <a:pt x="1179307" y="127141"/>
                </a:cubicBezTo>
                <a:cubicBezTo>
                  <a:pt x="1192012" y="107667"/>
                  <a:pt x="1199476" y="94144"/>
                  <a:pt x="1201699" y="86573"/>
                </a:cubicBezTo>
                <a:cubicBezTo>
                  <a:pt x="1203922" y="79001"/>
                  <a:pt x="1205033" y="73114"/>
                  <a:pt x="1205033" y="68913"/>
                </a:cubicBezTo>
                <a:cubicBezTo>
                  <a:pt x="1200415" y="69759"/>
                  <a:pt x="1195020" y="70644"/>
                  <a:pt x="1188846" y="71569"/>
                </a:cubicBezTo>
                <a:cubicBezTo>
                  <a:pt x="1182673" y="72494"/>
                  <a:pt x="1177284" y="72713"/>
                  <a:pt x="1172681" y="72225"/>
                </a:cubicBezTo>
                <a:cubicBezTo>
                  <a:pt x="1168078" y="71738"/>
                  <a:pt x="1161969" y="67891"/>
                  <a:pt x="1154354" y="60685"/>
                </a:cubicBezTo>
                <a:cubicBezTo>
                  <a:pt x="1146740" y="53479"/>
                  <a:pt x="1151508" y="49876"/>
                  <a:pt x="1168659" y="49876"/>
                </a:cubicBezTo>
                <a:cubicBezTo>
                  <a:pt x="1182755" y="49876"/>
                  <a:pt x="1201337" y="47879"/>
                  <a:pt x="1224403" y="43885"/>
                </a:cubicBezTo>
                <a:cubicBezTo>
                  <a:pt x="1247469" y="39892"/>
                  <a:pt x="1263308" y="36540"/>
                  <a:pt x="1271919" y="33829"/>
                </a:cubicBezTo>
                <a:cubicBezTo>
                  <a:pt x="1280531" y="31119"/>
                  <a:pt x="1288414" y="29061"/>
                  <a:pt x="1295570" y="27656"/>
                </a:cubicBezTo>
                <a:close/>
                <a:moveTo>
                  <a:pt x="5991155" y="23996"/>
                </a:moveTo>
                <a:cubicBezTo>
                  <a:pt x="5994551" y="24256"/>
                  <a:pt x="5997894" y="25347"/>
                  <a:pt x="6001185" y="27269"/>
                </a:cubicBezTo>
                <a:cubicBezTo>
                  <a:pt x="6007767" y="31112"/>
                  <a:pt x="6013564" y="35335"/>
                  <a:pt x="6018575" y="39938"/>
                </a:cubicBezTo>
                <a:cubicBezTo>
                  <a:pt x="6023587" y="44541"/>
                  <a:pt x="6023691" y="48506"/>
                  <a:pt x="6018887" y="51833"/>
                </a:cubicBezTo>
                <a:cubicBezTo>
                  <a:pt x="6014083" y="55160"/>
                  <a:pt x="6009473" y="61907"/>
                  <a:pt x="6005057" y="72075"/>
                </a:cubicBezTo>
                <a:cubicBezTo>
                  <a:pt x="6000639" y="82242"/>
                  <a:pt x="5993957" y="92355"/>
                  <a:pt x="5985009" y="102415"/>
                </a:cubicBezTo>
                <a:cubicBezTo>
                  <a:pt x="5976061" y="112475"/>
                  <a:pt x="5970927" y="112557"/>
                  <a:pt x="5969608" y="102662"/>
                </a:cubicBezTo>
                <a:cubicBezTo>
                  <a:pt x="5959871" y="103100"/>
                  <a:pt x="5947694" y="104186"/>
                  <a:pt x="5933077" y="105921"/>
                </a:cubicBezTo>
                <a:lnTo>
                  <a:pt x="5916561" y="108230"/>
                </a:lnTo>
                <a:lnTo>
                  <a:pt x="5934535" y="115031"/>
                </a:lnTo>
                <a:cubicBezTo>
                  <a:pt x="5940679" y="117727"/>
                  <a:pt x="5942601" y="121710"/>
                  <a:pt x="5940299" y="126980"/>
                </a:cubicBezTo>
                <a:cubicBezTo>
                  <a:pt x="5937998" y="132250"/>
                  <a:pt x="5936445" y="138032"/>
                  <a:pt x="5935643" y="144328"/>
                </a:cubicBezTo>
                <a:cubicBezTo>
                  <a:pt x="5946498" y="141632"/>
                  <a:pt x="5955970" y="139610"/>
                  <a:pt x="5964058" y="138262"/>
                </a:cubicBezTo>
                <a:cubicBezTo>
                  <a:pt x="5972146" y="136914"/>
                  <a:pt x="5978881" y="139334"/>
                  <a:pt x="5984267" y="145522"/>
                </a:cubicBezTo>
                <a:cubicBezTo>
                  <a:pt x="5989651" y="151709"/>
                  <a:pt x="5988379" y="156011"/>
                  <a:pt x="5980449" y="158428"/>
                </a:cubicBezTo>
                <a:cubicBezTo>
                  <a:pt x="5972518" y="160844"/>
                  <a:pt x="5957583" y="163680"/>
                  <a:pt x="5935643" y="166935"/>
                </a:cubicBezTo>
                <a:cubicBezTo>
                  <a:pt x="5935643" y="175238"/>
                  <a:pt x="5935197" y="182100"/>
                  <a:pt x="5934309" y="187520"/>
                </a:cubicBezTo>
                <a:cubicBezTo>
                  <a:pt x="5949739" y="186717"/>
                  <a:pt x="5967191" y="184717"/>
                  <a:pt x="5986665" y="181519"/>
                </a:cubicBezTo>
                <a:cubicBezTo>
                  <a:pt x="6006139" y="178321"/>
                  <a:pt x="6019601" y="182150"/>
                  <a:pt x="6027051" y="193006"/>
                </a:cubicBezTo>
                <a:cubicBezTo>
                  <a:pt x="6034501" y="203861"/>
                  <a:pt x="6026955" y="207937"/>
                  <a:pt x="6004411" y="205234"/>
                </a:cubicBezTo>
                <a:cubicBezTo>
                  <a:pt x="5981869" y="202531"/>
                  <a:pt x="5954449" y="203072"/>
                  <a:pt x="5922156" y="206858"/>
                </a:cubicBezTo>
                <a:cubicBezTo>
                  <a:pt x="5932051" y="213297"/>
                  <a:pt x="5934337" y="218929"/>
                  <a:pt x="5929017" y="223755"/>
                </a:cubicBezTo>
                <a:cubicBezTo>
                  <a:pt x="5923697" y="228580"/>
                  <a:pt x="5919165" y="233692"/>
                  <a:pt x="5915423" y="239091"/>
                </a:cubicBezTo>
                <a:cubicBezTo>
                  <a:pt x="5911680" y="244491"/>
                  <a:pt x="5907593" y="249621"/>
                  <a:pt x="5903162" y="254482"/>
                </a:cubicBezTo>
                <a:cubicBezTo>
                  <a:pt x="5898731" y="259343"/>
                  <a:pt x="5900197" y="261114"/>
                  <a:pt x="5907561" y="259795"/>
                </a:cubicBezTo>
                <a:cubicBezTo>
                  <a:pt x="5914925" y="258476"/>
                  <a:pt x="5932782" y="256239"/>
                  <a:pt x="5961133" y="253084"/>
                </a:cubicBezTo>
                <a:cubicBezTo>
                  <a:pt x="5955196" y="245985"/>
                  <a:pt x="5950563" y="238235"/>
                  <a:pt x="5947237" y="229831"/>
                </a:cubicBezTo>
                <a:cubicBezTo>
                  <a:pt x="5943909" y="221428"/>
                  <a:pt x="5946275" y="218682"/>
                  <a:pt x="5954335" y="221593"/>
                </a:cubicBezTo>
                <a:cubicBezTo>
                  <a:pt x="5962395" y="224504"/>
                  <a:pt x="5971109" y="229473"/>
                  <a:pt x="5980481" y="236499"/>
                </a:cubicBezTo>
                <a:cubicBezTo>
                  <a:pt x="5989852" y="243526"/>
                  <a:pt x="5997319" y="252664"/>
                  <a:pt x="6002883" y="263914"/>
                </a:cubicBezTo>
                <a:cubicBezTo>
                  <a:pt x="6008448" y="275164"/>
                  <a:pt x="6009430" y="285518"/>
                  <a:pt x="6005831" y="294975"/>
                </a:cubicBezTo>
                <a:cubicBezTo>
                  <a:pt x="6002231" y="304433"/>
                  <a:pt x="5996029" y="304149"/>
                  <a:pt x="5987224" y="294126"/>
                </a:cubicBezTo>
                <a:cubicBezTo>
                  <a:pt x="5978419" y="284102"/>
                  <a:pt x="5971759" y="275168"/>
                  <a:pt x="5967241" y="267324"/>
                </a:cubicBezTo>
                <a:cubicBezTo>
                  <a:pt x="5942677" y="271827"/>
                  <a:pt x="5923679" y="275824"/>
                  <a:pt x="5910250" y="279316"/>
                </a:cubicBezTo>
                <a:cubicBezTo>
                  <a:pt x="5896820" y="282808"/>
                  <a:pt x="5883863" y="288207"/>
                  <a:pt x="5871381" y="295513"/>
                </a:cubicBezTo>
                <a:cubicBezTo>
                  <a:pt x="5858897" y="302819"/>
                  <a:pt x="5851838" y="300374"/>
                  <a:pt x="5850203" y="288178"/>
                </a:cubicBezTo>
                <a:cubicBezTo>
                  <a:pt x="5848569" y="275982"/>
                  <a:pt x="5850917" y="268650"/>
                  <a:pt x="5857249" y="266184"/>
                </a:cubicBezTo>
                <a:cubicBezTo>
                  <a:pt x="5863579" y="263717"/>
                  <a:pt x="5869725" y="260143"/>
                  <a:pt x="5875683" y="255461"/>
                </a:cubicBezTo>
                <a:cubicBezTo>
                  <a:pt x="5881641" y="250779"/>
                  <a:pt x="5886589" y="244501"/>
                  <a:pt x="5890525" y="236628"/>
                </a:cubicBezTo>
                <a:cubicBezTo>
                  <a:pt x="5894461" y="228756"/>
                  <a:pt x="5897748" y="219643"/>
                  <a:pt x="5900387" y="209289"/>
                </a:cubicBezTo>
                <a:cubicBezTo>
                  <a:pt x="5875909" y="212845"/>
                  <a:pt x="5860255" y="215760"/>
                  <a:pt x="5853430" y="218033"/>
                </a:cubicBezTo>
                <a:cubicBezTo>
                  <a:pt x="5846604" y="220306"/>
                  <a:pt x="5837879" y="217144"/>
                  <a:pt x="5827253" y="208547"/>
                </a:cubicBezTo>
                <a:cubicBezTo>
                  <a:pt x="5816627" y="199950"/>
                  <a:pt x="5820340" y="195651"/>
                  <a:pt x="5838395" y="195651"/>
                </a:cubicBezTo>
                <a:cubicBezTo>
                  <a:pt x="5853667" y="195651"/>
                  <a:pt x="5877485" y="193995"/>
                  <a:pt x="5909852" y="190682"/>
                </a:cubicBezTo>
                <a:lnTo>
                  <a:pt x="5909852" y="170140"/>
                </a:lnTo>
                <a:cubicBezTo>
                  <a:pt x="5902523" y="171015"/>
                  <a:pt x="5894651" y="171685"/>
                  <a:pt x="5886234" y="172151"/>
                </a:cubicBezTo>
                <a:cubicBezTo>
                  <a:pt x="5877815" y="172617"/>
                  <a:pt x="5870423" y="170015"/>
                  <a:pt x="5864056" y="164343"/>
                </a:cubicBezTo>
                <a:cubicBezTo>
                  <a:pt x="5857689" y="158672"/>
                  <a:pt x="5858869" y="155513"/>
                  <a:pt x="5867595" y="154868"/>
                </a:cubicBezTo>
                <a:cubicBezTo>
                  <a:pt x="5876321" y="154222"/>
                  <a:pt x="5890407" y="152279"/>
                  <a:pt x="5909852" y="149038"/>
                </a:cubicBezTo>
                <a:cubicBezTo>
                  <a:pt x="5908991" y="135100"/>
                  <a:pt x="5906525" y="123631"/>
                  <a:pt x="5902453" y="114633"/>
                </a:cubicBezTo>
                <a:lnTo>
                  <a:pt x="5901113" y="110389"/>
                </a:lnTo>
                <a:lnTo>
                  <a:pt x="5881909" y="113073"/>
                </a:lnTo>
                <a:cubicBezTo>
                  <a:pt x="5875987" y="123226"/>
                  <a:pt x="5870871" y="122452"/>
                  <a:pt x="5866563" y="110750"/>
                </a:cubicBezTo>
                <a:cubicBezTo>
                  <a:pt x="5862253" y="99049"/>
                  <a:pt x="5858115" y="87691"/>
                  <a:pt x="5854151" y="76678"/>
                </a:cubicBezTo>
                <a:cubicBezTo>
                  <a:pt x="5850185" y="65665"/>
                  <a:pt x="5846102" y="56867"/>
                  <a:pt x="5841901" y="50285"/>
                </a:cubicBezTo>
                <a:cubicBezTo>
                  <a:pt x="5837699" y="43702"/>
                  <a:pt x="5839352" y="40877"/>
                  <a:pt x="5846859" y="41810"/>
                </a:cubicBezTo>
                <a:cubicBezTo>
                  <a:pt x="5854366" y="42742"/>
                  <a:pt x="5861977" y="43624"/>
                  <a:pt x="5869692" y="44455"/>
                </a:cubicBezTo>
                <a:cubicBezTo>
                  <a:pt x="5902259" y="41831"/>
                  <a:pt x="5927171" y="38752"/>
                  <a:pt x="5944429" y="35217"/>
                </a:cubicBezTo>
                <a:cubicBezTo>
                  <a:pt x="5961688" y="31682"/>
                  <a:pt x="5973816" y="28513"/>
                  <a:pt x="5980814" y="25709"/>
                </a:cubicBezTo>
                <a:cubicBezTo>
                  <a:pt x="5984313" y="24307"/>
                  <a:pt x="5987760" y="23736"/>
                  <a:pt x="5991155" y="23996"/>
                </a:cubicBezTo>
                <a:close/>
                <a:moveTo>
                  <a:pt x="5276781" y="23996"/>
                </a:moveTo>
                <a:cubicBezTo>
                  <a:pt x="5280176" y="24256"/>
                  <a:pt x="5283519" y="25347"/>
                  <a:pt x="5286810" y="27269"/>
                </a:cubicBezTo>
                <a:cubicBezTo>
                  <a:pt x="5293392" y="31112"/>
                  <a:pt x="5299188" y="35335"/>
                  <a:pt x="5304200" y="39938"/>
                </a:cubicBezTo>
                <a:cubicBezTo>
                  <a:pt x="5309212" y="44541"/>
                  <a:pt x="5309317" y="48506"/>
                  <a:pt x="5304513" y="51833"/>
                </a:cubicBezTo>
                <a:cubicBezTo>
                  <a:pt x="5299709" y="55160"/>
                  <a:pt x="5295099" y="61907"/>
                  <a:pt x="5290681" y="72075"/>
                </a:cubicBezTo>
                <a:cubicBezTo>
                  <a:pt x="5286265" y="82242"/>
                  <a:pt x="5279582" y="92355"/>
                  <a:pt x="5270634" y="102415"/>
                </a:cubicBezTo>
                <a:cubicBezTo>
                  <a:pt x="5261686" y="112475"/>
                  <a:pt x="5256552" y="112557"/>
                  <a:pt x="5255232" y="102662"/>
                </a:cubicBezTo>
                <a:cubicBezTo>
                  <a:pt x="5245496" y="103100"/>
                  <a:pt x="5233319" y="104186"/>
                  <a:pt x="5218703" y="105921"/>
                </a:cubicBezTo>
                <a:lnTo>
                  <a:pt x="5202187" y="108230"/>
                </a:lnTo>
                <a:lnTo>
                  <a:pt x="5220160" y="115031"/>
                </a:lnTo>
                <a:cubicBezTo>
                  <a:pt x="5226305" y="117727"/>
                  <a:pt x="5228226" y="121710"/>
                  <a:pt x="5225924" y="126980"/>
                </a:cubicBezTo>
                <a:cubicBezTo>
                  <a:pt x="5223623" y="132250"/>
                  <a:pt x="5222071" y="138032"/>
                  <a:pt x="5221268" y="144328"/>
                </a:cubicBezTo>
                <a:cubicBezTo>
                  <a:pt x="5232123" y="141632"/>
                  <a:pt x="5241595" y="139610"/>
                  <a:pt x="5249683" y="138262"/>
                </a:cubicBezTo>
                <a:cubicBezTo>
                  <a:pt x="5257771" y="136914"/>
                  <a:pt x="5264507" y="139334"/>
                  <a:pt x="5269891" y="145522"/>
                </a:cubicBezTo>
                <a:cubicBezTo>
                  <a:pt x="5275277" y="151709"/>
                  <a:pt x="5274004" y="156011"/>
                  <a:pt x="5266074" y="158428"/>
                </a:cubicBezTo>
                <a:cubicBezTo>
                  <a:pt x="5258144" y="160844"/>
                  <a:pt x="5243208" y="163680"/>
                  <a:pt x="5221268" y="166935"/>
                </a:cubicBezTo>
                <a:cubicBezTo>
                  <a:pt x="5221268" y="175238"/>
                  <a:pt x="5220823" y="182100"/>
                  <a:pt x="5219934" y="187520"/>
                </a:cubicBezTo>
                <a:cubicBezTo>
                  <a:pt x="5235364" y="186717"/>
                  <a:pt x="5252816" y="184717"/>
                  <a:pt x="5272290" y="181519"/>
                </a:cubicBezTo>
                <a:cubicBezTo>
                  <a:pt x="5291765" y="178321"/>
                  <a:pt x="5305226" y="182150"/>
                  <a:pt x="5312675" y="193006"/>
                </a:cubicBezTo>
                <a:cubicBezTo>
                  <a:pt x="5320126" y="203861"/>
                  <a:pt x="5312579" y="207937"/>
                  <a:pt x="5290036" y="205234"/>
                </a:cubicBezTo>
                <a:cubicBezTo>
                  <a:pt x="5267493" y="202531"/>
                  <a:pt x="5240075" y="203072"/>
                  <a:pt x="5207781" y="206858"/>
                </a:cubicBezTo>
                <a:cubicBezTo>
                  <a:pt x="5217675" y="213297"/>
                  <a:pt x="5219963" y="218929"/>
                  <a:pt x="5214642" y="223755"/>
                </a:cubicBezTo>
                <a:cubicBezTo>
                  <a:pt x="5209322" y="228580"/>
                  <a:pt x="5204791" y="233692"/>
                  <a:pt x="5201048" y="239091"/>
                </a:cubicBezTo>
                <a:cubicBezTo>
                  <a:pt x="5197305" y="244491"/>
                  <a:pt x="5193218" y="249621"/>
                  <a:pt x="5188787" y="254482"/>
                </a:cubicBezTo>
                <a:cubicBezTo>
                  <a:pt x="5184356" y="259343"/>
                  <a:pt x="5185822" y="261114"/>
                  <a:pt x="5193186" y="259795"/>
                </a:cubicBezTo>
                <a:cubicBezTo>
                  <a:pt x="5200550" y="258476"/>
                  <a:pt x="5218407" y="256239"/>
                  <a:pt x="5246757" y="253084"/>
                </a:cubicBezTo>
                <a:cubicBezTo>
                  <a:pt x="5240821" y="245985"/>
                  <a:pt x="5236189" y="238235"/>
                  <a:pt x="5232862" y="229831"/>
                </a:cubicBezTo>
                <a:cubicBezTo>
                  <a:pt x="5229535" y="221428"/>
                  <a:pt x="5231901" y="218682"/>
                  <a:pt x="5239960" y="221593"/>
                </a:cubicBezTo>
                <a:cubicBezTo>
                  <a:pt x="5248020" y="224504"/>
                  <a:pt x="5256735" y="229473"/>
                  <a:pt x="5266106" y="236499"/>
                </a:cubicBezTo>
                <a:cubicBezTo>
                  <a:pt x="5275477" y="243526"/>
                  <a:pt x="5282945" y="252664"/>
                  <a:pt x="5288509" y="263914"/>
                </a:cubicBezTo>
                <a:cubicBezTo>
                  <a:pt x="5294073" y="275164"/>
                  <a:pt x="5295056" y="285518"/>
                  <a:pt x="5291456" y="294975"/>
                </a:cubicBezTo>
                <a:cubicBezTo>
                  <a:pt x="5287857" y="304433"/>
                  <a:pt x="5281655" y="304149"/>
                  <a:pt x="5272849" y="294126"/>
                </a:cubicBezTo>
                <a:cubicBezTo>
                  <a:pt x="5264045" y="284102"/>
                  <a:pt x="5257383" y="275168"/>
                  <a:pt x="5252866" y="267324"/>
                </a:cubicBezTo>
                <a:cubicBezTo>
                  <a:pt x="5228302" y="271827"/>
                  <a:pt x="5209304" y="275824"/>
                  <a:pt x="5195874" y="279316"/>
                </a:cubicBezTo>
                <a:cubicBezTo>
                  <a:pt x="5182445" y="282808"/>
                  <a:pt x="5169489" y="288207"/>
                  <a:pt x="5157005" y="295513"/>
                </a:cubicBezTo>
                <a:cubicBezTo>
                  <a:pt x="5144522" y="302819"/>
                  <a:pt x="5137463" y="300374"/>
                  <a:pt x="5135829" y="288178"/>
                </a:cubicBezTo>
                <a:cubicBezTo>
                  <a:pt x="5134194" y="275982"/>
                  <a:pt x="5136542" y="268650"/>
                  <a:pt x="5142873" y="266184"/>
                </a:cubicBezTo>
                <a:cubicBezTo>
                  <a:pt x="5149205" y="263717"/>
                  <a:pt x="5155349" y="260143"/>
                  <a:pt x="5161307" y="255461"/>
                </a:cubicBezTo>
                <a:cubicBezTo>
                  <a:pt x="5167266" y="250779"/>
                  <a:pt x="5172213" y="244501"/>
                  <a:pt x="5176149" y="236628"/>
                </a:cubicBezTo>
                <a:cubicBezTo>
                  <a:pt x="5180086" y="228756"/>
                  <a:pt x="5183374" y="219643"/>
                  <a:pt x="5186012" y="209289"/>
                </a:cubicBezTo>
                <a:cubicBezTo>
                  <a:pt x="5161534" y="212845"/>
                  <a:pt x="5145882" y="215760"/>
                  <a:pt x="5139055" y="218033"/>
                </a:cubicBezTo>
                <a:cubicBezTo>
                  <a:pt x="5132229" y="220306"/>
                  <a:pt x="5123503" y="217144"/>
                  <a:pt x="5112877" y="208547"/>
                </a:cubicBezTo>
                <a:cubicBezTo>
                  <a:pt x="5102251" y="199950"/>
                  <a:pt x="5105965" y="195651"/>
                  <a:pt x="5124020" y="195651"/>
                </a:cubicBezTo>
                <a:cubicBezTo>
                  <a:pt x="5139292" y="195651"/>
                  <a:pt x="5163111" y="193995"/>
                  <a:pt x="5195477" y="190682"/>
                </a:cubicBezTo>
                <a:lnTo>
                  <a:pt x="5195477" y="170140"/>
                </a:lnTo>
                <a:cubicBezTo>
                  <a:pt x="5188149" y="171015"/>
                  <a:pt x="5180277" y="171685"/>
                  <a:pt x="5171858" y="172151"/>
                </a:cubicBezTo>
                <a:cubicBezTo>
                  <a:pt x="5163441" y="172617"/>
                  <a:pt x="5156048" y="170015"/>
                  <a:pt x="5149681" y="164343"/>
                </a:cubicBezTo>
                <a:cubicBezTo>
                  <a:pt x="5143314" y="158672"/>
                  <a:pt x="5144494" y="155513"/>
                  <a:pt x="5153219" y="154868"/>
                </a:cubicBezTo>
                <a:cubicBezTo>
                  <a:pt x="5161946" y="154222"/>
                  <a:pt x="5176031" y="152279"/>
                  <a:pt x="5195477" y="149038"/>
                </a:cubicBezTo>
                <a:cubicBezTo>
                  <a:pt x="5194616" y="135100"/>
                  <a:pt x="5192150" y="123631"/>
                  <a:pt x="5188077" y="114633"/>
                </a:cubicBezTo>
                <a:lnTo>
                  <a:pt x="5186737" y="110389"/>
                </a:lnTo>
                <a:lnTo>
                  <a:pt x="5167535" y="113073"/>
                </a:lnTo>
                <a:cubicBezTo>
                  <a:pt x="5161613" y="123226"/>
                  <a:pt x="5156497" y="122452"/>
                  <a:pt x="5152187" y="110750"/>
                </a:cubicBezTo>
                <a:cubicBezTo>
                  <a:pt x="5147878" y="99049"/>
                  <a:pt x="5143741" y="87691"/>
                  <a:pt x="5139776" y="76678"/>
                </a:cubicBezTo>
                <a:cubicBezTo>
                  <a:pt x="5135811" y="65665"/>
                  <a:pt x="5131728" y="56867"/>
                  <a:pt x="5127526" y="50285"/>
                </a:cubicBezTo>
                <a:cubicBezTo>
                  <a:pt x="5123324" y="43702"/>
                  <a:pt x="5124976" y="40877"/>
                  <a:pt x="5132484" y="41810"/>
                </a:cubicBezTo>
                <a:cubicBezTo>
                  <a:pt x="5139991" y="42742"/>
                  <a:pt x="5147602" y="43624"/>
                  <a:pt x="5155317" y="44455"/>
                </a:cubicBezTo>
                <a:cubicBezTo>
                  <a:pt x="5187884" y="41831"/>
                  <a:pt x="5212796" y="38752"/>
                  <a:pt x="5230054" y="35217"/>
                </a:cubicBezTo>
                <a:cubicBezTo>
                  <a:pt x="5247313" y="31682"/>
                  <a:pt x="5259441" y="28513"/>
                  <a:pt x="5266439" y="25709"/>
                </a:cubicBezTo>
                <a:cubicBezTo>
                  <a:pt x="5269939" y="24307"/>
                  <a:pt x="5273385" y="23736"/>
                  <a:pt x="5276781" y="23996"/>
                </a:cubicBezTo>
                <a:close/>
                <a:moveTo>
                  <a:pt x="227696" y="23585"/>
                </a:moveTo>
                <a:cubicBezTo>
                  <a:pt x="233315" y="22509"/>
                  <a:pt x="241540" y="25128"/>
                  <a:pt x="252371" y="31442"/>
                </a:cubicBezTo>
                <a:cubicBezTo>
                  <a:pt x="268116" y="40232"/>
                  <a:pt x="272522" y="47503"/>
                  <a:pt x="265589" y="53253"/>
                </a:cubicBezTo>
                <a:cubicBezTo>
                  <a:pt x="258655" y="59003"/>
                  <a:pt x="252765" y="70461"/>
                  <a:pt x="247918" y="87627"/>
                </a:cubicBezTo>
                <a:cubicBezTo>
                  <a:pt x="243071" y="104792"/>
                  <a:pt x="238468" y="119236"/>
                  <a:pt x="234108" y="130959"/>
                </a:cubicBezTo>
                <a:cubicBezTo>
                  <a:pt x="229749" y="142682"/>
                  <a:pt x="223848" y="145396"/>
                  <a:pt x="216406" y="139101"/>
                </a:cubicBezTo>
                <a:cubicBezTo>
                  <a:pt x="204188" y="142700"/>
                  <a:pt x="190758" y="145798"/>
                  <a:pt x="176117" y="148393"/>
                </a:cubicBezTo>
                <a:cubicBezTo>
                  <a:pt x="196236" y="165401"/>
                  <a:pt x="209515" y="176643"/>
                  <a:pt x="215954" y="182121"/>
                </a:cubicBezTo>
                <a:cubicBezTo>
                  <a:pt x="221905" y="175195"/>
                  <a:pt x="227075" y="168279"/>
                  <a:pt x="231463" y="161375"/>
                </a:cubicBezTo>
                <a:cubicBezTo>
                  <a:pt x="235851" y="154470"/>
                  <a:pt x="237145" y="146981"/>
                  <a:pt x="235345" y="138907"/>
                </a:cubicBezTo>
                <a:cubicBezTo>
                  <a:pt x="233546" y="130834"/>
                  <a:pt x="237493" y="128213"/>
                  <a:pt x="247187" y="131045"/>
                </a:cubicBezTo>
                <a:cubicBezTo>
                  <a:pt x="256881" y="133877"/>
                  <a:pt x="265456" y="137645"/>
                  <a:pt x="272913" y="142349"/>
                </a:cubicBezTo>
                <a:cubicBezTo>
                  <a:pt x="280370" y="147052"/>
                  <a:pt x="280628" y="151190"/>
                  <a:pt x="273687" y="154760"/>
                </a:cubicBezTo>
                <a:cubicBezTo>
                  <a:pt x="266747" y="158331"/>
                  <a:pt x="251317" y="170750"/>
                  <a:pt x="227397" y="192016"/>
                </a:cubicBezTo>
                <a:cubicBezTo>
                  <a:pt x="240920" y="202198"/>
                  <a:pt x="253600" y="210361"/>
                  <a:pt x="265438" y="216506"/>
                </a:cubicBezTo>
                <a:cubicBezTo>
                  <a:pt x="277276" y="222650"/>
                  <a:pt x="291892" y="228566"/>
                  <a:pt x="309287" y="234252"/>
                </a:cubicBezTo>
                <a:cubicBezTo>
                  <a:pt x="326682" y="239937"/>
                  <a:pt x="329155" y="244394"/>
                  <a:pt x="316708" y="247620"/>
                </a:cubicBezTo>
                <a:cubicBezTo>
                  <a:pt x="304261" y="250847"/>
                  <a:pt x="292580" y="252690"/>
                  <a:pt x="281668" y="253148"/>
                </a:cubicBezTo>
                <a:cubicBezTo>
                  <a:pt x="270755" y="253607"/>
                  <a:pt x="261219" y="251205"/>
                  <a:pt x="253059" y="245942"/>
                </a:cubicBezTo>
                <a:cubicBezTo>
                  <a:pt x="244900" y="240680"/>
                  <a:pt x="232595" y="229154"/>
                  <a:pt x="216147" y="211365"/>
                </a:cubicBezTo>
                <a:cubicBezTo>
                  <a:pt x="199699" y="193576"/>
                  <a:pt x="186356" y="177583"/>
                  <a:pt x="176117" y="163386"/>
                </a:cubicBezTo>
                <a:lnTo>
                  <a:pt x="176117" y="246996"/>
                </a:lnTo>
                <a:cubicBezTo>
                  <a:pt x="176117" y="255945"/>
                  <a:pt x="179515" y="258497"/>
                  <a:pt x="186313" y="254654"/>
                </a:cubicBezTo>
                <a:cubicBezTo>
                  <a:pt x="193110" y="250811"/>
                  <a:pt x="202556" y="245860"/>
                  <a:pt x="214652" y="239801"/>
                </a:cubicBezTo>
                <a:cubicBezTo>
                  <a:pt x="226748" y="233743"/>
                  <a:pt x="228308" y="236184"/>
                  <a:pt x="219331" y="247126"/>
                </a:cubicBezTo>
                <a:cubicBezTo>
                  <a:pt x="210354" y="258067"/>
                  <a:pt x="200728" y="268449"/>
                  <a:pt x="190453" y="278272"/>
                </a:cubicBezTo>
                <a:cubicBezTo>
                  <a:pt x="180178" y="288096"/>
                  <a:pt x="172453" y="296377"/>
                  <a:pt x="167276" y="303117"/>
                </a:cubicBezTo>
                <a:cubicBezTo>
                  <a:pt x="162099" y="309857"/>
                  <a:pt x="156402" y="308104"/>
                  <a:pt x="150186" y="297858"/>
                </a:cubicBezTo>
                <a:cubicBezTo>
                  <a:pt x="143969" y="287612"/>
                  <a:pt x="142661" y="278968"/>
                  <a:pt x="146260" y="271927"/>
                </a:cubicBezTo>
                <a:cubicBezTo>
                  <a:pt x="149860" y="264886"/>
                  <a:pt x="151882" y="252446"/>
                  <a:pt x="152326" y="234607"/>
                </a:cubicBezTo>
                <a:cubicBezTo>
                  <a:pt x="152771" y="216767"/>
                  <a:pt x="153219" y="186474"/>
                  <a:pt x="153671" y="143725"/>
                </a:cubicBezTo>
                <a:cubicBezTo>
                  <a:pt x="154122" y="100977"/>
                  <a:pt x="151201" y="73971"/>
                  <a:pt x="144905" y="62707"/>
                </a:cubicBezTo>
                <a:cubicBezTo>
                  <a:pt x="138610" y="51443"/>
                  <a:pt x="138896" y="46269"/>
                  <a:pt x="145766" y="47187"/>
                </a:cubicBezTo>
                <a:cubicBezTo>
                  <a:pt x="152634" y="48105"/>
                  <a:pt x="158794" y="48553"/>
                  <a:pt x="164243" y="48532"/>
                </a:cubicBezTo>
                <a:cubicBezTo>
                  <a:pt x="169692" y="48510"/>
                  <a:pt x="179544" y="45911"/>
                  <a:pt x="193798" y="40734"/>
                </a:cubicBezTo>
                <a:cubicBezTo>
                  <a:pt x="208052" y="35557"/>
                  <a:pt x="217768" y="30610"/>
                  <a:pt x="222944" y="25892"/>
                </a:cubicBezTo>
                <a:cubicBezTo>
                  <a:pt x="224239" y="24712"/>
                  <a:pt x="225822" y="23943"/>
                  <a:pt x="227696" y="23585"/>
                </a:cubicBezTo>
                <a:close/>
                <a:moveTo>
                  <a:pt x="1613266" y="22257"/>
                </a:moveTo>
                <a:cubicBezTo>
                  <a:pt x="1614908" y="22108"/>
                  <a:pt x="1616955" y="22391"/>
                  <a:pt x="1619408" y="23106"/>
                </a:cubicBezTo>
                <a:cubicBezTo>
                  <a:pt x="1629216" y="25967"/>
                  <a:pt x="1637566" y="30219"/>
                  <a:pt x="1644456" y="35862"/>
                </a:cubicBezTo>
                <a:cubicBezTo>
                  <a:pt x="1651347" y="41505"/>
                  <a:pt x="1653175" y="47098"/>
                  <a:pt x="1649942" y="52640"/>
                </a:cubicBezTo>
                <a:cubicBezTo>
                  <a:pt x="1646708" y="58183"/>
                  <a:pt x="1643291" y="69504"/>
                  <a:pt x="1639692" y="86605"/>
                </a:cubicBezTo>
                <a:cubicBezTo>
                  <a:pt x="1636092" y="103706"/>
                  <a:pt x="1631683" y="122466"/>
                  <a:pt x="1626463" y="142887"/>
                </a:cubicBezTo>
                <a:cubicBezTo>
                  <a:pt x="1648547" y="176314"/>
                  <a:pt x="1666888" y="199656"/>
                  <a:pt x="1681486" y="212913"/>
                </a:cubicBezTo>
                <a:cubicBezTo>
                  <a:pt x="1696085" y="226171"/>
                  <a:pt x="1712834" y="237252"/>
                  <a:pt x="1731735" y="246158"/>
                </a:cubicBezTo>
                <a:cubicBezTo>
                  <a:pt x="1750635" y="255063"/>
                  <a:pt x="1752650" y="260143"/>
                  <a:pt x="1737779" y="261398"/>
                </a:cubicBezTo>
                <a:cubicBezTo>
                  <a:pt x="1722908" y="262652"/>
                  <a:pt x="1707854" y="263043"/>
                  <a:pt x="1692618" y="262570"/>
                </a:cubicBezTo>
                <a:cubicBezTo>
                  <a:pt x="1677382" y="262097"/>
                  <a:pt x="1664834" y="253403"/>
                  <a:pt x="1654975" y="236489"/>
                </a:cubicBezTo>
                <a:cubicBezTo>
                  <a:pt x="1645116" y="219574"/>
                  <a:pt x="1633432" y="193859"/>
                  <a:pt x="1619924" y="159342"/>
                </a:cubicBezTo>
                <a:cubicBezTo>
                  <a:pt x="1608595" y="194017"/>
                  <a:pt x="1595589" y="220765"/>
                  <a:pt x="1580904" y="239586"/>
                </a:cubicBezTo>
                <a:cubicBezTo>
                  <a:pt x="1566220" y="258408"/>
                  <a:pt x="1549417" y="272461"/>
                  <a:pt x="1530495" y="281746"/>
                </a:cubicBezTo>
                <a:cubicBezTo>
                  <a:pt x="1511573" y="291032"/>
                  <a:pt x="1510479" y="286722"/>
                  <a:pt x="1527214" y="268819"/>
                </a:cubicBezTo>
                <a:cubicBezTo>
                  <a:pt x="1543949" y="250915"/>
                  <a:pt x="1558598" y="229627"/>
                  <a:pt x="1571160" y="204955"/>
                </a:cubicBezTo>
                <a:cubicBezTo>
                  <a:pt x="1583722" y="180282"/>
                  <a:pt x="1592903" y="156825"/>
                  <a:pt x="1598704" y="134584"/>
                </a:cubicBezTo>
                <a:cubicBezTo>
                  <a:pt x="1604505" y="112342"/>
                  <a:pt x="1608527" y="92968"/>
                  <a:pt x="1610771" y="76463"/>
                </a:cubicBezTo>
                <a:cubicBezTo>
                  <a:pt x="1613015" y="59957"/>
                  <a:pt x="1612564" y="46223"/>
                  <a:pt x="1609416" y="35260"/>
                </a:cubicBezTo>
                <a:cubicBezTo>
                  <a:pt x="1607055" y="27037"/>
                  <a:pt x="1608339" y="22703"/>
                  <a:pt x="1613266" y="22257"/>
                </a:cubicBezTo>
                <a:close/>
                <a:moveTo>
                  <a:pt x="3816161" y="15592"/>
                </a:moveTo>
                <a:cubicBezTo>
                  <a:pt x="3817964" y="15367"/>
                  <a:pt x="3820311" y="15610"/>
                  <a:pt x="3823202" y="16320"/>
                </a:cubicBezTo>
                <a:cubicBezTo>
                  <a:pt x="3834768" y="19159"/>
                  <a:pt x="3843978" y="23024"/>
                  <a:pt x="3850832" y="27914"/>
                </a:cubicBezTo>
                <a:cubicBezTo>
                  <a:pt x="3857859" y="32374"/>
                  <a:pt x="3859554" y="37619"/>
                  <a:pt x="3855919" y="43649"/>
                </a:cubicBezTo>
                <a:cubicBezTo>
                  <a:pt x="3852284" y="49679"/>
                  <a:pt x="3850022" y="65274"/>
                  <a:pt x="3849133" y="90434"/>
                </a:cubicBezTo>
                <a:cubicBezTo>
                  <a:pt x="3848244" y="115594"/>
                  <a:pt x="3848025" y="141431"/>
                  <a:pt x="3848477" y="167946"/>
                </a:cubicBezTo>
                <a:cubicBezTo>
                  <a:pt x="3848928" y="194461"/>
                  <a:pt x="3849606" y="216821"/>
                  <a:pt x="3850509" y="235026"/>
                </a:cubicBezTo>
                <a:cubicBezTo>
                  <a:pt x="3851413" y="253231"/>
                  <a:pt x="3850696" y="267962"/>
                  <a:pt x="3848358" y="279219"/>
                </a:cubicBezTo>
                <a:cubicBezTo>
                  <a:pt x="3846021" y="290476"/>
                  <a:pt x="3841303" y="299632"/>
                  <a:pt x="3834205" y="306688"/>
                </a:cubicBezTo>
                <a:cubicBezTo>
                  <a:pt x="3827106" y="313743"/>
                  <a:pt x="3820936" y="311599"/>
                  <a:pt x="3815695" y="300256"/>
                </a:cubicBezTo>
                <a:cubicBezTo>
                  <a:pt x="3810454" y="288913"/>
                  <a:pt x="3802104" y="276964"/>
                  <a:pt x="3790646" y="264409"/>
                </a:cubicBezTo>
                <a:cubicBezTo>
                  <a:pt x="3779189" y="251854"/>
                  <a:pt x="3780067" y="247376"/>
                  <a:pt x="3793281" y="250976"/>
                </a:cubicBezTo>
                <a:cubicBezTo>
                  <a:pt x="3806496" y="254575"/>
                  <a:pt x="3813992" y="256461"/>
                  <a:pt x="3815770" y="256633"/>
                </a:cubicBezTo>
                <a:cubicBezTo>
                  <a:pt x="3817549" y="256805"/>
                  <a:pt x="3819040" y="254073"/>
                  <a:pt x="3820244" y="248438"/>
                </a:cubicBezTo>
                <a:cubicBezTo>
                  <a:pt x="3821449" y="242802"/>
                  <a:pt x="3822277" y="226529"/>
                  <a:pt x="3822729" y="199620"/>
                </a:cubicBezTo>
                <a:cubicBezTo>
                  <a:pt x="3823180" y="172711"/>
                  <a:pt x="3823406" y="140814"/>
                  <a:pt x="3823406" y="103931"/>
                </a:cubicBezTo>
                <a:cubicBezTo>
                  <a:pt x="3823406" y="66905"/>
                  <a:pt x="3820481" y="42337"/>
                  <a:pt x="3814630" y="30226"/>
                </a:cubicBezTo>
                <a:cubicBezTo>
                  <a:pt x="3810242" y="21144"/>
                  <a:pt x="3810752" y="16265"/>
                  <a:pt x="3816161" y="15592"/>
                </a:cubicBezTo>
                <a:close/>
                <a:moveTo>
                  <a:pt x="5787092" y="13437"/>
                </a:moveTo>
                <a:cubicBezTo>
                  <a:pt x="5793229" y="13437"/>
                  <a:pt x="5801077" y="15811"/>
                  <a:pt x="5810635" y="20557"/>
                </a:cubicBezTo>
                <a:cubicBezTo>
                  <a:pt x="5820193" y="25304"/>
                  <a:pt x="5822932" y="30947"/>
                  <a:pt x="5818853" y="37486"/>
                </a:cubicBezTo>
                <a:cubicBezTo>
                  <a:pt x="5814773" y="44025"/>
                  <a:pt x="5812309" y="63894"/>
                  <a:pt x="5811464" y="97091"/>
                </a:cubicBezTo>
                <a:cubicBezTo>
                  <a:pt x="5829303" y="92588"/>
                  <a:pt x="5839839" y="94191"/>
                  <a:pt x="5843073" y="101899"/>
                </a:cubicBezTo>
                <a:cubicBezTo>
                  <a:pt x="5846307" y="109607"/>
                  <a:pt x="5835771" y="116752"/>
                  <a:pt x="5811464" y="123334"/>
                </a:cubicBezTo>
                <a:lnTo>
                  <a:pt x="5811464" y="151082"/>
                </a:lnTo>
                <a:cubicBezTo>
                  <a:pt x="5826721" y="139380"/>
                  <a:pt x="5836387" y="135193"/>
                  <a:pt x="5840460" y="138520"/>
                </a:cubicBezTo>
                <a:cubicBezTo>
                  <a:pt x="5844531" y="141847"/>
                  <a:pt x="5834867" y="152609"/>
                  <a:pt x="5811464" y="170807"/>
                </a:cubicBezTo>
                <a:cubicBezTo>
                  <a:pt x="5811464" y="213426"/>
                  <a:pt x="5811685" y="239350"/>
                  <a:pt x="5812130" y="248577"/>
                </a:cubicBezTo>
                <a:cubicBezTo>
                  <a:pt x="5812575" y="257805"/>
                  <a:pt x="5812087" y="266445"/>
                  <a:pt x="5810667" y="274497"/>
                </a:cubicBezTo>
                <a:cubicBezTo>
                  <a:pt x="5809248" y="282549"/>
                  <a:pt x="5805021" y="290118"/>
                  <a:pt x="5797987" y="297202"/>
                </a:cubicBezTo>
                <a:cubicBezTo>
                  <a:pt x="5790953" y="304286"/>
                  <a:pt x="5784569" y="302389"/>
                  <a:pt x="5778832" y="291512"/>
                </a:cubicBezTo>
                <a:cubicBezTo>
                  <a:pt x="5773096" y="280635"/>
                  <a:pt x="5766052" y="270482"/>
                  <a:pt x="5757699" y="261053"/>
                </a:cubicBezTo>
                <a:cubicBezTo>
                  <a:pt x="5749345" y="251625"/>
                  <a:pt x="5750722" y="248940"/>
                  <a:pt x="5761829" y="252998"/>
                </a:cubicBezTo>
                <a:cubicBezTo>
                  <a:pt x="5772935" y="257056"/>
                  <a:pt x="5779557" y="259085"/>
                  <a:pt x="5781694" y="259085"/>
                </a:cubicBezTo>
                <a:cubicBezTo>
                  <a:pt x="5783471" y="259085"/>
                  <a:pt x="5784805" y="258350"/>
                  <a:pt x="5785695" y="256880"/>
                </a:cubicBezTo>
                <a:cubicBezTo>
                  <a:pt x="5786583" y="255411"/>
                  <a:pt x="5787249" y="252657"/>
                  <a:pt x="5787695" y="248620"/>
                </a:cubicBezTo>
                <a:cubicBezTo>
                  <a:pt x="5788139" y="244584"/>
                  <a:pt x="5788362" y="222926"/>
                  <a:pt x="5788362" y="183649"/>
                </a:cubicBezTo>
                <a:cubicBezTo>
                  <a:pt x="5766866" y="200957"/>
                  <a:pt x="5753053" y="212483"/>
                  <a:pt x="5746922" y="218226"/>
                </a:cubicBezTo>
                <a:cubicBezTo>
                  <a:pt x="5740792" y="223970"/>
                  <a:pt x="5735382" y="225565"/>
                  <a:pt x="5730692" y="223012"/>
                </a:cubicBezTo>
                <a:cubicBezTo>
                  <a:pt x="5726003" y="220460"/>
                  <a:pt x="5720945" y="216176"/>
                  <a:pt x="5715517" y="210160"/>
                </a:cubicBezTo>
                <a:cubicBezTo>
                  <a:pt x="5710089" y="204144"/>
                  <a:pt x="5710024" y="200491"/>
                  <a:pt x="5715324" y="199201"/>
                </a:cubicBezTo>
                <a:cubicBezTo>
                  <a:pt x="5720622" y="197910"/>
                  <a:pt x="5727208" y="195515"/>
                  <a:pt x="5735080" y="192016"/>
                </a:cubicBezTo>
                <a:cubicBezTo>
                  <a:pt x="5742953" y="188517"/>
                  <a:pt x="5760714" y="178558"/>
                  <a:pt x="5788362" y="162138"/>
                </a:cubicBezTo>
                <a:lnTo>
                  <a:pt x="5788362" y="126947"/>
                </a:lnTo>
                <a:cubicBezTo>
                  <a:pt x="5785421" y="127822"/>
                  <a:pt x="5779417" y="128493"/>
                  <a:pt x="5770347" y="128959"/>
                </a:cubicBezTo>
                <a:cubicBezTo>
                  <a:pt x="5761277" y="129425"/>
                  <a:pt x="5752339" y="127847"/>
                  <a:pt x="5743535" y="124226"/>
                </a:cubicBezTo>
                <a:cubicBezTo>
                  <a:pt x="5734729" y="120605"/>
                  <a:pt x="5736604" y="117243"/>
                  <a:pt x="5749159" y="114138"/>
                </a:cubicBezTo>
                <a:cubicBezTo>
                  <a:pt x="5761714" y="111033"/>
                  <a:pt x="5774782" y="107086"/>
                  <a:pt x="5788362" y="102297"/>
                </a:cubicBezTo>
                <a:lnTo>
                  <a:pt x="5788362" y="58028"/>
                </a:lnTo>
                <a:cubicBezTo>
                  <a:pt x="5788362" y="42742"/>
                  <a:pt x="5786336" y="31488"/>
                  <a:pt x="5782285" y="24268"/>
                </a:cubicBezTo>
                <a:cubicBezTo>
                  <a:pt x="5778234" y="17048"/>
                  <a:pt x="5779836" y="13437"/>
                  <a:pt x="5787092" y="13437"/>
                </a:cubicBezTo>
                <a:close/>
                <a:moveTo>
                  <a:pt x="5072717" y="13437"/>
                </a:moveTo>
                <a:cubicBezTo>
                  <a:pt x="5078855" y="13437"/>
                  <a:pt x="5086703" y="15811"/>
                  <a:pt x="5096260" y="20557"/>
                </a:cubicBezTo>
                <a:cubicBezTo>
                  <a:pt x="5105818" y="25304"/>
                  <a:pt x="5108557" y="30947"/>
                  <a:pt x="5104477" y="37486"/>
                </a:cubicBezTo>
                <a:cubicBezTo>
                  <a:pt x="5100398" y="44025"/>
                  <a:pt x="5097935" y="63894"/>
                  <a:pt x="5097089" y="97091"/>
                </a:cubicBezTo>
                <a:cubicBezTo>
                  <a:pt x="5114928" y="92588"/>
                  <a:pt x="5125464" y="94191"/>
                  <a:pt x="5128698" y="101899"/>
                </a:cubicBezTo>
                <a:cubicBezTo>
                  <a:pt x="5131932" y="109607"/>
                  <a:pt x="5121395" y="116752"/>
                  <a:pt x="5097089" y="123334"/>
                </a:cubicBezTo>
                <a:lnTo>
                  <a:pt x="5097089" y="151082"/>
                </a:lnTo>
                <a:cubicBezTo>
                  <a:pt x="5112347" y="139380"/>
                  <a:pt x="5122012" y="135193"/>
                  <a:pt x="5126085" y="138520"/>
                </a:cubicBezTo>
                <a:cubicBezTo>
                  <a:pt x="5130158" y="141847"/>
                  <a:pt x="5120492" y="152609"/>
                  <a:pt x="5097089" y="170807"/>
                </a:cubicBezTo>
                <a:cubicBezTo>
                  <a:pt x="5097089" y="213426"/>
                  <a:pt x="5097311" y="239350"/>
                  <a:pt x="5097755" y="248577"/>
                </a:cubicBezTo>
                <a:cubicBezTo>
                  <a:pt x="5098200" y="257805"/>
                  <a:pt x="5097712" y="266445"/>
                  <a:pt x="5096293" y="274497"/>
                </a:cubicBezTo>
                <a:cubicBezTo>
                  <a:pt x="5094873" y="282549"/>
                  <a:pt x="5090646" y="290118"/>
                  <a:pt x="5083612" y="297202"/>
                </a:cubicBezTo>
                <a:cubicBezTo>
                  <a:pt x="5076578" y="304286"/>
                  <a:pt x="5070194" y="302389"/>
                  <a:pt x="5064457" y="291512"/>
                </a:cubicBezTo>
                <a:cubicBezTo>
                  <a:pt x="5058722" y="280635"/>
                  <a:pt x="5051677" y="270482"/>
                  <a:pt x="5043323" y="261053"/>
                </a:cubicBezTo>
                <a:cubicBezTo>
                  <a:pt x="5034970" y="251625"/>
                  <a:pt x="5036347" y="248940"/>
                  <a:pt x="5047453" y="252998"/>
                </a:cubicBezTo>
                <a:cubicBezTo>
                  <a:pt x="5058560" y="257056"/>
                  <a:pt x="5065182" y="259085"/>
                  <a:pt x="5067318" y="259085"/>
                </a:cubicBezTo>
                <a:cubicBezTo>
                  <a:pt x="5069097" y="259085"/>
                  <a:pt x="5070430" y="258350"/>
                  <a:pt x="5071319" y="256880"/>
                </a:cubicBezTo>
                <a:cubicBezTo>
                  <a:pt x="5072209" y="255411"/>
                  <a:pt x="5072876" y="252657"/>
                  <a:pt x="5073320" y="248620"/>
                </a:cubicBezTo>
                <a:cubicBezTo>
                  <a:pt x="5073764" y="244584"/>
                  <a:pt x="5073987" y="222926"/>
                  <a:pt x="5073987" y="183649"/>
                </a:cubicBezTo>
                <a:cubicBezTo>
                  <a:pt x="5052491" y="200957"/>
                  <a:pt x="5038677" y="212483"/>
                  <a:pt x="5032547" y="218226"/>
                </a:cubicBezTo>
                <a:cubicBezTo>
                  <a:pt x="5026416" y="223970"/>
                  <a:pt x="5021007" y="225565"/>
                  <a:pt x="5016317" y="223012"/>
                </a:cubicBezTo>
                <a:cubicBezTo>
                  <a:pt x="5011628" y="220460"/>
                  <a:pt x="5006570" y="216176"/>
                  <a:pt x="5001142" y="210160"/>
                </a:cubicBezTo>
                <a:cubicBezTo>
                  <a:pt x="4995714" y="204144"/>
                  <a:pt x="4995649" y="200491"/>
                  <a:pt x="5000948" y="199201"/>
                </a:cubicBezTo>
                <a:cubicBezTo>
                  <a:pt x="5006247" y="197910"/>
                  <a:pt x="5012833" y="195515"/>
                  <a:pt x="5020705" y="192016"/>
                </a:cubicBezTo>
                <a:cubicBezTo>
                  <a:pt x="5028578" y="188517"/>
                  <a:pt x="5046339" y="178558"/>
                  <a:pt x="5073987" y="162138"/>
                </a:cubicBezTo>
                <a:lnTo>
                  <a:pt x="5073987" y="126947"/>
                </a:lnTo>
                <a:cubicBezTo>
                  <a:pt x="5071047" y="127822"/>
                  <a:pt x="5065042" y="128493"/>
                  <a:pt x="5055971" y="128959"/>
                </a:cubicBezTo>
                <a:cubicBezTo>
                  <a:pt x="5046902" y="129425"/>
                  <a:pt x="5037964" y="127847"/>
                  <a:pt x="5029159" y="124226"/>
                </a:cubicBezTo>
                <a:cubicBezTo>
                  <a:pt x="5020354" y="120605"/>
                  <a:pt x="5022229" y="117243"/>
                  <a:pt x="5034784" y="114138"/>
                </a:cubicBezTo>
                <a:cubicBezTo>
                  <a:pt x="5047339" y="111033"/>
                  <a:pt x="5060407" y="107086"/>
                  <a:pt x="5073987" y="102297"/>
                </a:cubicBezTo>
                <a:lnTo>
                  <a:pt x="5073987" y="58028"/>
                </a:lnTo>
                <a:cubicBezTo>
                  <a:pt x="5073987" y="42742"/>
                  <a:pt x="5071961" y="31488"/>
                  <a:pt x="5067910" y="24268"/>
                </a:cubicBezTo>
                <a:cubicBezTo>
                  <a:pt x="5063859" y="17048"/>
                  <a:pt x="5065461" y="13437"/>
                  <a:pt x="5072717" y="13437"/>
                </a:cubicBezTo>
                <a:close/>
                <a:moveTo>
                  <a:pt x="2662908" y="13187"/>
                </a:moveTo>
                <a:cubicBezTo>
                  <a:pt x="2666808" y="13390"/>
                  <a:pt x="2670823" y="13968"/>
                  <a:pt x="2674953" y="14922"/>
                </a:cubicBezTo>
                <a:cubicBezTo>
                  <a:pt x="2683213" y="16829"/>
                  <a:pt x="2690591" y="20550"/>
                  <a:pt x="2697088" y="26086"/>
                </a:cubicBezTo>
                <a:cubicBezTo>
                  <a:pt x="2703584" y="31621"/>
                  <a:pt x="2705997" y="39917"/>
                  <a:pt x="2704326" y="50973"/>
                </a:cubicBezTo>
                <a:cubicBezTo>
                  <a:pt x="2702655" y="62029"/>
                  <a:pt x="2695643" y="64012"/>
                  <a:pt x="2683289" y="56921"/>
                </a:cubicBezTo>
                <a:cubicBezTo>
                  <a:pt x="2670935" y="49829"/>
                  <a:pt x="2660757" y="42276"/>
                  <a:pt x="2652755" y="34259"/>
                </a:cubicBezTo>
                <a:cubicBezTo>
                  <a:pt x="2644610" y="21654"/>
                  <a:pt x="2644208" y="14803"/>
                  <a:pt x="2651550" y="13706"/>
                </a:cubicBezTo>
                <a:cubicBezTo>
                  <a:pt x="2655222" y="13158"/>
                  <a:pt x="2659007" y="12985"/>
                  <a:pt x="2662908" y="13187"/>
                </a:cubicBezTo>
                <a:close/>
                <a:moveTo>
                  <a:pt x="4518492" y="12518"/>
                </a:moveTo>
                <a:cubicBezTo>
                  <a:pt x="4522902" y="12794"/>
                  <a:pt x="4527593" y="14126"/>
                  <a:pt x="4532566" y="16513"/>
                </a:cubicBezTo>
                <a:cubicBezTo>
                  <a:pt x="4542511" y="21289"/>
                  <a:pt x="4550616" y="27147"/>
                  <a:pt x="4556883" y="34087"/>
                </a:cubicBezTo>
                <a:cubicBezTo>
                  <a:pt x="4563150" y="41028"/>
                  <a:pt x="4564702" y="47822"/>
                  <a:pt x="4561540" y="54468"/>
                </a:cubicBezTo>
                <a:cubicBezTo>
                  <a:pt x="4558378" y="61115"/>
                  <a:pt x="4557467" y="86275"/>
                  <a:pt x="4558808" y="129948"/>
                </a:cubicBezTo>
                <a:cubicBezTo>
                  <a:pt x="4560149" y="173621"/>
                  <a:pt x="4561956" y="206571"/>
                  <a:pt x="4564229" y="228799"/>
                </a:cubicBezTo>
                <a:cubicBezTo>
                  <a:pt x="4566502" y="251026"/>
                  <a:pt x="4566462" y="269181"/>
                  <a:pt x="4564110" y="283263"/>
                </a:cubicBezTo>
                <a:cubicBezTo>
                  <a:pt x="4561758" y="297345"/>
                  <a:pt x="4557542" y="306759"/>
                  <a:pt x="4551462" y="311506"/>
                </a:cubicBezTo>
                <a:cubicBezTo>
                  <a:pt x="4545382" y="316253"/>
                  <a:pt x="4541162" y="314582"/>
                  <a:pt x="4538804" y="306494"/>
                </a:cubicBezTo>
                <a:cubicBezTo>
                  <a:pt x="4536445" y="298406"/>
                  <a:pt x="4532125" y="288468"/>
                  <a:pt x="4525844" y="276681"/>
                </a:cubicBezTo>
                <a:cubicBezTo>
                  <a:pt x="4500519" y="275849"/>
                  <a:pt x="4443724" y="277613"/>
                  <a:pt x="4355460" y="281972"/>
                </a:cubicBezTo>
                <a:cubicBezTo>
                  <a:pt x="4354227" y="299209"/>
                  <a:pt x="4348763" y="301199"/>
                  <a:pt x="4339069" y="287941"/>
                </a:cubicBezTo>
                <a:cubicBezTo>
                  <a:pt x="4329376" y="274684"/>
                  <a:pt x="4326328" y="261132"/>
                  <a:pt x="4329928" y="247287"/>
                </a:cubicBezTo>
                <a:cubicBezTo>
                  <a:pt x="4333527" y="233441"/>
                  <a:pt x="4336001" y="213509"/>
                  <a:pt x="4337349" y="187488"/>
                </a:cubicBezTo>
                <a:cubicBezTo>
                  <a:pt x="4338697" y="161468"/>
                  <a:pt x="4339371" y="133164"/>
                  <a:pt x="4339371" y="102576"/>
                </a:cubicBezTo>
                <a:cubicBezTo>
                  <a:pt x="4339371" y="72892"/>
                  <a:pt x="4336671" y="53540"/>
                  <a:pt x="4331272" y="44520"/>
                </a:cubicBezTo>
                <a:cubicBezTo>
                  <a:pt x="4325873" y="35500"/>
                  <a:pt x="4326350" y="30990"/>
                  <a:pt x="4332702" y="30990"/>
                </a:cubicBezTo>
                <a:cubicBezTo>
                  <a:pt x="4337707" y="30990"/>
                  <a:pt x="4343121" y="31660"/>
                  <a:pt x="4348943" y="33001"/>
                </a:cubicBezTo>
                <a:cubicBezTo>
                  <a:pt x="4354765" y="34342"/>
                  <a:pt x="4365061" y="34804"/>
                  <a:pt x="4379832" y="34389"/>
                </a:cubicBezTo>
                <a:cubicBezTo>
                  <a:pt x="4394602" y="33973"/>
                  <a:pt x="4417417" y="31531"/>
                  <a:pt x="4448277" y="27064"/>
                </a:cubicBezTo>
                <a:cubicBezTo>
                  <a:pt x="4479137" y="22597"/>
                  <a:pt x="4498414" y="18528"/>
                  <a:pt x="4506108" y="14857"/>
                </a:cubicBezTo>
                <a:cubicBezTo>
                  <a:pt x="4509954" y="13022"/>
                  <a:pt x="4514083" y="12242"/>
                  <a:pt x="4518492" y="12518"/>
                </a:cubicBezTo>
                <a:close/>
                <a:moveTo>
                  <a:pt x="4135645" y="11822"/>
                </a:moveTo>
                <a:cubicBezTo>
                  <a:pt x="4137534" y="11764"/>
                  <a:pt x="4139868" y="12149"/>
                  <a:pt x="4142648" y="12975"/>
                </a:cubicBezTo>
                <a:cubicBezTo>
                  <a:pt x="4153769" y="16280"/>
                  <a:pt x="4162118" y="20127"/>
                  <a:pt x="4167697" y="24515"/>
                </a:cubicBezTo>
                <a:cubicBezTo>
                  <a:pt x="4173275" y="28903"/>
                  <a:pt x="4173931" y="33722"/>
                  <a:pt x="4169665" y="38970"/>
                </a:cubicBezTo>
                <a:cubicBezTo>
                  <a:pt x="4165399" y="44219"/>
                  <a:pt x="4160358" y="52651"/>
                  <a:pt x="4154543" y="64266"/>
                </a:cubicBezTo>
                <a:cubicBezTo>
                  <a:pt x="4148728" y="75882"/>
                  <a:pt x="4140156" y="87727"/>
                  <a:pt x="4128828" y="99801"/>
                </a:cubicBezTo>
                <a:cubicBezTo>
                  <a:pt x="4157178" y="99013"/>
                  <a:pt x="4174706" y="96116"/>
                  <a:pt x="4181410" y="91111"/>
                </a:cubicBezTo>
                <a:cubicBezTo>
                  <a:pt x="4188114" y="86106"/>
                  <a:pt x="4195883" y="85533"/>
                  <a:pt x="4204716" y="89390"/>
                </a:cubicBezTo>
                <a:cubicBezTo>
                  <a:pt x="4213550" y="93248"/>
                  <a:pt x="4220659" y="98070"/>
                  <a:pt x="4226044" y="103856"/>
                </a:cubicBezTo>
                <a:cubicBezTo>
                  <a:pt x="4231428" y="109642"/>
                  <a:pt x="4231833" y="115027"/>
                  <a:pt x="4227259" y="120010"/>
                </a:cubicBezTo>
                <a:cubicBezTo>
                  <a:pt x="4222684" y="124994"/>
                  <a:pt x="4219512" y="136810"/>
                  <a:pt x="4217741" y="155459"/>
                </a:cubicBezTo>
                <a:cubicBezTo>
                  <a:pt x="4215969" y="174109"/>
                  <a:pt x="4214410" y="192866"/>
                  <a:pt x="4213062" y="211730"/>
                </a:cubicBezTo>
                <a:cubicBezTo>
                  <a:pt x="4211714" y="230595"/>
                  <a:pt x="4207735" y="246867"/>
                  <a:pt x="4201124" y="260548"/>
                </a:cubicBezTo>
                <a:cubicBezTo>
                  <a:pt x="4194513" y="274229"/>
                  <a:pt x="4184256" y="284629"/>
                  <a:pt x="4170353" y="291749"/>
                </a:cubicBezTo>
                <a:cubicBezTo>
                  <a:pt x="4156450" y="298869"/>
                  <a:pt x="4148972" y="297080"/>
                  <a:pt x="4147918" y="286382"/>
                </a:cubicBezTo>
                <a:cubicBezTo>
                  <a:pt x="4146864" y="275684"/>
                  <a:pt x="4141142" y="263509"/>
                  <a:pt x="4130753" y="249857"/>
                </a:cubicBezTo>
                <a:cubicBezTo>
                  <a:pt x="4120363" y="236205"/>
                  <a:pt x="4121769" y="232577"/>
                  <a:pt x="4134969" y="238973"/>
                </a:cubicBezTo>
                <a:cubicBezTo>
                  <a:pt x="4148169" y="245369"/>
                  <a:pt x="4157386" y="248968"/>
                  <a:pt x="4162620" y="249771"/>
                </a:cubicBezTo>
                <a:cubicBezTo>
                  <a:pt x="4167855" y="250574"/>
                  <a:pt x="4172727" y="245767"/>
                  <a:pt x="4177237" y="235349"/>
                </a:cubicBezTo>
                <a:cubicBezTo>
                  <a:pt x="4181747" y="224930"/>
                  <a:pt x="4184902" y="209153"/>
                  <a:pt x="4186701" y="188015"/>
                </a:cubicBezTo>
                <a:cubicBezTo>
                  <a:pt x="4188501" y="166878"/>
                  <a:pt x="4189401" y="149196"/>
                  <a:pt x="4189401" y="134971"/>
                </a:cubicBezTo>
                <a:cubicBezTo>
                  <a:pt x="4189401" y="122136"/>
                  <a:pt x="4188164" y="114891"/>
                  <a:pt x="4185690" y="113235"/>
                </a:cubicBezTo>
                <a:cubicBezTo>
                  <a:pt x="4183216" y="111578"/>
                  <a:pt x="4177068" y="111983"/>
                  <a:pt x="4167245" y="114450"/>
                </a:cubicBezTo>
                <a:lnTo>
                  <a:pt x="4139110" y="121505"/>
                </a:lnTo>
                <a:cubicBezTo>
                  <a:pt x="4132284" y="122437"/>
                  <a:pt x="4126218" y="120200"/>
                  <a:pt x="4120912" y="114794"/>
                </a:cubicBezTo>
                <a:cubicBezTo>
                  <a:pt x="4107188" y="130382"/>
                  <a:pt x="4092902" y="142377"/>
                  <a:pt x="4078052" y="150781"/>
                </a:cubicBezTo>
                <a:cubicBezTo>
                  <a:pt x="4074340" y="152882"/>
                  <a:pt x="4071545" y="154160"/>
                  <a:pt x="4069667" y="154616"/>
                </a:cubicBezTo>
                <a:lnTo>
                  <a:pt x="4068005" y="153983"/>
                </a:lnTo>
                <a:lnTo>
                  <a:pt x="4067687" y="159546"/>
                </a:lnTo>
                <a:cubicBezTo>
                  <a:pt x="4067481" y="166878"/>
                  <a:pt x="4067602" y="175941"/>
                  <a:pt x="4068050" y="186735"/>
                </a:cubicBezTo>
                <a:cubicBezTo>
                  <a:pt x="4068946" y="208325"/>
                  <a:pt x="4068236" y="224672"/>
                  <a:pt x="4065921" y="235779"/>
                </a:cubicBezTo>
                <a:cubicBezTo>
                  <a:pt x="4063605" y="246885"/>
                  <a:pt x="4060493" y="255819"/>
                  <a:pt x="4056585" y="262581"/>
                </a:cubicBezTo>
                <a:cubicBezTo>
                  <a:pt x="4052678" y="269342"/>
                  <a:pt x="4048494" y="269442"/>
                  <a:pt x="4044034" y="262882"/>
                </a:cubicBezTo>
                <a:cubicBezTo>
                  <a:pt x="4039574" y="256321"/>
                  <a:pt x="4036161" y="250872"/>
                  <a:pt x="4033795" y="246534"/>
                </a:cubicBezTo>
                <a:cubicBezTo>
                  <a:pt x="4031429" y="242196"/>
                  <a:pt x="4029116" y="239851"/>
                  <a:pt x="4026858" y="239500"/>
                </a:cubicBezTo>
                <a:cubicBezTo>
                  <a:pt x="4024599" y="239149"/>
                  <a:pt x="4013374" y="240622"/>
                  <a:pt x="3993183" y="243920"/>
                </a:cubicBezTo>
                <a:cubicBezTo>
                  <a:pt x="3988480" y="264025"/>
                  <a:pt x="3983113" y="269525"/>
                  <a:pt x="3977083" y="260419"/>
                </a:cubicBezTo>
                <a:cubicBezTo>
                  <a:pt x="3971053" y="251313"/>
                  <a:pt x="3968038" y="239188"/>
                  <a:pt x="3968038" y="224045"/>
                </a:cubicBezTo>
                <a:cubicBezTo>
                  <a:pt x="3968038" y="209776"/>
                  <a:pt x="3967597" y="192048"/>
                  <a:pt x="3966715" y="170861"/>
                </a:cubicBezTo>
                <a:cubicBezTo>
                  <a:pt x="3965833" y="149673"/>
                  <a:pt x="3962685" y="134336"/>
                  <a:pt x="3957272" y="124850"/>
                </a:cubicBezTo>
                <a:cubicBezTo>
                  <a:pt x="3951859" y="115364"/>
                  <a:pt x="3952780" y="110621"/>
                  <a:pt x="3960036" y="110621"/>
                </a:cubicBezTo>
                <a:cubicBezTo>
                  <a:pt x="3964826" y="110621"/>
                  <a:pt x="3970426" y="111058"/>
                  <a:pt x="3976836" y="111933"/>
                </a:cubicBezTo>
                <a:cubicBezTo>
                  <a:pt x="3983719" y="103286"/>
                  <a:pt x="3991398" y="89914"/>
                  <a:pt x="3999873" y="71816"/>
                </a:cubicBezTo>
                <a:cubicBezTo>
                  <a:pt x="4008348" y="53719"/>
                  <a:pt x="4011012" y="39461"/>
                  <a:pt x="4007864" y="29043"/>
                </a:cubicBezTo>
                <a:cubicBezTo>
                  <a:pt x="4004716" y="18625"/>
                  <a:pt x="4012643" y="17539"/>
                  <a:pt x="4031644" y="25784"/>
                </a:cubicBezTo>
                <a:cubicBezTo>
                  <a:pt x="4047848" y="33614"/>
                  <a:pt x="4052857" y="40508"/>
                  <a:pt x="4046669" y="46467"/>
                </a:cubicBezTo>
                <a:cubicBezTo>
                  <a:pt x="4040481" y="52425"/>
                  <a:pt x="4033816" y="60760"/>
                  <a:pt x="4026675" y="71472"/>
                </a:cubicBezTo>
                <a:cubicBezTo>
                  <a:pt x="4019534" y="82184"/>
                  <a:pt x="4008592" y="95671"/>
                  <a:pt x="3993850" y="111933"/>
                </a:cubicBezTo>
                <a:cubicBezTo>
                  <a:pt x="4011202" y="109438"/>
                  <a:pt x="4023262" y="105215"/>
                  <a:pt x="4030031" y="99264"/>
                </a:cubicBezTo>
                <a:cubicBezTo>
                  <a:pt x="4036799" y="93312"/>
                  <a:pt x="4044127" y="92258"/>
                  <a:pt x="4052014" y="96102"/>
                </a:cubicBezTo>
                <a:cubicBezTo>
                  <a:pt x="4059901" y="99945"/>
                  <a:pt x="4066803" y="103946"/>
                  <a:pt x="4072718" y="108104"/>
                </a:cubicBezTo>
                <a:cubicBezTo>
                  <a:pt x="4078633" y="112263"/>
                  <a:pt x="4079970" y="117142"/>
                  <a:pt x="4076730" y="122742"/>
                </a:cubicBezTo>
                <a:cubicBezTo>
                  <a:pt x="4073489" y="128342"/>
                  <a:pt x="4071008" y="135010"/>
                  <a:pt x="4069287" y="142747"/>
                </a:cubicBezTo>
                <a:cubicBezTo>
                  <a:pt x="4068857" y="144681"/>
                  <a:pt x="4068508" y="147048"/>
                  <a:pt x="4068242" y="149848"/>
                </a:cubicBezTo>
                <a:lnTo>
                  <a:pt x="4068220" y="150220"/>
                </a:lnTo>
                <a:lnTo>
                  <a:pt x="4069409" y="147486"/>
                </a:lnTo>
                <a:cubicBezTo>
                  <a:pt x="4071201" y="144653"/>
                  <a:pt x="4073910" y="140997"/>
                  <a:pt x="4077536" y="136519"/>
                </a:cubicBezTo>
                <a:cubicBezTo>
                  <a:pt x="4092042" y="118609"/>
                  <a:pt x="4105313" y="98134"/>
                  <a:pt x="4117352" y="75097"/>
                </a:cubicBezTo>
                <a:cubicBezTo>
                  <a:pt x="4129390" y="52059"/>
                  <a:pt x="4133836" y="35120"/>
                  <a:pt x="4130688" y="24279"/>
                </a:cubicBezTo>
                <a:cubicBezTo>
                  <a:pt x="4128327" y="16148"/>
                  <a:pt x="4129980" y="11996"/>
                  <a:pt x="4135645" y="11822"/>
                </a:cubicBezTo>
                <a:close/>
                <a:moveTo>
                  <a:pt x="4906163" y="11480"/>
                </a:moveTo>
                <a:cubicBezTo>
                  <a:pt x="4910394" y="12728"/>
                  <a:pt x="4916582" y="16485"/>
                  <a:pt x="4924726" y="22751"/>
                </a:cubicBezTo>
                <a:cubicBezTo>
                  <a:pt x="4937862" y="34568"/>
                  <a:pt x="4940773" y="42398"/>
                  <a:pt x="4933460" y="46241"/>
                </a:cubicBezTo>
                <a:cubicBezTo>
                  <a:pt x="4926146" y="50084"/>
                  <a:pt x="4915083" y="59860"/>
                  <a:pt x="4900269" y="75570"/>
                </a:cubicBezTo>
                <a:cubicBezTo>
                  <a:pt x="4885456" y="91280"/>
                  <a:pt x="4871765" y="102422"/>
                  <a:pt x="4859195" y="108997"/>
                </a:cubicBezTo>
                <a:cubicBezTo>
                  <a:pt x="4846626" y="115572"/>
                  <a:pt x="4840836" y="116648"/>
                  <a:pt x="4841826" y="112224"/>
                </a:cubicBezTo>
                <a:cubicBezTo>
                  <a:pt x="4842815" y="107800"/>
                  <a:pt x="4847182" y="101712"/>
                  <a:pt x="4854925" y="93961"/>
                </a:cubicBezTo>
                <a:cubicBezTo>
                  <a:pt x="4862669" y="86210"/>
                  <a:pt x="4871180" y="75710"/>
                  <a:pt x="4880458" y="62459"/>
                </a:cubicBezTo>
                <a:cubicBezTo>
                  <a:pt x="4889737" y="49209"/>
                  <a:pt x="4895046" y="39917"/>
                  <a:pt x="4896386" y="34582"/>
                </a:cubicBezTo>
                <a:cubicBezTo>
                  <a:pt x="4897728" y="29248"/>
                  <a:pt x="4898714" y="22809"/>
                  <a:pt x="4899344" y="15266"/>
                </a:cubicBezTo>
                <a:cubicBezTo>
                  <a:pt x="4899660" y="11494"/>
                  <a:pt x="4901933" y="10232"/>
                  <a:pt x="4906163" y="11480"/>
                </a:cubicBezTo>
                <a:close/>
                <a:moveTo>
                  <a:pt x="436103" y="8704"/>
                </a:moveTo>
                <a:cubicBezTo>
                  <a:pt x="437927" y="8563"/>
                  <a:pt x="440281" y="8847"/>
                  <a:pt x="443163" y="9555"/>
                </a:cubicBezTo>
                <a:cubicBezTo>
                  <a:pt x="454693" y="12387"/>
                  <a:pt x="463494" y="15958"/>
                  <a:pt x="469567" y="20267"/>
                </a:cubicBezTo>
                <a:cubicBezTo>
                  <a:pt x="475640" y="24576"/>
                  <a:pt x="476425" y="30151"/>
                  <a:pt x="471922" y="36991"/>
                </a:cubicBezTo>
                <a:cubicBezTo>
                  <a:pt x="468545" y="42121"/>
                  <a:pt x="466434" y="54427"/>
                  <a:pt x="465590" y="73907"/>
                </a:cubicBezTo>
                <a:lnTo>
                  <a:pt x="465185" y="94900"/>
                </a:lnTo>
                <a:lnTo>
                  <a:pt x="480024" y="89705"/>
                </a:lnTo>
                <a:cubicBezTo>
                  <a:pt x="485023" y="88818"/>
                  <a:pt x="489238" y="89068"/>
                  <a:pt x="492669" y="90455"/>
                </a:cubicBezTo>
                <a:cubicBezTo>
                  <a:pt x="499531" y="93230"/>
                  <a:pt x="501815" y="96998"/>
                  <a:pt x="499520" y="101759"/>
                </a:cubicBezTo>
                <a:cubicBezTo>
                  <a:pt x="497226" y="106520"/>
                  <a:pt x="485718" y="111496"/>
                  <a:pt x="464996" y="116687"/>
                </a:cubicBezTo>
                <a:lnTo>
                  <a:pt x="463813" y="153792"/>
                </a:lnTo>
                <a:cubicBezTo>
                  <a:pt x="485409" y="143883"/>
                  <a:pt x="493960" y="142614"/>
                  <a:pt x="489464" y="149985"/>
                </a:cubicBezTo>
                <a:cubicBezTo>
                  <a:pt x="484968" y="157356"/>
                  <a:pt x="476418" y="164820"/>
                  <a:pt x="463813" y="172377"/>
                </a:cubicBezTo>
                <a:cubicBezTo>
                  <a:pt x="463813" y="209949"/>
                  <a:pt x="464035" y="235822"/>
                  <a:pt x="464480" y="249997"/>
                </a:cubicBezTo>
                <a:cubicBezTo>
                  <a:pt x="464924" y="264172"/>
                  <a:pt x="460640" y="276677"/>
                  <a:pt x="451627" y="287511"/>
                </a:cubicBezTo>
                <a:cubicBezTo>
                  <a:pt x="442615" y="298345"/>
                  <a:pt x="436384" y="299643"/>
                  <a:pt x="432935" y="291405"/>
                </a:cubicBezTo>
                <a:cubicBezTo>
                  <a:pt x="429486" y="283166"/>
                  <a:pt x="422947" y="273691"/>
                  <a:pt x="413317" y="262979"/>
                </a:cubicBezTo>
                <a:cubicBezTo>
                  <a:pt x="403688" y="252266"/>
                  <a:pt x="404928" y="248488"/>
                  <a:pt x="417039" y="251643"/>
                </a:cubicBezTo>
                <a:cubicBezTo>
                  <a:pt x="429149" y="254798"/>
                  <a:pt x="435900" y="255805"/>
                  <a:pt x="437291" y="254665"/>
                </a:cubicBezTo>
                <a:cubicBezTo>
                  <a:pt x="438682" y="253525"/>
                  <a:pt x="439600" y="246563"/>
                  <a:pt x="440044" y="233778"/>
                </a:cubicBezTo>
                <a:cubicBezTo>
                  <a:pt x="440489" y="220994"/>
                  <a:pt x="440711" y="204284"/>
                  <a:pt x="440711" y="183649"/>
                </a:cubicBezTo>
                <a:cubicBezTo>
                  <a:pt x="414770" y="201861"/>
                  <a:pt x="399379" y="213835"/>
                  <a:pt x="394539" y="219571"/>
                </a:cubicBezTo>
                <a:cubicBezTo>
                  <a:pt x="389699" y="225307"/>
                  <a:pt x="381787" y="222715"/>
                  <a:pt x="370802" y="211795"/>
                </a:cubicBezTo>
                <a:cubicBezTo>
                  <a:pt x="359818" y="200875"/>
                  <a:pt x="359284" y="194579"/>
                  <a:pt x="369200" y="192909"/>
                </a:cubicBezTo>
                <a:cubicBezTo>
                  <a:pt x="379116" y="191238"/>
                  <a:pt x="389731" y="188012"/>
                  <a:pt x="401046" y="183229"/>
                </a:cubicBezTo>
                <a:cubicBezTo>
                  <a:pt x="412360" y="178447"/>
                  <a:pt x="425582" y="171431"/>
                  <a:pt x="440711" y="162181"/>
                </a:cubicBezTo>
                <a:lnTo>
                  <a:pt x="440711" y="122903"/>
                </a:lnTo>
                <a:cubicBezTo>
                  <a:pt x="431605" y="126417"/>
                  <a:pt x="422725" y="129321"/>
                  <a:pt x="414070" y="131615"/>
                </a:cubicBezTo>
                <a:cubicBezTo>
                  <a:pt x="405416" y="133910"/>
                  <a:pt x="396895" y="132210"/>
                  <a:pt x="388505" y="126517"/>
                </a:cubicBezTo>
                <a:cubicBezTo>
                  <a:pt x="380116" y="120824"/>
                  <a:pt x="381773" y="116562"/>
                  <a:pt x="393474" y="113729"/>
                </a:cubicBezTo>
                <a:cubicBezTo>
                  <a:pt x="405176" y="110897"/>
                  <a:pt x="420936" y="106591"/>
                  <a:pt x="440754" y="100812"/>
                </a:cubicBezTo>
                <a:cubicBezTo>
                  <a:pt x="441629" y="58638"/>
                  <a:pt x="439367" y="32177"/>
                  <a:pt x="433967" y="21429"/>
                </a:cubicBezTo>
                <a:cubicBezTo>
                  <a:pt x="429918" y="13368"/>
                  <a:pt x="430630" y="9126"/>
                  <a:pt x="436103" y="8704"/>
                </a:cubicBezTo>
                <a:close/>
                <a:moveTo>
                  <a:pt x="3416942" y="2346"/>
                </a:moveTo>
                <a:cubicBezTo>
                  <a:pt x="3419628" y="1993"/>
                  <a:pt x="3423114" y="2905"/>
                  <a:pt x="3427401" y="5081"/>
                </a:cubicBezTo>
                <a:cubicBezTo>
                  <a:pt x="3435977" y="9433"/>
                  <a:pt x="3443162" y="14929"/>
                  <a:pt x="3448955" y="21568"/>
                </a:cubicBezTo>
                <a:cubicBezTo>
                  <a:pt x="3454749" y="28208"/>
                  <a:pt x="3453246" y="32130"/>
                  <a:pt x="3444448" y="33335"/>
                </a:cubicBezTo>
                <a:cubicBezTo>
                  <a:pt x="3435651" y="34539"/>
                  <a:pt x="3426347" y="36701"/>
                  <a:pt x="3416539" y="39820"/>
                </a:cubicBezTo>
                <a:cubicBezTo>
                  <a:pt x="3406730" y="42939"/>
                  <a:pt x="3393888" y="45703"/>
                  <a:pt x="3378014" y="48112"/>
                </a:cubicBezTo>
                <a:cubicBezTo>
                  <a:pt x="3388812" y="52615"/>
                  <a:pt x="3392774" y="57304"/>
                  <a:pt x="3389898" y="62180"/>
                </a:cubicBezTo>
                <a:cubicBezTo>
                  <a:pt x="3387023" y="67056"/>
                  <a:pt x="3383958" y="71946"/>
                  <a:pt x="3380703" y="76850"/>
                </a:cubicBezTo>
                <a:cubicBezTo>
                  <a:pt x="3397882" y="74254"/>
                  <a:pt x="3412244" y="71132"/>
                  <a:pt x="3423788" y="67482"/>
                </a:cubicBezTo>
                <a:cubicBezTo>
                  <a:pt x="3435332" y="63833"/>
                  <a:pt x="3444760" y="65607"/>
                  <a:pt x="3452074" y="72806"/>
                </a:cubicBezTo>
                <a:cubicBezTo>
                  <a:pt x="3459387" y="80005"/>
                  <a:pt x="3457064" y="84755"/>
                  <a:pt x="3445104" y="87057"/>
                </a:cubicBezTo>
                <a:cubicBezTo>
                  <a:pt x="3433145" y="89358"/>
                  <a:pt x="3423619" y="91172"/>
                  <a:pt x="3416528" y="92499"/>
                </a:cubicBezTo>
                <a:cubicBezTo>
                  <a:pt x="3409437" y="93825"/>
                  <a:pt x="3395789" y="95750"/>
                  <a:pt x="3375583" y="98274"/>
                </a:cubicBezTo>
                <a:cubicBezTo>
                  <a:pt x="3372429" y="107739"/>
                  <a:pt x="3368291" y="115447"/>
                  <a:pt x="3363172" y="121398"/>
                </a:cubicBezTo>
                <a:lnTo>
                  <a:pt x="3405633" y="116063"/>
                </a:lnTo>
                <a:cubicBezTo>
                  <a:pt x="3417722" y="114328"/>
                  <a:pt x="3434041" y="111636"/>
                  <a:pt x="3454590" y="107986"/>
                </a:cubicBezTo>
                <a:cubicBezTo>
                  <a:pt x="3475140" y="104336"/>
                  <a:pt x="3489179" y="102512"/>
                  <a:pt x="3496708" y="102512"/>
                </a:cubicBezTo>
                <a:cubicBezTo>
                  <a:pt x="3506201" y="102512"/>
                  <a:pt x="3513988" y="106265"/>
                  <a:pt x="3520068" y="113772"/>
                </a:cubicBezTo>
                <a:cubicBezTo>
                  <a:pt x="3526148" y="121279"/>
                  <a:pt x="3522040" y="125578"/>
                  <a:pt x="3507742" y="126668"/>
                </a:cubicBezTo>
                <a:cubicBezTo>
                  <a:pt x="3493446" y="127758"/>
                  <a:pt x="3474610" y="129428"/>
                  <a:pt x="3451235" y="131680"/>
                </a:cubicBezTo>
                <a:cubicBezTo>
                  <a:pt x="3427861" y="133931"/>
                  <a:pt x="3396735" y="137215"/>
                  <a:pt x="3357859" y="141531"/>
                </a:cubicBezTo>
                <a:cubicBezTo>
                  <a:pt x="3354804" y="149146"/>
                  <a:pt x="3351176" y="155900"/>
                  <a:pt x="3346974" y="161794"/>
                </a:cubicBezTo>
                <a:cubicBezTo>
                  <a:pt x="3348681" y="161981"/>
                  <a:pt x="3350735" y="162267"/>
                  <a:pt x="3353137" y="162655"/>
                </a:cubicBezTo>
                <a:cubicBezTo>
                  <a:pt x="3355539" y="163042"/>
                  <a:pt x="3366409" y="161941"/>
                  <a:pt x="3385747" y="159353"/>
                </a:cubicBezTo>
                <a:cubicBezTo>
                  <a:pt x="3405084" y="156764"/>
                  <a:pt x="3416772" y="153613"/>
                  <a:pt x="3420809" y="149899"/>
                </a:cubicBezTo>
                <a:cubicBezTo>
                  <a:pt x="3424845" y="146185"/>
                  <a:pt x="3434020" y="147594"/>
                  <a:pt x="3448331" y="154126"/>
                </a:cubicBezTo>
                <a:cubicBezTo>
                  <a:pt x="3462643" y="160658"/>
                  <a:pt x="3467773" y="166957"/>
                  <a:pt x="3463722" y="173022"/>
                </a:cubicBezTo>
                <a:cubicBezTo>
                  <a:pt x="3459671" y="179088"/>
                  <a:pt x="3458771" y="192324"/>
                  <a:pt x="3461022" y="212731"/>
                </a:cubicBezTo>
                <a:cubicBezTo>
                  <a:pt x="3463274" y="233137"/>
                  <a:pt x="3464399" y="248610"/>
                  <a:pt x="3464399" y="259150"/>
                </a:cubicBezTo>
                <a:cubicBezTo>
                  <a:pt x="3464399" y="269360"/>
                  <a:pt x="3463205" y="278767"/>
                  <a:pt x="3460818" y="287371"/>
                </a:cubicBezTo>
                <a:cubicBezTo>
                  <a:pt x="3458430" y="295975"/>
                  <a:pt x="3454200" y="303336"/>
                  <a:pt x="3448127" y="309452"/>
                </a:cubicBezTo>
                <a:cubicBezTo>
                  <a:pt x="3442054" y="315568"/>
                  <a:pt x="3437042" y="314983"/>
                  <a:pt x="3433091" y="307699"/>
                </a:cubicBezTo>
                <a:cubicBezTo>
                  <a:pt x="3429141" y="300414"/>
                  <a:pt x="3424727" y="291903"/>
                  <a:pt x="3419851" y="282166"/>
                </a:cubicBezTo>
                <a:cubicBezTo>
                  <a:pt x="3402141" y="282166"/>
                  <a:pt x="3380724" y="283836"/>
                  <a:pt x="3355600" y="287178"/>
                </a:cubicBezTo>
                <a:cubicBezTo>
                  <a:pt x="3349735" y="305433"/>
                  <a:pt x="3343429" y="309032"/>
                  <a:pt x="3336682" y="297976"/>
                </a:cubicBezTo>
                <a:cubicBezTo>
                  <a:pt x="3329935" y="286920"/>
                  <a:pt x="3327909" y="276297"/>
                  <a:pt x="3330605" y="266108"/>
                </a:cubicBezTo>
                <a:cubicBezTo>
                  <a:pt x="3333301" y="255920"/>
                  <a:pt x="3334875" y="239740"/>
                  <a:pt x="3335327" y="217570"/>
                </a:cubicBezTo>
                <a:cubicBezTo>
                  <a:pt x="3335778" y="195400"/>
                  <a:pt x="3336090" y="182738"/>
                  <a:pt x="3336262" y="179583"/>
                </a:cubicBezTo>
                <a:cubicBezTo>
                  <a:pt x="3321134" y="207475"/>
                  <a:pt x="3305320" y="228982"/>
                  <a:pt x="3288821" y="244103"/>
                </a:cubicBezTo>
                <a:cubicBezTo>
                  <a:pt x="3272323" y="259225"/>
                  <a:pt x="3254692" y="270249"/>
                  <a:pt x="3235927" y="277175"/>
                </a:cubicBezTo>
                <a:cubicBezTo>
                  <a:pt x="3217163" y="284102"/>
                  <a:pt x="3215575" y="281205"/>
                  <a:pt x="3231163" y="268485"/>
                </a:cubicBezTo>
                <a:cubicBezTo>
                  <a:pt x="3246751" y="255766"/>
                  <a:pt x="3262780" y="240285"/>
                  <a:pt x="3279249" y="222045"/>
                </a:cubicBezTo>
                <a:cubicBezTo>
                  <a:pt x="3295719" y="203804"/>
                  <a:pt x="3313289" y="177956"/>
                  <a:pt x="3331960" y="144500"/>
                </a:cubicBezTo>
                <a:cubicBezTo>
                  <a:pt x="3297386" y="151684"/>
                  <a:pt x="3275980" y="155954"/>
                  <a:pt x="3267741" y="157309"/>
                </a:cubicBezTo>
                <a:cubicBezTo>
                  <a:pt x="3259503" y="158664"/>
                  <a:pt x="3250375" y="154592"/>
                  <a:pt x="3240359" y="145091"/>
                </a:cubicBezTo>
                <a:cubicBezTo>
                  <a:pt x="3230342" y="135591"/>
                  <a:pt x="3230518" y="131518"/>
                  <a:pt x="3240886" y="132873"/>
                </a:cubicBezTo>
                <a:cubicBezTo>
                  <a:pt x="3251253" y="134229"/>
                  <a:pt x="3263328" y="134239"/>
                  <a:pt x="3277109" y="132906"/>
                </a:cubicBezTo>
                <a:cubicBezTo>
                  <a:pt x="3290890" y="131572"/>
                  <a:pt x="3311246" y="129220"/>
                  <a:pt x="3338177" y="125850"/>
                </a:cubicBezTo>
                <a:cubicBezTo>
                  <a:pt x="3342164" y="116285"/>
                  <a:pt x="3345490" y="107653"/>
                  <a:pt x="3348157" y="99952"/>
                </a:cubicBezTo>
                <a:cubicBezTo>
                  <a:pt x="3341260" y="101759"/>
                  <a:pt x="3334534" y="102662"/>
                  <a:pt x="3327981" y="102662"/>
                </a:cubicBezTo>
                <a:cubicBezTo>
                  <a:pt x="3320753" y="102662"/>
                  <a:pt x="3314211" y="99823"/>
                  <a:pt x="3308353" y="94144"/>
                </a:cubicBezTo>
                <a:cubicBezTo>
                  <a:pt x="3302495" y="88465"/>
                  <a:pt x="3303703" y="85307"/>
                  <a:pt x="3311977" y="84669"/>
                </a:cubicBezTo>
                <a:cubicBezTo>
                  <a:pt x="3320252" y="84031"/>
                  <a:pt x="3333889" y="82471"/>
                  <a:pt x="3352890" y="79990"/>
                </a:cubicBezTo>
                <a:cubicBezTo>
                  <a:pt x="3356934" y="67873"/>
                  <a:pt x="3358956" y="58781"/>
                  <a:pt x="3358956" y="52715"/>
                </a:cubicBezTo>
                <a:cubicBezTo>
                  <a:pt x="3355141" y="53576"/>
                  <a:pt x="3348104" y="54465"/>
                  <a:pt x="3337843" y="55383"/>
                </a:cubicBezTo>
                <a:cubicBezTo>
                  <a:pt x="3327583" y="56300"/>
                  <a:pt x="3317513" y="55917"/>
                  <a:pt x="3307632" y="54232"/>
                </a:cubicBezTo>
                <a:cubicBezTo>
                  <a:pt x="3297752" y="52547"/>
                  <a:pt x="3304474" y="48743"/>
                  <a:pt x="3327798" y="42821"/>
                </a:cubicBezTo>
                <a:cubicBezTo>
                  <a:pt x="3351123" y="36898"/>
                  <a:pt x="3370328" y="30922"/>
                  <a:pt x="3385413" y="24892"/>
                </a:cubicBezTo>
                <a:cubicBezTo>
                  <a:pt x="3400500" y="18862"/>
                  <a:pt x="3409125" y="12964"/>
                  <a:pt x="3411290" y="7199"/>
                </a:cubicBezTo>
                <a:cubicBezTo>
                  <a:pt x="3412373" y="4317"/>
                  <a:pt x="3414257" y="2699"/>
                  <a:pt x="3416942" y="2346"/>
                </a:cubicBezTo>
                <a:close/>
                <a:moveTo>
                  <a:pt x="2995003" y="1769"/>
                </a:moveTo>
                <a:cubicBezTo>
                  <a:pt x="2996808" y="1770"/>
                  <a:pt x="2998988" y="2128"/>
                  <a:pt x="3001545" y="2844"/>
                </a:cubicBezTo>
                <a:cubicBezTo>
                  <a:pt x="3011769" y="5705"/>
                  <a:pt x="3020571" y="10326"/>
                  <a:pt x="3027949" y="16707"/>
                </a:cubicBezTo>
                <a:cubicBezTo>
                  <a:pt x="3035327" y="23088"/>
                  <a:pt x="3035836" y="28961"/>
                  <a:pt x="3029476" y="34324"/>
                </a:cubicBezTo>
                <a:cubicBezTo>
                  <a:pt x="3023116" y="39687"/>
                  <a:pt x="3016459" y="46061"/>
                  <a:pt x="3009503" y="53447"/>
                </a:cubicBezTo>
                <a:cubicBezTo>
                  <a:pt x="3002548" y="60832"/>
                  <a:pt x="2985835" y="78528"/>
                  <a:pt x="2959363" y="106534"/>
                </a:cubicBezTo>
                <a:cubicBezTo>
                  <a:pt x="3035108" y="94919"/>
                  <a:pt x="3079555" y="86841"/>
                  <a:pt x="3092705" y="82303"/>
                </a:cubicBezTo>
                <a:cubicBezTo>
                  <a:pt x="3105855" y="77764"/>
                  <a:pt x="3116234" y="77933"/>
                  <a:pt x="3123842" y="82808"/>
                </a:cubicBezTo>
                <a:cubicBezTo>
                  <a:pt x="3131449" y="87684"/>
                  <a:pt x="3138558" y="93632"/>
                  <a:pt x="3145169" y="100651"/>
                </a:cubicBezTo>
                <a:cubicBezTo>
                  <a:pt x="3151780" y="107671"/>
                  <a:pt x="3152819" y="113658"/>
                  <a:pt x="3148288" y="118612"/>
                </a:cubicBezTo>
                <a:cubicBezTo>
                  <a:pt x="3143757" y="123567"/>
                  <a:pt x="3141042" y="141155"/>
                  <a:pt x="3140147" y="171377"/>
                </a:cubicBezTo>
                <a:cubicBezTo>
                  <a:pt x="3139250" y="201599"/>
                  <a:pt x="3137895" y="224167"/>
                  <a:pt x="3136081" y="239081"/>
                </a:cubicBezTo>
                <a:cubicBezTo>
                  <a:pt x="3134267" y="253995"/>
                  <a:pt x="3131711" y="266402"/>
                  <a:pt x="3128412" y="276304"/>
                </a:cubicBezTo>
                <a:cubicBezTo>
                  <a:pt x="3125114" y="286206"/>
                  <a:pt x="3118421" y="295509"/>
                  <a:pt x="3108333" y="304214"/>
                </a:cubicBezTo>
                <a:cubicBezTo>
                  <a:pt x="3098245" y="312918"/>
                  <a:pt x="3091841" y="311979"/>
                  <a:pt x="3089124" y="301396"/>
                </a:cubicBezTo>
                <a:cubicBezTo>
                  <a:pt x="3086406" y="290813"/>
                  <a:pt x="3079372" y="278638"/>
                  <a:pt x="3068023" y="264872"/>
                </a:cubicBezTo>
                <a:cubicBezTo>
                  <a:pt x="3056672" y="251105"/>
                  <a:pt x="3056044" y="246308"/>
                  <a:pt x="3066140" y="250481"/>
                </a:cubicBezTo>
                <a:cubicBezTo>
                  <a:pt x="3076236" y="254654"/>
                  <a:pt x="3084496" y="257580"/>
                  <a:pt x="3090920" y="259257"/>
                </a:cubicBezTo>
                <a:cubicBezTo>
                  <a:pt x="3097344" y="260935"/>
                  <a:pt x="3102195" y="255676"/>
                  <a:pt x="3105472" y="243480"/>
                </a:cubicBezTo>
                <a:cubicBezTo>
                  <a:pt x="3108749" y="231283"/>
                  <a:pt x="3110835" y="207468"/>
                  <a:pt x="3111731" y="172033"/>
                </a:cubicBezTo>
                <a:cubicBezTo>
                  <a:pt x="3112627" y="136598"/>
                  <a:pt x="3110993" y="116178"/>
                  <a:pt x="3106827" y="110772"/>
                </a:cubicBezTo>
                <a:cubicBezTo>
                  <a:pt x="3102661" y="105365"/>
                  <a:pt x="3092200" y="104010"/>
                  <a:pt x="3075444" y="106706"/>
                </a:cubicBezTo>
                <a:cubicBezTo>
                  <a:pt x="3058687" y="109402"/>
                  <a:pt x="3007395" y="117304"/>
                  <a:pt x="2921569" y="130411"/>
                </a:cubicBezTo>
                <a:cubicBezTo>
                  <a:pt x="2924237" y="157600"/>
                  <a:pt x="2926470" y="181781"/>
                  <a:pt x="2928270" y="202954"/>
                </a:cubicBezTo>
                <a:cubicBezTo>
                  <a:pt x="2930069" y="224127"/>
                  <a:pt x="2931195" y="239557"/>
                  <a:pt x="2931647" y="249244"/>
                </a:cubicBezTo>
                <a:cubicBezTo>
                  <a:pt x="2932099" y="258931"/>
                  <a:pt x="2930797" y="269317"/>
                  <a:pt x="2927743" y="280402"/>
                </a:cubicBezTo>
                <a:cubicBezTo>
                  <a:pt x="2924688" y="291487"/>
                  <a:pt x="2919497" y="291749"/>
                  <a:pt x="2912169" y="281187"/>
                </a:cubicBezTo>
                <a:cubicBezTo>
                  <a:pt x="2904841" y="270626"/>
                  <a:pt x="2901852" y="261122"/>
                  <a:pt x="2903199" y="252675"/>
                </a:cubicBezTo>
                <a:cubicBezTo>
                  <a:pt x="2904547" y="244229"/>
                  <a:pt x="2904547" y="227971"/>
                  <a:pt x="2903199" y="203901"/>
                </a:cubicBezTo>
                <a:cubicBezTo>
                  <a:pt x="2901852" y="179831"/>
                  <a:pt x="2900095" y="161726"/>
                  <a:pt x="2897929" y="149587"/>
                </a:cubicBezTo>
                <a:cubicBezTo>
                  <a:pt x="2895764" y="137448"/>
                  <a:pt x="2892387" y="127238"/>
                  <a:pt x="2887798" y="118956"/>
                </a:cubicBezTo>
                <a:cubicBezTo>
                  <a:pt x="2883209" y="110675"/>
                  <a:pt x="2884708" y="107007"/>
                  <a:pt x="2892294" y="107954"/>
                </a:cubicBezTo>
                <a:cubicBezTo>
                  <a:pt x="2899880" y="108900"/>
                  <a:pt x="2905802" y="109800"/>
                  <a:pt x="2910061" y="110653"/>
                </a:cubicBezTo>
                <a:cubicBezTo>
                  <a:pt x="2914320" y="111507"/>
                  <a:pt x="2923986" y="111166"/>
                  <a:pt x="2939057" y="109632"/>
                </a:cubicBezTo>
                <a:cubicBezTo>
                  <a:pt x="2957140" y="87261"/>
                  <a:pt x="2970419" y="67439"/>
                  <a:pt x="2978894" y="50166"/>
                </a:cubicBezTo>
                <a:cubicBezTo>
                  <a:pt x="2987369" y="32894"/>
                  <a:pt x="2990707" y="19973"/>
                  <a:pt x="2988908" y="11405"/>
                </a:cubicBezTo>
                <a:cubicBezTo>
                  <a:pt x="2987558" y="4979"/>
                  <a:pt x="2989590" y="1767"/>
                  <a:pt x="2995003" y="1769"/>
                </a:cubicBezTo>
                <a:close/>
                <a:moveTo>
                  <a:pt x="2277646" y="849"/>
                </a:moveTo>
                <a:cubicBezTo>
                  <a:pt x="2279352" y="935"/>
                  <a:pt x="2281437" y="1395"/>
                  <a:pt x="2283900" y="2231"/>
                </a:cubicBezTo>
                <a:cubicBezTo>
                  <a:pt x="2293752" y="5572"/>
                  <a:pt x="2302105" y="10125"/>
                  <a:pt x="2308960" y="15890"/>
                </a:cubicBezTo>
                <a:cubicBezTo>
                  <a:pt x="2315814" y="21654"/>
                  <a:pt x="2317503" y="26523"/>
                  <a:pt x="2314025" y="30495"/>
                </a:cubicBezTo>
                <a:cubicBezTo>
                  <a:pt x="2310548" y="34467"/>
                  <a:pt x="2307332" y="38303"/>
                  <a:pt x="2304378" y="42003"/>
                </a:cubicBezTo>
                <a:cubicBezTo>
                  <a:pt x="2335353" y="74197"/>
                  <a:pt x="2357064" y="95628"/>
                  <a:pt x="2369511" y="106297"/>
                </a:cubicBezTo>
                <a:cubicBezTo>
                  <a:pt x="2381959" y="116967"/>
                  <a:pt x="2394778" y="126044"/>
                  <a:pt x="2407972" y="133530"/>
                </a:cubicBezTo>
                <a:cubicBezTo>
                  <a:pt x="2421165" y="141015"/>
                  <a:pt x="2436218" y="147898"/>
                  <a:pt x="2453132" y="154179"/>
                </a:cubicBezTo>
                <a:cubicBezTo>
                  <a:pt x="2470047" y="160460"/>
                  <a:pt x="2471359" y="165143"/>
                  <a:pt x="2457069" y="168226"/>
                </a:cubicBezTo>
                <a:cubicBezTo>
                  <a:pt x="2442779" y="171309"/>
                  <a:pt x="2427105" y="172381"/>
                  <a:pt x="2410047" y="171441"/>
                </a:cubicBezTo>
                <a:cubicBezTo>
                  <a:pt x="2392990" y="170502"/>
                  <a:pt x="2380987" y="165566"/>
                  <a:pt x="2374039" y="156632"/>
                </a:cubicBezTo>
                <a:cubicBezTo>
                  <a:pt x="2367091" y="147698"/>
                  <a:pt x="2357505" y="135150"/>
                  <a:pt x="2345280" y="118989"/>
                </a:cubicBezTo>
                <a:cubicBezTo>
                  <a:pt x="2333055" y="102827"/>
                  <a:pt x="2316474" y="81188"/>
                  <a:pt x="2295537" y="54070"/>
                </a:cubicBezTo>
                <a:cubicBezTo>
                  <a:pt x="2285686" y="74462"/>
                  <a:pt x="2275099" y="92581"/>
                  <a:pt x="2263777" y="108427"/>
                </a:cubicBezTo>
                <a:cubicBezTo>
                  <a:pt x="2252456" y="124273"/>
                  <a:pt x="2238574" y="140872"/>
                  <a:pt x="2222133" y="158223"/>
                </a:cubicBezTo>
                <a:cubicBezTo>
                  <a:pt x="2205692" y="175575"/>
                  <a:pt x="2186469" y="189324"/>
                  <a:pt x="2164464" y="199469"/>
                </a:cubicBezTo>
                <a:cubicBezTo>
                  <a:pt x="2142459" y="209615"/>
                  <a:pt x="2139888" y="207009"/>
                  <a:pt x="2156753" y="191650"/>
                </a:cubicBezTo>
                <a:cubicBezTo>
                  <a:pt x="2173617" y="176292"/>
                  <a:pt x="2189685" y="159851"/>
                  <a:pt x="2204957" y="142327"/>
                </a:cubicBezTo>
                <a:cubicBezTo>
                  <a:pt x="2220230" y="124804"/>
                  <a:pt x="2233182" y="107846"/>
                  <a:pt x="2243816" y="91455"/>
                </a:cubicBezTo>
                <a:cubicBezTo>
                  <a:pt x="2254449" y="75065"/>
                  <a:pt x="2262451" y="59584"/>
                  <a:pt x="2267821" y="45015"/>
                </a:cubicBezTo>
                <a:cubicBezTo>
                  <a:pt x="2273192" y="30445"/>
                  <a:pt x="2274751" y="18837"/>
                  <a:pt x="2272500" y="10189"/>
                </a:cubicBezTo>
                <a:cubicBezTo>
                  <a:pt x="2270811" y="3704"/>
                  <a:pt x="2272526" y="590"/>
                  <a:pt x="2277646" y="849"/>
                </a:cubicBezTo>
                <a:close/>
                <a:moveTo>
                  <a:pt x="69704" y="22"/>
                </a:moveTo>
                <a:cubicBezTo>
                  <a:pt x="71400" y="-78"/>
                  <a:pt x="73623" y="167"/>
                  <a:pt x="76373" y="757"/>
                </a:cubicBezTo>
                <a:cubicBezTo>
                  <a:pt x="87372" y="3116"/>
                  <a:pt x="96622" y="6382"/>
                  <a:pt x="104122" y="10555"/>
                </a:cubicBezTo>
                <a:cubicBezTo>
                  <a:pt x="111622" y="14728"/>
                  <a:pt x="113120" y="21153"/>
                  <a:pt x="108617" y="29828"/>
                </a:cubicBezTo>
                <a:cubicBezTo>
                  <a:pt x="104115" y="38504"/>
                  <a:pt x="101863" y="59125"/>
                  <a:pt x="101863" y="91692"/>
                </a:cubicBezTo>
                <a:cubicBezTo>
                  <a:pt x="109091" y="89096"/>
                  <a:pt x="116845" y="87100"/>
                  <a:pt x="125126" y="85701"/>
                </a:cubicBezTo>
                <a:cubicBezTo>
                  <a:pt x="133408" y="84303"/>
                  <a:pt x="138126" y="86383"/>
                  <a:pt x="139280" y="91939"/>
                </a:cubicBezTo>
                <a:cubicBezTo>
                  <a:pt x="140435" y="97496"/>
                  <a:pt x="138154" y="102411"/>
                  <a:pt x="132440" y="106685"/>
                </a:cubicBezTo>
                <a:cubicBezTo>
                  <a:pt x="126725" y="110958"/>
                  <a:pt x="116533" y="115533"/>
                  <a:pt x="101863" y="120408"/>
                </a:cubicBezTo>
                <a:lnTo>
                  <a:pt x="101863" y="154416"/>
                </a:lnTo>
                <a:cubicBezTo>
                  <a:pt x="118254" y="156997"/>
                  <a:pt x="127976" y="161109"/>
                  <a:pt x="131031" y="166752"/>
                </a:cubicBezTo>
                <a:cubicBezTo>
                  <a:pt x="134085" y="172395"/>
                  <a:pt x="134974" y="178422"/>
                  <a:pt x="133698" y="184832"/>
                </a:cubicBezTo>
                <a:cubicBezTo>
                  <a:pt x="132422" y="191242"/>
                  <a:pt x="128378" y="192966"/>
                  <a:pt x="121566" y="190005"/>
                </a:cubicBezTo>
                <a:cubicBezTo>
                  <a:pt x="114755" y="187044"/>
                  <a:pt x="108065" y="180422"/>
                  <a:pt x="101497" y="170140"/>
                </a:cubicBezTo>
                <a:cubicBezTo>
                  <a:pt x="100852" y="193931"/>
                  <a:pt x="100529" y="216402"/>
                  <a:pt x="100529" y="237553"/>
                </a:cubicBezTo>
                <a:cubicBezTo>
                  <a:pt x="100529" y="256454"/>
                  <a:pt x="99343" y="273791"/>
                  <a:pt x="96969" y="289565"/>
                </a:cubicBezTo>
                <a:cubicBezTo>
                  <a:pt x="94596" y="305340"/>
                  <a:pt x="88942" y="306110"/>
                  <a:pt x="80009" y="291878"/>
                </a:cubicBezTo>
                <a:cubicBezTo>
                  <a:pt x="71074" y="277645"/>
                  <a:pt x="67963" y="264943"/>
                  <a:pt x="70673" y="253772"/>
                </a:cubicBezTo>
                <a:cubicBezTo>
                  <a:pt x="73383" y="242601"/>
                  <a:pt x="75409" y="230097"/>
                  <a:pt x="76750" y="216258"/>
                </a:cubicBezTo>
                <a:cubicBezTo>
                  <a:pt x="78090" y="202420"/>
                  <a:pt x="78761" y="182100"/>
                  <a:pt x="78761" y="155298"/>
                </a:cubicBezTo>
                <a:cubicBezTo>
                  <a:pt x="68364" y="184968"/>
                  <a:pt x="50468" y="208357"/>
                  <a:pt x="25071" y="225465"/>
                </a:cubicBezTo>
                <a:cubicBezTo>
                  <a:pt x="-325" y="242573"/>
                  <a:pt x="-6427" y="242816"/>
                  <a:pt x="6766" y="226196"/>
                </a:cubicBezTo>
                <a:cubicBezTo>
                  <a:pt x="19959" y="209576"/>
                  <a:pt x="32611" y="192292"/>
                  <a:pt x="44721" y="174345"/>
                </a:cubicBezTo>
                <a:cubicBezTo>
                  <a:pt x="56831" y="156399"/>
                  <a:pt x="66378" y="140599"/>
                  <a:pt x="73362" y="126947"/>
                </a:cubicBezTo>
                <a:cubicBezTo>
                  <a:pt x="68759" y="129557"/>
                  <a:pt x="59839" y="132010"/>
                  <a:pt x="46603" y="134304"/>
                </a:cubicBezTo>
                <a:cubicBezTo>
                  <a:pt x="33367" y="136598"/>
                  <a:pt x="22594" y="134763"/>
                  <a:pt x="14284" y="128797"/>
                </a:cubicBezTo>
                <a:cubicBezTo>
                  <a:pt x="5974" y="122832"/>
                  <a:pt x="6798" y="119229"/>
                  <a:pt x="16757" y="117988"/>
                </a:cubicBezTo>
                <a:cubicBezTo>
                  <a:pt x="26717" y="116748"/>
                  <a:pt x="47385" y="110614"/>
                  <a:pt x="78761" y="99586"/>
                </a:cubicBezTo>
                <a:cubicBezTo>
                  <a:pt x="78761" y="85461"/>
                  <a:pt x="78542" y="69203"/>
                  <a:pt x="78105" y="50812"/>
                </a:cubicBezTo>
                <a:cubicBezTo>
                  <a:pt x="77668" y="32420"/>
                  <a:pt x="74520" y="18890"/>
                  <a:pt x="68662" y="10222"/>
                </a:cubicBezTo>
                <a:cubicBezTo>
                  <a:pt x="64268" y="3720"/>
                  <a:pt x="64616" y="320"/>
                  <a:pt x="69704" y="2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atinLnBrk="1">
              <a:lnSpc>
                <a:spcPct val="150000"/>
              </a:lnSpc>
            </a:pP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805663" y="2877691"/>
            <a:ext cx="1440158" cy="726536"/>
            <a:chOff x="3851920" y="3504216"/>
            <a:chExt cx="1440158" cy="726536"/>
          </a:xfrm>
        </p:grpSpPr>
        <p:sp>
          <p:nvSpPr>
            <p:cNvPr id="8" name="矩形 7"/>
            <p:cNvSpPr/>
            <p:nvPr/>
          </p:nvSpPr>
          <p:spPr>
            <a:xfrm>
              <a:off x="3851920" y="3870712"/>
              <a:ext cx="360040" cy="360040"/>
            </a:xfrm>
            <a:prstGeom prst="rect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4213049" y="3870712"/>
              <a:ext cx="360040" cy="360040"/>
            </a:xfrm>
            <a:prstGeom prst="rect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4572002" y="3864256"/>
              <a:ext cx="360040" cy="360040"/>
            </a:xfrm>
            <a:prstGeom prst="rect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4571999" y="3504216"/>
              <a:ext cx="360040" cy="360040"/>
            </a:xfrm>
            <a:prstGeom prst="rect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矩形 12"/>
            <p:cNvSpPr/>
            <p:nvPr/>
          </p:nvSpPr>
          <p:spPr>
            <a:xfrm>
              <a:off x="4932038" y="3870712"/>
              <a:ext cx="360040" cy="360040"/>
            </a:xfrm>
            <a:prstGeom prst="rect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2798007" y="3470478"/>
            <a:ext cx="7128791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从正面看      从左面看       从上面看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861394" y="2877691"/>
            <a:ext cx="720079" cy="726536"/>
            <a:chOff x="4571999" y="3504216"/>
            <a:chExt cx="720079" cy="726536"/>
          </a:xfrm>
        </p:grpSpPr>
        <p:sp>
          <p:nvSpPr>
            <p:cNvPr id="18" name="矩形 17"/>
            <p:cNvSpPr/>
            <p:nvPr/>
          </p:nvSpPr>
          <p:spPr>
            <a:xfrm>
              <a:off x="4572002" y="3864256"/>
              <a:ext cx="360040" cy="360040"/>
            </a:xfrm>
            <a:prstGeom prst="rect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4571999" y="3504216"/>
              <a:ext cx="360040" cy="360040"/>
            </a:xfrm>
            <a:prstGeom prst="rect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矩形 19"/>
            <p:cNvSpPr/>
            <p:nvPr/>
          </p:nvSpPr>
          <p:spPr>
            <a:xfrm>
              <a:off x="4932038" y="3870712"/>
              <a:ext cx="360040" cy="360040"/>
            </a:xfrm>
            <a:prstGeom prst="rect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975721" y="2877691"/>
            <a:ext cx="1440158" cy="726536"/>
            <a:chOff x="3851920" y="3504216"/>
            <a:chExt cx="1440158" cy="726536"/>
          </a:xfrm>
        </p:grpSpPr>
        <p:sp>
          <p:nvSpPr>
            <p:cNvPr id="26" name="矩形 25"/>
            <p:cNvSpPr/>
            <p:nvPr/>
          </p:nvSpPr>
          <p:spPr>
            <a:xfrm>
              <a:off x="3851920" y="3870712"/>
              <a:ext cx="360040" cy="360040"/>
            </a:xfrm>
            <a:prstGeom prst="rect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4213049" y="3870712"/>
              <a:ext cx="360040" cy="360040"/>
            </a:xfrm>
            <a:prstGeom prst="rect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4572002" y="3864256"/>
              <a:ext cx="360040" cy="360040"/>
            </a:xfrm>
            <a:prstGeom prst="rect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4571999" y="3504216"/>
              <a:ext cx="360040" cy="360040"/>
            </a:xfrm>
            <a:prstGeom prst="rect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4932038" y="3862691"/>
              <a:ext cx="360040" cy="360040"/>
            </a:xfrm>
            <a:prstGeom prst="rect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3" name="矩形 32"/>
            <p:cNvSpPr/>
            <p:nvPr/>
          </p:nvSpPr>
          <p:spPr>
            <a:xfrm>
              <a:off x="4932038" y="3504216"/>
              <a:ext cx="360040" cy="360040"/>
            </a:xfrm>
            <a:prstGeom prst="rect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圆角矩形 6"/>
          <p:cNvSpPr/>
          <p:nvPr/>
        </p:nvSpPr>
        <p:spPr>
          <a:xfrm>
            <a:off x="2639618" y="2749851"/>
            <a:ext cx="1896951" cy="1310927"/>
          </a:xfrm>
          <a:prstGeom prst="roundRect">
            <a:avLst/>
          </a:prstGeom>
          <a:noFill/>
          <a:ln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立方体 34"/>
          <p:cNvSpPr/>
          <p:nvPr/>
        </p:nvSpPr>
        <p:spPr>
          <a:xfrm>
            <a:off x="4645404" y="4727105"/>
            <a:ext cx="559769" cy="559769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立方体 35"/>
          <p:cNvSpPr/>
          <p:nvPr/>
        </p:nvSpPr>
        <p:spPr>
          <a:xfrm>
            <a:off x="5077452" y="4727105"/>
            <a:ext cx="559769" cy="559769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立方体 36"/>
          <p:cNvSpPr/>
          <p:nvPr/>
        </p:nvSpPr>
        <p:spPr>
          <a:xfrm>
            <a:off x="5509500" y="4727104"/>
            <a:ext cx="559769" cy="559769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立方体 37"/>
          <p:cNvSpPr/>
          <p:nvPr/>
        </p:nvSpPr>
        <p:spPr>
          <a:xfrm>
            <a:off x="5941548" y="4727104"/>
            <a:ext cx="559769" cy="559769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立方体 38"/>
          <p:cNvSpPr/>
          <p:nvPr/>
        </p:nvSpPr>
        <p:spPr>
          <a:xfrm>
            <a:off x="5509573" y="4302745"/>
            <a:ext cx="559769" cy="559769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圆角矩形 6"/>
          <p:cNvSpPr/>
          <p:nvPr/>
        </p:nvSpPr>
        <p:spPr>
          <a:xfrm>
            <a:off x="7778497" y="2797226"/>
            <a:ext cx="1896951" cy="1310927"/>
          </a:xfrm>
          <a:prstGeom prst="roundRect">
            <a:avLst/>
          </a:prstGeom>
          <a:noFill/>
          <a:ln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圆角矩形 6"/>
          <p:cNvSpPr/>
          <p:nvPr/>
        </p:nvSpPr>
        <p:spPr>
          <a:xfrm>
            <a:off x="5185190" y="2776907"/>
            <a:ext cx="1896951" cy="1310927"/>
          </a:xfrm>
          <a:prstGeom prst="roundRect">
            <a:avLst/>
          </a:prstGeom>
          <a:noFill/>
          <a:ln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763457" y="4941168"/>
            <a:ext cx="1428543" cy="17394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4.07407E-6 L 0.01667 -0.02747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" y="-1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1" grpId="0" animBg="1"/>
      <p:bldP spid="27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39" grpId="1" animBg="1"/>
      <p:bldP spid="39" grpId="2" animBg="1"/>
      <p:bldP spid="40" grpId="0" animBg="1"/>
      <p:bldP spid="4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781595" y="2636914"/>
            <a:ext cx="6482759" cy="2273777"/>
          </a:xfrm>
          <a:prstGeom prst="rect">
            <a:avLst/>
          </a:prstGeom>
        </p:spPr>
      </p:pic>
      <p:sp>
        <p:nvSpPr>
          <p:cNvPr id="27" name="圆角矩形 26"/>
          <p:cNvSpPr/>
          <p:nvPr/>
        </p:nvSpPr>
        <p:spPr>
          <a:xfrm>
            <a:off x="2207568" y="1492091"/>
            <a:ext cx="2750364" cy="578882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按要求摆几何体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359696" y="3194975"/>
            <a:ext cx="48965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从正面、侧面和上面看到的图形确定，这个几何体也确定。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22650" y="2224684"/>
            <a:ext cx="3776663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342900" algn="ctr" defTabSz="914400" eaLnBrk="1" hangingPunct="1"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en-US" sz="6000" b="1" dirty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课堂练习</a:t>
            </a:r>
            <a:endParaRPr lang="zh-CN" altLang="en-US" sz="6000" b="1" dirty="0">
              <a:gradFill flip="none" rotWithShape="1">
                <a:gsLst>
                  <a:gs pos="5000">
                    <a:srgbClr val="C00000"/>
                  </a:gs>
                  <a:gs pos="26000">
                    <a:srgbClr val="FF9A05"/>
                  </a:gs>
                  <a:gs pos="48000">
                    <a:srgbClr val="92D050"/>
                  </a:gs>
                  <a:gs pos="73000">
                    <a:srgbClr val="00B0F0"/>
                  </a:gs>
                  <a:gs pos="97000">
                    <a:srgbClr val="7030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22650" y="3640137"/>
            <a:ext cx="4705350" cy="574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2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Arial" panose="020B0604020202020204" pitchFamily="34" charset="0"/>
                <a:sym typeface="+mn-lt"/>
              </a:rPr>
              <a:t>纸上得来终觉浅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Arial" panose="020B0604020202020204" pitchFamily="34" charset="0"/>
                <a:sym typeface="+mn-lt"/>
              </a:rPr>
              <a:t>,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Arial" panose="020B0604020202020204" pitchFamily="34" charset="0"/>
                <a:sym typeface="+mn-lt"/>
              </a:rPr>
              <a:t>绝知此事要躬行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Arial" panose="020B0604020202020204" pitchFamily="34" charset="0"/>
              <a:sym typeface="+mn-lt"/>
            </a:endParaRPr>
          </a:p>
        </p:txBody>
      </p:sp>
      <p:sp>
        <p:nvSpPr>
          <p:cNvPr id="6" name="椭圆 5"/>
          <p:cNvSpPr>
            <a:spLocks noChangeAspect="1"/>
          </p:cNvSpPr>
          <p:nvPr/>
        </p:nvSpPr>
        <p:spPr>
          <a:xfrm>
            <a:off x="949325" y="2363787"/>
            <a:ext cx="2087563" cy="2085975"/>
          </a:xfrm>
          <a:prstGeom prst="ellipse">
            <a:avLst/>
          </a:prstGeom>
          <a:gradFill>
            <a:gsLst>
              <a:gs pos="0">
                <a:srgbClr val="C00000"/>
              </a:gs>
              <a:gs pos="22000">
                <a:srgbClr val="FFC000"/>
              </a:gs>
              <a:gs pos="84000">
                <a:srgbClr val="00B0F0"/>
              </a:gs>
              <a:gs pos="62000">
                <a:srgbClr val="00B050"/>
              </a:gs>
              <a:gs pos="42000">
                <a:srgbClr val="92D050"/>
              </a:gs>
              <a:gs pos="100000">
                <a:srgbClr val="7030A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4800" dirty="0">
                <a:solidFill>
                  <a:schemeClr val="tx1"/>
                </a:solidFill>
              </a:rPr>
              <a:t>03</a:t>
            </a:r>
            <a:endParaRPr lang="zh-CN" altLang="en-US" sz="4800" dirty="0">
              <a:solidFill>
                <a:schemeClr val="tx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1250950" y="2513012"/>
            <a:ext cx="1800225" cy="18002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20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8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3036888" y="3419475"/>
            <a:ext cx="4705350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6393" b="90000" l="8197" r="90000">
                        <a14:foregroundMark x1="54262" y1="7869" x2="54262" y2="7869"/>
                        <a14:foregroundMark x1="67377" y1="7377" x2="67377" y2="7377"/>
                        <a14:foregroundMark x1="54262" y1="6557" x2="54262" y2="6557"/>
                        <a14:foregroundMark x1="8197" y1="81475" x2="8197" y2="81475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013576" y="836613"/>
            <a:ext cx="5852684" cy="5852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/>
          <p:nvPr/>
        </p:nvSpPr>
        <p:spPr>
          <a:xfrm>
            <a:off x="2613639" y="1950657"/>
            <a:ext cx="6869037" cy="961871"/>
          </a:xfrm>
          <a:custGeom>
            <a:avLst/>
            <a:gdLst/>
            <a:ahLst/>
            <a:cxnLst/>
            <a:rect l="l" t="t" r="r" b="b"/>
            <a:pathLst>
              <a:path w="6869037" h="961871">
                <a:moveTo>
                  <a:pt x="5770745" y="885710"/>
                </a:moveTo>
                <a:lnTo>
                  <a:pt x="5816799" y="885710"/>
                </a:lnTo>
                <a:lnTo>
                  <a:pt x="5816799" y="931742"/>
                </a:lnTo>
                <a:lnTo>
                  <a:pt x="5770745" y="931742"/>
                </a:lnTo>
                <a:close/>
                <a:moveTo>
                  <a:pt x="1935218" y="804853"/>
                </a:moveTo>
                <a:lnTo>
                  <a:pt x="1884092" y="817109"/>
                </a:lnTo>
                <a:lnTo>
                  <a:pt x="1889713" y="819964"/>
                </a:lnTo>
                <a:cubicBezTo>
                  <a:pt x="1901465" y="826539"/>
                  <a:pt x="1906347" y="832074"/>
                  <a:pt x="1904361" y="836570"/>
                </a:cubicBezTo>
                <a:cubicBezTo>
                  <a:pt x="1902375" y="841065"/>
                  <a:pt x="1899769" y="844805"/>
                  <a:pt x="1896542" y="847787"/>
                </a:cubicBezTo>
                <a:lnTo>
                  <a:pt x="1936874" y="876246"/>
                </a:lnTo>
                <a:lnTo>
                  <a:pt x="1936874" y="826385"/>
                </a:lnTo>
                <a:cubicBezTo>
                  <a:pt x="1936874" y="813866"/>
                  <a:pt x="1936322" y="806688"/>
                  <a:pt x="1935218" y="804853"/>
                </a:cubicBezTo>
                <a:close/>
                <a:moveTo>
                  <a:pt x="5524125" y="799108"/>
                </a:moveTo>
                <a:cubicBezTo>
                  <a:pt x="5526443" y="799419"/>
                  <a:pt x="5529248" y="800054"/>
                  <a:pt x="5532539" y="801013"/>
                </a:cubicBezTo>
                <a:cubicBezTo>
                  <a:pt x="5545704" y="804849"/>
                  <a:pt x="5555179" y="810661"/>
                  <a:pt x="5560965" y="818447"/>
                </a:cubicBezTo>
                <a:cubicBezTo>
                  <a:pt x="5566751" y="826234"/>
                  <a:pt x="5568178" y="835813"/>
                  <a:pt x="5565245" y="847185"/>
                </a:cubicBezTo>
                <a:cubicBezTo>
                  <a:pt x="5562313" y="858557"/>
                  <a:pt x="5553067" y="855875"/>
                  <a:pt x="5537508" y="839140"/>
                </a:cubicBezTo>
                <a:cubicBezTo>
                  <a:pt x="5525821" y="822950"/>
                  <a:pt x="5518780" y="811589"/>
                  <a:pt x="5516385" y="805057"/>
                </a:cubicBezTo>
                <a:cubicBezTo>
                  <a:pt x="5514589" y="800158"/>
                  <a:pt x="5517169" y="798175"/>
                  <a:pt x="5524125" y="799108"/>
                </a:cubicBezTo>
                <a:close/>
                <a:moveTo>
                  <a:pt x="1245526" y="781563"/>
                </a:moveTo>
                <a:cubicBezTo>
                  <a:pt x="1243967" y="781541"/>
                  <a:pt x="1241959" y="781851"/>
                  <a:pt x="1239503" y="782493"/>
                </a:cubicBezTo>
                <a:cubicBezTo>
                  <a:pt x="1234592" y="783776"/>
                  <a:pt x="1226278" y="785565"/>
                  <a:pt x="1214562" y="787860"/>
                </a:cubicBezTo>
                <a:cubicBezTo>
                  <a:pt x="1215422" y="797253"/>
                  <a:pt x="1216240" y="808266"/>
                  <a:pt x="1217014" y="820900"/>
                </a:cubicBezTo>
                <a:cubicBezTo>
                  <a:pt x="1225475" y="820068"/>
                  <a:pt x="1234617" y="818519"/>
                  <a:pt x="1244440" y="816253"/>
                </a:cubicBezTo>
                <a:cubicBezTo>
                  <a:pt x="1248713" y="795202"/>
                  <a:pt x="1250187" y="783991"/>
                  <a:pt x="1248860" y="782622"/>
                </a:cubicBezTo>
                <a:cubicBezTo>
                  <a:pt x="1248197" y="781937"/>
                  <a:pt x="1247085" y="781584"/>
                  <a:pt x="1245526" y="781563"/>
                </a:cubicBezTo>
                <a:close/>
                <a:moveTo>
                  <a:pt x="5447993" y="771781"/>
                </a:moveTo>
                <a:cubicBezTo>
                  <a:pt x="5443067" y="772218"/>
                  <a:pt x="5430530" y="774444"/>
                  <a:pt x="5410382" y="778460"/>
                </a:cubicBezTo>
                <a:lnTo>
                  <a:pt x="5411565" y="816856"/>
                </a:lnTo>
                <a:cubicBezTo>
                  <a:pt x="5419496" y="816110"/>
                  <a:pt x="5426095" y="814346"/>
                  <a:pt x="5431365" y="811564"/>
                </a:cubicBezTo>
                <a:cubicBezTo>
                  <a:pt x="5436635" y="808782"/>
                  <a:pt x="5442329" y="810399"/>
                  <a:pt x="5448444" y="816415"/>
                </a:cubicBezTo>
                <a:cubicBezTo>
                  <a:pt x="5454561" y="822430"/>
                  <a:pt x="5452804" y="827406"/>
                  <a:pt x="5443174" y="831343"/>
                </a:cubicBezTo>
                <a:cubicBezTo>
                  <a:pt x="5433545" y="835279"/>
                  <a:pt x="5423066" y="837247"/>
                  <a:pt x="5411737" y="837247"/>
                </a:cubicBezTo>
                <a:lnTo>
                  <a:pt x="5412899" y="872180"/>
                </a:lnTo>
                <a:cubicBezTo>
                  <a:pt x="5417431" y="872309"/>
                  <a:pt x="5424185" y="870542"/>
                  <a:pt x="5433162" y="866878"/>
                </a:cubicBezTo>
                <a:cubicBezTo>
                  <a:pt x="5442138" y="863214"/>
                  <a:pt x="5448158" y="863408"/>
                  <a:pt x="5451219" y="867459"/>
                </a:cubicBezTo>
                <a:cubicBezTo>
                  <a:pt x="5454281" y="871510"/>
                  <a:pt x="5456536" y="871252"/>
                  <a:pt x="5457985" y="866684"/>
                </a:cubicBezTo>
                <a:cubicBezTo>
                  <a:pt x="5459433" y="862117"/>
                  <a:pt x="5460383" y="846601"/>
                  <a:pt x="5460834" y="820136"/>
                </a:cubicBezTo>
                <a:cubicBezTo>
                  <a:pt x="5461286" y="793671"/>
                  <a:pt x="5460490" y="778886"/>
                  <a:pt x="5458447" y="775782"/>
                </a:cubicBezTo>
                <a:cubicBezTo>
                  <a:pt x="5456403" y="772677"/>
                  <a:pt x="5452919" y="771343"/>
                  <a:pt x="5447993" y="771781"/>
                </a:cubicBezTo>
                <a:close/>
                <a:moveTo>
                  <a:pt x="3281280" y="770081"/>
                </a:moveTo>
                <a:cubicBezTo>
                  <a:pt x="3284922" y="767606"/>
                  <a:pt x="3287428" y="773937"/>
                  <a:pt x="3288800" y="789075"/>
                </a:cubicBezTo>
                <a:cubicBezTo>
                  <a:pt x="3290628" y="809259"/>
                  <a:pt x="3285172" y="829532"/>
                  <a:pt x="3272430" y="849895"/>
                </a:cubicBezTo>
                <a:cubicBezTo>
                  <a:pt x="3259689" y="870259"/>
                  <a:pt x="3250214" y="874589"/>
                  <a:pt x="3244004" y="862888"/>
                </a:cubicBezTo>
                <a:cubicBezTo>
                  <a:pt x="3237795" y="851186"/>
                  <a:pt x="3237867" y="840926"/>
                  <a:pt x="3244220" y="832106"/>
                </a:cubicBezTo>
                <a:cubicBezTo>
                  <a:pt x="3250573" y="823287"/>
                  <a:pt x="3255950" y="814533"/>
                  <a:pt x="3260352" y="805842"/>
                </a:cubicBezTo>
                <a:cubicBezTo>
                  <a:pt x="3265759" y="796736"/>
                  <a:pt x="3271395" y="786619"/>
                  <a:pt x="3277259" y="775491"/>
                </a:cubicBezTo>
                <a:cubicBezTo>
                  <a:pt x="3278726" y="772709"/>
                  <a:pt x="3280066" y="770906"/>
                  <a:pt x="3281280" y="770081"/>
                </a:cubicBezTo>
                <a:close/>
                <a:moveTo>
                  <a:pt x="2021335" y="765545"/>
                </a:moveTo>
                <a:cubicBezTo>
                  <a:pt x="2031253" y="765438"/>
                  <a:pt x="2039398" y="769259"/>
                  <a:pt x="2045770" y="777008"/>
                </a:cubicBezTo>
                <a:cubicBezTo>
                  <a:pt x="2054267" y="787340"/>
                  <a:pt x="2048735" y="792760"/>
                  <a:pt x="2029175" y="793270"/>
                </a:cubicBezTo>
                <a:cubicBezTo>
                  <a:pt x="2009615" y="793779"/>
                  <a:pt x="1987000" y="795991"/>
                  <a:pt x="1961331" y="799905"/>
                </a:cubicBezTo>
                <a:cubicBezTo>
                  <a:pt x="1964931" y="803978"/>
                  <a:pt x="1966039" y="808635"/>
                  <a:pt x="1964655" y="813876"/>
                </a:cubicBezTo>
                <a:cubicBezTo>
                  <a:pt x="1963271" y="819118"/>
                  <a:pt x="1962163" y="825058"/>
                  <a:pt x="1961331" y="831698"/>
                </a:cubicBezTo>
                <a:cubicBezTo>
                  <a:pt x="1972029" y="829131"/>
                  <a:pt x="1981569" y="826238"/>
                  <a:pt x="1989951" y="823018"/>
                </a:cubicBezTo>
                <a:cubicBezTo>
                  <a:pt x="1998333" y="819799"/>
                  <a:pt x="2006456" y="821695"/>
                  <a:pt x="2014322" y="828708"/>
                </a:cubicBezTo>
                <a:cubicBezTo>
                  <a:pt x="2022188" y="835720"/>
                  <a:pt x="2018983" y="841374"/>
                  <a:pt x="2004707" y="845669"/>
                </a:cubicBezTo>
                <a:cubicBezTo>
                  <a:pt x="1990431" y="849964"/>
                  <a:pt x="1975908" y="851659"/>
                  <a:pt x="1961138" y="850756"/>
                </a:cubicBezTo>
                <a:lnTo>
                  <a:pt x="1959955" y="888528"/>
                </a:lnTo>
                <a:cubicBezTo>
                  <a:pt x="1985308" y="901190"/>
                  <a:pt x="2008457" y="909303"/>
                  <a:pt x="2029401" y="912867"/>
                </a:cubicBezTo>
                <a:cubicBezTo>
                  <a:pt x="2050345" y="916430"/>
                  <a:pt x="2070105" y="919689"/>
                  <a:pt x="2088683" y="922643"/>
                </a:cubicBezTo>
                <a:cubicBezTo>
                  <a:pt x="2107261" y="925597"/>
                  <a:pt x="2109519" y="929631"/>
                  <a:pt x="2095459" y="934743"/>
                </a:cubicBezTo>
                <a:cubicBezTo>
                  <a:pt x="2081398" y="939855"/>
                  <a:pt x="2065352" y="944233"/>
                  <a:pt x="2047319" y="947875"/>
                </a:cubicBezTo>
                <a:cubicBezTo>
                  <a:pt x="2029286" y="951517"/>
                  <a:pt x="2015491" y="951697"/>
                  <a:pt x="2005933" y="948413"/>
                </a:cubicBezTo>
                <a:cubicBezTo>
                  <a:pt x="1996375" y="945129"/>
                  <a:pt x="1979665" y="934026"/>
                  <a:pt x="1955803" y="915104"/>
                </a:cubicBezTo>
                <a:cubicBezTo>
                  <a:pt x="1931941" y="896182"/>
                  <a:pt x="1908810" y="877880"/>
                  <a:pt x="1886411" y="860199"/>
                </a:cubicBezTo>
                <a:cubicBezTo>
                  <a:pt x="1881865" y="867154"/>
                  <a:pt x="1873842" y="876837"/>
                  <a:pt x="1862341" y="889249"/>
                </a:cubicBezTo>
                <a:cubicBezTo>
                  <a:pt x="1850840" y="901660"/>
                  <a:pt x="1839730" y="911361"/>
                  <a:pt x="1829011" y="918352"/>
                </a:cubicBezTo>
                <a:cubicBezTo>
                  <a:pt x="1818292" y="925343"/>
                  <a:pt x="1806593" y="930222"/>
                  <a:pt x="1793917" y="932990"/>
                </a:cubicBezTo>
                <a:cubicBezTo>
                  <a:pt x="1781240" y="935757"/>
                  <a:pt x="1781803" y="931893"/>
                  <a:pt x="1795605" y="921396"/>
                </a:cubicBezTo>
                <a:cubicBezTo>
                  <a:pt x="1809408" y="910899"/>
                  <a:pt x="1823841" y="896340"/>
                  <a:pt x="1838906" y="877719"/>
                </a:cubicBezTo>
                <a:cubicBezTo>
                  <a:pt x="1853970" y="859098"/>
                  <a:pt x="1863492" y="845411"/>
                  <a:pt x="1867471" y="836656"/>
                </a:cubicBezTo>
                <a:cubicBezTo>
                  <a:pt x="1869461" y="832279"/>
                  <a:pt x="1870897" y="828436"/>
                  <a:pt x="1871779" y="825129"/>
                </a:cubicBezTo>
                <a:lnTo>
                  <a:pt x="1872371" y="820122"/>
                </a:lnTo>
                <a:lnTo>
                  <a:pt x="1851295" y="825750"/>
                </a:lnTo>
                <a:cubicBezTo>
                  <a:pt x="1841293" y="828926"/>
                  <a:pt x="1831011" y="825539"/>
                  <a:pt x="1820450" y="815587"/>
                </a:cubicBezTo>
                <a:cubicBezTo>
                  <a:pt x="1809888" y="805634"/>
                  <a:pt x="1808623" y="801114"/>
                  <a:pt x="1816653" y="802024"/>
                </a:cubicBezTo>
                <a:cubicBezTo>
                  <a:pt x="1824684" y="802935"/>
                  <a:pt x="1832133" y="802960"/>
                  <a:pt x="1839002" y="802100"/>
                </a:cubicBezTo>
                <a:cubicBezTo>
                  <a:pt x="1845871" y="801239"/>
                  <a:pt x="1859028" y="799228"/>
                  <a:pt x="1878474" y="796066"/>
                </a:cubicBezTo>
                <a:cubicBezTo>
                  <a:pt x="1897919" y="792904"/>
                  <a:pt x="1921139" y="788172"/>
                  <a:pt x="1948135" y="781869"/>
                </a:cubicBezTo>
                <a:cubicBezTo>
                  <a:pt x="1975130" y="775567"/>
                  <a:pt x="1996028" y="770598"/>
                  <a:pt x="2010827" y="766962"/>
                </a:cubicBezTo>
                <a:cubicBezTo>
                  <a:pt x="2014526" y="766054"/>
                  <a:pt x="2018029" y="765581"/>
                  <a:pt x="2021335" y="765545"/>
                </a:cubicBezTo>
                <a:close/>
                <a:moveTo>
                  <a:pt x="2269058" y="763015"/>
                </a:moveTo>
                <a:cubicBezTo>
                  <a:pt x="2260368" y="763919"/>
                  <a:pt x="2240621" y="766034"/>
                  <a:pt x="2209818" y="769361"/>
                </a:cubicBezTo>
                <a:cubicBezTo>
                  <a:pt x="2213375" y="818978"/>
                  <a:pt x="2215999" y="859554"/>
                  <a:pt x="2217691" y="891088"/>
                </a:cubicBezTo>
                <a:cubicBezTo>
                  <a:pt x="2245110" y="885767"/>
                  <a:pt x="2262232" y="882763"/>
                  <a:pt x="2269058" y="882075"/>
                </a:cubicBezTo>
                <a:lnTo>
                  <a:pt x="2269058" y="834559"/>
                </a:lnTo>
                <a:cubicBezTo>
                  <a:pt x="2257629" y="837255"/>
                  <a:pt x="2249114" y="838828"/>
                  <a:pt x="2243514" y="839280"/>
                </a:cubicBezTo>
                <a:cubicBezTo>
                  <a:pt x="2237915" y="839732"/>
                  <a:pt x="2231999" y="836111"/>
                  <a:pt x="2225768" y="828417"/>
                </a:cubicBezTo>
                <a:cubicBezTo>
                  <a:pt x="2219538" y="820724"/>
                  <a:pt x="2220495" y="816877"/>
                  <a:pt x="2228640" y="816877"/>
                </a:cubicBezTo>
                <a:cubicBezTo>
                  <a:pt x="2233803" y="816877"/>
                  <a:pt x="2247275" y="815264"/>
                  <a:pt x="2269058" y="812037"/>
                </a:cubicBezTo>
                <a:close/>
                <a:moveTo>
                  <a:pt x="3437339" y="762295"/>
                </a:moveTo>
                <a:cubicBezTo>
                  <a:pt x="3444653" y="763721"/>
                  <a:pt x="3454799" y="767690"/>
                  <a:pt x="3467776" y="774201"/>
                </a:cubicBezTo>
                <a:cubicBezTo>
                  <a:pt x="3481084" y="779879"/>
                  <a:pt x="3491710" y="789333"/>
                  <a:pt x="3499655" y="802562"/>
                </a:cubicBezTo>
                <a:cubicBezTo>
                  <a:pt x="3507599" y="815791"/>
                  <a:pt x="3508772" y="829156"/>
                  <a:pt x="3503171" y="842657"/>
                </a:cubicBezTo>
                <a:cubicBezTo>
                  <a:pt x="3497572" y="856159"/>
                  <a:pt x="3488864" y="853817"/>
                  <a:pt x="3477047" y="835634"/>
                </a:cubicBezTo>
                <a:cubicBezTo>
                  <a:pt x="3465231" y="817451"/>
                  <a:pt x="3453831" y="800325"/>
                  <a:pt x="3442846" y="784257"/>
                </a:cubicBezTo>
                <a:cubicBezTo>
                  <a:pt x="3431862" y="768189"/>
                  <a:pt x="3430026" y="760868"/>
                  <a:pt x="3437339" y="762295"/>
                </a:cubicBezTo>
                <a:close/>
                <a:moveTo>
                  <a:pt x="2985638" y="762284"/>
                </a:moveTo>
                <a:cubicBezTo>
                  <a:pt x="2996113" y="763704"/>
                  <a:pt x="3004678" y="766321"/>
                  <a:pt x="3011332" y="770135"/>
                </a:cubicBezTo>
                <a:cubicBezTo>
                  <a:pt x="3019836" y="773634"/>
                  <a:pt x="3022507" y="778460"/>
                  <a:pt x="3019345" y="784612"/>
                </a:cubicBezTo>
                <a:cubicBezTo>
                  <a:pt x="3016183" y="790764"/>
                  <a:pt x="3015050" y="815773"/>
                  <a:pt x="3015946" y="859640"/>
                </a:cubicBezTo>
                <a:cubicBezTo>
                  <a:pt x="3016842" y="903506"/>
                  <a:pt x="3015297" y="933237"/>
                  <a:pt x="3011310" y="948832"/>
                </a:cubicBezTo>
                <a:cubicBezTo>
                  <a:pt x="3007324" y="964427"/>
                  <a:pt x="3001455" y="966033"/>
                  <a:pt x="2993704" y="953650"/>
                </a:cubicBezTo>
                <a:cubicBezTo>
                  <a:pt x="2985953" y="941268"/>
                  <a:pt x="2982752" y="931545"/>
                  <a:pt x="2984100" y="924482"/>
                </a:cubicBezTo>
                <a:cubicBezTo>
                  <a:pt x="2985448" y="917420"/>
                  <a:pt x="2987022" y="903144"/>
                  <a:pt x="2988821" y="881655"/>
                </a:cubicBezTo>
                <a:cubicBezTo>
                  <a:pt x="2990621" y="860167"/>
                  <a:pt x="2990416" y="838441"/>
                  <a:pt x="2988208" y="816479"/>
                </a:cubicBezTo>
                <a:cubicBezTo>
                  <a:pt x="2986000" y="794517"/>
                  <a:pt x="2982400" y="779639"/>
                  <a:pt x="2977410" y="771845"/>
                </a:cubicBezTo>
                <a:cubicBezTo>
                  <a:pt x="2972420" y="764051"/>
                  <a:pt x="2975162" y="760864"/>
                  <a:pt x="2985638" y="762284"/>
                </a:cubicBezTo>
                <a:close/>
                <a:moveTo>
                  <a:pt x="490088" y="762284"/>
                </a:moveTo>
                <a:cubicBezTo>
                  <a:pt x="500563" y="763704"/>
                  <a:pt x="509128" y="766321"/>
                  <a:pt x="515782" y="770135"/>
                </a:cubicBezTo>
                <a:cubicBezTo>
                  <a:pt x="524286" y="773634"/>
                  <a:pt x="526957" y="778460"/>
                  <a:pt x="523794" y="784612"/>
                </a:cubicBezTo>
                <a:cubicBezTo>
                  <a:pt x="520632" y="790764"/>
                  <a:pt x="519500" y="815773"/>
                  <a:pt x="520396" y="859640"/>
                </a:cubicBezTo>
                <a:cubicBezTo>
                  <a:pt x="521292" y="903506"/>
                  <a:pt x="519747" y="933237"/>
                  <a:pt x="515760" y="948832"/>
                </a:cubicBezTo>
                <a:cubicBezTo>
                  <a:pt x="511774" y="964427"/>
                  <a:pt x="505905" y="966033"/>
                  <a:pt x="498154" y="953650"/>
                </a:cubicBezTo>
                <a:cubicBezTo>
                  <a:pt x="490403" y="941268"/>
                  <a:pt x="487202" y="931545"/>
                  <a:pt x="488550" y="924482"/>
                </a:cubicBezTo>
                <a:cubicBezTo>
                  <a:pt x="489898" y="917420"/>
                  <a:pt x="491472" y="903144"/>
                  <a:pt x="493271" y="881655"/>
                </a:cubicBezTo>
                <a:cubicBezTo>
                  <a:pt x="495071" y="860167"/>
                  <a:pt x="494867" y="838441"/>
                  <a:pt x="492658" y="816479"/>
                </a:cubicBezTo>
                <a:cubicBezTo>
                  <a:pt x="490450" y="794517"/>
                  <a:pt x="486850" y="779639"/>
                  <a:pt x="481860" y="771845"/>
                </a:cubicBezTo>
                <a:cubicBezTo>
                  <a:pt x="476870" y="764051"/>
                  <a:pt x="479612" y="760864"/>
                  <a:pt x="490088" y="762284"/>
                </a:cubicBezTo>
                <a:close/>
                <a:moveTo>
                  <a:pt x="1254065" y="757277"/>
                </a:moveTo>
                <a:cubicBezTo>
                  <a:pt x="1257074" y="757292"/>
                  <a:pt x="1260422" y="758147"/>
                  <a:pt x="1264111" y="759843"/>
                </a:cubicBezTo>
                <a:cubicBezTo>
                  <a:pt x="1271489" y="763234"/>
                  <a:pt x="1277673" y="767142"/>
                  <a:pt x="1282664" y="771566"/>
                </a:cubicBezTo>
                <a:cubicBezTo>
                  <a:pt x="1287654" y="775990"/>
                  <a:pt x="1287590" y="780772"/>
                  <a:pt x="1282470" y="785913"/>
                </a:cubicBezTo>
                <a:cubicBezTo>
                  <a:pt x="1277351" y="791054"/>
                  <a:pt x="1272711" y="800751"/>
                  <a:pt x="1268553" y="815006"/>
                </a:cubicBezTo>
                <a:cubicBezTo>
                  <a:pt x="1277559" y="824700"/>
                  <a:pt x="1275486" y="830368"/>
                  <a:pt x="1262337" y="832010"/>
                </a:cubicBezTo>
                <a:cubicBezTo>
                  <a:pt x="1249187" y="833652"/>
                  <a:pt x="1234309" y="835720"/>
                  <a:pt x="1217702" y="838215"/>
                </a:cubicBezTo>
                <a:cubicBezTo>
                  <a:pt x="1212554" y="851968"/>
                  <a:pt x="1207582" y="854746"/>
                  <a:pt x="1202785" y="846551"/>
                </a:cubicBezTo>
                <a:cubicBezTo>
                  <a:pt x="1197988" y="838355"/>
                  <a:pt x="1194694" y="827123"/>
                  <a:pt x="1192901" y="812855"/>
                </a:cubicBezTo>
                <a:cubicBezTo>
                  <a:pt x="1191108" y="798586"/>
                  <a:pt x="1187947" y="787135"/>
                  <a:pt x="1183415" y="778503"/>
                </a:cubicBezTo>
                <a:cubicBezTo>
                  <a:pt x="1178883" y="769870"/>
                  <a:pt x="1180411" y="766256"/>
                  <a:pt x="1187997" y="767662"/>
                </a:cubicBezTo>
                <a:cubicBezTo>
                  <a:pt x="1195583" y="769067"/>
                  <a:pt x="1200817" y="769967"/>
                  <a:pt x="1203699" y="770361"/>
                </a:cubicBezTo>
                <a:cubicBezTo>
                  <a:pt x="1206582" y="770755"/>
                  <a:pt x="1210694" y="770755"/>
                  <a:pt x="1216035" y="770361"/>
                </a:cubicBezTo>
                <a:cubicBezTo>
                  <a:pt x="1221377" y="769967"/>
                  <a:pt x="1226554" y="768934"/>
                  <a:pt x="1231566" y="767264"/>
                </a:cubicBezTo>
                <a:cubicBezTo>
                  <a:pt x="1236578" y="765593"/>
                  <a:pt x="1241411" y="763091"/>
                  <a:pt x="1246064" y="759756"/>
                </a:cubicBezTo>
                <a:cubicBezTo>
                  <a:pt x="1248391" y="758089"/>
                  <a:pt x="1251058" y="757263"/>
                  <a:pt x="1254065" y="757277"/>
                </a:cubicBezTo>
                <a:close/>
                <a:moveTo>
                  <a:pt x="2357990" y="751050"/>
                </a:moveTo>
                <a:cubicBezTo>
                  <a:pt x="2353496" y="751140"/>
                  <a:pt x="2348122" y="751737"/>
                  <a:pt x="2341870" y="752841"/>
                </a:cubicBezTo>
                <a:cubicBezTo>
                  <a:pt x="2329366" y="755049"/>
                  <a:pt x="2314545" y="757387"/>
                  <a:pt x="2297408" y="759853"/>
                </a:cubicBezTo>
                <a:lnTo>
                  <a:pt x="2296204" y="807391"/>
                </a:lnTo>
                <a:cubicBezTo>
                  <a:pt x="2302844" y="806574"/>
                  <a:pt x="2311297" y="805021"/>
                  <a:pt x="2321565" y="802734"/>
                </a:cubicBezTo>
                <a:cubicBezTo>
                  <a:pt x="2331832" y="800447"/>
                  <a:pt x="2339848" y="802852"/>
                  <a:pt x="2345613" y="809951"/>
                </a:cubicBezTo>
                <a:cubicBezTo>
                  <a:pt x="2351378" y="817049"/>
                  <a:pt x="2348725" y="822248"/>
                  <a:pt x="2337654" y="825546"/>
                </a:cubicBezTo>
                <a:cubicBezTo>
                  <a:pt x="2326584" y="828844"/>
                  <a:pt x="2312717" y="831282"/>
                  <a:pt x="2296053" y="832859"/>
                </a:cubicBezTo>
                <a:lnTo>
                  <a:pt x="2294870" y="878934"/>
                </a:lnTo>
                <a:cubicBezTo>
                  <a:pt x="2314258" y="877185"/>
                  <a:pt x="2327975" y="875622"/>
                  <a:pt x="2336019" y="874245"/>
                </a:cubicBezTo>
                <a:cubicBezTo>
                  <a:pt x="2344064" y="872868"/>
                  <a:pt x="2350335" y="875331"/>
                  <a:pt x="2354830" y="881634"/>
                </a:cubicBezTo>
                <a:cubicBezTo>
                  <a:pt x="2359326" y="887936"/>
                  <a:pt x="2362355" y="889453"/>
                  <a:pt x="2363918" y="886183"/>
                </a:cubicBezTo>
                <a:cubicBezTo>
                  <a:pt x="2365481" y="882914"/>
                  <a:pt x="2367163" y="874761"/>
                  <a:pt x="2368962" y="861726"/>
                </a:cubicBezTo>
                <a:cubicBezTo>
                  <a:pt x="2370762" y="848691"/>
                  <a:pt x="2372558" y="827657"/>
                  <a:pt x="2374351" y="798626"/>
                </a:cubicBezTo>
                <a:cubicBezTo>
                  <a:pt x="2376143" y="769594"/>
                  <a:pt x="2374304" y="754153"/>
                  <a:pt x="2368833" y="752303"/>
                </a:cubicBezTo>
                <a:cubicBezTo>
                  <a:pt x="2366098" y="751378"/>
                  <a:pt x="2362484" y="750960"/>
                  <a:pt x="2357990" y="751050"/>
                </a:cubicBezTo>
                <a:close/>
                <a:moveTo>
                  <a:pt x="4200453" y="714938"/>
                </a:moveTo>
                <a:cubicBezTo>
                  <a:pt x="4212910" y="714186"/>
                  <a:pt x="4223581" y="717413"/>
                  <a:pt x="4232464" y="724619"/>
                </a:cubicBezTo>
                <a:cubicBezTo>
                  <a:pt x="4244309" y="734227"/>
                  <a:pt x="4243098" y="739877"/>
                  <a:pt x="4228829" y="741569"/>
                </a:cubicBezTo>
                <a:cubicBezTo>
                  <a:pt x="4214560" y="743262"/>
                  <a:pt x="4196237" y="744556"/>
                  <a:pt x="4173859" y="745452"/>
                </a:cubicBezTo>
                <a:cubicBezTo>
                  <a:pt x="4151481" y="746348"/>
                  <a:pt x="4125200" y="748933"/>
                  <a:pt x="4095013" y="753207"/>
                </a:cubicBezTo>
                <a:cubicBezTo>
                  <a:pt x="4106715" y="757595"/>
                  <a:pt x="4110902" y="762237"/>
                  <a:pt x="4107575" y="767135"/>
                </a:cubicBezTo>
                <a:cubicBezTo>
                  <a:pt x="4104249" y="772032"/>
                  <a:pt x="4100513" y="778739"/>
                  <a:pt x="4096369" y="787257"/>
                </a:cubicBezTo>
                <a:cubicBezTo>
                  <a:pt x="4099394" y="787186"/>
                  <a:pt x="4104836" y="786956"/>
                  <a:pt x="4112695" y="786569"/>
                </a:cubicBezTo>
                <a:cubicBezTo>
                  <a:pt x="4120553" y="786182"/>
                  <a:pt x="4127415" y="784608"/>
                  <a:pt x="4133280" y="781848"/>
                </a:cubicBezTo>
                <a:cubicBezTo>
                  <a:pt x="4139145" y="779087"/>
                  <a:pt x="4145849" y="779374"/>
                  <a:pt x="4153392" y="782708"/>
                </a:cubicBezTo>
                <a:cubicBezTo>
                  <a:pt x="4160935" y="786042"/>
                  <a:pt x="4168163" y="790090"/>
                  <a:pt x="4175075" y="794851"/>
                </a:cubicBezTo>
                <a:cubicBezTo>
                  <a:pt x="4181987" y="799611"/>
                  <a:pt x="4183342" y="804598"/>
                  <a:pt x="4179140" y="809811"/>
                </a:cubicBezTo>
                <a:cubicBezTo>
                  <a:pt x="4174938" y="815024"/>
                  <a:pt x="4170386" y="826779"/>
                  <a:pt x="4165481" y="845077"/>
                </a:cubicBezTo>
                <a:cubicBezTo>
                  <a:pt x="4160577" y="863375"/>
                  <a:pt x="4155848" y="877999"/>
                  <a:pt x="4151295" y="888947"/>
                </a:cubicBezTo>
                <a:cubicBezTo>
                  <a:pt x="4146742" y="899896"/>
                  <a:pt x="4140902" y="910114"/>
                  <a:pt x="4133775" y="919600"/>
                </a:cubicBezTo>
                <a:cubicBezTo>
                  <a:pt x="4126648" y="929086"/>
                  <a:pt x="4117836" y="935507"/>
                  <a:pt x="4107339" y="938862"/>
                </a:cubicBezTo>
                <a:cubicBezTo>
                  <a:pt x="4096842" y="942218"/>
                  <a:pt x="4090826" y="939278"/>
                  <a:pt x="4089292" y="930043"/>
                </a:cubicBezTo>
                <a:cubicBezTo>
                  <a:pt x="4087757" y="920808"/>
                  <a:pt x="4080878" y="909755"/>
                  <a:pt x="4068652" y="896885"/>
                </a:cubicBezTo>
                <a:cubicBezTo>
                  <a:pt x="4056427" y="884014"/>
                  <a:pt x="4058385" y="881186"/>
                  <a:pt x="4074525" y="888399"/>
                </a:cubicBezTo>
                <a:cubicBezTo>
                  <a:pt x="4090665" y="895612"/>
                  <a:pt x="4101065" y="899219"/>
                  <a:pt x="4105725" y="899219"/>
                </a:cubicBezTo>
                <a:cubicBezTo>
                  <a:pt x="4110099" y="899219"/>
                  <a:pt x="4114555" y="894902"/>
                  <a:pt x="4119094" y="886269"/>
                </a:cubicBezTo>
                <a:cubicBezTo>
                  <a:pt x="4123633" y="877637"/>
                  <a:pt x="4128376" y="865429"/>
                  <a:pt x="4133323" y="849648"/>
                </a:cubicBezTo>
                <a:cubicBezTo>
                  <a:pt x="4138271" y="833867"/>
                  <a:pt x="4140744" y="822513"/>
                  <a:pt x="4140744" y="815587"/>
                </a:cubicBezTo>
                <a:cubicBezTo>
                  <a:pt x="4140744" y="810037"/>
                  <a:pt x="4139249" y="806412"/>
                  <a:pt x="4136259" y="804713"/>
                </a:cubicBezTo>
                <a:cubicBezTo>
                  <a:pt x="4133269" y="803014"/>
                  <a:pt x="4129276" y="802390"/>
                  <a:pt x="4124278" y="802842"/>
                </a:cubicBezTo>
                <a:cubicBezTo>
                  <a:pt x="4119280" y="803293"/>
                  <a:pt x="4113548" y="803519"/>
                  <a:pt x="4107081" y="803519"/>
                </a:cubicBezTo>
                <a:cubicBezTo>
                  <a:pt x="4101144" y="803519"/>
                  <a:pt x="4095580" y="802164"/>
                  <a:pt x="4090389" y="799454"/>
                </a:cubicBezTo>
                <a:cubicBezTo>
                  <a:pt x="4083218" y="816949"/>
                  <a:pt x="4073908" y="833487"/>
                  <a:pt x="4062457" y="849067"/>
                </a:cubicBezTo>
                <a:cubicBezTo>
                  <a:pt x="4051007" y="864648"/>
                  <a:pt x="4037498" y="879074"/>
                  <a:pt x="4021932" y="892346"/>
                </a:cubicBezTo>
                <a:cubicBezTo>
                  <a:pt x="4006366" y="905618"/>
                  <a:pt x="3987856" y="916628"/>
                  <a:pt x="3966403" y="925375"/>
                </a:cubicBezTo>
                <a:cubicBezTo>
                  <a:pt x="3944950" y="934123"/>
                  <a:pt x="3942885" y="931269"/>
                  <a:pt x="3960208" y="916814"/>
                </a:cubicBezTo>
                <a:cubicBezTo>
                  <a:pt x="3977531" y="902359"/>
                  <a:pt x="3992226" y="889094"/>
                  <a:pt x="4004293" y="877020"/>
                </a:cubicBezTo>
                <a:cubicBezTo>
                  <a:pt x="4016361" y="864945"/>
                  <a:pt x="4027991" y="851079"/>
                  <a:pt x="4039183" y="835419"/>
                </a:cubicBezTo>
                <a:cubicBezTo>
                  <a:pt x="4050376" y="819760"/>
                  <a:pt x="4058851" y="804394"/>
                  <a:pt x="4064608" y="789322"/>
                </a:cubicBezTo>
                <a:cubicBezTo>
                  <a:pt x="4070366" y="774251"/>
                  <a:pt x="4073697" y="763230"/>
                  <a:pt x="4074600" y="756261"/>
                </a:cubicBezTo>
                <a:cubicBezTo>
                  <a:pt x="4052588" y="758957"/>
                  <a:pt x="4033257" y="762105"/>
                  <a:pt x="4016608" y="765704"/>
                </a:cubicBezTo>
                <a:cubicBezTo>
                  <a:pt x="3999959" y="769303"/>
                  <a:pt x="3988684" y="771329"/>
                  <a:pt x="3982783" y="771781"/>
                </a:cubicBezTo>
                <a:cubicBezTo>
                  <a:pt x="3976882" y="772232"/>
                  <a:pt x="3968213" y="768612"/>
                  <a:pt x="3956777" y="760918"/>
                </a:cubicBezTo>
                <a:cubicBezTo>
                  <a:pt x="3945341" y="753224"/>
                  <a:pt x="3946850" y="749378"/>
                  <a:pt x="3961305" y="749378"/>
                </a:cubicBezTo>
                <a:cubicBezTo>
                  <a:pt x="3973652" y="749378"/>
                  <a:pt x="3988566" y="748037"/>
                  <a:pt x="4006047" y="745355"/>
                </a:cubicBezTo>
                <a:cubicBezTo>
                  <a:pt x="4023527" y="742674"/>
                  <a:pt x="4053574" y="738415"/>
                  <a:pt x="4096186" y="732578"/>
                </a:cubicBezTo>
                <a:cubicBezTo>
                  <a:pt x="4138798" y="726742"/>
                  <a:pt x="4169202" y="721554"/>
                  <a:pt x="4187400" y="717015"/>
                </a:cubicBezTo>
                <a:cubicBezTo>
                  <a:pt x="4191950" y="715881"/>
                  <a:pt x="4196300" y="715188"/>
                  <a:pt x="4200453" y="714938"/>
                </a:cubicBezTo>
                <a:close/>
                <a:moveTo>
                  <a:pt x="236646" y="709064"/>
                </a:moveTo>
                <a:cubicBezTo>
                  <a:pt x="245905" y="708283"/>
                  <a:pt x="253968" y="710976"/>
                  <a:pt x="260835" y="717145"/>
                </a:cubicBezTo>
                <a:cubicBezTo>
                  <a:pt x="269991" y="725369"/>
                  <a:pt x="268467" y="730345"/>
                  <a:pt x="256264" y="732073"/>
                </a:cubicBezTo>
                <a:cubicBezTo>
                  <a:pt x="244061" y="733801"/>
                  <a:pt x="226766" y="736364"/>
                  <a:pt x="204381" y="739763"/>
                </a:cubicBezTo>
                <a:cubicBezTo>
                  <a:pt x="216972" y="745843"/>
                  <a:pt x="222059" y="751554"/>
                  <a:pt x="219643" y="756896"/>
                </a:cubicBezTo>
                <a:cubicBezTo>
                  <a:pt x="217226" y="762237"/>
                  <a:pt x="210339" y="779829"/>
                  <a:pt x="198982" y="809671"/>
                </a:cubicBezTo>
                <a:cubicBezTo>
                  <a:pt x="220980" y="827912"/>
                  <a:pt x="235478" y="841578"/>
                  <a:pt x="242476" y="850670"/>
                </a:cubicBezTo>
                <a:cubicBezTo>
                  <a:pt x="249474" y="859762"/>
                  <a:pt x="250367" y="868574"/>
                  <a:pt x="245154" y="877106"/>
                </a:cubicBezTo>
                <a:cubicBezTo>
                  <a:pt x="239941" y="885638"/>
                  <a:pt x="231771" y="883839"/>
                  <a:pt x="220643" y="871707"/>
                </a:cubicBezTo>
                <a:cubicBezTo>
                  <a:pt x="209515" y="859575"/>
                  <a:pt x="197906" y="847192"/>
                  <a:pt x="185818" y="834559"/>
                </a:cubicBezTo>
                <a:cubicBezTo>
                  <a:pt x="172066" y="852842"/>
                  <a:pt x="158651" y="865720"/>
                  <a:pt x="145572" y="873191"/>
                </a:cubicBezTo>
                <a:cubicBezTo>
                  <a:pt x="139033" y="876927"/>
                  <a:pt x="132778" y="879901"/>
                  <a:pt x="126807" y="882115"/>
                </a:cubicBezTo>
                <a:lnTo>
                  <a:pt x="112757" y="885705"/>
                </a:lnTo>
                <a:lnTo>
                  <a:pt x="119953" y="887259"/>
                </a:lnTo>
                <a:cubicBezTo>
                  <a:pt x="138165" y="891704"/>
                  <a:pt x="162633" y="895928"/>
                  <a:pt x="193357" y="899928"/>
                </a:cubicBezTo>
                <a:cubicBezTo>
                  <a:pt x="224081" y="903929"/>
                  <a:pt x="254070" y="904130"/>
                  <a:pt x="283324" y="900531"/>
                </a:cubicBezTo>
                <a:cubicBezTo>
                  <a:pt x="312578" y="896931"/>
                  <a:pt x="322720" y="898720"/>
                  <a:pt x="313750" y="905898"/>
                </a:cubicBezTo>
                <a:cubicBezTo>
                  <a:pt x="304780" y="913075"/>
                  <a:pt x="291398" y="920976"/>
                  <a:pt x="273602" y="929602"/>
                </a:cubicBezTo>
                <a:cubicBezTo>
                  <a:pt x="255805" y="938228"/>
                  <a:pt x="241906" y="942081"/>
                  <a:pt x="231904" y="941164"/>
                </a:cubicBezTo>
                <a:cubicBezTo>
                  <a:pt x="221901" y="940246"/>
                  <a:pt x="205009" y="935747"/>
                  <a:pt x="181225" y="927666"/>
                </a:cubicBezTo>
                <a:cubicBezTo>
                  <a:pt x="157442" y="919585"/>
                  <a:pt x="136968" y="913000"/>
                  <a:pt x="119802" y="907909"/>
                </a:cubicBezTo>
                <a:cubicBezTo>
                  <a:pt x="102637" y="902818"/>
                  <a:pt x="88462" y="898767"/>
                  <a:pt x="77277" y="895755"/>
                </a:cubicBezTo>
                <a:cubicBezTo>
                  <a:pt x="66091" y="892744"/>
                  <a:pt x="56429" y="893647"/>
                  <a:pt x="48291" y="898466"/>
                </a:cubicBezTo>
                <a:cubicBezTo>
                  <a:pt x="40154" y="903284"/>
                  <a:pt x="33205" y="906883"/>
                  <a:pt x="27448" y="909264"/>
                </a:cubicBezTo>
                <a:cubicBezTo>
                  <a:pt x="21690" y="911644"/>
                  <a:pt x="14617" y="909167"/>
                  <a:pt x="6228" y="901832"/>
                </a:cubicBezTo>
                <a:cubicBezTo>
                  <a:pt x="-2161" y="894497"/>
                  <a:pt x="-2075" y="890227"/>
                  <a:pt x="6487" y="889023"/>
                </a:cubicBezTo>
                <a:cubicBezTo>
                  <a:pt x="15047" y="887818"/>
                  <a:pt x="23544" y="885660"/>
                  <a:pt x="31976" y="882548"/>
                </a:cubicBezTo>
                <a:cubicBezTo>
                  <a:pt x="40408" y="879436"/>
                  <a:pt x="48331" y="877149"/>
                  <a:pt x="55745" y="875686"/>
                </a:cubicBezTo>
                <a:cubicBezTo>
                  <a:pt x="54885" y="864329"/>
                  <a:pt x="51970" y="853606"/>
                  <a:pt x="47001" y="843518"/>
                </a:cubicBezTo>
                <a:cubicBezTo>
                  <a:pt x="42032" y="833429"/>
                  <a:pt x="40225" y="825073"/>
                  <a:pt x="41580" y="818447"/>
                </a:cubicBezTo>
                <a:cubicBezTo>
                  <a:pt x="42935" y="811822"/>
                  <a:pt x="44509" y="806552"/>
                  <a:pt x="46302" y="802637"/>
                </a:cubicBezTo>
                <a:cubicBezTo>
                  <a:pt x="48094" y="798722"/>
                  <a:pt x="45402" y="798565"/>
                  <a:pt x="38225" y="802164"/>
                </a:cubicBezTo>
                <a:cubicBezTo>
                  <a:pt x="31047" y="805763"/>
                  <a:pt x="23401" y="805491"/>
                  <a:pt x="15284" y="801347"/>
                </a:cubicBezTo>
                <a:cubicBezTo>
                  <a:pt x="7168" y="797202"/>
                  <a:pt x="6397" y="794080"/>
                  <a:pt x="12971" y="791979"/>
                </a:cubicBezTo>
                <a:cubicBezTo>
                  <a:pt x="19547" y="789878"/>
                  <a:pt x="26025" y="787128"/>
                  <a:pt x="32406" y="783730"/>
                </a:cubicBezTo>
                <a:cubicBezTo>
                  <a:pt x="38787" y="780331"/>
                  <a:pt x="44369" y="776226"/>
                  <a:pt x="49152" y="771415"/>
                </a:cubicBezTo>
                <a:cubicBezTo>
                  <a:pt x="53934" y="766604"/>
                  <a:pt x="62105" y="767859"/>
                  <a:pt x="73663" y="775179"/>
                </a:cubicBezTo>
                <a:cubicBezTo>
                  <a:pt x="85221" y="782500"/>
                  <a:pt x="87326" y="789218"/>
                  <a:pt x="79976" y="795335"/>
                </a:cubicBezTo>
                <a:cubicBezTo>
                  <a:pt x="72627" y="801451"/>
                  <a:pt x="68128" y="808782"/>
                  <a:pt x="66479" y="817329"/>
                </a:cubicBezTo>
                <a:cubicBezTo>
                  <a:pt x="64829" y="825876"/>
                  <a:pt x="66930" y="835161"/>
                  <a:pt x="72781" y="845185"/>
                </a:cubicBezTo>
                <a:cubicBezTo>
                  <a:pt x="78632" y="855209"/>
                  <a:pt x="78854" y="865885"/>
                  <a:pt x="73448" y="877214"/>
                </a:cubicBezTo>
                <a:lnTo>
                  <a:pt x="103249" y="883651"/>
                </a:lnTo>
                <a:lnTo>
                  <a:pt x="109542" y="877504"/>
                </a:lnTo>
                <a:cubicBezTo>
                  <a:pt x="120211" y="870140"/>
                  <a:pt x="130633" y="861149"/>
                  <a:pt x="140808" y="850530"/>
                </a:cubicBezTo>
                <a:cubicBezTo>
                  <a:pt x="150982" y="839911"/>
                  <a:pt x="159518" y="829073"/>
                  <a:pt x="166416" y="818017"/>
                </a:cubicBezTo>
                <a:cubicBezTo>
                  <a:pt x="149365" y="803204"/>
                  <a:pt x="136329" y="790982"/>
                  <a:pt x="127310" y="781353"/>
                </a:cubicBezTo>
                <a:cubicBezTo>
                  <a:pt x="118290" y="771723"/>
                  <a:pt x="121394" y="769712"/>
                  <a:pt x="136624" y="775319"/>
                </a:cubicBezTo>
                <a:cubicBezTo>
                  <a:pt x="151853" y="780926"/>
                  <a:pt x="166050" y="788017"/>
                  <a:pt x="179214" y="796593"/>
                </a:cubicBezTo>
                <a:cubicBezTo>
                  <a:pt x="186886" y="778452"/>
                  <a:pt x="190335" y="760513"/>
                  <a:pt x="189561" y="742774"/>
                </a:cubicBezTo>
                <a:cubicBezTo>
                  <a:pt x="169312" y="746345"/>
                  <a:pt x="153552" y="749711"/>
                  <a:pt x="142281" y="752873"/>
                </a:cubicBezTo>
                <a:cubicBezTo>
                  <a:pt x="131009" y="756035"/>
                  <a:pt x="120068" y="753544"/>
                  <a:pt x="109456" y="745398"/>
                </a:cubicBezTo>
                <a:cubicBezTo>
                  <a:pt x="98844" y="737253"/>
                  <a:pt x="98966" y="733180"/>
                  <a:pt x="109822" y="733180"/>
                </a:cubicBezTo>
                <a:cubicBezTo>
                  <a:pt x="118512" y="733180"/>
                  <a:pt x="130654" y="731847"/>
                  <a:pt x="146250" y="729180"/>
                </a:cubicBezTo>
                <a:cubicBezTo>
                  <a:pt x="161845" y="726512"/>
                  <a:pt x="175848" y="723849"/>
                  <a:pt x="188259" y="721188"/>
                </a:cubicBezTo>
                <a:cubicBezTo>
                  <a:pt x="200671" y="718528"/>
                  <a:pt x="213580" y="715133"/>
                  <a:pt x="226988" y="711003"/>
                </a:cubicBezTo>
                <a:cubicBezTo>
                  <a:pt x="230340" y="709971"/>
                  <a:pt x="233560" y="709324"/>
                  <a:pt x="236646" y="709064"/>
                </a:cubicBezTo>
                <a:close/>
                <a:moveTo>
                  <a:pt x="4819132" y="706336"/>
                </a:moveTo>
                <a:cubicBezTo>
                  <a:pt x="4811087" y="707225"/>
                  <a:pt x="4804692" y="707934"/>
                  <a:pt x="4799945" y="708465"/>
                </a:cubicBezTo>
                <a:cubicBezTo>
                  <a:pt x="4803459" y="723723"/>
                  <a:pt x="4805925" y="734206"/>
                  <a:pt x="4807345" y="739913"/>
                </a:cubicBezTo>
                <a:cubicBezTo>
                  <a:pt x="4813497" y="739985"/>
                  <a:pt x="4819971" y="739390"/>
                  <a:pt x="4826768" y="738128"/>
                </a:cubicBezTo>
                <a:cubicBezTo>
                  <a:pt x="4824976" y="733324"/>
                  <a:pt x="4823413" y="728333"/>
                  <a:pt x="4822079" y="723157"/>
                </a:cubicBezTo>
                <a:cubicBezTo>
                  <a:pt x="4820746" y="717980"/>
                  <a:pt x="4819764" y="712373"/>
                  <a:pt x="4819132" y="706336"/>
                </a:cubicBezTo>
                <a:close/>
                <a:moveTo>
                  <a:pt x="4860045" y="700937"/>
                </a:moveTo>
                <a:cubicBezTo>
                  <a:pt x="4853520" y="701826"/>
                  <a:pt x="4844285" y="702887"/>
                  <a:pt x="4832340" y="704120"/>
                </a:cubicBezTo>
                <a:cubicBezTo>
                  <a:pt x="4836613" y="706701"/>
                  <a:pt x="4840381" y="711308"/>
                  <a:pt x="4843644" y="717940"/>
                </a:cubicBezTo>
                <a:cubicBezTo>
                  <a:pt x="4846906" y="724573"/>
                  <a:pt x="4847182" y="730549"/>
                  <a:pt x="4844471" y="735869"/>
                </a:cubicBezTo>
                <a:cubicBezTo>
                  <a:pt x="4850968" y="735941"/>
                  <a:pt x="4855922" y="735697"/>
                  <a:pt x="4859335" y="735138"/>
                </a:cubicBezTo>
                <a:cubicBezTo>
                  <a:pt x="4861027" y="717915"/>
                  <a:pt x="4861264" y="706515"/>
                  <a:pt x="4860045" y="700937"/>
                </a:cubicBezTo>
                <a:close/>
                <a:moveTo>
                  <a:pt x="1358407" y="696283"/>
                </a:moveTo>
                <a:cubicBezTo>
                  <a:pt x="1365455" y="696300"/>
                  <a:pt x="1372566" y="699942"/>
                  <a:pt x="1379739" y="707207"/>
                </a:cubicBezTo>
                <a:cubicBezTo>
                  <a:pt x="1389305" y="716894"/>
                  <a:pt x="1388491" y="722318"/>
                  <a:pt x="1377298" y="723479"/>
                </a:cubicBezTo>
                <a:cubicBezTo>
                  <a:pt x="1366106" y="724641"/>
                  <a:pt x="1356932" y="725448"/>
                  <a:pt x="1349776" y="725899"/>
                </a:cubicBezTo>
                <a:cubicBezTo>
                  <a:pt x="1342620" y="726351"/>
                  <a:pt x="1330847" y="727129"/>
                  <a:pt x="1314456" y="728233"/>
                </a:cubicBezTo>
                <a:cubicBezTo>
                  <a:pt x="1325254" y="731890"/>
                  <a:pt x="1329294" y="738038"/>
                  <a:pt x="1326577" y="746678"/>
                </a:cubicBezTo>
                <a:cubicBezTo>
                  <a:pt x="1323859" y="755318"/>
                  <a:pt x="1322723" y="772749"/>
                  <a:pt x="1323167" y="798970"/>
                </a:cubicBezTo>
                <a:cubicBezTo>
                  <a:pt x="1323612" y="825191"/>
                  <a:pt x="1324741" y="848537"/>
                  <a:pt x="1326555" y="869007"/>
                </a:cubicBezTo>
                <a:cubicBezTo>
                  <a:pt x="1328370" y="889478"/>
                  <a:pt x="1327864" y="904897"/>
                  <a:pt x="1325039" y="915265"/>
                </a:cubicBezTo>
                <a:cubicBezTo>
                  <a:pt x="1322214" y="925633"/>
                  <a:pt x="1316815" y="935471"/>
                  <a:pt x="1308842" y="944777"/>
                </a:cubicBezTo>
                <a:cubicBezTo>
                  <a:pt x="1300869" y="954084"/>
                  <a:pt x="1294932" y="954203"/>
                  <a:pt x="1291031" y="945132"/>
                </a:cubicBezTo>
                <a:cubicBezTo>
                  <a:pt x="1287131" y="936062"/>
                  <a:pt x="1279233" y="925913"/>
                  <a:pt x="1267338" y="914685"/>
                </a:cubicBezTo>
                <a:cubicBezTo>
                  <a:pt x="1255442" y="903456"/>
                  <a:pt x="1255618" y="899190"/>
                  <a:pt x="1267864" y="901886"/>
                </a:cubicBezTo>
                <a:cubicBezTo>
                  <a:pt x="1280111" y="904582"/>
                  <a:pt x="1288016" y="905819"/>
                  <a:pt x="1291579" y="905596"/>
                </a:cubicBezTo>
                <a:cubicBezTo>
                  <a:pt x="1295143" y="905374"/>
                  <a:pt x="1297344" y="901305"/>
                  <a:pt x="1298183" y="893389"/>
                </a:cubicBezTo>
                <a:cubicBezTo>
                  <a:pt x="1299022" y="885474"/>
                  <a:pt x="1299442" y="872137"/>
                  <a:pt x="1299442" y="853380"/>
                </a:cubicBezTo>
                <a:cubicBezTo>
                  <a:pt x="1299442" y="834566"/>
                  <a:pt x="1298997" y="810786"/>
                  <a:pt x="1298108" y="782041"/>
                </a:cubicBezTo>
                <a:cubicBezTo>
                  <a:pt x="1297219" y="753296"/>
                  <a:pt x="1294853" y="736608"/>
                  <a:pt x="1291010" y="731976"/>
                </a:cubicBezTo>
                <a:cubicBezTo>
                  <a:pt x="1253237" y="735532"/>
                  <a:pt x="1227755" y="738895"/>
                  <a:pt x="1214562" y="742064"/>
                </a:cubicBezTo>
                <a:cubicBezTo>
                  <a:pt x="1201369" y="745233"/>
                  <a:pt x="1189721" y="742523"/>
                  <a:pt x="1179618" y="733933"/>
                </a:cubicBezTo>
                <a:cubicBezTo>
                  <a:pt x="1169516" y="725344"/>
                  <a:pt x="1172136" y="721049"/>
                  <a:pt x="1187480" y="721049"/>
                </a:cubicBezTo>
                <a:cubicBezTo>
                  <a:pt x="1200874" y="721049"/>
                  <a:pt x="1218420" y="719719"/>
                  <a:pt x="1240116" y="717058"/>
                </a:cubicBezTo>
                <a:cubicBezTo>
                  <a:pt x="1261813" y="714398"/>
                  <a:pt x="1283445" y="711269"/>
                  <a:pt x="1305013" y="707669"/>
                </a:cubicBezTo>
                <a:cubicBezTo>
                  <a:pt x="1326581" y="704070"/>
                  <a:pt x="1342036" y="700671"/>
                  <a:pt x="1351378" y="697473"/>
                </a:cubicBezTo>
                <a:cubicBezTo>
                  <a:pt x="1353714" y="696674"/>
                  <a:pt x="1356057" y="696277"/>
                  <a:pt x="1358407" y="696283"/>
                </a:cubicBezTo>
                <a:close/>
                <a:moveTo>
                  <a:pt x="4906486" y="694182"/>
                </a:moveTo>
                <a:cubicBezTo>
                  <a:pt x="4904177" y="694182"/>
                  <a:pt x="4895659" y="695150"/>
                  <a:pt x="4880931" y="697086"/>
                </a:cubicBezTo>
                <a:cubicBezTo>
                  <a:pt x="4886323" y="700399"/>
                  <a:pt x="4887854" y="704572"/>
                  <a:pt x="4885524" y="709605"/>
                </a:cubicBezTo>
                <a:cubicBezTo>
                  <a:pt x="4883193" y="714639"/>
                  <a:pt x="4880308" y="722490"/>
                  <a:pt x="4876866" y="733159"/>
                </a:cubicBezTo>
                <a:cubicBezTo>
                  <a:pt x="4885528" y="732284"/>
                  <a:pt x="4892088" y="731847"/>
                  <a:pt x="4896548" y="731847"/>
                </a:cubicBezTo>
                <a:cubicBezTo>
                  <a:pt x="4900449" y="721708"/>
                  <a:pt x="4903291" y="712896"/>
                  <a:pt x="4905076" y="705411"/>
                </a:cubicBezTo>
                <a:cubicBezTo>
                  <a:pt x="4906862" y="697925"/>
                  <a:pt x="4907332" y="694182"/>
                  <a:pt x="4906486" y="694182"/>
                </a:cubicBezTo>
                <a:close/>
                <a:moveTo>
                  <a:pt x="33312" y="685670"/>
                </a:moveTo>
                <a:cubicBezTo>
                  <a:pt x="35856" y="684988"/>
                  <a:pt x="39921" y="685126"/>
                  <a:pt x="45506" y="686084"/>
                </a:cubicBezTo>
                <a:cubicBezTo>
                  <a:pt x="56677" y="687998"/>
                  <a:pt x="65927" y="692673"/>
                  <a:pt x="73254" y="700108"/>
                </a:cubicBezTo>
                <a:cubicBezTo>
                  <a:pt x="80582" y="707544"/>
                  <a:pt x="82830" y="715614"/>
                  <a:pt x="79998" y="724318"/>
                </a:cubicBezTo>
                <a:cubicBezTo>
                  <a:pt x="77165" y="733023"/>
                  <a:pt x="71498" y="735177"/>
                  <a:pt x="62994" y="730782"/>
                </a:cubicBezTo>
                <a:cubicBezTo>
                  <a:pt x="54490" y="726387"/>
                  <a:pt x="46969" y="719980"/>
                  <a:pt x="40430" y="711563"/>
                </a:cubicBezTo>
                <a:cubicBezTo>
                  <a:pt x="34636" y="701940"/>
                  <a:pt x="31241" y="694810"/>
                  <a:pt x="30245" y="690171"/>
                </a:cubicBezTo>
                <a:cubicBezTo>
                  <a:pt x="29746" y="687851"/>
                  <a:pt x="30769" y="686351"/>
                  <a:pt x="33312" y="685670"/>
                </a:cubicBezTo>
                <a:close/>
                <a:moveTo>
                  <a:pt x="3785374" y="685249"/>
                </a:moveTo>
                <a:cubicBezTo>
                  <a:pt x="3792832" y="684732"/>
                  <a:pt x="3800025" y="687068"/>
                  <a:pt x="3806951" y="692257"/>
                </a:cubicBezTo>
                <a:cubicBezTo>
                  <a:pt x="3816186" y="699176"/>
                  <a:pt x="3812347" y="705274"/>
                  <a:pt x="3795432" y="710552"/>
                </a:cubicBezTo>
                <a:cubicBezTo>
                  <a:pt x="3778518" y="715829"/>
                  <a:pt x="3757277" y="720088"/>
                  <a:pt x="3731708" y="723329"/>
                </a:cubicBezTo>
                <a:cubicBezTo>
                  <a:pt x="3746106" y="727358"/>
                  <a:pt x="3752164" y="733327"/>
                  <a:pt x="3749884" y="741236"/>
                </a:cubicBezTo>
                <a:cubicBezTo>
                  <a:pt x="3747604" y="749145"/>
                  <a:pt x="3746048" y="765353"/>
                  <a:pt x="3745216" y="789860"/>
                </a:cubicBezTo>
                <a:cubicBezTo>
                  <a:pt x="3755699" y="787365"/>
                  <a:pt x="3767444" y="783364"/>
                  <a:pt x="3780450" y="777857"/>
                </a:cubicBezTo>
                <a:cubicBezTo>
                  <a:pt x="3793457" y="772351"/>
                  <a:pt x="3804334" y="773849"/>
                  <a:pt x="3813081" y="782353"/>
                </a:cubicBezTo>
                <a:cubicBezTo>
                  <a:pt x="3821829" y="790857"/>
                  <a:pt x="3816408" y="797407"/>
                  <a:pt x="3796820" y="802003"/>
                </a:cubicBezTo>
                <a:cubicBezTo>
                  <a:pt x="3777231" y="806599"/>
                  <a:pt x="3759937" y="809291"/>
                  <a:pt x="3744937" y="810080"/>
                </a:cubicBezTo>
                <a:cubicBezTo>
                  <a:pt x="3743316" y="837556"/>
                  <a:pt x="3742506" y="860507"/>
                  <a:pt x="3742506" y="878934"/>
                </a:cubicBezTo>
                <a:cubicBezTo>
                  <a:pt x="3761607" y="877214"/>
                  <a:pt x="3779375" y="875672"/>
                  <a:pt x="3795809" y="874310"/>
                </a:cubicBezTo>
                <a:cubicBezTo>
                  <a:pt x="3812242" y="872947"/>
                  <a:pt x="3824410" y="871804"/>
                  <a:pt x="3832312" y="870879"/>
                </a:cubicBezTo>
                <a:cubicBezTo>
                  <a:pt x="3840213" y="869954"/>
                  <a:pt x="3847960" y="870732"/>
                  <a:pt x="3855553" y="873213"/>
                </a:cubicBezTo>
                <a:cubicBezTo>
                  <a:pt x="3863147" y="875693"/>
                  <a:pt x="3868926" y="880415"/>
                  <a:pt x="3872891" y="887377"/>
                </a:cubicBezTo>
                <a:cubicBezTo>
                  <a:pt x="3876856" y="894339"/>
                  <a:pt x="3875745" y="898749"/>
                  <a:pt x="3869557" y="900606"/>
                </a:cubicBezTo>
                <a:cubicBezTo>
                  <a:pt x="3863369" y="902463"/>
                  <a:pt x="3847624" y="902718"/>
                  <a:pt x="3822320" y="901370"/>
                </a:cubicBezTo>
                <a:cubicBezTo>
                  <a:pt x="3797017" y="900022"/>
                  <a:pt x="3767856" y="900914"/>
                  <a:pt x="3734838" y="904048"/>
                </a:cubicBezTo>
                <a:cubicBezTo>
                  <a:pt x="3701819" y="907181"/>
                  <a:pt x="3672440" y="910777"/>
                  <a:pt x="3646699" y="914835"/>
                </a:cubicBezTo>
                <a:cubicBezTo>
                  <a:pt x="3620959" y="918893"/>
                  <a:pt x="3605345" y="921374"/>
                  <a:pt x="3599860" y="922278"/>
                </a:cubicBezTo>
                <a:cubicBezTo>
                  <a:pt x="3594375" y="923181"/>
                  <a:pt x="3586381" y="919338"/>
                  <a:pt x="3575876" y="910748"/>
                </a:cubicBezTo>
                <a:cubicBezTo>
                  <a:pt x="3565372" y="902158"/>
                  <a:pt x="3567799" y="897863"/>
                  <a:pt x="3583158" y="897863"/>
                </a:cubicBezTo>
                <a:cubicBezTo>
                  <a:pt x="3595577" y="897863"/>
                  <a:pt x="3617144" y="895784"/>
                  <a:pt x="3647861" y="891625"/>
                </a:cubicBezTo>
                <a:cubicBezTo>
                  <a:pt x="3647861" y="862013"/>
                  <a:pt x="3646757" y="838620"/>
                  <a:pt x="3644548" y="821448"/>
                </a:cubicBezTo>
                <a:cubicBezTo>
                  <a:pt x="3642340" y="804276"/>
                  <a:pt x="3639192" y="792470"/>
                  <a:pt x="3635105" y="786031"/>
                </a:cubicBezTo>
                <a:cubicBezTo>
                  <a:pt x="3631018" y="779593"/>
                  <a:pt x="3633048" y="776373"/>
                  <a:pt x="3641192" y="776373"/>
                </a:cubicBezTo>
                <a:cubicBezTo>
                  <a:pt x="3647015" y="776373"/>
                  <a:pt x="3654558" y="777700"/>
                  <a:pt x="3663821" y="780353"/>
                </a:cubicBezTo>
                <a:cubicBezTo>
                  <a:pt x="3673085" y="783005"/>
                  <a:pt x="3676591" y="787863"/>
                  <a:pt x="3674340" y="794926"/>
                </a:cubicBezTo>
                <a:cubicBezTo>
                  <a:pt x="3672089" y="801988"/>
                  <a:pt x="3670963" y="832694"/>
                  <a:pt x="3670963" y="887044"/>
                </a:cubicBezTo>
                <a:cubicBezTo>
                  <a:pt x="3685905" y="886183"/>
                  <a:pt x="3701601" y="884972"/>
                  <a:pt x="3718049" y="883409"/>
                </a:cubicBezTo>
                <a:lnTo>
                  <a:pt x="3718049" y="758885"/>
                </a:lnTo>
                <a:cubicBezTo>
                  <a:pt x="3718049" y="742523"/>
                  <a:pt x="3716794" y="731754"/>
                  <a:pt x="3714284" y="726577"/>
                </a:cubicBezTo>
                <a:cubicBezTo>
                  <a:pt x="3686708" y="729273"/>
                  <a:pt x="3668295" y="728262"/>
                  <a:pt x="3659046" y="723544"/>
                </a:cubicBezTo>
                <a:cubicBezTo>
                  <a:pt x="3649797" y="718826"/>
                  <a:pt x="3652231" y="714993"/>
                  <a:pt x="3666349" y="712047"/>
                </a:cubicBezTo>
                <a:cubicBezTo>
                  <a:pt x="3680467" y="709100"/>
                  <a:pt x="3700031" y="704948"/>
                  <a:pt x="3725040" y="699592"/>
                </a:cubicBezTo>
                <a:cubicBezTo>
                  <a:pt x="3750049" y="694236"/>
                  <a:pt x="3767645" y="689945"/>
                  <a:pt x="3777826" y="686718"/>
                </a:cubicBezTo>
                <a:cubicBezTo>
                  <a:pt x="3780371" y="685912"/>
                  <a:pt x="3782887" y="685422"/>
                  <a:pt x="3785374" y="685249"/>
                </a:cubicBezTo>
                <a:close/>
                <a:moveTo>
                  <a:pt x="1970729" y="681315"/>
                </a:moveTo>
                <a:cubicBezTo>
                  <a:pt x="1969252" y="681009"/>
                  <a:pt x="1967528" y="681025"/>
                  <a:pt x="1965558" y="681362"/>
                </a:cubicBezTo>
                <a:cubicBezTo>
                  <a:pt x="1957678" y="682710"/>
                  <a:pt x="1940524" y="685413"/>
                  <a:pt x="1914095" y="689472"/>
                </a:cubicBezTo>
                <a:cubicBezTo>
                  <a:pt x="1914984" y="691623"/>
                  <a:pt x="1916181" y="698090"/>
                  <a:pt x="1917687" y="708874"/>
                </a:cubicBezTo>
                <a:cubicBezTo>
                  <a:pt x="1921645" y="708974"/>
                  <a:pt x="1931364" y="707200"/>
                  <a:pt x="1946844" y="703550"/>
                </a:cubicBezTo>
                <a:cubicBezTo>
                  <a:pt x="1962325" y="699900"/>
                  <a:pt x="1970635" y="701786"/>
                  <a:pt x="1971775" y="709207"/>
                </a:cubicBezTo>
                <a:cubicBezTo>
                  <a:pt x="1972915" y="716628"/>
                  <a:pt x="1967182" y="721604"/>
                  <a:pt x="1954577" y="724135"/>
                </a:cubicBezTo>
                <a:cubicBezTo>
                  <a:pt x="1941972" y="726666"/>
                  <a:pt x="1930278" y="727029"/>
                  <a:pt x="1919494" y="725222"/>
                </a:cubicBezTo>
                <a:lnTo>
                  <a:pt x="1923086" y="752067"/>
                </a:lnTo>
                <a:cubicBezTo>
                  <a:pt x="1929697" y="750260"/>
                  <a:pt x="1938079" y="748686"/>
                  <a:pt x="1948232" y="747345"/>
                </a:cubicBezTo>
                <a:cubicBezTo>
                  <a:pt x="1958384" y="746004"/>
                  <a:pt x="1966006" y="745334"/>
                  <a:pt x="1971097" y="745334"/>
                </a:cubicBezTo>
                <a:cubicBezTo>
                  <a:pt x="1975285" y="721888"/>
                  <a:pt x="1977378" y="704357"/>
                  <a:pt x="1977378" y="692741"/>
                </a:cubicBezTo>
                <a:cubicBezTo>
                  <a:pt x="1977378" y="686041"/>
                  <a:pt x="1975162" y="682232"/>
                  <a:pt x="1970729" y="681315"/>
                </a:cubicBezTo>
                <a:close/>
                <a:moveTo>
                  <a:pt x="2670945" y="677810"/>
                </a:moveTo>
                <a:cubicBezTo>
                  <a:pt x="2674406" y="677690"/>
                  <a:pt x="2678453" y="678465"/>
                  <a:pt x="2683084" y="680136"/>
                </a:cubicBezTo>
                <a:cubicBezTo>
                  <a:pt x="2692348" y="683477"/>
                  <a:pt x="2699959" y="687600"/>
                  <a:pt x="2705917" y="692504"/>
                </a:cubicBezTo>
                <a:cubicBezTo>
                  <a:pt x="2711876" y="697409"/>
                  <a:pt x="2711417" y="703095"/>
                  <a:pt x="2704541" y="709562"/>
                </a:cubicBezTo>
                <a:cubicBezTo>
                  <a:pt x="2697665" y="716030"/>
                  <a:pt x="2692929" y="726390"/>
                  <a:pt x="2690333" y="740645"/>
                </a:cubicBezTo>
                <a:cubicBezTo>
                  <a:pt x="2687738" y="754899"/>
                  <a:pt x="2685547" y="778334"/>
                  <a:pt x="2683762" y="810951"/>
                </a:cubicBezTo>
                <a:cubicBezTo>
                  <a:pt x="2681977" y="843568"/>
                  <a:pt x="2682988" y="866225"/>
                  <a:pt x="2686795" y="878924"/>
                </a:cubicBezTo>
                <a:cubicBezTo>
                  <a:pt x="2690602" y="891622"/>
                  <a:pt x="2703247" y="898182"/>
                  <a:pt x="2724728" y="898606"/>
                </a:cubicBezTo>
                <a:cubicBezTo>
                  <a:pt x="2746210" y="899029"/>
                  <a:pt x="2760353" y="898039"/>
                  <a:pt x="2767157" y="895637"/>
                </a:cubicBezTo>
                <a:cubicBezTo>
                  <a:pt x="2773962" y="893235"/>
                  <a:pt x="2778852" y="888205"/>
                  <a:pt x="2781827" y="880548"/>
                </a:cubicBezTo>
                <a:cubicBezTo>
                  <a:pt x="2784803" y="872890"/>
                  <a:pt x="2789457" y="862160"/>
                  <a:pt x="2795788" y="848357"/>
                </a:cubicBezTo>
                <a:cubicBezTo>
                  <a:pt x="2802119" y="834555"/>
                  <a:pt x="2804829" y="837065"/>
                  <a:pt x="2803919" y="855886"/>
                </a:cubicBezTo>
                <a:cubicBezTo>
                  <a:pt x="2803008" y="874708"/>
                  <a:pt x="2804808" y="889324"/>
                  <a:pt x="2809318" y="899735"/>
                </a:cubicBezTo>
                <a:cubicBezTo>
                  <a:pt x="2813827" y="910146"/>
                  <a:pt x="2808514" y="917857"/>
                  <a:pt x="2793379" y="922869"/>
                </a:cubicBezTo>
                <a:cubicBezTo>
                  <a:pt x="2778242" y="927881"/>
                  <a:pt x="2759131" y="930158"/>
                  <a:pt x="2736043" y="929699"/>
                </a:cubicBezTo>
                <a:cubicBezTo>
                  <a:pt x="2712955" y="929240"/>
                  <a:pt x="2694653" y="925146"/>
                  <a:pt x="2681138" y="917416"/>
                </a:cubicBezTo>
                <a:cubicBezTo>
                  <a:pt x="2667622" y="909687"/>
                  <a:pt x="2659936" y="893941"/>
                  <a:pt x="2658079" y="870180"/>
                </a:cubicBezTo>
                <a:cubicBezTo>
                  <a:pt x="2656222" y="846418"/>
                  <a:pt x="2656870" y="814554"/>
                  <a:pt x="2660025" y="774588"/>
                </a:cubicBezTo>
                <a:cubicBezTo>
                  <a:pt x="2663180" y="734622"/>
                  <a:pt x="2664460" y="713029"/>
                  <a:pt x="2663865" y="709810"/>
                </a:cubicBezTo>
                <a:cubicBezTo>
                  <a:pt x="2663270" y="706590"/>
                  <a:pt x="2659602" y="705880"/>
                  <a:pt x="2652862" y="707680"/>
                </a:cubicBezTo>
                <a:cubicBezTo>
                  <a:pt x="2646122" y="709480"/>
                  <a:pt x="2629445" y="714115"/>
                  <a:pt x="2602829" y="721586"/>
                </a:cubicBezTo>
                <a:cubicBezTo>
                  <a:pt x="2603690" y="748460"/>
                  <a:pt x="2602521" y="776950"/>
                  <a:pt x="2599323" y="807058"/>
                </a:cubicBezTo>
                <a:cubicBezTo>
                  <a:pt x="2596125" y="837165"/>
                  <a:pt x="2588027" y="861271"/>
                  <a:pt x="2575027" y="879375"/>
                </a:cubicBezTo>
                <a:cubicBezTo>
                  <a:pt x="2562028" y="897480"/>
                  <a:pt x="2545612" y="911859"/>
                  <a:pt x="2525779" y="922514"/>
                </a:cubicBezTo>
                <a:cubicBezTo>
                  <a:pt x="2505947" y="933169"/>
                  <a:pt x="2505305" y="928404"/>
                  <a:pt x="2523854" y="908221"/>
                </a:cubicBezTo>
                <a:cubicBezTo>
                  <a:pt x="2542403" y="888037"/>
                  <a:pt x="2555449" y="867953"/>
                  <a:pt x="2562992" y="847970"/>
                </a:cubicBezTo>
                <a:cubicBezTo>
                  <a:pt x="2570535" y="827987"/>
                  <a:pt x="2574984" y="803387"/>
                  <a:pt x="2576339" y="774168"/>
                </a:cubicBezTo>
                <a:cubicBezTo>
                  <a:pt x="2577695" y="744950"/>
                  <a:pt x="2576121" y="725867"/>
                  <a:pt x="2571618" y="716919"/>
                </a:cubicBezTo>
                <a:cubicBezTo>
                  <a:pt x="2567115" y="707970"/>
                  <a:pt x="2568492" y="703496"/>
                  <a:pt x="2575748" y="703496"/>
                </a:cubicBezTo>
                <a:cubicBezTo>
                  <a:pt x="2580150" y="703496"/>
                  <a:pt x="2584764" y="703493"/>
                  <a:pt x="2589590" y="703485"/>
                </a:cubicBezTo>
                <a:cubicBezTo>
                  <a:pt x="2594415" y="703478"/>
                  <a:pt x="2602281" y="702388"/>
                  <a:pt x="2613187" y="700216"/>
                </a:cubicBezTo>
                <a:cubicBezTo>
                  <a:pt x="2624092" y="698043"/>
                  <a:pt x="2633861" y="695229"/>
                  <a:pt x="2642494" y="691773"/>
                </a:cubicBezTo>
                <a:cubicBezTo>
                  <a:pt x="2651127" y="688317"/>
                  <a:pt x="2657734" y="684678"/>
                  <a:pt x="2662316" y="680857"/>
                </a:cubicBezTo>
                <a:cubicBezTo>
                  <a:pt x="2664607" y="678946"/>
                  <a:pt x="2667483" y="677930"/>
                  <a:pt x="2670945" y="677810"/>
                </a:cubicBezTo>
                <a:close/>
                <a:moveTo>
                  <a:pt x="880244" y="677810"/>
                </a:moveTo>
                <a:cubicBezTo>
                  <a:pt x="883706" y="677690"/>
                  <a:pt x="887752" y="678465"/>
                  <a:pt x="892384" y="680136"/>
                </a:cubicBezTo>
                <a:cubicBezTo>
                  <a:pt x="901648" y="683477"/>
                  <a:pt x="909259" y="687600"/>
                  <a:pt x="915218" y="692504"/>
                </a:cubicBezTo>
                <a:cubicBezTo>
                  <a:pt x="921176" y="697409"/>
                  <a:pt x="920717" y="703095"/>
                  <a:pt x="913841" y="709562"/>
                </a:cubicBezTo>
                <a:cubicBezTo>
                  <a:pt x="906965" y="716030"/>
                  <a:pt x="902229" y="726390"/>
                  <a:pt x="899633" y="740645"/>
                </a:cubicBezTo>
                <a:cubicBezTo>
                  <a:pt x="897038" y="754899"/>
                  <a:pt x="894847" y="778334"/>
                  <a:pt x="893062" y="810951"/>
                </a:cubicBezTo>
                <a:cubicBezTo>
                  <a:pt x="891277" y="843568"/>
                  <a:pt x="892288" y="866225"/>
                  <a:pt x="896095" y="878924"/>
                </a:cubicBezTo>
                <a:cubicBezTo>
                  <a:pt x="899903" y="891622"/>
                  <a:pt x="912547" y="898182"/>
                  <a:pt x="934028" y="898606"/>
                </a:cubicBezTo>
                <a:cubicBezTo>
                  <a:pt x="955510" y="899029"/>
                  <a:pt x="969653" y="898039"/>
                  <a:pt x="976457" y="895637"/>
                </a:cubicBezTo>
                <a:cubicBezTo>
                  <a:pt x="983262" y="893235"/>
                  <a:pt x="988152" y="888205"/>
                  <a:pt x="991128" y="880548"/>
                </a:cubicBezTo>
                <a:cubicBezTo>
                  <a:pt x="994103" y="872890"/>
                  <a:pt x="998757" y="862160"/>
                  <a:pt x="1005088" y="848357"/>
                </a:cubicBezTo>
                <a:cubicBezTo>
                  <a:pt x="1011419" y="834555"/>
                  <a:pt x="1014129" y="837065"/>
                  <a:pt x="1013219" y="855886"/>
                </a:cubicBezTo>
                <a:cubicBezTo>
                  <a:pt x="1012308" y="874708"/>
                  <a:pt x="1014108" y="889324"/>
                  <a:pt x="1018618" y="899735"/>
                </a:cubicBezTo>
                <a:cubicBezTo>
                  <a:pt x="1023128" y="910146"/>
                  <a:pt x="1017815" y="917857"/>
                  <a:pt x="1002679" y="922869"/>
                </a:cubicBezTo>
                <a:cubicBezTo>
                  <a:pt x="987543" y="927881"/>
                  <a:pt x="968431" y="930158"/>
                  <a:pt x="945343" y="929699"/>
                </a:cubicBezTo>
                <a:cubicBezTo>
                  <a:pt x="922255" y="929240"/>
                  <a:pt x="903954" y="925146"/>
                  <a:pt x="890438" y="917416"/>
                </a:cubicBezTo>
                <a:cubicBezTo>
                  <a:pt x="876922" y="909687"/>
                  <a:pt x="869236" y="893941"/>
                  <a:pt x="867379" y="870180"/>
                </a:cubicBezTo>
                <a:cubicBezTo>
                  <a:pt x="865522" y="846418"/>
                  <a:pt x="866171" y="814554"/>
                  <a:pt x="869326" y="774588"/>
                </a:cubicBezTo>
                <a:cubicBezTo>
                  <a:pt x="872480" y="734622"/>
                  <a:pt x="873760" y="713029"/>
                  <a:pt x="873165" y="709810"/>
                </a:cubicBezTo>
                <a:cubicBezTo>
                  <a:pt x="872570" y="706590"/>
                  <a:pt x="868902" y="705880"/>
                  <a:pt x="862162" y="707680"/>
                </a:cubicBezTo>
                <a:cubicBezTo>
                  <a:pt x="855423" y="709480"/>
                  <a:pt x="838745" y="714115"/>
                  <a:pt x="812130" y="721586"/>
                </a:cubicBezTo>
                <a:cubicBezTo>
                  <a:pt x="812990" y="748460"/>
                  <a:pt x="811821" y="776950"/>
                  <a:pt x="808623" y="807058"/>
                </a:cubicBezTo>
                <a:cubicBezTo>
                  <a:pt x="805425" y="837165"/>
                  <a:pt x="797327" y="861271"/>
                  <a:pt x="784328" y="879375"/>
                </a:cubicBezTo>
                <a:cubicBezTo>
                  <a:pt x="771328" y="897480"/>
                  <a:pt x="754912" y="911859"/>
                  <a:pt x="735079" y="922514"/>
                </a:cubicBezTo>
                <a:cubicBezTo>
                  <a:pt x="715247" y="933169"/>
                  <a:pt x="714605" y="928404"/>
                  <a:pt x="733154" y="908221"/>
                </a:cubicBezTo>
                <a:cubicBezTo>
                  <a:pt x="751703" y="888037"/>
                  <a:pt x="764750" y="867953"/>
                  <a:pt x="772292" y="847970"/>
                </a:cubicBezTo>
                <a:cubicBezTo>
                  <a:pt x="779835" y="827987"/>
                  <a:pt x="784284" y="803387"/>
                  <a:pt x="785640" y="774168"/>
                </a:cubicBezTo>
                <a:cubicBezTo>
                  <a:pt x="786995" y="744950"/>
                  <a:pt x="785421" y="725867"/>
                  <a:pt x="780918" y="716919"/>
                </a:cubicBezTo>
                <a:cubicBezTo>
                  <a:pt x="776415" y="707970"/>
                  <a:pt x="777792" y="703496"/>
                  <a:pt x="785048" y="703496"/>
                </a:cubicBezTo>
                <a:cubicBezTo>
                  <a:pt x="789450" y="703496"/>
                  <a:pt x="794064" y="703493"/>
                  <a:pt x="798890" y="703485"/>
                </a:cubicBezTo>
                <a:cubicBezTo>
                  <a:pt x="803715" y="703478"/>
                  <a:pt x="811581" y="702388"/>
                  <a:pt x="822487" y="700216"/>
                </a:cubicBezTo>
                <a:cubicBezTo>
                  <a:pt x="833392" y="698043"/>
                  <a:pt x="843162" y="695229"/>
                  <a:pt x="851794" y="691773"/>
                </a:cubicBezTo>
                <a:cubicBezTo>
                  <a:pt x="860427" y="688317"/>
                  <a:pt x="867034" y="684678"/>
                  <a:pt x="871616" y="680857"/>
                </a:cubicBezTo>
                <a:cubicBezTo>
                  <a:pt x="873907" y="678946"/>
                  <a:pt x="876783" y="677930"/>
                  <a:pt x="880244" y="677810"/>
                </a:cubicBezTo>
                <a:close/>
                <a:moveTo>
                  <a:pt x="5799310" y="676630"/>
                </a:moveTo>
                <a:cubicBezTo>
                  <a:pt x="5825295" y="672930"/>
                  <a:pt x="5845923" y="685750"/>
                  <a:pt x="5861195" y="715090"/>
                </a:cubicBezTo>
                <a:cubicBezTo>
                  <a:pt x="5870287" y="747055"/>
                  <a:pt x="5857847" y="778775"/>
                  <a:pt x="5823875" y="810252"/>
                </a:cubicBezTo>
                <a:cubicBezTo>
                  <a:pt x="5813751" y="825453"/>
                  <a:pt x="5808689" y="843449"/>
                  <a:pt x="5808689" y="864243"/>
                </a:cubicBezTo>
                <a:lnTo>
                  <a:pt x="5776251" y="864243"/>
                </a:lnTo>
                <a:cubicBezTo>
                  <a:pt x="5775276" y="827733"/>
                  <a:pt x="5790225" y="794485"/>
                  <a:pt x="5821101" y="764499"/>
                </a:cubicBezTo>
                <a:cubicBezTo>
                  <a:pt x="5828027" y="754146"/>
                  <a:pt x="5831052" y="743140"/>
                  <a:pt x="5830178" y="731481"/>
                </a:cubicBezTo>
                <a:cubicBezTo>
                  <a:pt x="5825459" y="715607"/>
                  <a:pt x="5816503" y="708121"/>
                  <a:pt x="5803311" y="709024"/>
                </a:cubicBezTo>
                <a:lnTo>
                  <a:pt x="5798019" y="709024"/>
                </a:lnTo>
                <a:cubicBezTo>
                  <a:pt x="5781743" y="709799"/>
                  <a:pt x="5774057" y="723745"/>
                  <a:pt x="5774961" y="750862"/>
                </a:cubicBezTo>
                <a:lnTo>
                  <a:pt x="5741146" y="750862"/>
                </a:lnTo>
                <a:cubicBezTo>
                  <a:pt x="5740185" y="713749"/>
                  <a:pt x="5751924" y="690963"/>
                  <a:pt x="5776359" y="682502"/>
                </a:cubicBezTo>
                <a:cubicBezTo>
                  <a:pt x="5780331" y="679519"/>
                  <a:pt x="5787981" y="677562"/>
                  <a:pt x="5799310" y="676630"/>
                </a:cubicBezTo>
                <a:close/>
                <a:moveTo>
                  <a:pt x="4916182" y="670862"/>
                </a:moveTo>
                <a:cubicBezTo>
                  <a:pt x="4919577" y="671122"/>
                  <a:pt x="4922920" y="672213"/>
                  <a:pt x="4926211" y="674135"/>
                </a:cubicBezTo>
                <a:cubicBezTo>
                  <a:pt x="4932793" y="677978"/>
                  <a:pt x="4938589" y="682201"/>
                  <a:pt x="4943601" y="686804"/>
                </a:cubicBezTo>
                <a:cubicBezTo>
                  <a:pt x="4948613" y="691407"/>
                  <a:pt x="4948718" y="695372"/>
                  <a:pt x="4943914" y="698699"/>
                </a:cubicBezTo>
                <a:cubicBezTo>
                  <a:pt x="4939110" y="702026"/>
                  <a:pt x="4934500" y="708773"/>
                  <a:pt x="4930082" y="718941"/>
                </a:cubicBezTo>
                <a:cubicBezTo>
                  <a:pt x="4925666" y="729108"/>
                  <a:pt x="4918983" y="739221"/>
                  <a:pt x="4910035" y="749281"/>
                </a:cubicBezTo>
                <a:cubicBezTo>
                  <a:pt x="4901087" y="759341"/>
                  <a:pt x="4895953" y="759423"/>
                  <a:pt x="4894633" y="749528"/>
                </a:cubicBezTo>
                <a:cubicBezTo>
                  <a:pt x="4884897" y="749966"/>
                  <a:pt x="4872720" y="751052"/>
                  <a:pt x="4858104" y="752787"/>
                </a:cubicBezTo>
                <a:lnTo>
                  <a:pt x="4841588" y="755096"/>
                </a:lnTo>
                <a:lnTo>
                  <a:pt x="4859561" y="761897"/>
                </a:lnTo>
                <a:cubicBezTo>
                  <a:pt x="4865706" y="764593"/>
                  <a:pt x="4867627" y="768576"/>
                  <a:pt x="4865325" y="773846"/>
                </a:cubicBezTo>
                <a:cubicBezTo>
                  <a:pt x="4863024" y="779116"/>
                  <a:pt x="4861472" y="784898"/>
                  <a:pt x="4860669" y="791194"/>
                </a:cubicBezTo>
                <a:cubicBezTo>
                  <a:pt x="4871524" y="788498"/>
                  <a:pt x="4880996" y="786476"/>
                  <a:pt x="4889084" y="785128"/>
                </a:cubicBezTo>
                <a:cubicBezTo>
                  <a:pt x="4897172" y="783780"/>
                  <a:pt x="4903908" y="786200"/>
                  <a:pt x="4909292" y="792388"/>
                </a:cubicBezTo>
                <a:cubicBezTo>
                  <a:pt x="4914678" y="798575"/>
                  <a:pt x="4913405" y="802877"/>
                  <a:pt x="4905475" y="805294"/>
                </a:cubicBezTo>
                <a:cubicBezTo>
                  <a:pt x="4897545" y="807710"/>
                  <a:pt x="4882609" y="810546"/>
                  <a:pt x="4860669" y="813801"/>
                </a:cubicBezTo>
                <a:cubicBezTo>
                  <a:pt x="4860669" y="822104"/>
                  <a:pt x="4860224" y="828966"/>
                  <a:pt x="4859335" y="834387"/>
                </a:cubicBezTo>
                <a:cubicBezTo>
                  <a:pt x="4874765" y="833583"/>
                  <a:pt x="4892217" y="831583"/>
                  <a:pt x="4911691" y="828385"/>
                </a:cubicBezTo>
                <a:cubicBezTo>
                  <a:pt x="4931166" y="825187"/>
                  <a:pt x="4944627" y="829016"/>
                  <a:pt x="4952076" y="839872"/>
                </a:cubicBezTo>
                <a:cubicBezTo>
                  <a:pt x="4959527" y="850727"/>
                  <a:pt x="4951980" y="854803"/>
                  <a:pt x="4929437" y="852100"/>
                </a:cubicBezTo>
                <a:cubicBezTo>
                  <a:pt x="4906894" y="849397"/>
                  <a:pt x="4879476" y="849938"/>
                  <a:pt x="4847182" y="853724"/>
                </a:cubicBezTo>
                <a:cubicBezTo>
                  <a:pt x="4857076" y="860163"/>
                  <a:pt x="4859364" y="865795"/>
                  <a:pt x="4854043" y="870621"/>
                </a:cubicBezTo>
                <a:cubicBezTo>
                  <a:pt x="4848723" y="875446"/>
                  <a:pt x="4844192" y="880558"/>
                  <a:pt x="4840449" y="885958"/>
                </a:cubicBezTo>
                <a:cubicBezTo>
                  <a:pt x="4836706" y="891357"/>
                  <a:pt x="4832619" y="896487"/>
                  <a:pt x="4828188" y="901348"/>
                </a:cubicBezTo>
                <a:cubicBezTo>
                  <a:pt x="4823757" y="906209"/>
                  <a:pt x="4825223" y="907980"/>
                  <a:pt x="4832587" y="906661"/>
                </a:cubicBezTo>
                <a:cubicBezTo>
                  <a:pt x="4839951" y="905342"/>
                  <a:pt x="4857808" y="903105"/>
                  <a:pt x="4886158" y="899950"/>
                </a:cubicBezTo>
                <a:cubicBezTo>
                  <a:pt x="4880222" y="892852"/>
                  <a:pt x="4875590" y="885101"/>
                  <a:pt x="4872263" y="876697"/>
                </a:cubicBezTo>
                <a:cubicBezTo>
                  <a:pt x="4868936" y="868294"/>
                  <a:pt x="4871302" y="865548"/>
                  <a:pt x="4879361" y="868459"/>
                </a:cubicBezTo>
                <a:cubicBezTo>
                  <a:pt x="4887421" y="871370"/>
                  <a:pt x="4896136" y="876339"/>
                  <a:pt x="4905507" y="883366"/>
                </a:cubicBezTo>
                <a:cubicBezTo>
                  <a:pt x="4914878" y="890392"/>
                  <a:pt x="4922346" y="899531"/>
                  <a:pt x="4927910" y="910780"/>
                </a:cubicBezTo>
                <a:cubicBezTo>
                  <a:pt x="4933474" y="922030"/>
                  <a:pt x="4934457" y="932384"/>
                  <a:pt x="4930857" y="941841"/>
                </a:cubicBezTo>
                <a:cubicBezTo>
                  <a:pt x="4927258" y="951299"/>
                  <a:pt x="4921056" y="951015"/>
                  <a:pt x="4912250" y="940992"/>
                </a:cubicBezTo>
                <a:cubicBezTo>
                  <a:pt x="4903446" y="930968"/>
                  <a:pt x="4896784" y="922034"/>
                  <a:pt x="4892267" y="914190"/>
                </a:cubicBezTo>
                <a:cubicBezTo>
                  <a:pt x="4867703" y="918693"/>
                  <a:pt x="4848705" y="922690"/>
                  <a:pt x="4835276" y="926182"/>
                </a:cubicBezTo>
                <a:cubicBezTo>
                  <a:pt x="4821846" y="929674"/>
                  <a:pt x="4808890" y="935073"/>
                  <a:pt x="4796407" y="942379"/>
                </a:cubicBezTo>
                <a:cubicBezTo>
                  <a:pt x="4783923" y="949685"/>
                  <a:pt x="4776864" y="947240"/>
                  <a:pt x="4775230" y="935044"/>
                </a:cubicBezTo>
                <a:cubicBezTo>
                  <a:pt x="4773595" y="922848"/>
                  <a:pt x="4775943" y="915516"/>
                  <a:pt x="4782275" y="913050"/>
                </a:cubicBezTo>
                <a:cubicBezTo>
                  <a:pt x="4788606" y="910583"/>
                  <a:pt x="4794751" y="907009"/>
                  <a:pt x="4800709" y="902327"/>
                </a:cubicBezTo>
                <a:cubicBezTo>
                  <a:pt x="4806667" y="897645"/>
                  <a:pt x="4811615" y="891367"/>
                  <a:pt x="4815551" y="883495"/>
                </a:cubicBezTo>
                <a:cubicBezTo>
                  <a:pt x="4819487" y="875622"/>
                  <a:pt x="4822775" y="866509"/>
                  <a:pt x="4825413" y="856155"/>
                </a:cubicBezTo>
                <a:cubicBezTo>
                  <a:pt x="4800935" y="859711"/>
                  <a:pt x="4785283" y="862626"/>
                  <a:pt x="4778456" y="864899"/>
                </a:cubicBezTo>
                <a:cubicBezTo>
                  <a:pt x="4771630" y="867172"/>
                  <a:pt x="4762904" y="864010"/>
                  <a:pt x="4752278" y="855413"/>
                </a:cubicBezTo>
                <a:cubicBezTo>
                  <a:pt x="4741652" y="846816"/>
                  <a:pt x="4745366" y="842517"/>
                  <a:pt x="4763421" y="842517"/>
                </a:cubicBezTo>
                <a:cubicBezTo>
                  <a:pt x="4778693" y="842517"/>
                  <a:pt x="4802512" y="840861"/>
                  <a:pt x="4834878" y="837549"/>
                </a:cubicBezTo>
                <a:lnTo>
                  <a:pt x="4834878" y="817006"/>
                </a:lnTo>
                <a:cubicBezTo>
                  <a:pt x="4827550" y="817881"/>
                  <a:pt x="4819678" y="818551"/>
                  <a:pt x="4811259" y="819017"/>
                </a:cubicBezTo>
                <a:cubicBezTo>
                  <a:pt x="4802842" y="819483"/>
                  <a:pt x="4795449" y="816881"/>
                  <a:pt x="4789082" y="811209"/>
                </a:cubicBezTo>
                <a:cubicBezTo>
                  <a:pt x="4782715" y="805538"/>
                  <a:pt x="4783895" y="802379"/>
                  <a:pt x="4792621" y="801734"/>
                </a:cubicBezTo>
                <a:cubicBezTo>
                  <a:pt x="4801347" y="801089"/>
                  <a:pt x="4815432" y="799145"/>
                  <a:pt x="4834878" y="795905"/>
                </a:cubicBezTo>
                <a:cubicBezTo>
                  <a:pt x="4834017" y="781966"/>
                  <a:pt x="4831551" y="770497"/>
                  <a:pt x="4827478" y="761499"/>
                </a:cubicBezTo>
                <a:lnTo>
                  <a:pt x="4826139" y="757255"/>
                </a:lnTo>
                <a:lnTo>
                  <a:pt x="4806936" y="759939"/>
                </a:lnTo>
                <a:cubicBezTo>
                  <a:pt x="4801014" y="770092"/>
                  <a:pt x="4795898" y="769318"/>
                  <a:pt x="4791589" y="757616"/>
                </a:cubicBezTo>
                <a:cubicBezTo>
                  <a:pt x="4787279" y="745915"/>
                  <a:pt x="4783142" y="734557"/>
                  <a:pt x="4779177" y="723544"/>
                </a:cubicBezTo>
                <a:cubicBezTo>
                  <a:pt x="4775212" y="712531"/>
                  <a:pt x="4771129" y="703733"/>
                  <a:pt x="4766927" y="697151"/>
                </a:cubicBezTo>
                <a:cubicBezTo>
                  <a:pt x="4762725" y="690569"/>
                  <a:pt x="4764378" y="687743"/>
                  <a:pt x="4771885" y="688676"/>
                </a:cubicBezTo>
                <a:cubicBezTo>
                  <a:pt x="4779392" y="689608"/>
                  <a:pt x="4787003" y="690490"/>
                  <a:pt x="4794718" y="691321"/>
                </a:cubicBezTo>
                <a:cubicBezTo>
                  <a:pt x="4827285" y="688697"/>
                  <a:pt x="4852197" y="685618"/>
                  <a:pt x="4869455" y="682083"/>
                </a:cubicBezTo>
                <a:cubicBezTo>
                  <a:pt x="4886714" y="678548"/>
                  <a:pt x="4898842" y="675379"/>
                  <a:pt x="4905840" y="672575"/>
                </a:cubicBezTo>
                <a:cubicBezTo>
                  <a:pt x="4909340" y="671173"/>
                  <a:pt x="4912786" y="670602"/>
                  <a:pt x="4916182" y="670862"/>
                </a:cubicBezTo>
                <a:close/>
                <a:moveTo>
                  <a:pt x="5198165" y="668391"/>
                </a:moveTo>
                <a:cubicBezTo>
                  <a:pt x="5208978" y="668391"/>
                  <a:pt x="5218221" y="670697"/>
                  <a:pt x="5225892" y="675307"/>
                </a:cubicBezTo>
                <a:cubicBezTo>
                  <a:pt x="5233565" y="679917"/>
                  <a:pt x="5237103" y="686689"/>
                  <a:pt x="5236507" y="695623"/>
                </a:cubicBezTo>
                <a:cubicBezTo>
                  <a:pt x="5235913" y="704557"/>
                  <a:pt x="5225556" y="705253"/>
                  <a:pt x="5205436" y="697710"/>
                </a:cubicBezTo>
                <a:cubicBezTo>
                  <a:pt x="5194925" y="689091"/>
                  <a:pt x="5188149" y="682050"/>
                  <a:pt x="5185109" y="676587"/>
                </a:cubicBezTo>
                <a:cubicBezTo>
                  <a:pt x="5182069" y="671123"/>
                  <a:pt x="5186421" y="668391"/>
                  <a:pt x="5198165" y="668391"/>
                </a:cubicBezTo>
                <a:close/>
                <a:moveTo>
                  <a:pt x="3349523" y="667800"/>
                </a:moveTo>
                <a:cubicBezTo>
                  <a:pt x="3357690" y="669212"/>
                  <a:pt x="3366793" y="672199"/>
                  <a:pt x="3376831" y="676759"/>
                </a:cubicBezTo>
                <a:cubicBezTo>
                  <a:pt x="3388360" y="682223"/>
                  <a:pt x="3392756" y="688679"/>
                  <a:pt x="3390016" y="696129"/>
                </a:cubicBezTo>
                <a:cubicBezTo>
                  <a:pt x="3387278" y="703579"/>
                  <a:pt x="3385478" y="713104"/>
                  <a:pt x="3384617" y="724705"/>
                </a:cubicBezTo>
                <a:cubicBezTo>
                  <a:pt x="3383757" y="736307"/>
                  <a:pt x="3383327" y="753551"/>
                  <a:pt x="3383327" y="776438"/>
                </a:cubicBezTo>
                <a:cubicBezTo>
                  <a:pt x="3383327" y="798307"/>
                  <a:pt x="3384219" y="818627"/>
                  <a:pt x="3386005" y="837398"/>
                </a:cubicBezTo>
                <a:cubicBezTo>
                  <a:pt x="3387790" y="856169"/>
                  <a:pt x="3387991" y="873431"/>
                  <a:pt x="3386607" y="889184"/>
                </a:cubicBezTo>
                <a:cubicBezTo>
                  <a:pt x="3385223" y="904937"/>
                  <a:pt x="3380248" y="918893"/>
                  <a:pt x="3371679" y="931054"/>
                </a:cubicBezTo>
                <a:cubicBezTo>
                  <a:pt x="3363111" y="943214"/>
                  <a:pt x="3355808" y="944960"/>
                  <a:pt x="3349771" y="936292"/>
                </a:cubicBezTo>
                <a:cubicBezTo>
                  <a:pt x="3343734" y="927623"/>
                  <a:pt x="3338316" y="920453"/>
                  <a:pt x="3333520" y="914781"/>
                </a:cubicBezTo>
                <a:cubicBezTo>
                  <a:pt x="3328723" y="909110"/>
                  <a:pt x="3323202" y="902843"/>
                  <a:pt x="3316957" y="895981"/>
                </a:cubicBezTo>
                <a:cubicBezTo>
                  <a:pt x="3310712" y="889120"/>
                  <a:pt x="3312178" y="886642"/>
                  <a:pt x="3321356" y="888550"/>
                </a:cubicBezTo>
                <a:cubicBezTo>
                  <a:pt x="3330533" y="890457"/>
                  <a:pt x="3338112" y="892031"/>
                  <a:pt x="3344092" y="893271"/>
                </a:cubicBezTo>
                <a:cubicBezTo>
                  <a:pt x="3350072" y="894511"/>
                  <a:pt x="3353582" y="893310"/>
                  <a:pt x="3354621" y="889668"/>
                </a:cubicBezTo>
                <a:cubicBezTo>
                  <a:pt x="3355661" y="886026"/>
                  <a:pt x="3356629" y="878587"/>
                  <a:pt x="3357525" y="867351"/>
                </a:cubicBezTo>
                <a:cubicBezTo>
                  <a:pt x="3358422" y="856116"/>
                  <a:pt x="3358651" y="825352"/>
                  <a:pt x="3358213" y="775061"/>
                </a:cubicBezTo>
                <a:cubicBezTo>
                  <a:pt x="3357776" y="724770"/>
                  <a:pt x="3354177" y="693967"/>
                  <a:pt x="3347415" y="682653"/>
                </a:cubicBezTo>
                <a:cubicBezTo>
                  <a:pt x="3340654" y="671338"/>
                  <a:pt x="3341357" y="666387"/>
                  <a:pt x="3349523" y="667800"/>
                </a:cubicBezTo>
                <a:close/>
                <a:moveTo>
                  <a:pt x="161102" y="662992"/>
                </a:moveTo>
                <a:cubicBezTo>
                  <a:pt x="170997" y="662992"/>
                  <a:pt x="181132" y="665986"/>
                  <a:pt x="191507" y="671973"/>
                </a:cubicBezTo>
                <a:cubicBezTo>
                  <a:pt x="201882" y="677960"/>
                  <a:pt x="205686" y="687206"/>
                  <a:pt x="202918" y="699710"/>
                </a:cubicBezTo>
                <a:cubicBezTo>
                  <a:pt x="200151" y="712215"/>
                  <a:pt x="191045" y="712147"/>
                  <a:pt x="175600" y="699506"/>
                </a:cubicBezTo>
                <a:cubicBezTo>
                  <a:pt x="160156" y="686865"/>
                  <a:pt x="150942" y="677619"/>
                  <a:pt x="147960" y="671769"/>
                </a:cubicBezTo>
                <a:cubicBezTo>
                  <a:pt x="144977" y="665918"/>
                  <a:pt x="149358" y="662992"/>
                  <a:pt x="161102" y="662992"/>
                </a:cubicBezTo>
                <a:close/>
                <a:moveTo>
                  <a:pt x="4712119" y="660304"/>
                </a:moveTo>
                <a:cubicBezTo>
                  <a:pt x="4718256" y="660304"/>
                  <a:pt x="4726104" y="662677"/>
                  <a:pt x="4735662" y="667423"/>
                </a:cubicBezTo>
                <a:cubicBezTo>
                  <a:pt x="4745220" y="672170"/>
                  <a:pt x="4747958" y="677813"/>
                  <a:pt x="4743879" y="684352"/>
                </a:cubicBezTo>
                <a:cubicBezTo>
                  <a:pt x="4739799" y="690891"/>
                  <a:pt x="4737336" y="710760"/>
                  <a:pt x="4736490" y="743957"/>
                </a:cubicBezTo>
                <a:cubicBezTo>
                  <a:pt x="4754329" y="739454"/>
                  <a:pt x="4764865" y="741057"/>
                  <a:pt x="4768099" y="748765"/>
                </a:cubicBezTo>
                <a:cubicBezTo>
                  <a:pt x="4771333" y="756473"/>
                  <a:pt x="4760796" y="763618"/>
                  <a:pt x="4736490" y="770200"/>
                </a:cubicBezTo>
                <a:lnTo>
                  <a:pt x="4736490" y="797948"/>
                </a:lnTo>
                <a:cubicBezTo>
                  <a:pt x="4751748" y="786246"/>
                  <a:pt x="4761413" y="782059"/>
                  <a:pt x="4765486" y="785386"/>
                </a:cubicBezTo>
                <a:cubicBezTo>
                  <a:pt x="4769559" y="788713"/>
                  <a:pt x="4759893" y="799475"/>
                  <a:pt x="4736490" y="817673"/>
                </a:cubicBezTo>
                <a:cubicBezTo>
                  <a:pt x="4736490" y="860292"/>
                  <a:pt x="4736712" y="886216"/>
                  <a:pt x="4737157" y="895444"/>
                </a:cubicBezTo>
                <a:cubicBezTo>
                  <a:pt x="4737601" y="904671"/>
                  <a:pt x="4737114" y="913311"/>
                  <a:pt x="4735694" y="921363"/>
                </a:cubicBezTo>
                <a:cubicBezTo>
                  <a:pt x="4734274" y="929415"/>
                  <a:pt x="4730048" y="936984"/>
                  <a:pt x="4723014" y="944068"/>
                </a:cubicBezTo>
                <a:cubicBezTo>
                  <a:pt x="4715980" y="951152"/>
                  <a:pt x="4709595" y="949255"/>
                  <a:pt x="4703859" y="938378"/>
                </a:cubicBezTo>
                <a:cubicBezTo>
                  <a:pt x="4698123" y="927501"/>
                  <a:pt x="4691078" y="917348"/>
                  <a:pt x="4682725" y="907920"/>
                </a:cubicBezTo>
                <a:cubicBezTo>
                  <a:pt x="4674372" y="898491"/>
                  <a:pt x="4675748" y="895806"/>
                  <a:pt x="4686855" y="899864"/>
                </a:cubicBezTo>
                <a:cubicBezTo>
                  <a:pt x="4697961" y="903922"/>
                  <a:pt x="4704583" y="905951"/>
                  <a:pt x="4706720" y="905951"/>
                </a:cubicBezTo>
                <a:cubicBezTo>
                  <a:pt x="4708498" y="905951"/>
                  <a:pt x="4709831" y="905216"/>
                  <a:pt x="4710721" y="903747"/>
                </a:cubicBezTo>
                <a:cubicBezTo>
                  <a:pt x="4711610" y="902277"/>
                  <a:pt x="4712277" y="899523"/>
                  <a:pt x="4712721" y="895487"/>
                </a:cubicBezTo>
                <a:cubicBezTo>
                  <a:pt x="4713165" y="891450"/>
                  <a:pt x="4713388" y="869793"/>
                  <a:pt x="4713388" y="830515"/>
                </a:cubicBezTo>
                <a:cubicBezTo>
                  <a:pt x="4691892" y="847823"/>
                  <a:pt x="4678079" y="859349"/>
                  <a:pt x="4671948" y="865093"/>
                </a:cubicBezTo>
                <a:cubicBezTo>
                  <a:pt x="4665818" y="870836"/>
                  <a:pt x="4660408" y="872431"/>
                  <a:pt x="4655719" y="869879"/>
                </a:cubicBezTo>
                <a:cubicBezTo>
                  <a:pt x="4651029" y="867326"/>
                  <a:pt x="4645971" y="863042"/>
                  <a:pt x="4640543" y="857026"/>
                </a:cubicBezTo>
                <a:cubicBezTo>
                  <a:pt x="4635115" y="851010"/>
                  <a:pt x="4635051" y="847357"/>
                  <a:pt x="4640350" y="846067"/>
                </a:cubicBezTo>
                <a:cubicBezTo>
                  <a:pt x="4645648" y="844776"/>
                  <a:pt x="4652234" y="842381"/>
                  <a:pt x="4660107" y="838882"/>
                </a:cubicBezTo>
                <a:cubicBezTo>
                  <a:pt x="4667980" y="835383"/>
                  <a:pt x="4685740" y="825424"/>
                  <a:pt x="4713388" y="809004"/>
                </a:cubicBezTo>
                <a:lnTo>
                  <a:pt x="4713388" y="773813"/>
                </a:lnTo>
                <a:cubicBezTo>
                  <a:pt x="4710448" y="774688"/>
                  <a:pt x="4704443" y="775359"/>
                  <a:pt x="4695373" y="775825"/>
                </a:cubicBezTo>
                <a:cubicBezTo>
                  <a:pt x="4686303" y="776291"/>
                  <a:pt x="4677365" y="774713"/>
                  <a:pt x="4668560" y="771092"/>
                </a:cubicBezTo>
                <a:cubicBezTo>
                  <a:pt x="4659755" y="767471"/>
                  <a:pt x="4661631" y="764109"/>
                  <a:pt x="4674185" y="761004"/>
                </a:cubicBezTo>
                <a:cubicBezTo>
                  <a:pt x="4686740" y="757899"/>
                  <a:pt x="4699808" y="753952"/>
                  <a:pt x="4713388" y="749163"/>
                </a:cubicBezTo>
                <a:lnTo>
                  <a:pt x="4713388" y="704894"/>
                </a:lnTo>
                <a:cubicBezTo>
                  <a:pt x="4713388" y="689608"/>
                  <a:pt x="4711362" y="678354"/>
                  <a:pt x="4707311" y="671134"/>
                </a:cubicBezTo>
                <a:cubicBezTo>
                  <a:pt x="4703260" y="663914"/>
                  <a:pt x="4704862" y="660304"/>
                  <a:pt x="4712119" y="660304"/>
                </a:cubicBezTo>
                <a:close/>
                <a:moveTo>
                  <a:pt x="4083484" y="660053"/>
                </a:moveTo>
                <a:cubicBezTo>
                  <a:pt x="4087384" y="660256"/>
                  <a:pt x="4091400" y="660834"/>
                  <a:pt x="4095530" y="661788"/>
                </a:cubicBezTo>
                <a:cubicBezTo>
                  <a:pt x="4103790" y="663695"/>
                  <a:pt x="4111168" y="667416"/>
                  <a:pt x="4117664" y="672952"/>
                </a:cubicBezTo>
                <a:cubicBezTo>
                  <a:pt x="4124160" y="678487"/>
                  <a:pt x="4126572" y="686783"/>
                  <a:pt x="4124902" y="697839"/>
                </a:cubicBezTo>
                <a:cubicBezTo>
                  <a:pt x="4123231" y="708895"/>
                  <a:pt x="4116219" y="710878"/>
                  <a:pt x="4103865" y="703787"/>
                </a:cubicBezTo>
                <a:cubicBezTo>
                  <a:pt x="4091511" y="696695"/>
                  <a:pt x="4081333" y="689142"/>
                  <a:pt x="4073331" y="681126"/>
                </a:cubicBezTo>
                <a:cubicBezTo>
                  <a:pt x="4065186" y="668520"/>
                  <a:pt x="4064784" y="661669"/>
                  <a:pt x="4072126" y="660572"/>
                </a:cubicBezTo>
                <a:cubicBezTo>
                  <a:pt x="4075798" y="660024"/>
                  <a:pt x="4079583" y="659851"/>
                  <a:pt x="4083484" y="660053"/>
                </a:cubicBezTo>
                <a:close/>
                <a:moveTo>
                  <a:pt x="1979682" y="658999"/>
                </a:moveTo>
                <a:cubicBezTo>
                  <a:pt x="1982337" y="658786"/>
                  <a:pt x="1984993" y="659049"/>
                  <a:pt x="1987649" y="659787"/>
                </a:cubicBezTo>
                <a:cubicBezTo>
                  <a:pt x="1992962" y="661264"/>
                  <a:pt x="2000028" y="664849"/>
                  <a:pt x="2008848" y="670542"/>
                </a:cubicBezTo>
                <a:cubicBezTo>
                  <a:pt x="2017667" y="676235"/>
                  <a:pt x="2020388" y="681312"/>
                  <a:pt x="2017011" y="685772"/>
                </a:cubicBezTo>
                <a:cubicBezTo>
                  <a:pt x="2013634" y="690231"/>
                  <a:pt x="2010658" y="695458"/>
                  <a:pt x="2008084" y="701453"/>
                </a:cubicBezTo>
                <a:cubicBezTo>
                  <a:pt x="2005510" y="707447"/>
                  <a:pt x="2001936" y="718908"/>
                  <a:pt x="1997361" y="735837"/>
                </a:cubicBezTo>
                <a:cubicBezTo>
                  <a:pt x="1992786" y="752766"/>
                  <a:pt x="1988054" y="762879"/>
                  <a:pt x="1983164" y="766177"/>
                </a:cubicBezTo>
                <a:cubicBezTo>
                  <a:pt x="1978274" y="769475"/>
                  <a:pt x="1974173" y="767970"/>
                  <a:pt x="1970860" y="761660"/>
                </a:cubicBezTo>
                <a:cubicBezTo>
                  <a:pt x="1961238" y="763467"/>
                  <a:pt x="1945012" y="765998"/>
                  <a:pt x="1922183" y="769253"/>
                </a:cubicBezTo>
                <a:cubicBezTo>
                  <a:pt x="1922183" y="773799"/>
                  <a:pt x="1919902" y="777047"/>
                  <a:pt x="1915342" y="778997"/>
                </a:cubicBezTo>
                <a:cubicBezTo>
                  <a:pt x="1910782" y="780948"/>
                  <a:pt x="1906932" y="775126"/>
                  <a:pt x="1903791" y="761531"/>
                </a:cubicBezTo>
                <a:cubicBezTo>
                  <a:pt x="1900651" y="747937"/>
                  <a:pt x="1897112" y="733614"/>
                  <a:pt x="1893176" y="718564"/>
                </a:cubicBezTo>
                <a:cubicBezTo>
                  <a:pt x="1889240" y="703514"/>
                  <a:pt x="1884966" y="692060"/>
                  <a:pt x="1880356" y="684201"/>
                </a:cubicBezTo>
                <a:cubicBezTo>
                  <a:pt x="1875746" y="676343"/>
                  <a:pt x="1877420" y="672883"/>
                  <a:pt x="1885379" y="673823"/>
                </a:cubicBezTo>
                <a:cubicBezTo>
                  <a:pt x="1893337" y="674762"/>
                  <a:pt x="1898930" y="675214"/>
                  <a:pt x="1902157" y="675178"/>
                </a:cubicBezTo>
                <a:cubicBezTo>
                  <a:pt x="1905383" y="675142"/>
                  <a:pt x="1916457" y="673364"/>
                  <a:pt x="1935379" y="669843"/>
                </a:cubicBezTo>
                <a:cubicBezTo>
                  <a:pt x="1954301" y="666323"/>
                  <a:pt x="1966415" y="663397"/>
                  <a:pt x="1971721" y="661067"/>
                </a:cubicBezTo>
                <a:cubicBezTo>
                  <a:pt x="1974374" y="659902"/>
                  <a:pt x="1977028" y="659213"/>
                  <a:pt x="1979682" y="658999"/>
                </a:cubicBezTo>
                <a:close/>
                <a:moveTo>
                  <a:pt x="5556220" y="658688"/>
                </a:moveTo>
                <a:cubicBezTo>
                  <a:pt x="5558109" y="658630"/>
                  <a:pt x="5560443" y="659015"/>
                  <a:pt x="5563223" y="659841"/>
                </a:cubicBezTo>
                <a:cubicBezTo>
                  <a:pt x="5574344" y="663146"/>
                  <a:pt x="5582694" y="666993"/>
                  <a:pt x="5588273" y="671381"/>
                </a:cubicBezTo>
                <a:cubicBezTo>
                  <a:pt x="5593851" y="675769"/>
                  <a:pt x="5594507" y="680588"/>
                  <a:pt x="5590240" y="685836"/>
                </a:cubicBezTo>
                <a:cubicBezTo>
                  <a:pt x="5585974" y="691085"/>
                  <a:pt x="5580934" y="699517"/>
                  <a:pt x="5575119" y="711132"/>
                </a:cubicBezTo>
                <a:cubicBezTo>
                  <a:pt x="5569304" y="722748"/>
                  <a:pt x="5560732" y="734593"/>
                  <a:pt x="5549403" y="746667"/>
                </a:cubicBezTo>
                <a:cubicBezTo>
                  <a:pt x="5577754" y="745879"/>
                  <a:pt x="5595281" y="742982"/>
                  <a:pt x="5601985" y="737977"/>
                </a:cubicBezTo>
                <a:cubicBezTo>
                  <a:pt x="5608689" y="732972"/>
                  <a:pt x="5616458" y="732399"/>
                  <a:pt x="5625292" y="736256"/>
                </a:cubicBezTo>
                <a:cubicBezTo>
                  <a:pt x="5634126" y="740114"/>
                  <a:pt x="5641234" y="744936"/>
                  <a:pt x="5646620" y="750722"/>
                </a:cubicBezTo>
                <a:cubicBezTo>
                  <a:pt x="5652004" y="756508"/>
                  <a:pt x="5652409" y="761893"/>
                  <a:pt x="5647835" y="766876"/>
                </a:cubicBezTo>
                <a:cubicBezTo>
                  <a:pt x="5643260" y="771860"/>
                  <a:pt x="5640087" y="783676"/>
                  <a:pt x="5638317" y="802325"/>
                </a:cubicBezTo>
                <a:cubicBezTo>
                  <a:pt x="5636545" y="820975"/>
                  <a:pt x="5634986" y="839732"/>
                  <a:pt x="5633638" y="858596"/>
                </a:cubicBezTo>
                <a:cubicBezTo>
                  <a:pt x="5632290" y="877461"/>
                  <a:pt x="5628310" y="893733"/>
                  <a:pt x="5621700" y="907414"/>
                </a:cubicBezTo>
                <a:cubicBezTo>
                  <a:pt x="5615089" y="921095"/>
                  <a:pt x="5604832" y="931495"/>
                  <a:pt x="5590929" y="938615"/>
                </a:cubicBezTo>
                <a:cubicBezTo>
                  <a:pt x="5577026" y="945735"/>
                  <a:pt x="5569547" y="943946"/>
                  <a:pt x="5568493" y="933248"/>
                </a:cubicBezTo>
                <a:cubicBezTo>
                  <a:pt x="5567439" y="922550"/>
                  <a:pt x="5561718" y="910375"/>
                  <a:pt x="5551328" y="896723"/>
                </a:cubicBezTo>
                <a:cubicBezTo>
                  <a:pt x="5540939" y="883071"/>
                  <a:pt x="5542344" y="879443"/>
                  <a:pt x="5555544" y="885839"/>
                </a:cubicBezTo>
                <a:cubicBezTo>
                  <a:pt x="5568745" y="892235"/>
                  <a:pt x="5577962" y="895834"/>
                  <a:pt x="5583196" y="896637"/>
                </a:cubicBezTo>
                <a:cubicBezTo>
                  <a:pt x="5588430" y="897440"/>
                  <a:pt x="5593302" y="892633"/>
                  <a:pt x="5597812" y="882215"/>
                </a:cubicBezTo>
                <a:cubicBezTo>
                  <a:pt x="5602322" y="871797"/>
                  <a:pt x="5605477" y="856019"/>
                  <a:pt x="5607277" y="834881"/>
                </a:cubicBezTo>
                <a:cubicBezTo>
                  <a:pt x="5609076" y="813744"/>
                  <a:pt x="5609976" y="796062"/>
                  <a:pt x="5609976" y="781837"/>
                </a:cubicBezTo>
                <a:cubicBezTo>
                  <a:pt x="5609976" y="769002"/>
                  <a:pt x="5608739" y="761757"/>
                  <a:pt x="5606266" y="760101"/>
                </a:cubicBezTo>
                <a:cubicBezTo>
                  <a:pt x="5603792" y="758444"/>
                  <a:pt x="5597644" y="758849"/>
                  <a:pt x="5587821" y="761316"/>
                </a:cubicBezTo>
                <a:lnTo>
                  <a:pt x="5559685" y="768371"/>
                </a:lnTo>
                <a:cubicBezTo>
                  <a:pt x="5552860" y="769303"/>
                  <a:pt x="5546794" y="767066"/>
                  <a:pt x="5541488" y="761660"/>
                </a:cubicBezTo>
                <a:cubicBezTo>
                  <a:pt x="5527764" y="777248"/>
                  <a:pt x="5513478" y="789243"/>
                  <a:pt x="5498628" y="797647"/>
                </a:cubicBezTo>
                <a:cubicBezTo>
                  <a:pt x="5494915" y="799748"/>
                  <a:pt x="5492121" y="801026"/>
                  <a:pt x="5490243" y="801482"/>
                </a:cubicBezTo>
                <a:lnTo>
                  <a:pt x="5488581" y="800849"/>
                </a:lnTo>
                <a:lnTo>
                  <a:pt x="5488263" y="806412"/>
                </a:lnTo>
                <a:cubicBezTo>
                  <a:pt x="5488057" y="813744"/>
                  <a:pt x="5488178" y="822807"/>
                  <a:pt x="5488626" y="833601"/>
                </a:cubicBezTo>
                <a:cubicBezTo>
                  <a:pt x="5489522" y="855191"/>
                  <a:pt x="5488812" y="871538"/>
                  <a:pt x="5486496" y="882645"/>
                </a:cubicBezTo>
                <a:cubicBezTo>
                  <a:pt x="5484181" y="893751"/>
                  <a:pt x="5481069" y="902685"/>
                  <a:pt x="5477161" y="909447"/>
                </a:cubicBezTo>
                <a:cubicBezTo>
                  <a:pt x="5473253" y="916208"/>
                  <a:pt x="5469069" y="916309"/>
                  <a:pt x="5464610" y="909748"/>
                </a:cubicBezTo>
                <a:cubicBezTo>
                  <a:pt x="5460150" y="903187"/>
                  <a:pt x="5456737" y="897738"/>
                  <a:pt x="5454371" y="893400"/>
                </a:cubicBezTo>
                <a:cubicBezTo>
                  <a:pt x="5452005" y="889062"/>
                  <a:pt x="5449692" y="886717"/>
                  <a:pt x="5447433" y="886366"/>
                </a:cubicBezTo>
                <a:cubicBezTo>
                  <a:pt x="5445175" y="886015"/>
                  <a:pt x="5433951" y="887488"/>
                  <a:pt x="5413759" y="890787"/>
                </a:cubicBezTo>
                <a:cubicBezTo>
                  <a:pt x="5409056" y="910892"/>
                  <a:pt x="5403689" y="916391"/>
                  <a:pt x="5397659" y="907285"/>
                </a:cubicBezTo>
                <a:cubicBezTo>
                  <a:pt x="5391629" y="898179"/>
                  <a:pt x="5388614" y="886054"/>
                  <a:pt x="5388614" y="870911"/>
                </a:cubicBezTo>
                <a:cubicBezTo>
                  <a:pt x="5388614" y="856643"/>
                  <a:pt x="5388173" y="838914"/>
                  <a:pt x="5387291" y="817727"/>
                </a:cubicBezTo>
                <a:cubicBezTo>
                  <a:pt x="5386409" y="796539"/>
                  <a:pt x="5383261" y="781202"/>
                  <a:pt x="5377848" y="771716"/>
                </a:cubicBezTo>
                <a:cubicBezTo>
                  <a:pt x="5372435" y="762230"/>
                  <a:pt x="5373356" y="757487"/>
                  <a:pt x="5380612" y="757487"/>
                </a:cubicBezTo>
                <a:cubicBezTo>
                  <a:pt x="5385402" y="757487"/>
                  <a:pt x="5391001" y="757924"/>
                  <a:pt x="5397411" y="758799"/>
                </a:cubicBezTo>
                <a:cubicBezTo>
                  <a:pt x="5404295" y="750152"/>
                  <a:pt x="5411974" y="736780"/>
                  <a:pt x="5420449" y="718683"/>
                </a:cubicBezTo>
                <a:cubicBezTo>
                  <a:pt x="5428924" y="700585"/>
                  <a:pt x="5431588" y="686327"/>
                  <a:pt x="5428440" y="675909"/>
                </a:cubicBezTo>
                <a:cubicBezTo>
                  <a:pt x="5425292" y="665491"/>
                  <a:pt x="5433219" y="664405"/>
                  <a:pt x="5452220" y="672650"/>
                </a:cubicBezTo>
                <a:cubicBezTo>
                  <a:pt x="5468424" y="680480"/>
                  <a:pt x="5473432" y="687374"/>
                  <a:pt x="5467244" y="693333"/>
                </a:cubicBezTo>
                <a:cubicBezTo>
                  <a:pt x="5461057" y="699291"/>
                  <a:pt x="5454392" y="707626"/>
                  <a:pt x="5447251" y="718338"/>
                </a:cubicBezTo>
                <a:cubicBezTo>
                  <a:pt x="5440109" y="729050"/>
                  <a:pt x="5429168" y="742537"/>
                  <a:pt x="5414426" y="758799"/>
                </a:cubicBezTo>
                <a:cubicBezTo>
                  <a:pt x="5431778" y="756304"/>
                  <a:pt x="5443838" y="752081"/>
                  <a:pt x="5450606" y="746130"/>
                </a:cubicBezTo>
                <a:cubicBezTo>
                  <a:pt x="5457375" y="740178"/>
                  <a:pt x="5464703" y="739124"/>
                  <a:pt x="5472590" y="742968"/>
                </a:cubicBezTo>
                <a:cubicBezTo>
                  <a:pt x="5480477" y="746811"/>
                  <a:pt x="5487378" y="750812"/>
                  <a:pt x="5493293" y="754970"/>
                </a:cubicBezTo>
                <a:cubicBezTo>
                  <a:pt x="5499209" y="759129"/>
                  <a:pt x="5500546" y="764008"/>
                  <a:pt x="5497305" y="769608"/>
                </a:cubicBezTo>
                <a:cubicBezTo>
                  <a:pt x="5494064" y="775208"/>
                  <a:pt x="5491584" y="781876"/>
                  <a:pt x="5489863" y="789613"/>
                </a:cubicBezTo>
                <a:cubicBezTo>
                  <a:pt x="5489433" y="791547"/>
                  <a:pt x="5489084" y="793914"/>
                  <a:pt x="5488818" y="796714"/>
                </a:cubicBezTo>
                <a:lnTo>
                  <a:pt x="5488796" y="797086"/>
                </a:lnTo>
                <a:lnTo>
                  <a:pt x="5489985" y="794352"/>
                </a:lnTo>
                <a:cubicBezTo>
                  <a:pt x="5491777" y="791519"/>
                  <a:pt x="5494485" y="787863"/>
                  <a:pt x="5498112" y="783386"/>
                </a:cubicBezTo>
                <a:cubicBezTo>
                  <a:pt x="5512617" y="765475"/>
                  <a:pt x="5525889" y="745000"/>
                  <a:pt x="5537927" y="721963"/>
                </a:cubicBezTo>
                <a:cubicBezTo>
                  <a:pt x="5549966" y="698925"/>
                  <a:pt x="5554412" y="681986"/>
                  <a:pt x="5551264" y="671145"/>
                </a:cubicBezTo>
                <a:cubicBezTo>
                  <a:pt x="5548903" y="663014"/>
                  <a:pt x="5550555" y="658862"/>
                  <a:pt x="5556220" y="658688"/>
                </a:cubicBezTo>
                <a:close/>
                <a:moveTo>
                  <a:pt x="4449288" y="652248"/>
                </a:moveTo>
                <a:cubicBezTo>
                  <a:pt x="4455125" y="653201"/>
                  <a:pt x="4462574" y="655492"/>
                  <a:pt x="4471637" y="659120"/>
                </a:cubicBezTo>
                <a:cubicBezTo>
                  <a:pt x="4480701" y="662749"/>
                  <a:pt x="4484088" y="667639"/>
                  <a:pt x="4481801" y="673790"/>
                </a:cubicBezTo>
                <a:cubicBezTo>
                  <a:pt x="4479514" y="679942"/>
                  <a:pt x="4477510" y="700184"/>
                  <a:pt x="4475789" y="734514"/>
                </a:cubicBezTo>
                <a:cubicBezTo>
                  <a:pt x="4485598" y="732865"/>
                  <a:pt x="4497866" y="729753"/>
                  <a:pt x="4512593" y="725179"/>
                </a:cubicBezTo>
                <a:cubicBezTo>
                  <a:pt x="4527320" y="720604"/>
                  <a:pt x="4539266" y="722350"/>
                  <a:pt x="4548429" y="730416"/>
                </a:cubicBezTo>
                <a:cubicBezTo>
                  <a:pt x="4557593" y="738483"/>
                  <a:pt x="4556783" y="743685"/>
                  <a:pt x="4545999" y="746022"/>
                </a:cubicBezTo>
                <a:cubicBezTo>
                  <a:pt x="4535215" y="748360"/>
                  <a:pt x="4512708" y="751529"/>
                  <a:pt x="4478478" y="755530"/>
                </a:cubicBezTo>
                <a:cubicBezTo>
                  <a:pt x="4495256" y="779463"/>
                  <a:pt x="4513629" y="800970"/>
                  <a:pt x="4533598" y="820050"/>
                </a:cubicBezTo>
                <a:cubicBezTo>
                  <a:pt x="4553567" y="839130"/>
                  <a:pt x="4571420" y="852226"/>
                  <a:pt x="4587159" y="859338"/>
                </a:cubicBezTo>
                <a:cubicBezTo>
                  <a:pt x="4602897" y="866451"/>
                  <a:pt x="4605364" y="871298"/>
                  <a:pt x="4594558" y="873879"/>
                </a:cubicBezTo>
                <a:cubicBezTo>
                  <a:pt x="4583753" y="876461"/>
                  <a:pt x="4571180" y="877045"/>
                  <a:pt x="4556840" y="875633"/>
                </a:cubicBezTo>
                <a:cubicBezTo>
                  <a:pt x="4542500" y="874220"/>
                  <a:pt x="4532899" y="869631"/>
                  <a:pt x="4528038" y="861866"/>
                </a:cubicBezTo>
                <a:cubicBezTo>
                  <a:pt x="4523176" y="854101"/>
                  <a:pt x="4516508" y="843528"/>
                  <a:pt x="4508033" y="830149"/>
                </a:cubicBezTo>
                <a:cubicBezTo>
                  <a:pt x="4499558" y="816770"/>
                  <a:pt x="4488810" y="795295"/>
                  <a:pt x="4475789" y="765726"/>
                </a:cubicBezTo>
                <a:lnTo>
                  <a:pt x="4475789" y="845185"/>
                </a:lnTo>
                <a:cubicBezTo>
                  <a:pt x="4480120" y="844453"/>
                  <a:pt x="4484909" y="843148"/>
                  <a:pt x="4490158" y="841270"/>
                </a:cubicBezTo>
                <a:cubicBezTo>
                  <a:pt x="4495406" y="839391"/>
                  <a:pt x="4501745" y="841327"/>
                  <a:pt x="4509173" y="847078"/>
                </a:cubicBezTo>
                <a:cubicBezTo>
                  <a:pt x="4516601" y="852828"/>
                  <a:pt x="4516691" y="857786"/>
                  <a:pt x="4509442" y="861952"/>
                </a:cubicBezTo>
                <a:cubicBezTo>
                  <a:pt x="4502193" y="866118"/>
                  <a:pt x="4490975" y="869391"/>
                  <a:pt x="4475789" y="871771"/>
                </a:cubicBezTo>
                <a:cubicBezTo>
                  <a:pt x="4476649" y="890299"/>
                  <a:pt x="4475997" y="909425"/>
                  <a:pt x="4473832" y="929150"/>
                </a:cubicBezTo>
                <a:cubicBezTo>
                  <a:pt x="4471666" y="948875"/>
                  <a:pt x="4466249" y="953704"/>
                  <a:pt x="4457580" y="943637"/>
                </a:cubicBezTo>
                <a:cubicBezTo>
                  <a:pt x="4448912" y="933571"/>
                  <a:pt x="4445703" y="923601"/>
                  <a:pt x="4447955" y="913727"/>
                </a:cubicBezTo>
                <a:cubicBezTo>
                  <a:pt x="4450206" y="903854"/>
                  <a:pt x="4451776" y="890959"/>
                  <a:pt x="4452665" y="875041"/>
                </a:cubicBezTo>
                <a:cubicBezTo>
                  <a:pt x="4441552" y="875944"/>
                  <a:pt x="4430900" y="874758"/>
                  <a:pt x="4420712" y="871481"/>
                </a:cubicBezTo>
                <a:cubicBezTo>
                  <a:pt x="4410523" y="868204"/>
                  <a:pt x="4409426" y="864852"/>
                  <a:pt x="4417421" y="861425"/>
                </a:cubicBezTo>
                <a:cubicBezTo>
                  <a:pt x="4425415" y="857998"/>
                  <a:pt x="4437164" y="854656"/>
                  <a:pt x="4452665" y="851401"/>
                </a:cubicBezTo>
                <a:lnTo>
                  <a:pt x="4452665" y="780568"/>
                </a:lnTo>
                <a:cubicBezTo>
                  <a:pt x="4445137" y="802738"/>
                  <a:pt x="4433561" y="822552"/>
                  <a:pt x="4417937" y="840011"/>
                </a:cubicBezTo>
                <a:cubicBezTo>
                  <a:pt x="4402313" y="857471"/>
                  <a:pt x="4387324" y="869251"/>
                  <a:pt x="4372970" y="875353"/>
                </a:cubicBezTo>
                <a:lnTo>
                  <a:pt x="4364998" y="877954"/>
                </a:lnTo>
                <a:lnTo>
                  <a:pt x="4364952" y="879389"/>
                </a:lnTo>
                <a:cubicBezTo>
                  <a:pt x="4363801" y="900498"/>
                  <a:pt x="4361440" y="915163"/>
                  <a:pt x="4357869" y="923385"/>
                </a:cubicBezTo>
                <a:cubicBezTo>
                  <a:pt x="4353108" y="934349"/>
                  <a:pt x="4347247" y="933814"/>
                  <a:pt x="4340285" y="921783"/>
                </a:cubicBezTo>
                <a:cubicBezTo>
                  <a:pt x="4333323" y="909751"/>
                  <a:pt x="4331419" y="900000"/>
                  <a:pt x="4334574" y="892529"/>
                </a:cubicBezTo>
                <a:cubicBezTo>
                  <a:pt x="4337728" y="885058"/>
                  <a:pt x="4340202" y="872578"/>
                  <a:pt x="4341995" y="855090"/>
                </a:cubicBezTo>
                <a:cubicBezTo>
                  <a:pt x="4343787" y="837602"/>
                  <a:pt x="4344684" y="819932"/>
                  <a:pt x="4344684" y="802078"/>
                </a:cubicBezTo>
                <a:cubicBezTo>
                  <a:pt x="4344684" y="785042"/>
                  <a:pt x="4344304" y="775169"/>
                  <a:pt x="4343544" y="772458"/>
                </a:cubicBezTo>
                <a:cubicBezTo>
                  <a:pt x="4335499" y="785192"/>
                  <a:pt x="4325776" y="796804"/>
                  <a:pt x="4314376" y="807294"/>
                </a:cubicBezTo>
                <a:cubicBezTo>
                  <a:pt x="4302975" y="817784"/>
                  <a:pt x="4291905" y="825625"/>
                  <a:pt x="4281164" y="830816"/>
                </a:cubicBezTo>
                <a:cubicBezTo>
                  <a:pt x="4270423" y="836007"/>
                  <a:pt x="4270294" y="832092"/>
                  <a:pt x="4280776" y="819071"/>
                </a:cubicBezTo>
                <a:cubicBezTo>
                  <a:pt x="4291259" y="806050"/>
                  <a:pt x="4302556" y="791025"/>
                  <a:pt x="4314666" y="773996"/>
                </a:cubicBezTo>
                <a:cubicBezTo>
                  <a:pt x="4326776" y="756967"/>
                  <a:pt x="4337284" y="738268"/>
                  <a:pt x="4346189" y="717897"/>
                </a:cubicBezTo>
                <a:cubicBezTo>
                  <a:pt x="4355095" y="697527"/>
                  <a:pt x="4358870" y="682832"/>
                  <a:pt x="4357514" y="673812"/>
                </a:cubicBezTo>
                <a:cubicBezTo>
                  <a:pt x="4356159" y="664792"/>
                  <a:pt x="4360938" y="662455"/>
                  <a:pt x="4371851" y="666800"/>
                </a:cubicBezTo>
                <a:cubicBezTo>
                  <a:pt x="4382764" y="671145"/>
                  <a:pt x="4389992" y="675293"/>
                  <a:pt x="4393534" y="679243"/>
                </a:cubicBezTo>
                <a:cubicBezTo>
                  <a:pt x="4397075" y="683194"/>
                  <a:pt x="4397366" y="686851"/>
                  <a:pt x="4394405" y="690214"/>
                </a:cubicBezTo>
                <a:cubicBezTo>
                  <a:pt x="4391444" y="693576"/>
                  <a:pt x="4387321" y="700542"/>
                  <a:pt x="4382036" y="711111"/>
                </a:cubicBezTo>
                <a:cubicBezTo>
                  <a:pt x="4376752" y="721680"/>
                  <a:pt x="4366610" y="737784"/>
                  <a:pt x="4351610" y="759423"/>
                </a:cubicBezTo>
                <a:cubicBezTo>
                  <a:pt x="4366008" y="765417"/>
                  <a:pt x="4372070" y="774566"/>
                  <a:pt x="4369797" y="786870"/>
                </a:cubicBezTo>
                <a:cubicBezTo>
                  <a:pt x="4367524" y="799174"/>
                  <a:pt x="4366158" y="822262"/>
                  <a:pt x="4365699" y="856133"/>
                </a:cubicBezTo>
                <a:lnTo>
                  <a:pt x="4365230" y="870726"/>
                </a:lnTo>
                <a:lnTo>
                  <a:pt x="4371937" y="862920"/>
                </a:lnTo>
                <a:cubicBezTo>
                  <a:pt x="4385603" y="848530"/>
                  <a:pt x="4399115" y="831088"/>
                  <a:pt x="4412473" y="810596"/>
                </a:cubicBezTo>
                <a:cubicBezTo>
                  <a:pt x="4425831" y="790104"/>
                  <a:pt x="4435185" y="773792"/>
                  <a:pt x="4440534" y="761660"/>
                </a:cubicBezTo>
                <a:cubicBezTo>
                  <a:pt x="4432015" y="764370"/>
                  <a:pt x="4423440" y="766400"/>
                  <a:pt x="4414807" y="767748"/>
                </a:cubicBezTo>
                <a:cubicBezTo>
                  <a:pt x="4406174" y="769095"/>
                  <a:pt x="4397954" y="766539"/>
                  <a:pt x="4390146" y="760079"/>
                </a:cubicBezTo>
                <a:cubicBezTo>
                  <a:pt x="4382337" y="753619"/>
                  <a:pt x="4383456" y="749786"/>
                  <a:pt x="4393501" y="748582"/>
                </a:cubicBezTo>
                <a:cubicBezTo>
                  <a:pt x="4403547" y="747377"/>
                  <a:pt x="4413789" y="745868"/>
                  <a:pt x="4424229" y="744054"/>
                </a:cubicBezTo>
                <a:cubicBezTo>
                  <a:pt x="4434668" y="742240"/>
                  <a:pt x="4444147" y="740623"/>
                  <a:pt x="4452665" y="739203"/>
                </a:cubicBezTo>
                <a:cubicBezTo>
                  <a:pt x="4452665" y="719371"/>
                  <a:pt x="4452002" y="703697"/>
                  <a:pt x="4450676" y="692182"/>
                </a:cubicBezTo>
                <a:cubicBezTo>
                  <a:pt x="4449349" y="680667"/>
                  <a:pt x="4447327" y="670894"/>
                  <a:pt x="4444610" y="662863"/>
                </a:cubicBezTo>
                <a:cubicBezTo>
                  <a:pt x="4441892" y="654833"/>
                  <a:pt x="4443452" y="651294"/>
                  <a:pt x="4449288" y="652248"/>
                </a:cubicBezTo>
                <a:close/>
                <a:moveTo>
                  <a:pt x="1591788" y="652248"/>
                </a:moveTo>
                <a:cubicBezTo>
                  <a:pt x="1597625" y="653201"/>
                  <a:pt x="1605074" y="655492"/>
                  <a:pt x="1614138" y="659120"/>
                </a:cubicBezTo>
                <a:cubicBezTo>
                  <a:pt x="1623201" y="662749"/>
                  <a:pt x="1626588" y="667639"/>
                  <a:pt x="1624301" y="673790"/>
                </a:cubicBezTo>
                <a:cubicBezTo>
                  <a:pt x="1622014" y="679942"/>
                  <a:pt x="1620010" y="700184"/>
                  <a:pt x="1618289" y="734514"/>
                </a:cubicBezTo>
                <a:cubicBezTo>
                  <a:pt x="1628098" y="732865"/>
                  <a:pt x="1640366" y="729753"/>
                  <a:pt x="1655093" y="725179"/>
                </a:cubicBezTo>
                <a:cubicBezTo>
                  <a:pt x="1669820" y="720604"/>
                  <a:pt x="1681766" y="722350"/>
                  <a:pt x="1690929" y="730416"/>
                </a:cubicBezTo>
                <a:cubicBezTo>
                  <a:pt x="1700093" y="738483"/>
                  <a:pt x="1699282" y="743685"/>
                  <a:pt x="1688499" y="746022"/>
                </a:cubicBezTo>
                <a:cubicBezTo>
                  <a:pt x="1677715" y="748360"/>
                  <a:pt x="1655208" y="751529"/>
                  <a:pt x="1620978" y="755530"/>
                </a:cubicBezTo>
                <a:cubicBezTo>
                  <a:pt x="1637756" y="779463"/>
                  <a:pt x="1656129" y="800970"/>
                  <a:pt x="1676098" y="820050"/>
                </a:cubicBezTo>
                <a:cubicBezTo>
                  <a:pt x="1696067" y="839130"/>
                  <a:pt x="1713920" y="852226"/>
                  <a:pt x="1729659" y="859338"/>
                </a:cubicBezTo>
                <a:cubicBezTo>
                  <a:pt x="1745397" y="866451"/>
                  <a:pt x="1747864" y="871298"/>
                  <a:pt x="1737058" y="873879"/>
                </a:cubicBezTo>
                <a:cubicBezTo>
                  <a:pt x="1726253" y="876461"/>
                  <a:pt x="1713680" y="877045"/>
                  <a:pt x="1699340" y="875633"/>
                </a:cubicBezTo>
                <a:cubicBezTo>
                  <a:pt x="1685000" y="874220"/>
                  <a:pt x="1675399" y="869631"/>
                  <a:pt x="1670537" y="861866"/>
                </a:cubicBezTo>
                <a:cubicBezTo>
                  <a:pt x="1665676" y="854101"/>
                  <a:pt x="1659008" y="843528"/>
                  <a:pt x="1650533" y="830149"/>
                </a:cubicBezTo>
                <a:cubicBezTo>
                  <a:pt x="1642058" y="816770"/>
                  <a:pt x="1631310" y="795295"/>
                  <a:pt x="1618289" y="765726"/>
                </a:cubicBezTo>
                <a:lnTo>
                  <a:pt x="1618289" y="845185"/>
                </a:lnTo>
                <a:cubicBezTo>
                  <a:pt x="1622620" y="844453"/>
                  <a:pt x="1627409" y="843148"/>
                  <a:pt x="1632658" y="841270"/>
                </a:cubicBezTo>
                <a:cubicBezTo>
                  <a:pt x="1637906" y="839391"/>
                  <a:pt x="1644245" y="841327"/>
                  <a:pt x="1651673" y="847078"/>
                </a:cubicBezTo>
                <a:cubicBezTo>
                  <a:pt x="1659101" y="852828"/>
                  <a:pt x="1659191" y="857786"/>
                  <a:pt x="1651942" y="861952"/>
                </a:cubicBezTo>
                <a:cubicBezTo>
                  <a:pt x="1644693" y="866118"/>
                  <a:pt x="1633475" y="869391"/>
                  <a:pt x="1618289" y="871771"/>
                </a:cubicBezTo>
                <a:cubicBezTo>
                  <a:pt x="1619149" y="890299"/>
                  <a:pt x="1618497" y="909425"/>
                  <a:pt x="1616331" y="929150"/>
                </a:cubicBezTo>
                <a:cubicBezTo>
                  <a:pt x="1614166" y="948875"/>
                  <a:pt x="1608749" y="953704"/>
                  <a:pt x="1600080" y="943637"/>
                </a:cubicBezTo>
                <a:cubicBezTo>
                  <a:pt x="1591412" y="933571"/>
                  <a:pt x="1588203" y="923601"/>
                  <a:pt x="1590455" y="913727"/>
                </a:cubicBezTo>
                <a:cubicBezTo>
                  <a:pt x="1592706" y="903854"/>
                  <a:pt x="1594276" y="890959"/>
                  <a:pt x="1595165" y="875041"/>
                </a:cubicBezTo>
                <a:cubicBezTo>
                  <a:pt x="1584052" y="875944"/>
                  <a:pt x="1573401" y="874758"/>
                  <a:pt x="1563212" y="871481"/>
                </a:cubicBezTo>
                <a:cubicBezTo>
                  <a:pt x="1553023" y="868204"/>
                  <a:pt x="1551926" y="864852"/>
                  <a:pt x="1559921" y="861425"/>
                </a:cubicBezTo>
                <a:cubicBezTo>
                  <a:pt x="1567916" y="857998"/>
                  <a:pt x="1579664" y="854656"/>
                  <a:pt x="1595165" y="851401"/>
                </a:cubicBezTo>
                <a:lnTo>
                  <a:pt x="1595165" y="780568"/>
                </a:lnTo>
                <a:cubicBezTo>
                  <a:pt x="1587637" y="802738"/>
                  <a:pt x="1576061" y="822552"/>
                  <a:pt x="1560437" y="840011"/>
                </a:cubicBezTo>
                <a:cubicBezTo>
                  <a:pt x="1544813" y="857471"/>
                  <a:pt x="1529824" y="869251"/>
                  <a:pt x="1515470" y="875353"/>
                </a:cubicBezTo>
                <a:lnTo>
                  <a:pt x="1507498" y="877954"/>
                </a:lnTo>
                <a:lnTo>
                  <a:pt x="1507452" y="879389"/>
                </a:lnTo>
                <a:cubicBezTo>
                  <a:pt x="1506301" y="900498"/>
                  <a:pt x="1503940" y="915163"/>
                  <a:pt x="1500369" y="923385"/>
                </a:cubicBezTo>
                <a:cubicBezTo>
                  <a:pt x="1495608" y="934349"/>
                  <a:pt x="1489747" y="933814"/>
                  <a:pt x="1482785" y="921783"/>
                </a:cubicBezTo>
                <a:cubicBezTo>
                  <a:pt x="1475823" y="909751"/>
                  <a:pt x="1473919" y="900000"/>
                  <a:pt x="1477074" y="892529"/>
                </a:cubicBezTo>
                <a:cubicBezTo>
                  <a:pt x="1480229" y="885058"/>
                  <a:pt x="1482702" y="872578"/>
                  <a:pt x="1484495" y="855090"/>
                </a:cubicBezTo>
                <a:cubicBezTo>
                  <a:pt x="1486288" y="837602"/>
                  <a:pt x="1487184" y="819932"/>
                  <a:pt x="1487184" y="802078"/>
                </a:cubicBezTo>
                <a:cubicBezTo>
                  <a:pt x="1487184" y="785042"/>
                  <a:pt x="1486804" y="775169"/>
                  <a:pt x="1486043" y="772458"/>
                </a:cubicBezTo>
                <a:cubicBezTo>
                  <a:pt x="1477999" y="785192"/>
                  <a:pt x="1468276" y="796804"/>
                  <a:pt x="1456876" y="807294"/>
                </a:cubicBezTo>
                <a:cubicBezTo>
                  <a:pt x="1445475" y="817784"/>
                  <a:pt x="1434404" y="825625"/>
                  <a:pt x="1423664" y="830816"/>
                </a:cubicBezTo>
                <a:cubicBezTo>
                  <a:pt x="1412923" y="836007"/>
                  <a:pt x="1412794" y="832092"/>
                  <a:pt x="1423276" y="819071"/>
                </a:cubicBezTo>
                <a:cubicBezTo>
                  <a:pt x="1433759" y="806050"/>
                  <a:pt x="1445056" y="791025"/>
                  <a:pt x="1457166" y="773996"/>
                </a:cubicBezTo>
                <a:cubicBezTo>
                  <a:pt x="1469276" y="756967"/>
                  <a:pt x="1479784" y="738268"/>
                  <a:pt x="1488690" y="717897"/>
                </a:cubicBezTo>
                <a:cubicBezTo>
                  <a:pt x="1497595" y="697527"/>
                  <a:pt x="1501370" y="682832"/>
                  <a:pt x="1500015" y="673812"/>
                </a:cubicBezTo>
                <a:cubicBezTo>
                  <a:pt x="1498659" y="664792"/>
                  <a:pt x="1503438" y="662455"/>
                  <a:pt x="1514351" y="666800"/>
                </a:cubicBezTo>
                <a:cubicBezTo>
                  <a:pt x="1525264" y="671145"/>
                  <a:pt x="1532492" y="675293"/>
                  <a:pt x="1536034" y="679243"/>
                </a:cubicBezTo>
                <a:cubicBezTo>
                  <a:pt x="1539576" y="683194"/>
                  <a:pt x="1539866" y="686851"/>
                  <a:pt x="1536905" y="690214"/>
                </a:cubicBezTo>
                <a:cubicBezTo>
                  <a:pt x="1533943" y="693576"/>
                  <a:pt x="1529821" y="700542"/>
                  <a:pt x="1524536" y="711111"/>
                </a:cubicBezTo>
                <a:cubicBezTo>
                  <a:pt x="1519252" y="721680"/>
                  <a:pt x="1509110" y="737784"/>
                  <a:pt x="1494110" y="759423"/>
                </a:cubicBezTo>
                <a:cubicBezTo>
                  <a:pt x="1508507" y="765417"/>
                  <a:pt x="1514570" y="774566"/>
                  <a:pt x="1512297" y="786870"/>
                </a:cubicBezTo>
                <a:cubicBezTo>
                  <a:pt x="1510024" y="799174"/>
                  <a:pt x="1508658" y="822262"/>
                  <a:pt x="1508200" y="856133"/>
                </a:cubicBezTo>
                <a:lnTo>
                  <a:pt x="1507731" y="870726"/>
                </a:lnTo>
                <a:lnTo>
                  <a:pt x="1514437" y="862920"/>
                </a:lnTo>
                <a:cubicBezTo>
                  <a:pt x="1528103" y="848530"/>
                  <a:pt x="1541616" y="831088"/>
                  <a:pt x="1554973" y="810596"/>
                </a:cubicBezTo>
                <a:cubicBezTo>
                  <a:pt x="1568331" y="790104"/>
                  <a:pt x="1577685" y="773792"/>
                  <a:pt x="1583033" y="761660"/>
                </a:cubicBezTo>
                <a:cubicBezTo>
                  <a:pt x="1574516" y="764370"/>
                  <a:pt x="1565940" y="766400"/>
                  <a:pt x="1557307" y="767748"/>
                </a:cubicBezTo>
                <a:cubicBezTo>
                  <a:pt x="1548675" y="769095"/>
                  <a:pt x="1540454" y="766539"/>
                  <a:pt x="1532646" y="760079"/>
                </a:cubicBezTo>
                <a:cubicBezTo>
                  <a:pt x="1524838" y="753619"/>
                  <a:pt x="1525956" y="749786"/>
                  <a:pt x="1536001" y="748582"/>
                </a:cubicBezTo>
                <a:cubicBezTo>
                  <a:pt x="1546047" y="747377"/>
                  <a:pt x="1556290" y="745868"/>
                  <a:pt x="1566729" y="744054"/>
                </a:cubicBezTo>
                <a:cubicBezTo>
                  <a:pt x="1577169" y="742240"/>
                  <a:pt x="1586647" y="740623"/>
                  <a:pt x="1595165" y="739203"/>
                </a:cubicBezTo>
                <a:cubicBezTo>
                  <a:pt x="1595165" y="719371"/>
                  <a:pt x="1594502" y="703697"/>
                  <a:pt x="1593176" y="692182"/>
                </a:cubicBezTo>
                <a:cubicBezTo>
                  <a:pt x="1591849" y="680667"/>
                  <a:pt x="1589827" y="670894"/>
                  <a:pt x="1587110" y="662863"/>
                </a:cubicBezTo>
                <a:cubicBezTo>
                  <a:pt x="1584392" y="654833"/>
                  <a:pt x="1585952" y="651294"/>
                  <a:pt x="1591788" y="652248"/>
                </a:cubicBezTo>
                <a:close/>
                <a:moveTo>
                  <a:pt x="2262553" y="649726"/>
                </a:moveTo>
                <a:cubicBezTo>
                  <a:pt x="2264330" y="649522"/>
                  <a:pt x="2266591" y="649713"/>
                  <a:pt x="2269337" y="650301"/>
                </a:cubicBezTo>
                <a:cubicBezTo>
                  <a:pt x="2280322" y="652653"/>
                  <a:pt x="2289346" y="655901"/>
                  <a:pt x="2296408" y="660045"/>
                </a:cubicBezTo>
                <a:cubicBezTo>
                  <a:pt x="2303471" y="664190"/>
                  <a:pt x="2305640" y="670381"/>
                  <a:pt x="2302915" y="678620"/>
                </a:cubicBezTo>
                <a:cubicBezTo>
                  <a:pt x="2300191" y="686858"/>
                  <a:pt x="2298405" y="707289"/>
                  <a:pt x="2297559" y="739913"/>
                </a:cubicBezTo>
                <a:cubicBezTo>
                  <a:pt x="2336005" y="735554"/>
                  <a:pt x="2358631" y="731538"/>
                  <a:pt x="2365435" y="727867"/>
                </a:cubicBezTo>
                <a:cubicBezTo>
                  <a:pt x="2372239" y="724196"/>
                  <a:pt x="2380632" y="724745"/>
                  <a:pt x="2390613" y="729513"/>
                </a:cubicBezTo>
                <a:cubicBezTo>
                  <a:pt x="2400593" y="734281"/>
                  <a:pt x="2408728" y="739809"/>
                  <a:pt x="2415016" y="746097"/>
                </a:cubicBezTo>
                <a:cubicBezTo>
                  <a:pt x="2421304" y="752386"/>
                  <a:pt x="2421932" y="757799"/>
                  <a:pt x="2416898" y="762338"/>
                </a:cubicBezTo>
                <a:cubicBezTo>
                  <a:pt x="2411865" y="766876"/>
                  <a:pt x="2407573" y="786885"/>
                  <a:pt x="2404024" y="822362"/>
                </a:cubicBezTo>
                <a:cubicBezTo>
                  <a:pt x="2400475" y="857840"/>
                  <a:pt x="2397320" y="882717"/>
                  <a:pt x="2394560" y="896992"/>
                </a:cubicBezTo>
                <a:cubicBezTo>
                  <a:pt x="2391799" y="911268"/>
                  <a:pt x="2386156" y="924002"/>
                  <a:pt x="2377631" y="935195"/>
                </a:cubicBezTo>
                <a:cubicBezTo>
                  <a:pt x="2369106" y="946387"/>
                  <a:pt x="2363302" y="947696"/>
                  <a:pt x="2360219" y="939120"/>
                </a:cubicBezTo>
                <a:cubicBezTo>
                  <a:pt x="2357135" y="930545"/>
                  <a:pt x="2354572" y="921966"/>
                  <a:pt x="2352529" y="913383"/>
                </a:cubicBezTo>
                <a:cubicBezTo>
                  <a:pt x="2350485" y="904801"/>
                  <a:pt x="2346596" y="900316"/>
                  <a:pt x="2340859" y="899928"/>
                </a:cubicBezTo>
                <a:cubicBezTo>
                  <a:pt x="2335123" y="899541"/>
                  <a:pt x="2326512" y="899348"/>
                  <a:pt x="2315026" y="899348"/>
                </a:cubicBezTo>
                <a:cubicBezTo>
                  <a:pt x="2304571" y="899348"/>
                  <a:pt x="2272349" y="902825"/>
                  <a:pt x="2218358" y="909780"/>
                </a:cubicBezTo>
                <a:cubicBezTo>
                  <a:pt x="2215318" y="919919"/>
                  <a:pt x="2211625" y="924361"/>
                  <a:pt x="2207280" y="923106"/>
                </a:cubicBezTo>
                <a:cubicBezTo>
                  <a:pt x="2202935" y="921851"/>
                  <a:pt x="2199555" y="915911"/>
                  <a:pt x="2197138" y="905285"/>
                </a:cubicBezTo>
                <a:cubicBezTo>
                  <a:pt x="2194722" y="894658"/>
                  <a:pt x="2192607" y="881186"/>
                  <a:pt x="2190793" y="864867"/>
                </a:cubicBezTo>
                <a:cubicBezTo>
                  <a:pt x="2188979" y="848547"/>
                  <a:pt x="2187175" y="832544"/>
                  <a:pt x="2185383" y="816856"/>
                </a:cubicBezTo>
                <a:cubicBezTo>
                  <a:pt x="2183590" y="801167"/>
                  <a:pt x="2181597" y="788290"/>
                  <a:pt x="2179403" y="778223"/>
                </a:cubicBezTo>
                <a:cubicBezTo>
                  <a:pt x="2177209" y="768156"/>
                  <a:pt x="2174506" y="759255"/>
                  <a:pt x="2171294" y="751518"/>
                </a:cubicBezTo>
                <a:cubicBezTo>
                  <a:pt x="2168081" y="743781"/>
                  <a:pt x="2170530" y="740616"/>
                  <a:pt x="2178639" y="742021"/>
                </a:cubicBezTo>
                <a:cubicBezTo>
                  <a:pt x="2186749" y="743426"/>
                  <a:pt x="2194098" y="745226"/>
                  <a:pt x="2200687" y="747420"/>
                </a:cubicBezTo>
                <a:cubicBezTo>
                  <a:pt x="2207277" y="749614"/>
                  <a:pt x="2215963" y="750496"/>
                  <a:pt x="2226747" y="750066"/>
                </a:cubicBezTo>
                <a:cubicBezTo>
                  <a:pt x="2237531" y="749636"/>
                  <a:pt x="2251635" y="747836"/>
                  <a:pt x="2269058" y="744667"/>
                </a:cubicBezTo>
                <a:cubicBezTo>
                  <a:pt x="2269058" y="723773"/>
                  <a:pt x="2268620" y="707400"/>
                  <a:pt x="2267746" y="695548"/>
                </a:cubicBezTo>
                <a:cubicBezTo>
                  <a:pt x="2266871" y="683696"/>
                  <a:pt x="2264171" y="672604"/>
                  <a:pt x="2259647" y="662272"/>
                </a:cubicBezTo>
                <a:cubicBezTo>
                  <a:pt x="2256254" y="654523"/>
                  <a:pt x="2257223" y="650341"/>
                  <a:pt x="2262553" y="649726"/>
                </a:cubicBezTo>
                <a:close/>
                <a:moveTo>
                  <a:pt x="1156138" y="649587"/>
                </a:moveTo>
                <a:cubicBezTo>
                  <a:pt x="1157699" y="649723"/>
                  <a:pt x="1159614" y="650276"/>
                  <a:pt x="1161883" y="651248"/>
                </a:cubicBezTo>
                <a:cubicBezTo>
                  <a:pt x="1170961" y="655134"/>
                  <a:pt x="1178636" y="660200"/>
                  <a:pt x="1184910" y="666445"/>
                </a:cubicBezTo>
                <a:cubicBezTo>
                  <a:pt x="1191184" y="672690"/>
                  <a:pt x="1192345" y="677763"/>
                  <a:pt x="1188394" y="681663"/>
                </a:cubicBezTo>
                <a:cubicBezTo>
                  <a:pt x="1184444" y="685564"/>
                  <a:pt x="1178059" y="694569"/>
                  <a:pt x="1169240" y="708680"/>
                </a:cubicBezTo>
                <a:cubicBezTo>
                  <a:pt x="1160420" y="722791"/>
                  <a:pt x="1152584" y="735798"/>
                  <a:pt x="1145729" y="747700"/>
                </a:cubicBezTo>
                <a:cubicBezTo>
                  <a:pt x="1155624" y="754569"/>
                  <a:pt x="1159897" y="766163"/>
                  <a:pt x="1158549" y="782482"/>
                </a:cubicBezTo>
                <a:cubicBezTo>
                  <a:pt x="1157202" y="798801"/>
                  <a:pt x="1156527" y="821982"/>
                  <a:pt x="1156527" y="852025"/>
                </a:cubicBezTo>
                <a:cubicBezTo>
                  <a:pt x="1156527" y="881924"/>
                  <a:pt x="1154756" y="903811"/>
                  <a:pt x="1151214" y="917685"/>
                </a:cubicBezTo>
                <a:cubicBezTo>
                  <a:pt x="1147672" y="931559"/>
                  <a:pt x="1142244" y="932746"/>
                  <a:pt x="1134931" y="921245"/>
                </a:cubicBezTo>
                <a:cubicBezTo>
                  <a:pt x="1127617" y="909744"/>
                  <a:pt x="1125087" y="898433"/>
                  <a:pt x="1127337" y="887313"/>
                </a:cubicBezTo>
                <a:cubicBezTo>
                  <a:pt x="1129589" y="876192"/>
                  <a:pt x="1131166" y="863002"/>
                  <a:pt x="1132070" y="847744"/>
                </a:cubicBezTo>
                <a:cubicBezTo>
                  <a:pt x="1132973" y="832486"/>
                  <a:pt x="1134099" y="816045"/>
                  <a:pt x="1135447" y="798421"/>
                </a:cubicBezTo>
                <a:cubicBezTo>
                  <a:pt x="1136795" y="780797"/>
                  <a:pt x="1136358" y="768543"/>
                  <a:pt x="1134135" y="761660"/>
                </a:cubicBezTo>
                <a:cubicBezTo>
                  <a:pt x="1119379" y="784404"/>
                  <a:pt x="1102973" y="801114"/>
                  <a:pt x="1084919" y="811790"/>
                </a:cubicBezTo>
                <a:cubicBezTo>
                  <a:pt x="1066865" y="822466"/>
                  <a:pt x="1063040" y="821129"/>
                  <a:pt x="1073443" y="807778"/>
                </a:cubicBezTo>
                <a:cubicBezTo>
                  <a:pt x="1083847" y="794427"/>
                  <a:pt x="1094473" y="780525"/>
                  <a:pt x="1105322" y="766070"/>
                </a:cubicBezTo>
                <a:cubicBezTo>
                  <a:pt x="1116170" y="751615"/>
                  <a:pt x="1127165" y="732639"/>
                  <a:pt x="1138308" y="709143"/>
                </a:cubicBezTo>
                <a:cubicBezTo>
                  <a:pt x="1149450" y="685646"/>
                  <a:pt x="1153896" y="669151"/>
                  <a:pt x="1151644" y="659658"/>
                </a:cubicBezTo>
                <a:cubicBezTo>
                  <a:pt x="1149956" y="652538"/>
                  <a:pt x="1151453" y="649181"/>
                  <a:pt x="1156138" y="649587"/>
                </a:cubicBezTo>
                <a:close/>
                <a:moveTo>
                  <a:pt x="2983847" y="647715"/>
                </a:moveTo>
                <a:cubicBezTo>
                  <a:pt x="2985553" y="647801"/>
                  <a:pt x="2987638" y="648261"/>
                  <a:pt x="2990101" y="649097"/>
                </a:cubicBezTo>
                <a:cubicBezTo>
                  <a:pt x="2999953" y="652438"/>
                  <a:pt x="3008306" y="656991"/>
                  <a:pt x="3015161" y="662756"/>
                </a:cubicBezTo>
                <a:cubicBezTo>
                  <a:pt x="3022015" y="668520"/>
                  <a:pt x="3023704" y="673389"/>
                  <a:pt x="3020227" y="677361"/>
                </a:cubicBezTo>
                <a:cubicBezTo>
                  <a:pt x="3016749" y="681333"/>
                  <a:pt x="3013533" y="685169"/>
                  <a:pt x="3010579" y="688869"/>
                </a:cubicBezTo>
                <a:cubicBezTo>
                  <a:pt x="3041554" y="721063"/>
                  <a:pt x="3063265" y="742494"/>
                  <a:pt x="3075712" y="753164"/>
                </a:cubicBezTo>
                <a:cubicBezTo>
                  <a:pt x="3088159" y="763833"/>
                  <a:pt x="3100979" y="772910"/>
                  <a:pt x="3114173" y="780396"/>
                </a:cubicBezTo>
                <a:cubicBezTo>
                  <a:pt x="3127366" y="787881"/>
                  <a:pt x="3142419" y="794764"/>
                  <a:pt x="3159334" y="801046"/>
                </a:cubicBezTo>
                <a:cubicBezTo>
                  <a:pt x="3176248" y="807327"/>
                  <a:pt x="3177560" y="812009"/>
                  <a:pt x="3163270" y="815092"/>
                </a:cubicBezTo>
                <a:cubicBezTo>
                  <a:pt x="3148980" y="818175"/>
                  <a:pt x="3133306" y="819247"/>
                  <a:pt x="3116249" y="818308"/>
                </a:cubicBezTo>
                <a:cubicBezTo>
                  <a:pt x="3099191" y="817368"/>
                  <a:pt x="3087188" y="812432"/>
                  <a:pt x="3080240" y="803498"/>
                </a:cubicBezTo>
                <a:cubicBezTo>
                  <a:pt x="3073292" y="794564"/>
                  <a:pt x="3063706" y="782016"/>
                  <a:pt x="3051481" y="765855"/>
                </a:cubicBezTo>
                <a:cubicBezTo>
                  <a:pt x="3039256" y="749693"/>
                  <a:pt x="3022675" y="728054"/>
                  <a:pt x="3001738" y="700937"/>
                </a:cubicBezTo>
                <a:cubicBezTo>
                  <a:pt x="2991886" y="721328"/>
                  <a:pt x="2981300" y="739447"/>
                  <a:pt x="2969978" y="755293"/>
                </a:cubicBezTo>
                <a:cubicBezTo>
                  <a:pt x="2958656" y="771139"/>
                  <a:pt x="2944775" y="787738"/>
                  <a:pt x="2928334" y="805089"/>
                </a:cubicBezTo>
                <a:cubicBezTo>
                  <a:pt x="2911893" y="822441"/>
                  <a:pt x="2892670" y="836190"/>
                  <a:pt x="2870665" y="846336"/>
                </a:cubicBezTo>
                <a:cubicBezTo>
                  <a:pt x="2848660" y="856481"/>
                  <a:pt x="2846089" y="853875"/>
                  <a:pt x="2862954" y="838517"/>
                </a:cubicBezTo>
                <a:cubicBezTo>
                  <a:pt x="2879818" y="823158"/>
                  <a:pt x="2895886" y="806717"/>
                  <a:pt x="2911158" y="789193"/>
                </a:cubicBezTo>
                <a:cubicBezTo>
                  <a:pt x="2926430" y="771670"/>
                  <a:pt x="2939383" y="754712"/>
                  <a:pt x="2950017" y="738321"/>
                </a:cubicBezTo>
                <a:cubicBezTo>
                  <a:pt x="2960650" y="721931"/>
                  <a:pt x="2968652" y="706450"/>
                  <a:pt x="2974022" y="691881"/>
                </a:cubicBezTo>
                <a:cubicBezTo>
                  <a:pt x="2979392" y="677311"/>
                  <a:pt x="2980952" y="665703"/>
                  <a:pt x="2978701" y="657055"/>
                </a:cubicBezTo>
                <a:cubicBezTo>
                  <a:pt x="2977012" y="650570"/>
                  <a:pt x="2978728" y="647456"/>
                  <a:pt x="2983847" y="647715"/>
                </a:cubicBezTo>
                <a:close/>
                <a:moveTo>
                  <a:pt x="488297" y="647715"/>
                </a:moveTo>
                <a:cubicBezTo>
                  <a:pt x="490003" y="647801"/>
                  <a:pt x="492088" y="648261"/>
                  <a:pt x="494552" y="649097"/>
                </a:cubicBezTo>
                <a:cubicBezTo>
                  <a:pt x="504403" y="652438"/>
                  <a:pt x="512756" y="656991"/>
                  <a:pt x="519611" y="662756"/>
                </a:cubicBezTo>
                <a:cubicBezTo>
                  <a:pt x="526465" y="668520"/>
                  <a:pt x="528154" y="673389"/>
                  <a:pt x="524676" y="677361"/>
                </a:cubicBezTo>
                <a:cubicBezTo>
                  <a:pt x="521199" y="681333"/>
                  <a:pt x="517983" y="685169"/>
                  <a:pt x="515029" y="688869"/>
                </a:cubicBezTo>
                <a:cubicBezTo>
                  <a:pt x="546004" y="721063"/>
                  <a:pt x="567715" y="742494"/>
                  <a:pt x="580162" y="753164"/>
                </a:cubicBezTo>
                <a:cubicBezTo>
                  <a:pt x="592609" y="763833"/>
                  <a:pt x="605430" y="772910"/>
                  <a:pt x="618623" y="780396"/>
                </a:cubicBezTo>
                <a:cubicBezTo>
                  <a:pt x="631816" y="787881"/>
                  <a:pt x="646869" y="794764"/>
                  <a:pt x="663783" y="801046"/>
                </a:cubicBezTo>
                <a:cubicBezTo>
                  <a:pt x="680698" y="807327"/>
                  <a:pt x="682010" y="812009"/>
                  <a:pt x="667720" y="815092"/>
                </a:cubicBezTo>
                <a:cubicBezTo>
                  <a:pt x="653430" y="818175"/>
                  <a:pt x="637756" y="819247"/>
                  <a:pt x="620698" y="818308"/>
                </a:cubicBezTo>
                <a:cubicBezTo>
                  <a:pt x="603641" y="817368"/>
                  <a:pt x="591638" y="812432"/>
                  <a:pt x="584690" y="803498"/>
                </a:cubicBezTo>
                <a:cubicBezTo>
                  <a:pt x="577742" y="794564"/>
                  <a:pt x="568156" y="782016"/>
                  <a:pt x="555931" y="765855"/>
                </a:cubicBezTo>
                <a:cubicBezTo>
                  <a:pt x="543706" y="749693"/>
                  <a:pt x="527125" y="728054"/>
                  <a:pt x="506188" y="700937"/>
                </a:cubicBezTo>
                <a:cubicBezTo>
                  <a:pt x="496336" y="721328"/>
                  <a:pt x="485750" y="739447"/>
                  <a:pt x="474428" y="755293"/>
                </a:cubicBezTo>
                <a:cubicBezTo>
                  <a:pt x="463107" y="771139"/>
                  <a:pt x="449225" y="787738"/>
                  <a:pt x="432784" y="805089"/>
                </a:cubicBezTo>
                <a:cubicBezTo>
                  <a:pt x="416343" y="822441"/>
                  <a:pt x="397120" y="836190"/>
                  <a:pt x="375115" y="846336"/>
                </a:cubicBezTo>
                <a:cubicBezTo>
                  <a:pt x="353110" y="856481"/>
                  <a:pt x="350540" y="853875"/>
                  <a:pt x="367404" y="838517"/>
                </a:cubicBezTo>
                <a:cubicBezTo>
                  <a:pt x="384268" y="823158"/>
                  <a:pt x="400336" y="806717"/>
                  <a:pt x="415608" y="789193"/>
                </a:cubicBezTo>
                <a:cubicBezTo>
                  <a:pt x="430881" y="771670"/>
                  <a:pt x="443833" y="754712"/>
                  <a:pt x="454467" y="738321"/>
                </a:cubicBezTo>
                <a:cubicBezTo>
                  <a:pt x="465100" y="721931"/>
                  <a:pt x="473102" y="706450"/>
                  <a:pt x="478472" y="691881"/>
                </a:cubicBezTo>
                <a:cubicBezTo>
                  <a:pt x="483843" y="677311"/>
                  <a:pt x="485402" y="665703"/>
                  <a:pt x="483151" y="657055"/>
                </a:cubicBezTo>
                <a:cubicBezTo>
                  <a:pt x="481462" y="650570"/>
                  <a:pt x="483178" y="647456"/>
                  <a:pt x="488297" y="647715"/>
                </a:cubicBezTo>
                <a:close/>
                <a:moveTo>
                  <a:pt x="5115582" y="647430"/>
                </a:moveTo>
                <a:cubicBezTo>
                  <a:pt x="5117143" y="647143"/>
                  <a:pt x="5119213" y="647175"/>
                  <a:pt x="5121793" y="647526"/>
                </a:cubicBezTo>
                <a:cubicBezTo>
                  <a:pt x="5132111" y="648932"/>
                  <a:pt x="5141360" y="651230"/>
                  <a:pt x="5149541" y="654420"/>
                </a:cubicBezTo>
                <a:cubicBezTo>
                  <a:pt x="5157723" y="657611"/>
                  <a:pt x="5160239" y="662655"/>
                  <a:pt x="5157091" y="669553"/>
                </a:cubicBezTo>
                <a:cubicBezTo>
                  <a:pt x="5153944" y="676451"/>
                  <a:pt x="5156973" y="697201"/>
                  <a:pt x="5166180" y="731804"/>
                </a:cubicBezTo>
                <a:cubicBezTo>
                  <a:pt x="5178283" y="728405"/>
                  <a:pt x="5188726" y="725534"/>
                  <a:pt x="5197509" y="723189"/>
                </a:cubicBezTo>
                <a:cubicBezTo>
                  <a:pt x="5206293" y="720844"/>
                  <a:pt x="5213338" y="723264"/>
                  <a:pt x="5218643" y="730449"/>
                </a:cubicBezTo>
                <a:cubicBezTo>
                  <a:pt x="5223949" y="737633"/>
                  <a:pt x="5220396" y="742831"/>
                  <a:pt x="5207985" y="746044"/>
                </a:cubicBezTo>
                <a:cubicBezTo>
                  <a:pt x="5195573" y="749256"/>
                  <a:pt x="5184234" y="752246"/>
                  <a:pt x="5173966" y="755013"/>
                </a:cubicBezTo>
                <a:cubicBezTo>
                  <a:pt x="5179359" y="771218"/>
                  <a:pt x="5184708" y="786343"/>
                  <a:pt x="5190013" y="800389"/>
                </a:cubicBezTo>
                <a:cubicBezTo>
                  <a:pt x="5195319" y="814436"/>
                  <a:pt x="5199851" y="825768"/>
                  <a:pt x="5203608" y="834387"/>
                </a:cubicBezTo>
                <a:cubicBezTo>
                  <a:pt x="5208957" y="823316"/>
                  <a:pt x="5212975" y="813410"/>
                  <a:pt x="5215664" y="804670"/>
                </a:cubicBezTo>
                <a:cubicBezTo>
                  <a:pt x="5218353" y="795930"/>
                  <a:pt x="5218572" y="787225"/>
                  <a:pt x="5216320" y="778556"/>
                </a:cubicBezTo>
                <a:cubicBezTo>
                  <a:pt x="5214069" y="769888"/>
                  <a:pt x="5217249" y="767264"/>
                  <a:pt x="5225860" y="770684"/>
                </a:cubicBezTo>
                <a:cubicBezTo>
                  <a:pt x="5234471" y="774104"/>
                  <a:pt x="5241921" y="778933"/>
                  <a:pt x="5248209" y="785171"/>
                </a:cubicBezTo>
                <a:cubicBezTo>
                  <a:pt x="5254498" y="791409"/>
                  <a:pt x="5254842" y="797313"/>
                  <a:pt x="5249241" y="802885"/>
                </a:cubicBezTo>
                <a:cubicBezTo>
                  <a:pt x="5243642" y="808456"/>
                  <a:pt x="5239325" y="815583"/>
                  <a:pt x="5236292" y="824266"/>
                </a:cubicBezTo>
                <a:cubicBezTo>
                  <a:pt x="5233259" y="832949"/>
                  <a:pt x="5227778" y="844518"/>
                  <a:pt x="5219848" y="858973"/>
                </a:cubicBezTo>
                <a:cubicBezTo>
                  <a:pt x="5239193" y="887539"/>
                  <a:pt x="5253515" y="904980"/>
                  <a:pt x="5262814" y="911297"/>
                </a:cubicBezTo>
                <a:cubicBezTo>
                  <a:pt x="5272114" y="917614"/>
                  <a:pt x="5277603" y="918241"/>
                  <a:pt x="5279281" y="913179"/>
                </a:cubicBezTo>
                <a:cubicBezTo>
                  <a:pt x="5280959" y="908117"/>
                  <a:pt x="5284400" y="899118"/>
                  <a:pt x="5289606" y="886183"/>
                </a:cubicBezTo>
                <a:cubicBezTo>
                  <a:pt x="5294811" y="873248"/>
                  <a:pt x="5297744" y="878203"/>
                  <a:pt x="5298404" y="901047"/>
                </a:cubicBezTo>
                <a:cubicBezTo>
                  <a:pt x="5299063" y="923891"/>
                  <a:pt x="5300533" y="939891"/>
                  <a:pt x="5302813" y="949047"/>
                </a:cubicBezTo>
                <a:cubicBezTo>
                  <a:pt x="5305093" y="958203"/>
                  <a:pt x="5299347" y="961140"/>
                  <a:pt x="5285572" y="957856"/>
                </a:cubicBezTo>
                <a:cubicBezTo>
                  <a:pt x="5271799" y="954572"/>
                  <a:pt x="5257501" y="945978"/>
                  <a:pt x="5242681" y="932076"/>
                </a:cubicBezTo>
                <a:cubicBezTo>
                  <a:pt x="5227860" y="918173"/>
                  <a:pt x="5213710" y="899613"/>
                  <a:pt x="5200230" y="876396"/>
                </a:cubicBezTo>
                <a:cubicBezTo>
                  <a:pt x="5186894" y="893131"/>
                  <a:pt x="5172407" y="903840"/>
                  <a:pt x="5156769" y="908522"/>
                </a:cubicBezTo>
                <a:cubicBezTo>
                  <a:pt x="5141131" y="913204"/>
                  <a:pt x="5139256" y="910124"/>
                  <a:pt x="5151144" y="899283"/>
                </a:cubicBezTo>
                <a:cubicBezTo>
                  <a:pt x="5163032" y="888442"/>
                  <a:pt x="5175530" y="874080"/>
                  <a:pt x="5188636" y="856198"/>
                </a:cubicBezTo>
                <a:cubicBezTo>
                  <a:pt x="5180764" y="841944"/>
                  <a:pt x="5173676" y="826725"/>
                  <a:pt x="5167373" y="810542"/>
                </a:cubicBezTo>
                <a:cubicBezTo>
                  <a:pt x="5161071" y="794359"/>
                  <a:pt x="5155123" y="777621"/>
                  <a:pt x="5149531" y="760326"/>
                </a:cubicBezTo>
                <a:cubicBezTo>
                  <a:pt x="5133369" y="764700"/>
                  <a:pt x="5118391" y="768267"/>
                  <a:pt x="5104596" y="771028"/>
                </a:cubicBezTo>
                <a:cubicBezTo>
                  <a:pt x="5090801" y="773788"/>
                  <a:pt x="5081078" y="775484"/>
                  <a:pt x="5075428" y="776115"/>
                </a:cubicBezTo>
                <a:lnTo>
                  <a:pt x="5075428" y="826299"/>
                </a:lnTo>
                <a:cubicBezTo>
                  <a:pt x="5090585" y="822212"/>
                  <a:pt x="5101086" y="816691"/>
                  <a:pt x="5106929" y="809736"/>
                </a:cubicBezTo>
                <a:cubicBezTo>
                  <a:pt x="5112773" y="802781"/>
                  <a:pt x="5118566" y="800519"/>
                  <a:pt x="5124310" y="802949"/>
                </a:cubicBezTo>
                <a:cubicBezTo>
                  <a:pt x="5130053" y="805380"/>
                  <a:pt x="5136388" y="808434"/>
                  <a:pt x="5143314" y="812113"/>
                </a:cubicBezTo>
                <a:cubicBezTo>
                  <a:pt x="5150241" y="815791"/>
                  <a:pt x="5152324" y="820021"/>
                  <a:pt x="5149563" y="824804"/>
                </a:cubicBezTo>
                <a:cubicBezTo>
                  <a:pt x="5146802" y="829586"/>
                  <a:pt x="5144985" y="835476"/>
                  <a:pt x="5144110" y="842474"/>
                </a:cubicBezTo>
                <a:cubicBezTo>
                  <a:pt x="5143236" y="849472"/>
                  <a:pt x="5142346" y="860260"/>
                  <a:pt x="5141443" y="874837"/>
                </a:cubicBezTo>
                <a:cubicBezTo>
                  <a:pt x="5140539" y="889413"/>
                  <a:pt x="5137220" y="900760"/>
                  <a:pt x="5131484" y="908877"/>
                </a:cubicBezTo>
                <a:cubicBezTo>
                  <a:pt x="5125748" y="916993"/>
                  <a:pt x="5119269" y="923507"/>
                  <a:pt x="5112049" y="928419"/>
                </a:cubicBezTo>
                <a:cubicBezTo>
                  <a:pt x="5104829" y="933330"/>
                  <a:pt x="5100096" y="931853"/>
                  <a:pt x="5097852" y="923988"/>
                </a:cubicBezTo>
                <a:cubicBezTo>
                  <a:pt x="5095608" y="916122"/>
                  <a:pt x="5089933" y="906647"/>
                  <a:pt x="5080827" y="895562"/>
                </a:cubicBezTo>
                <a:cubicBezTo>
                  <a:pt x="5071721" y="884477"/>
                  <a:pt x="5072993" y="881408"/>
                  <a:pt x="5084645" y="886355"/>
                </a:cubicBezTo>
                <a:cubicBezTo>
                  <a:pt x="5096296" y="891303"/>
                  <a:pt x="5103517" y="893128"/>
                  <a:pt x="5106305" y="891830"/>
                </a:cubicBezTo>
                <a:cubicBezTo>
                  <a:pt x="5109095" y="890532"/>
                  <a:pt x="5111594" y="881562"/>
                  <a:pt x="5113802" y="864920"/>
                </a:cubicBezTo>
                <a:cubicBezTo>
                  <a:pt x="5116011" y="848279"/>
                  <a:pt x="5116824" y="838158"/>
                  <a:pt x="5116243" y="834559"/>
                </a:cubicBezTo>
                <a:cubicBezTo>
                  <a:pt x="5115662" y="830959"/>
                  <a:pt x="5113920" y="830009"/>
                  <a:pt x="5111016" y="831708"/>
                </a:cubicBezTo>
                <a:cubicBezTo>
                  <a:pt x="5108112" y="833408"/>
                  <a:pt x="5102477" y="835648"/>
                  <a:pt x="5094109" y="838430"/>
                </a:cubicBezTo>
                <a:cubicBezTo>
                  <a:pt x="5085742" y="841212"/>
                  <a:pt x="5079357" y="842926"/>
                  <a:pt x="5074954" y="843571"/>
                </a:cubicBezTo>
                <a:cubicBezTo>
                  <a:pt x="5072445" y="862845"/>
                  <a:pt x="5066035" y="880211"/>
                  <a:pt x="5055724" y="895669"/>
                </a:cubicBezTo>
                <a:cubicBezTo>
                  <a:pt x="5045414" y="911128"/>
                  <a:pt x="5031694" y="921905"/>
                  <a:pt x="5014564" y="927999"/>
                </a:cubicBezTo>
                <a:cubicBezTo>
                  <a:pt x="4997435" y="934094"/>
                  <a:pt x="4993904" y="932631"/>
                  <a:pt x="5003970" y="923611"/>
                </a:cubicBezTo>
                <a:cubicBezTo>
                  <a:pt x="5014037" y="914591"/>
                  <a:pt x="5023491" y="902560"/>
                  <a:pt x="5032331" y="887517"/>
                </a:cubicBezTo>
                <a:cubicBezTo>
                  <a:pt x="5041172" y="872474"/>
                  <a:pt x="5046263" y="856094"/>
                  <a:pt x="5047604" y="838377"/>
                </a:cubicBezTo>
                <a:cubicBezTo>
                  <a:pt x="5048945" y="820659"/>
                  <a:pt x="5048959" y="806161"/>
                  <a:pt x="5047647" y="794883"/>
                </a:cubicBezTo>
                <a:cubicBezTo>
                  <a:pt x="5046335" y="783604"/>
                  <a:pt x="5043635" y="774326"/>
                  <a:pt x="5039548" y="767048"/>
                </a:cubicBezTo>
                <a:cubicBezTo>
                  <a:pt x="5035461" y="759771"/>
                  <a:pt x="5037046" y="756132"/>
                  <a:pt x="5044302" y="756132"/>
                </a:cubicBezTo>
                <a:cubicBezTo>
                  <a:pt x="5049981" y="756132"/>
                  <a:pt x="5055878" y="756576"/>
                  <a:pt x="5061994" y="757466"/>
                </a:cubicBezTo>
                <a:cubicBezTo>
                  <a:pt x="5068111" y="758355"/>
                  <a:pt x="5078378" y="757258"/>
                  <a:pt x="5092797" y="754175"/>
                </a:cubicBezTo>
                <a:cubicBezTo>
                  <a:pt x="5107216" y="751091"/>
                  <a:pt x="5123869" y="746330"/>
                  <a:pt x="5142755" y="739892"/>
                </a:cubicBezTo>
                <a:cubicBezTo>
                  <a:pt x="5130408" y="694519"/>
                  <a:pt x="5121248" y="667431"/>
                  <a:pt x="5115275" y="658626"/>
                </a:cubicBezTo>
                <a:cubicBezTo>
                  <a:pt x="5110796" y="652022"/>
                  <a:pt x="5110898" y="648290"/>
                  <a:pt x="5115582" y="647430"/>
                </a:cubicBezTo>
                <a:close/>
                <a:moveTo>
                  <a:pt x="6834991" y="232705"/>
                </a:moveTo>
                <a:cubicBezTo>
                  <a:pt x="6838975" y="232062"/>
                  <a:pt x="6843377" y="232360"/>
                  <a:pt x="6848199" y="233600"/>
                </a:cubicBezTo>
                <a:cubicBezTo>
                  <a:pt x="6857843" y="236081"/>
                  <a:pt x="6864141" y="241298"/>
                  <a:pt x="6867095" y="249249"/>
                </a:cubicBezTo>
                <a:cubicBezTo>
                  <a:pt x="6870050" y="257201"/>
                  <a:pt x="6869633" y="267149"/>
                  <a:pt x="6865848" y="279095"/>
                </a:cubicBezTo>
                <a:cubicBezTo>
                  <a:pt x="6862062" y="291040"/>
                  <a:pt x="6855186" y="302466"/>
                  <a:pt x="6845219" y="313371"/>
                </a:cubicBezTo>
                <a:cubicBezTo>
                  <a:pt x="6835253" y="324277"/>
                  <a:pt x="6825645" y="330214"/>
                  <a:pt x="6816395" y="331182"/>
                </a:cubicBezTo>
                <a:cubicBezTo>
                  <a:pt x="6807146" y="332150"/>
                  <a:pt x="6805339" y="329666"/>
                  <a:pt x="6810975" y="323729"/>
                </a:cubicBezTo>
                <a:cubicBezTo>
                  <a:pt x="6816611" y="317792"/>
                  <a:pt x="6821805" y="311801"/>
                  <a:pt x="6826559" y="305757"/>
                </a:cubicBezTo>
                <a:cubicBezTo>
                  <a:pt x="6831313" y="299712"/>
                  <a:pt x="6835447" y="292474"/>
                  <a:pt x="6838960" y="284042"/>
                </a:cubicBezTo>
                <a:cubicBezTo>
                  <a:pt x="6832636" y="284042"/>
                  <a:pt x="6827319" y="282425"/>
                  <a:pt x="6823011" y="279192"/>
                </a:cubicBezTo>
                <a:cubicBezTo>
                  <a:pt x="6818701" y="275958"/>
                  <a:pt x="6815783" y="271727"/>
                  <a:pt x="6814255" y="266500"/>
                </a:cubicBezTo>
                <a:cubicBezTo>
                  <a:pt x="6812729" y="261273"/>
                  <a:pt x="6812449" y="256391"/>
                  <a:pt x="6813417" y="251852"/>
                </a:cubicBezTo>
                <a:cubicBezTo>
                  <a:pt x="6814385" y="247313"/>
                  <a:pt x="6818013" y="242516"/>
                  <a:pt x="6824301" y="237462"/>
                </a:cubicBezTo>
                <a:cubicBezTo>
                  <a:pt x="6827445" y="234934"/>
                  <a:pt x="6831009" y="233349"/>
                  <a:pt x="6834991" y="232705"/>
                </a:cubicBezTo>
                <a:close/>
                <a:moveTo>
                  <a:pt x="4775676" y="200266"/>
                </a:moveTo>
                <a:cubicBezTo>
                  <a:pt x="4777999" y="200136"/>
                  <a:pt x="4781070" y="200657"/>
                  <a:pt x="4784888" y="201830"/>
                </a:cubicBezTo>
                <a:cubicBezTo>
                  <a:pt x="4800160" y="206519"/>
                  <a:pt x="4811209" y="212061"/>
                  <a:pt x="4818035" y="218457"/>
                </a:cubicBezTo>
                <a:cubicBezTo>
                  <a:pt x="4824862" y="224853"/>
                  <a:pt x="4827124" y="233109"/>
                  <a:pt x="4824822" y="243226"/>
                </a:cubicBezTo>
                <a:cubicBezTo>
                  <a:pt x="4822520" y="253343"/>
                  <a:pt x="4815920" y="254587"/>
                  <a:pt x="4805021" y="246958"/>
                </a:cubicBezTo>
                <a:cubicBezTo>
                  <a:pt x="4794123" y="239329"/>
                  <a:pt x="4784099" y="230015"/>
                  <a:pt x="4774950" y="219016"/>
                </a:cubicBezTo>
                <a:cubicBezTo>
                  <a:pt x="4768465" y="206906"/>
                  <a:pt x="4768707" y="200656"/>
                  <a:pt x="4775676" y="200266"/>
                </a:cubicBezTo>
                <a:close/>
                <a:moveTo>
                  <a:pt x="3042325" y="170688"/>
                </a:moveTo>
                <a:cubicBezTo>
                  <a:pt x="3038276" y="170645"/>
                  <a:pt x="3033702" y="171063"/>
                  <a:pt x="3028604" y="171941"/>
                </a:cubicBezTo>
                <a:cubicBezTo>
                  <a:pt x="3018409" y="173698"/>
                  <a:pt x="3004757" y="175795"/>
                  <a:pt x="2987649" y="178233"/>
                </a:cubicBezTo>
                <a:lnTo>
                  <a:pt x="2987649" y="194796"/>
                </a:lnTo>
                <a:cubicBezTo>
                  <a:pt x="2996841" y="194868"/>
                  <a:pt x="3007772" y="193312"/>
                  <a:pt x="3020442" y="190128"/>
                </a:cubicBezTo>
                <a:cubicBezTo>
                  <a:pt x="3033111" y="186945"/>
                  <a:pt x="3041385" y="188536"/>
                  <a:pt x="3045265" y="194903"/>
                </a:cubicBezTo>
                <a:cubicBezTo>
                  <a:pt x="3049143" y="201270"/>
                  <a:pt x="3042723" y="206246"/>
                  <a:pt x="3026002" y="209832"/>
                </a:cubicBezTo>
                <a:cubicBezTo>
                  <a:pt x="3009281" y="213417"/>
                  <a:pt x="2996497" y="213854"/>
                  <a:pt x="2987649" y="211144"/>
                </a:cubicBezTo>
                <a:lnTo>
                  <a:pt x="2987649" y="231256"/>
                </a:lnTo>
                <a:cubicBezTo>
                  <a:pt x="2997988" y="231256"/>
                  <a:pt x="3009657" y="229453"/>
                  <a:pt x="3022657" y="225846"/>
                </a:cubicBezTo>
                <a:cubicBezTo>
                  <a:pt x="3035656" y="222239"/>
                  <a:pt x="3044318" y="224175"/>
                  <a:pt x="3048642" y="231654"/>
                </a:cubicBezTo>
                <a:cubicBezTo>
                  <a:pt x="3052965" y="239132"/>
                  <a:pt x="3045652" y="243882"/>
                  <a:pt x="3026701" y="245904"/>
                </a:cubicBezTo>
                <a:cubicBezTo>
                  <a:pt x="3007751" y="247926"/>
                  <a:pt x="2994640" y="248041"/>
                  <a:pt x="2987369" y="246249"/>
                </a:cubicBezTo>
                <a:lnTo>
                  <a:pt x="2986294" y="266339"/>
                </a:lnTo>
                <a:cubicBezTo>
                  <a:pt x="2996432" y="266411"/>
                  <a:pt x="3009310" y="265077"/>
                  <a:pt x="3024926" y="262338"/>
                </a:cubicBezTo>
                <a:cubicBezTo>
                  <a:pt x="3040543" y="259599"/>
                  <a:pt x="3050621" y="260481"/>
                  <a:pt x="3055159" y="264984"/>
                </a:cubicBezTo>
                <a:cubicBezTo>
                  <a:pt x="3059698" y="269487"/>
                  <a:pt x="3062376" y="269910"/>
                  <a:pt x="3063193" y="266253"/>
                </a:cubicBezTo>
                <a:cubicBezTo>
                  <a:pt x="3064010" y="262596"/>
                  <a:pt x="3064645" y="256556"/>
                  <a:pt x="3065097" y="248131"/>
                </a:cubicBezTo>
                <a:cubicBezTo>
                  <a:pt x="3065549" y="239706"/>
                  <a:pt x="3065129" y="225427"/>
                  <a:pt x="3063838" y="205293"/>
                </a:cubicBezTo>
                <a:cubicBezTo>
                  <a:pt x="3062548" y="185159"/>
                  <a:pt x="3058902" y="174128"/>
                  <a:pt x="3052901" y="172199"/>
                </a:cubicBezTo>
                <a:cubicBezTo>
                  <a:pt x="3049900" y="171235"/>
                  <a:pt x="3046375" y="170731"/>
                  <a:pt x="3042325" y="170688"/>
                </a:cubicBezTo>
                <a:close/>
                <a:moveTo>
                  <a:pt x="5252942" y="165101"/>
                </a:moveTo>
                <a:cubicBezTo>
                  <a:pt x="5257107" y="165524"/>
                  <a:pt x="5263356" y="169098"/>
                  <a:pt x="5271688" y="175824"/>
                </a:cubicBezTo>
                <a:cubicBezTo>
                  <a:pt x="5283920" y="188959"/>
                  <a:pt x="5287107" y="196667"/>
                  <a:pt x="5281249" y="198947"/>
                </a:cubicBezTo>
                <a:cubicBezTo>
                  <a:pt x="5275391" y="201227"/>
                  <a:pt x="5268034" y="210122"/>
                  <a:pt x="5259179" y="225631"/>
                </a:cubicBezTo>
                <a:cubicBezTo>
                  <a:pt x="5250325" y="241140"/>
                  <a:pt x="5237906" y="256197"/>
                  <a:pt x="5221923" y="270803"/>
                </a:cubicBezTo>
                <a:cubicBezTo>
                  <a:pt x="5205941" y="285408"/>
                  <a:pt x="5192609" y="295500"/>
                  <a:pt x="5181925" y="301078"/>
                </a:cubicBezTo>
                <a:cubicBezTo>
                  <a:pt x="5171242" y="306657"/>
                  <a:pt x="5159343" y="311059"/>
                  <a:pt x="5146229" y="314286"/>
                </a:cubicBezTo>
                <a:cubicBezTo>
                  <a:pt x="5133115" y="317512"/>
                  <a:pt x="5133717" y="314081"/>
                  <a:pt x="5148035" y="303993"/>
                </a:cubicBezTo>
                <a:cubicBezTo>
                  <a:pt x="5162354" y="293905"/>
                  <a:pt x="5178161" y="279995"/>
                  <a:pt x="5195455" y="262263"/>
                </a:cubicBezTo>
                <a:cubicBezTo>
                  <a:pt x="5212749" y="244531"/>
                  <a:pt x="5225613" y="227452"/>
                  <a:pt x="5234045" y="211025"/>
                </a:cubicBezTo>
                <a:cubicBezTo>
                  <a:pt x="5242477" y="194599"/>
                  <a:pt x="5246693" y="182019"/>
                  <a:pt x="5246693" y="173286"/>
                </a:cubicBezTo>
                <a:cubicBezTo>
                  <a:pt x="5246693" y="167406"/>
                  <a:pt x="5248776" y="164678"/>
                  <a:pt x="5252942" y="165101"/>
                </a:cubicBezTo>
                <a:close/>
                <a:moveTo>
                  <a:pt x="4783213" y="164913"/>
                </a:moveTo>
                <a:cubicBezTo>
                  <a:pt x="4786413" y="164099"/>
                  <a:pt x="4792187" y="165026"/>
                  <a:pt x="4800537" y="167693"/>
                </a:cubicBezTo>
                <a:cubicBezTo>
                  <a:pt x="4817236" y="173027"/>
                  <a:pt x="4825585" y="181639"/>
                  <a:pt x="4825585" y="193527"/>
                </a:cubicBezTo>
                <a:cubicBezTo>
                  <a:pt x="4825585" y="206175"/>
                  <a:pt x="4817906" y="208147"/>
                  <a:pt x="4802548" y="199442"/>
                </a:cubicBezTo>
                <a:cubicBezTo>
                  <a:pt x="4792309" y="190121"/>
                  <a:pt x="4785240" y="181165"/>
                  <a:pt x="4781339" y="172576"/>
                </a:cubicBezTo>
                <a:cubicBezTo>
                  <a:pt x="4779389" y="168281"/>
                  <a:pt x="4780013" y="165726"/>
                  <a:pt x="4783213" y="164913"/>
                </a:cubicBezTo>
                <a:close/>
                <a:moveTo>
                  <a:pt x="5507093" y="157153"/>
                </a:moveTo>
                <a:lnTo>
                  <a:pt x="5455967" y="169409"/>
                </a:lnTo>
                <a:lnTo>
                  <a:pt x="5461587" y="172264"/>
                </a:lnTo>
                <a:cubicBezTo>
                  <a:pt x="5473339" y="178839"/>
                  <a:pt x="5478222" y="184374"/>
                  <a:pt x="5476236" y="188870"/>
                </a:cubicBezTo>
                <a:cubicBezTo>
                  <a:pt x="5474250" y="193365"/>
                  <a:pt x="5471644" y="197105"/>
                  <a:pt x="5468417" y="200087"/>
                </a:cubicBezTo>
                <a:lnTo>
                  <a:pt x="5508749" y="228546"/>
                </a:lnTo>
                <a:lnTo>
                  <a:pt x="5508749" y="178685"/>
                </a:lnTo>
                <a:cubicBezTo>
                  <a:pt x="5508749" y="166166"/>
                  <a:pt x="5508197" y="158988"/>
                  <a:pt x="5507093" y="157153"/>
                </a:cubicBezTo>
                <a:close/>
                <a:moveTo>
                  <a:pt x="3733425" y="151408"/>
                </a:moveTo>
                <a:cubicBezTo>
                  <a:pt x="3735743" y="151719"/>
                  <a:pt x="3738548" y="152354"/>
                  <a:pt x="3741839" y="153313"/>
                </a:cubicBezTo>
                <a:cubicBezTo>
                  <a:pt x="3755003" y="157149"/>
                  <a:pt x="3764479" y="162961"/>
                  <a:pt x="3770265" y="170747"/>
                </a:cubicBezTo>
                <a:cubicBezTo>
                  <a:pt x="3776051" y="178534"/>
                  <a:pt x="3777479" y="188113"/>
                  <a:pt x="3774546" y="199485"/>
                </a:cubicBezTo>
                <a:cubicBezTo>
                  <a:pt x="3771613" y="210857"/>
                  <a:pt x="3762368" y="208175"/>
                  <a:pt x="3746808" y="191440"/>
                </a:cubicBezTo>
                <a:cubicBezTo>
                  <a:pt x="3735121" y="175250"/>
                  <a:pt x="3728080" y="163889"/>
                  <a:pt x="3725685" y="157357"/>
                </a:cubicBezTo>
                <a:cubicBezTo>
                  <a:pt x="3723889" y="152458"/>
                  <a:pt x="3726469" y="150475"/>
                  <a:pt x="3733425" y="151408"/>
                </a:cubicBezTo>
                <a:close/>
                <a:moveTo>
                  <a:pt x="4380283" y="142311"/>
                </a:moveTo>
                <a:cubicBezTo>
                  <a:pt x="4373543" y="143171"/>
                  <a:pt x="4361734" y="144784"/>
                  <a:pt x="4344856" y="147150"/>
                </a:cubicBezTo>
                <a:cubicBezTo>
                  <a:pt x="4347494" y="170453"/>
                  <a:pt x="4349269" y="189831"/>
                  <a:pt x="4350179" y="205282"/>
                </a:cubicBezTo>
                <a:cubicBezTo>
                  <a:pt x="4351090" y="220734"/>
                  <a:pt x="4351933" y="233894"/>
                  <a:pt x="4352707" y="244764"/>
                </a:cubicBezTo>
                <a:cubicBezTo>
                  <a:pt x="4359189" y="244764"/>
                  <a:pt x="4371364" y="243983"/>
                  <a:pt x="4389231" y="242420"/>
                </a:cubicBezTo>
                <a:cubicBezTo>
                  <a:pt x="4389231" y="200403"/>
                  <a:pt x="4388350" y="174325"/>
                  <a:pt x="4386586" y="164187"/>
                </a:cubicBezTo>
                <a:cubicBezTo>
                  <a:pt x="4384822" y="154048"/>
                  <a:pt x="4382721" y="146756"/>
                  <a:pt x="4380283" y="142311"/>
                </a:cubicBezTo>
                <a:close/>
                <a:moveTo>
                  <a:pt x="2599108" y="142311"/>
                </a:moveTo>
                <a:cubicBezTo>
                  <a:pt x="2592368" y="143171"/>
                  <a:pt x="2580559" y="144784"/>
                  <a:pt x="2563681" y="147150"/>
                </a:cubicBezTo>
                <a:cubicBezTo>
                  <a:pt x="2566319" y="170453"/>
                  <a:pt x="2568094" y="189831"/>
                  <a:pt x="2569004" y="205282"/>
                </a:cubicBezTo>
                <a:cubicBezTo>
                  <a:pt x="2569915" y="220734"/>
                  <a:pt x="2570757" y="233894"/>
                  <a:pt x="2571532" y="244764"/>
                </a:cubicBezTo>
                <a:cubicBezTo>
                  <a:pt x="2578014" y="244764"/>
                  <a:pt x="2590189" y="243983"/>
                  <a:pt x="2608056" y="242420"/>
                </a:cubicBezTo>
                <a:cubicBezTo>
                  <a:pt x="2608056" y="200403"/>
                  <a:pt x="2607174" y="174325"/>
                  <a:pt x="2605411" y="164187"/>
                </a:cubicBezTo>
                <a:cubicBezTo>
                  <a:pt x="2603647" y="154048"/>
                  <a:pt x="2601546" y="146756"/>
                  <a:pt x="2599108" y="142311"/>
                </a:cubicBezTo>
                <a:close/>
                <a:moveTo>
                  <a:pt x="4447008" y="135556"/>
                </a:moveTo>
                <a:cubicBezTo>
                  <a:pt x="4429929" y="137320"/>
                  <a:pt x="4415675" y="138833"/>
                  <a:pt x="4404246" y="140095"/>
                </a:cubicBezTo>
                <a:cubicBezTo>
                  <a:pt x="4406841" y="141056"/>
                  <a:pt x="4408390" y="142522"/>
                  <a:pt x="4408892" y="144494"/>
                </a:cubicBezTo>
                <a:cubicBezTo>
                  <a:pt x="4409394" y="146466"/>
                  <a:pt x="4409645" y="150635"/>
                  <a:pt x="4409645" y="157002"/>
                </a:cubicBezTo>
                <a:cubicBezTo>
                  <a:pt x="4415108" y="157088"/>
                  <a:pt x="4421683" y="155758"/>
                  <a:pt x="4429370" y="153012"/>
                </a:cubicBezTo>
                <a:cubicBezTo>
                  <a:pt x="4437056" y="150266"/>
                  <a:pt x="4443115" y="152309"/>
                  <a:pt x="4447546" y="159142"/>
                </a:cubicBezTo>
                <a:cubicBezTo>
                  <a:pt x="4451977" y="165976"/>
                  <a:pt x="4449077" y="170504"/>
                  <a:pt x="4438845" y="172726"/>
                </a:cubicBezTo>
                <a:cubicBezTo>
                  <a:pt x="4428613" y="174949"/>
                  <a:pt x="4418880" y="176060"/>
                  <a:pt x="4409645" y="176060"/>
                </a:cubicBezTo>
                <a:lnTo>
                  <a:pt x="4409645" y="194796"/>
                </a:lnTo>
                <a:cubicBezTo>
                  <a:pt x="4415065" y="194896"/>
                  <a:pt x="4421164" y="193796"/>
                  <a:pt x="4427939" y="191494"/>
                </a:cubicBezTo>
                <a:cubicBezTo>
                  <a:pt x="4434715" y="189192"/>
                  <a:pt x="4440333" y="191150"/>
                  <a:pt x="4444793" y="197366"/>
                </a:cubicBezTo>
                <a:cubicBezTo>
                  <a:pt x="4449252" y="203583"/>
                  <a:pt x="4447091" y="208111"/>
                  <a:pt x="4438307" y="210950"/>
                </a:cubicBezTo>
                <a:cubicBezTo>
                  <a:pt x="4429524" y="213789"/>
                  <a:pt x="4419970" y="215209"/>
                  <a:pt x="4409645" y="215209"/>
                </a:cubicBezTo>
                <a:lnTo>
                  <a:pt x="4409645" y="239344"/>
                </a:lnTo>
                <a:lnTo>
                  <a:pt x="4446126" y="235773"/>
                </a:lnTo>
                <a:cubicBezTo>
                  <a:pt x="4447790" y="218178"/>
                  <a:pt x="4448847" y="198764"/>
                  <a:pt x="4449299" y="177534"/>
                </a:cubicBezTo>
                <a:cubicBezTo>
                  <a:pt x="4449751" y="156303"/>
                  <a:pt x="4448987" y="142311"/>
                  <a:pt x="4447008" y="135556"/>
                </a:cubicBezTo>
                <a:close/>
                <a:moveTo>
                  <a:pt x="2665833" y="135556"/>
                </a:moveTo>
                <a:cubicBezTo>
                  <a:pt x="2648754" y="137320"/>
                  <a:pt x="2634500" y="138833"/>
                  <a:pt x="2623071" y="140095"/>
                </a:cubicBezTo>
                <a:cubicBezTo>
                  <a:pt x="2625666" y="141056"/>
                  <a:pt x="2627215" y="142522"/>
                  <a:pt x="2627717" y="144494"/>
                </a:cubicBezTo>
                <a:cubicBezTo>
                  <a:pt x="2628219" y="146466"/>
                  <a:pt x="2628470" y="150635"/>
                  <a:pt x="2628470" y="157002"/>
                </a:cubicBezTo>
                <a:cubicBezTo>
                  <a:pt x="2633933" y="157088"/>
                  <a:pt x="2640508" y="155758"/>
                  <a:pt x="2648195" y="153012"/>
                </a:cubicBezTo>
                <a:cubicBezTo>
                  <a:pt x="2655881" y="150266"/>
                  <a:pt x="2661940" y="152309"/>
                  <a:pt x="2666371" y="159142"/>
                </a:cubicBezTo>
                <a:cubicBezTo>
                  <a:pt x="2670802" y="165976"/>
                  <a:pt x="2667902" y="170504"/>
                  <a:pt x="2657670" y="172726"/>
                </a:cubicBezTo>
                <a:cubicBezTo>
                  <a:pt x="2647438" y="174949"/>
                  <a:pt x="2637705" y="176060"/>
                  <a:pt x="2628470" y="176060"/>
                </a:cubicBezTo>
                <a:lnTo>
                  <a:pt x="2628470" y="194796"/>
                </a:lnTo>
                <a:cubicBezTo>
                  <a:pt x="2633890" y="194896"/>
                  <a:pt x="2639988" y="193796"/>
                  <a:pt x="2646764" y="191494"/>
                </a:cubicBezTo>
                <a:cubicBezTo>
                  <a:pt x="2653540" y="189192"/>
                  <a:pt x="2659158" y="191150"/>
                  <a:pt x="2663617" y="197366"/>
                </a:cubicBezTo>
                <a:cubicBezTo>
                  <a:pt x="2668077" y="203583"/>
                  <a:pt x="2665916" y="208111"/>
                  <a:pt x="2657132" y="210950"/>
                </a:cubicBezTo>
                <a:cubicBezTo>
                  <a:pt x="2648349" y="213789"/>
                  <a:pt x="2638795" y="215209"/>
                  <a:pt x="2628470" y="215209"/>
                </a:cubicBezTo>
                <a:lnTo>
                  <a:pt x="2628470" y="239344"/>
                </a:lnTo>
                <a:lnTo>
                  <a:pt x="2664951" y="235773"/>
                </a:lnTo>
                <a:cubicBezTo>
                  <a:pt x="2666615" y="218178"/>
                  <a:pt x="2667672" y="198764"/>
                  <a:pt x="2668124" y="177534"/>
                </a:cubicBezTo>
                <a:cubicBezTo>
                  <a:pt x="2668576" y="156303"/>
                  <a:pt x="2667812" y="142311"/>
                  <a:pt x="2665833" y="135556"/>
                </a:cubicBezTo>
                <a:close/>
                <a:moveTo>
                  <a:pt x="1245526" y="133862"/>
                </a:moveTo>
                <a:cubicBezTo>
                  <a:pt x="1243967" y="133841"/>
                  <a:pt x="1241959" y="134151"/>
                  <a:pt x="1239503" y="134793"/>
                </a:cubicBezTo>
                <a:cubicBezTo>
                  <a:pt x="1234592" y="136076"/>
                  <a:pt x="1226278" y="137865"/>
                  <a:pt x="1214562" y="140160"/>
                </a:cubicBezTo>
                <a:cubicBezTo>
                  <a:pt x="1215422" y="149552"/>
                  <a:pt x="1216240" y="160566"/>
                  <a:pt x="1217014" y="173199"/>
                </a:cubicBezTo>
                <a:cubicBezTo>
                  <a:pt x="1225475" y="172368"/>
                  <a:pt x="1234617" y="170819"/>
                  <a:pt x="1244440" y="168553"/>
                </a:cubicBezTo>
                <a:cubicBezTo>
                  <a:pt x="1248713" y="147502"/>
                  <a:pt x="1250187" y="136291"/>
                  <a:pt x="1248860" y="134922"/>
                </a:cubicBezTo>
                <a:cubicBezTo>
                  <a:pt x="1248197" y="134237"/>
                  <a:pt x="1247086" y="133884"/>
                  <a:pt x="1245526" y="133862"/>
                </a:cubicBezTo>
                <a:close/>
                <a:moveTo>
                  <a:pt x="4518035" y="127716"/>
                </a:moveTo>
                <a:cubicBezTo>
                  <a:pt x="4513919" y="126648"/>
                  <a:pt x="4498482" y="127999"/>
                  <a:pt x="4471724" y="131771"/>
                </a:cubicBezTo>
                <a:cubicBezTo>
                  <a:pt x="4480729" y="138711"/>
                  <a:pt x="4483852" y="144662"/>
                  <a:pt x="4481091" y="149624"/>
                </a:cubicBezTo>
                <a:cubicBezTo>
                  <a:pt x="4478331" y="154586"/>
                  <a:pt x="4476061" y="163520"/>
                  <a:pt x="4474283" y="176426"/>
                </a:cubicBezTo>
                <a:cubicBezTo>
                  <a:pt x="4472505" y="189332"/>
                  <a:pt x="4470756" y="208053"/>
                  <a:pt x="4469035" y="232589"/>
                </a:cubicBezTo>
                <a:cubicBezTo>
                  <a:pt x="4482715" y="230783"/>
                  <a:pt x="4492484" y="230901"/>
                  <a:pt x="4498343" y="232944"/>
                </a:cubicBezTo>
                <a:cubicBezTo>
                  <a:pt x="4504201" y="234988"/>
                  <a:pt x="4507692" y="237913"/>
                  <a:pt x="4508818" y="241721"/>
                </a:cubicBezTo>
                <a:cubicBezTo>
                  <a:pt x="4509944" y="245528"/>
                  <a:pt x="4512116" y="240233"/>
                  <a:pt x="4515336" y="225835"/>
                </a:cubicBezTo>
                <a:cubicBezTo>
                  <a:pt x="4518555" y="211438"/>
                  <a:pt x="4520839" y="196563"/>
                  <a:pt x="4522187" y="181212"/>
                </a:cubicBezTo>
                <a:cubicBezTo>
                  <a:pt x="4523535" y="165861"/>
                  <a:pt x="4524209" y="152865"/>
                  <a:pt x="4524209" y="142225"/>
                </a:cubicBezTo>
                <a:cubicBezTo>
                  <a:pt x="4524209" y="133620"/>
                  <a:pt x="4522151" y="128784"/>
                  <a:pt x="4518035" y="127716"/>
                </a:cubicBezTo>
                <a:close/>
                <a:moveTo>
                  <a:pt x="2736860" y="127716"/>
                </a:moveTo>
                <a:cubicBezTo>
                  <a:pt x="2732745" y="126648"/>
                  <a:pt x="2717307" y="127999"/>
                  <a:pt x="2690548" y="131771"/>
                </a:cubicBezTo>
                <a:cubicBezTo>
                  <a:pt x="2699554" y="138711"/>
                  <a:pt x="2702677" y="144662"/>
                  <a:pt x="2699916" y="149624"/>
                </a:cubicBezTo>
                <a:cubicBezTo>
                  <a:pt x="2697156" y="154586"/>
                  <a:pt x="2694886" y="163520"/>
                  <a:pt x="2693108" y="176426"/>
                </a:cubicBezTo>
                <a:cubicBezTo>
                  <a:pt x="2691330" y="189332"/>
                  <a:pt x="2689580" y="208053"/>
                  <a:pt x="2687860" y="232589"/>
                </a:cubicBezTo>
                <a:cubicBezTo>
                  <a:pt x="2701540" y="230783"/>
                  <a:pt x="2711310" y="230901"/>
                  <a:pt x="2717167" y="232944"/>
                </a:cubicBezTo>
                <a:cubicBezTo>
                  <a:pt x="2723025" y="234988"/>
                  <a:pt x="2726517" y="237913"/>
                  <a:pt x="2727643" y="241721"/>
                </a:cubicBezTo>
                <a:cubicBezTo>
                  <a:pt x="2728769" y="245528"/>
                  <a:pt x="2730941" y="240233"/>
                  <a:pt x="2734161" y="225835"/>
                </a:cubicBezTo>
                <a:cubicBezTo>
                  <a:pt x="2737380" y="211438"/>
                  <a:pt x="2739664" y="196563"/>
                  <a:pt x="2741012" y="181212"/>
                </a:cubicBezTo>
                <a:cubicBezTo>
                  <a:pt x="2742360" y="165861"/>
                  <a:pt x="2743034" y="152865"/>
                  <a:pt x="2743034" y="142225"/>
                </a:cubicBezTo>
                <a:cubicBezTo>
                  <a:pt x="2743034" y="133620"/>
                  <a:pt x="2740976" y="128784"/>
                  <a:pt x="2736860" y="127716"/>
                </a:cubicBezTo>
                <a:close/>
                <a:moveTo>
                  <a:pt x="245672" y="125104"/>
                </a:moveTo>
                <a:cubicBezTo>
                  <a:pt x="261853" y="124020"/>
                  <a:pt x="275424" y="126393"/>
                  <a:pt x="286389" y="132222"/>
                </a:cubicBezTo>
                <a:cubicBezTo>
                  <a:pt x="301009" y="139995"/>
                  <a:pt x="307448" y="146993"/>
                  <a:pt x="305706" y="153216"/>
                </a:cubicBezTo>
                <a:cubicBezTo>
                  <a:pt x="303963" y="159440"/>
                  <a:pt x="296929" y="162104"/>
                  <a:pt x="284604" y="161207"/>
                </a:cubicBezTo>
                <a:cubicBezTo>
                  <a:pt x="272279" y="160311"/>
                  <a:pt x="254959" y="159863"/>
                  <a:pt x="232646" y="159863"/>
                </a:cubicBezTo>
                <a:cubicBezTo>
                  <a:pt x="210361" y="159863"/>
                  <a:pt x="186420" y="160985"/>
                  <a:pt x="160823" y="163229"/>
                </a:cubicBezTo>
                <a:cubicBezTo>
                  <a:pt x="135225" y="165474"/>
                  <a:pt x="113802" y="168145"/>
                  <a:pt x="96550" y="171242"/>
                </a:cubicBezTo>
                <a:cubicBezTo>
                  <a:pt x="79299" y="174340"/>
                  <a:pt x="64242" y="177265"/>
                  <a:pt x="51378" y="180018"/>
                </a:cubicBezTo>
                <a:cubicBezTo>
                  <a:pt x="38515" y="182772"/>
                  <a:pt x="25129" y="179782"/>
                  <a:pt x="11219" y="171048"/>
                </a:cubicBezTo>
                <a:cubicBezTo>
                  <a:pt x="-1386" y="157181"/>
                  <a:pt x="-2283" y="150933"/>
                  <a:pt x="8530" y="152302"/>
                </a:cubicBezTo>
                <a:cubicBezTo>
                  <a:pt x="19343" y="153672"/>
                  <a:pt x="37867" y="153242"/>
                  <a:pt x="64102" y="151012"/>
                </a:cubicBezTo>
                <a:cubicBezTo>
                  <a:pt x="90337" y="148782"/>
                  <a:pt x="118343" y="145408"/>
                  <a:pt x="148121" y="140891"/>
                </a:cubicBezTo>
                <a:cubicBezTo>
                  <a:pt x="177898" y="136374"/>
                  <a:pt x="204732" y="131857"/>
                  <a:pt x="228624" y="127339"/>
                </a:cubicBezTo>
                <a:cubicBezTo>
                  <a:pt x="234596" y="126210"/>
                  <a:pt x="240279" y="125465"/>
                  <a:pt x="245672" y="125104"/>
                </a:cubicBezTo>
                <a:close/>
                <a:moveTo>
                  <a:pt x="3657293" y="124081"/>
                </a:moveTo>
                <a:cubicBezTo>
                  <a:pt x="3652367" y="124518"/>
                  <a:pt x="3639830" y="126744"/>
                  <a:pt x="3619682" y="130760"/>
                </a:cubicBezTo>
                <a:lnTo>
                  <a:pt x="3620865" y="169156"/>
                </a:lnTo>
                <a:cubicBezTo>
                  <a:pt x="3628795" y="168410"/>
                  <a:pt x="3635395" y="166646"/>
                  <a:pt x="3640665" y="163864"/>
                </a:cubicBezTo>
                <a:cubicBezTo>
                  <a:pt x="3645935" y="161082"/>
                  <a:pt x="3651629" y="162699"/>
                  <a:pt x="3657745" y="168715"/>
                </a:cubicBezTo>
                <a:cubicBezTo>
                  <a:pt x="3663861" y="174730"/>
                  <a:pt x="3662104" y="179706"/>
                  <a:pt x="3652475" y="183643"/>
                </a:cubicBezTo>
                <a:cubicBezTo>
                  <a:pt x="3642845" y="187579"/>
                  <a:pt x="3632366" y="189547"/>
                  <a:pt x="3621037" y="189547"/>
                </a:cubicBezTo>
                <a:lnTo>
                  <a:pt x="3622199" y="224480"/>
                </a:lnTo>
                <a:cubicBezTo>
                  <a:pt x="3626730" y="224609"/>
                  <a:pt x="3633485" y="222842"/>
                  <a:pt x="3642461" y="219178"/>
                </a:cubicBezTo>
                <a:cubicBezTo>
                  <a:pt x="3651439" y="215514"/>
                  <a:pt x="3657458" y="215707"/>
                  <a:pt x="3660519" y="219759"/>
                </a:cubicBezTo>
                <a:cubicBezTo>
                  <a:pt x="3663581" y="223810"/>
                  <a:pt x="3665836" y="223552"/>
                  <a:pt x="3667284" y="218984"/>
                </a:cubicBezTo>
                <a:cubicBezTo>
                  <a:pt x="3668733" y="214417"/>
                  <a:pt x="3669683" y="198901"/>
                  <a:pt x="3670135" y="172436"/>
                </a:cubicBezTo>
                <a:cubicBezTo>
                  <a:pt x="3670586" y="145971"/>
                  <a:pt x="3669790" y="131186"/>
                  <a:pt x="3667747" y="128082"/>
                </a:cubicBezTo>
                <a:cubicBezTo>
                  <a:pt x="3665703" y="124977"/>
                  <a:pt x="3662219" y="123643"/>
                  <a:pt x="3657293" y="124081"/>
                </a:cubicBezTo>
                <a:close/>
                <a:moveTo>
                  <a:pt x="5593210" y="117845"/>
                </a:moveTo>
                <a:cubicBezTo>
                  <a:pt x="5603127" y="117738"/>
                  <a:pt x="5611272" y="121559"/>
                  <a:pt x="5617645" y="129308"/>
                </a:cubicBezTo>
                <a:cubicBezTo>
                  <a:pt x="5626142" y="139640"/>
                  <a:pt x="5620609" y="145060"/>
                  <a:pt x="5601050" y="145569"/>
                </a:cubicBezTo>
                <a:cubicBezTo>
                  <a:pt x="5581490" y="146079"/>
                  <a:pt x="5558875" y="148291"/>
                  <a:pt x="5533206" y="152205"/>
                </a:cubicBezTo>
                <a:cubicBezTo>
                  <a:pt x="5536805" y="156278"/>
                  <a:pt x="5537913" y="160935"/>
                  <a:pt x="5536529" y="166176"/>
                </a:cubicBezTo>
                <a:cubicBezTo>
                  <a:pt x="5535146" y="171418"/>
                  <a:pt x="5534038" y="177358"/>
                  <a:pt x="5533206" y="183998"/>
                </a:cubicBezTo>
                <a:cubicBezTo>
                  <a:pt x="5543904" y="181431"/>
                  <a:pt x="5553444" y="178538"/>
                  <a:pt x="5561825" y="175318"/>
                </a:cubicBezTo>
                <a:cubicBezTo>
                  <a:pt x="5570207" y="172099"/>
                  <a:pt x="5578331" y="173995"/>
                  <a:pt x="5586196" y="181008"/>
                </a:cubicBezTo>
                <a:cubicBezTo>
                  <a:pt x="5594062" y="188020"/>
                  <a:pt x="5590857" y="193674"/>
                  <a:pt x="5576581" y="197969"/>
                </a:cubicBezTo>
                <a:cubicBezTo>
                  <a:pt x="5562306" y="202264"/>
                  <a:pt x="5547783" y="203959"/>
                  <a:pt x="5533013" y="203056"/>
                </a:cubicBezTo>
                <a:lnTo>
                  <a:pt x="5531829" y="240828"/>
                </a:lnTo>
                <a:cubicBezTo>
                  <a:pt x="5557183" y="253490"/>
                  <a:pt x="5580332" y="261603"/>
                  <a:pt x="5601275" y="265167"/>
                </a:cubicBezTo>
                <a:cubicBezTo>
                  <a:pt x="5622219" y="268730"/>
                  <a:pt x="5641980" y="271989"/>
                  <a:pt x="5660558" y="274943"/>
                </a:cubicBezTo>
                <a:cubicBezTo>
                  <a:pt x="5679136" y="277897"/>
                  <a:pt x="5681394" y="281931"/>
                  <a:pt x="5667334" y="287043"/>
                </a:cubicBezTo>
                <a:cubicBezTo>
                  <a:pt x="5653273" y="292155"/>
                  <a:pt x="5637226" y="296532"/>
                  <a:pt x="5619194" y="300175"/>
                </a:cubicBezTo>
                <a:cubicBezTo>
                  <a:pt x="5601161" y="303817"/>
                  <a:pt x="5587366" y="303997"/>
                  <a:pt x="5577807" y="300713"/>
                </a:cubicBezTo>
                <a:cubicBezTo>
                  <a:pt x="5568250" y="297429"/>
                  <a:pt x="5551540" y="286326"/>
                  <a:pt x="5527678" y="267404"/>
                </a:cubicBezTo>
                <a:cubicBezTo>
                  <a:pt x="5503816" y="248482"/>
                  <a:pt x="5480685" y="230180"/>
                  <a:pt x="5458286" y="212499"/>
                </a:cubicBezTo>
                <a:cubicBezTo>
                  <a:pt x="5453740" y="219454"/>
                  <a:pt x="5445717" y="229137"/>
                  <a:pt x="5434216" y="241549"/>
                </a:cubicBezTo>
                <a:cubicBezTo>
                  <a:pt x="5422715" y="253960"/>
                  <a:pt x="5411605" y="263661"/>
                  <a:pt x="5400885" y="270652"/>
                </a:cubicBezTo>
                <a:cubicBezTo>
                  <a:pt x="5390166" y="277643"/>
                  <a:pt x="5378468" y="282522"/>
                  <a:pt x="5365791" y="285290"/>
                </a:cubicBezTo>
                <a:cubicBezTo>
                  <a:pt x="5353115" y="288057"/>
                  <a:pt x="5353678" y="284193"/>
                  <a:pt x="5367480" y="273696"/>
                </a:cubicBezTo>
                <a:cubicBezTo>
                  <a:pt x="5381282" y="263199"/>
                  <a:pt x="5395716" y="248640"/>
                  <a:pt x="5410780" y="230019"/>
                </a:cubicBezTo>
                <a:cubicBezTo>
                  <a:pt x="5425845" y="211398"/>
                  <a:pt x="5435366" y="197710"/>
                  <a:pt x="5439346" y="188956"/>
                </a:cubicBezTo>
                <a:cubicBezTo>
                  <a:pt x="5441336" y="184578"/>
                  <a:pt x="5442771" y="180736"/>
                  <a:pt x="5443653" y="177429"/>
                </a:cubicBezTo>
                <a:lnTo>
                  <a:pt x="5444245" y="172422"/>
                </a:lnTo>
                <a:lnTo>
                  <a:pt x="5423170" y="178050"/>
                </a:lnTo>
                <a:cubicBezTo>
                  <a:pt x="5413167" y="181226"/>
                  <a:pt x="5402886" y="177839"/>
                  <a:pt x="5392324" y="167886"/>
                </a:cubicBezTo>
                <a:cubicBezTo>
                  <a:pt x="5381762" y="157934"/>
                  <a:pt x="5380497" y="153414"/>
                  <a:pt x="5388528" y="154324"/>
                </a:cubicBezTo>
                <a:cubicBezTo>
                  <a:pt x="5396558" y="155235"/>
                  <a:pt x="5404008" y="155260"/>
                  <a:pt x="5410877" y="154399"/>
                </a:cubicBezTo>
                <a:cubicBezTo>
                  <a:pt x="5417746" y="153539"/>
                  <a:pt x="5430903" y="151528"/>
                  <a:pt x="5450348" y="148366"/>
                </a:cubicBezTo>
                <a:cubicBezTo>
                  <a:pt x="5469794" y="145204"/>
                  <a:pt x="5493014" y="140471"/>
                  <a:pt x="5520009" y="134169"/>
                </a:cubicBezTo>
                <a:cubicBezTo>
                  <a:pt x="5547005" y="127866"/>
                  <a:pt x="5567902" y="122898"/>
                  <a:pt x="5582701" y="119262"/>
                </a:cubicBezTo>
                <a:cubicBezTo>
                  <a:pt x="5586401" y="118353"/>
                  <a:pt x="5589904" y="117881"/>
                  <a:pt x="5593210" y="117845"/>
                </a:cubicBezTo>
                <a:close/>
                <a:moveTo>
                  <a:pt x="490088" y="114584"/>
                </a:moveTo>
                <a:cubicBezTo>
                  <a:pt x="500563" y="116003"/>
                  <a:pt x="509128" y="118621"/>
                  <a:pt x="515782" y="122435"/>
                </a:cubicBezTo>
                <a:cubicBezTo>
                  <a:pt x="524286" y="125934"/>
                  <a:pt x="526957" y="130760"/>
                  <a:pt x="523795" y="136912"/>
                </a:cubicBezTo>
                <a:cubicBezTo>
                  <a:pt x="520632" y="143063"/>
                  <a:pt x="519500" y="168073"/>
                  <a:pt x="520396" y="211940"/>
                </a:cubicBezTo>
                <a:cubicBezTo>
                  <a:pt x="521292" y="255806"/>
                  <a:pt x="519747" y="285537"/>
                  <a:pt x="515760" y="301132"/>
                </a:cubicBezTo>
                <a:cubicBezTo>
                  <a:pt x="511774" y="316727"/>
                  <a:pt x="505905" y="318333"/>
                  <a:pt x="498154" y="305950"/>
                </a:cubicBezTo>
                <a:cubicBezTo>
                  <a:pt x="490403" y="293568"/>
                  <a:pt x="487202" y="283845"/>
                  <a:pt x="488550" y="276782"/>
                </a:cubicBezTo>
                <a:cubicBezTo>
                  <a:pt x="489898" y="269720"/>
                  <a:pt x="491472" y="255444"/>
                  <a:pt x="493271" y="233955"/>
                </a:cubicBezTo>
                <a:cubicBezTo>
                  <a:pt x="495071" y="212467"/>
                  <a:pt x="494867" y="190741"/>
                  <a:pt x="492659" y="168779"/>
                </a:cubicBezTo>
                <a:cubicBezTo>
                  <a:pt x="490450" y="146817"/>
                  <a:pt x="486850" y="131939"/>
                  <a:pt x="481860" y="124145"/>
                </a:cubicBezTo>
                <a:cubicBezTo>
                  <a:pt x="476870" y="116351"/>
                  <a:pt x="479612" y="113164"/>
                  <a:pt x="490088" y="114584"/>
                </a:cubicBezTo>
                <a:close/>
                <a:moveTo>
                  <a:pt x="1254065" y="109577"/>
                </a:moveTo>
                <a:cubicBezTo>
                  <a:pt x="1257074" y="109592"/>
                  <a:pt x="1260422" y="110447"/>
                  <a:pt x="1264111" y="112142"/>
                </a:cubicBezTo>
                <a:cubicBezTo>
                  <a:pt x="1271489" y="115534"/>
                  <a:pt x="1277673" y="119442"/>
                  <a:pt x="1282664" y="123866"/>
                </a:cubicBezTo>
                <a:cubicBezTo>
                  <a:pt x="1287654" y="128289"/>
                  <a:pt x="1287590" y="133072"/>
                  <a:pt x="1282470" y="138213"/>
                </a:cubicBezTo>
                <a:cubicBezTo>
                  <a:pt x="1277351" y="143354"/>
                  <a:pt x="1272711" y="153052"/>
                  <a:pt x="1268553" y="167306"/>
                </a:cubicBezTo>
                <a:cubicBezTo>
                  <a:pt x="1277559" y="177000"/>
                  <a:pt x="1275486" y="182668"/>
                  <a:pt x="1262337" y="184310"/>
                </a:cubicBezTo>
                <a:cubicBezTo>
                  <a:pt x="1249187" y="185952"/>
                  <a:pt x="1234309" y="188020"/>
                  <a:pt x="1217702" y="190515"/>
                </a:cubicBezTo>
                <a:cubicBezTo>
                  <a:pt x="1212554" y="204268"/>
                  <a:pt x="1207582" y="207046"/>
                  <a:pt x="1202785" y="198851"/>
                </a:cubicBezTo>
                <a:cubicBezTo>
                  <a:pt x="1197988" y="190655"/>
                  <a:pt x="1194694" y="179423"/>
                  <a:pt x="1192901" y="165155"/>
                </a:cubicBezTo>
                <a:cubicBezTo>
                  <a:pt x="1191108" y="150886"/>
                  <a:pt x="1187947" y="139435"/>
                  <a:pt x="1183415" y="130803"/>
                </a:cubicBezTo>
                <a:cubicBezTo>
                  <a:pt x="1178883" y="122170"/>
                  <a:pt x="1180411" y="118556"/>
                  <a:pt x="1187997" y="119961"/>
                </a:cubicBezTo>
                <a:cubicBezTo>
                  <a:pt x="1195583" y="121367"/>
                  <a:pt x="1200817" y="122267"/>
                  <a:pt x="1203699" y="122661"/>
                </a:cubicBezTo>
                <a:cubicBezTo>
                  <a:pt x="1206582" y="123055"/>
                  <a:pt x="1210694" y="123055"/>
                  <a:pt x="1216036" y="122661"/>
                </a:cubicBezTo>
                <a:cubicBezTo>
                  <a:pt x="1221377" y="122267"/>
                  <a:pt x="1226554" y="121234"/>
                  <a:pt x="1231566" y="119563"/>
                </a:cubicBezTo>
                <a:cubicBezTo>
                  <a:pt x="1236578" y="117893"/>
                  <a:pt x="1241411" y="115390"/>
                  <a:pt x="1246064" y="112056"/>
                </a:cubicBezTo>
                <a:cubicBezTo>
                  <a:pt x="1248391" y="110389"/>
                  <a:pt x="1251058" y="109563"/>
                  <a:pt x="1254065" y="109577"/>
                </a:cubicBezTo>
                <a:close/>
                <a:moveTo>
                  <a:pt x="5246263" y="94493"/>
                </a:moveTo>
                <a:cubicBezTo>
                  <a:pt x="5251956" y="96013"/>
                  <a:pt x="5258553" y="100996"/>
                  <a:pt x="5266052" y="109443"/>
                </a:cubicBezTo>
                <a:cubicBezTo>
                  <a:pt x="5273939" y="118649"/>
                  <a:pt x="5274925" y="125167"/>
                  <a:pt x="5269009" y="128996"/>
                </a:cubicBezTo>
                <a:cubicBezTo>
                  <a:pt x="5263094" y="132825"/>
                  <a:pt x="5256584" y="139181"/>
                  <a:pt x="5249478" y="148065"/>
                </a:cubicBezTo>
                <a:cubicBezTo>
                  <a:pt x="5242373" y="156948"/>
                  <a:pt x="5234414" y="165334"/>
                  <a:pt x="5225602" y="173221"/>
                </a:cubicBezTo>
                <a:cubicBezTo>
                  <a:pt x="5216790" y="181108"/>
                  <a:pt x="5206627" y="186701"/>
                  <a:pt x="5195111" y="189999"/>
                </a:cubicBezTo>
                <a:cubicBezTo>
                  <a:pt x="5183596" y="193297"/>
                  <a:pt x="5182215" y="190214"/>
                  <a:pt x="5190970" y="180750"/>
                </a:cubicBezTo>
                <a:cubicBezTo>
                  <a:pt x="5199725" y="171285"/>
                  <a:pt x="5208293" y="160813"/>
                  <a:pt x="5216675" y="149334"/>
                </a:cubicBezTo>
                <a:cubicBezTo>
                  <a:pt x="5225057" y="137854"/>
                  <a:pt x="5230130" y="129236"/>
                  <a:pt x="5231894" y="123478"/>
                </a:cubicBezTo>
                <a:cubicBezTo>
                  <a:pt x="5233658" y="117721"/>
                  <a:pt x="5235070" y="111070"/>
                  <a:pt x="5236131" y="103528"/>
                </a:cubicBezTo>
                <a:cubicBezTo>
                  <a:pt x="5237193" y="95985"/>
                  <a:pt x="5240570" y="92973"/>
                  <a:pt x="5246263" y="94493"/>
                </a:cubicBezTo>
                <a:close/>
                <a:moveTo>
                  <a:pt x="4775337" y="93719"/>
                </a:moveTo>
                <a:lnTo>
                  <a:pt x="4767551" y="103893"/>
                </a:lnTo>
                <a:cubicBezTo>
                  <a:pt x="4772441" y="104381"/>
                  <a:pt x="4776846" y="106094"/>
                  <a:pt x="4780769" y="109034"/>
                </a:cubicBezTo>
                <a:cubicBezTo>
                  <a:pt x="4784691" y="111974"/>
                  <a:pt x="4788882" y="114914"/>
                  <a:pt x="4793341" y="117853"/>
                </a:cubicBezTo>
                <a:cubicBezTo>
                  <a:pt x="4798604" y="111128"/>
                  <a:pt x="4802118" y="105650"/>
                  <a:pt x="4803881" y="101419"/>
                </a:cubicBezTo>
                <a:cubicBezTo>
                  <a:pt x="4805645" y="97189"/>
                  <a:pt x="4805201" y="95074"/>
                  <a:pt x="4802548" y="95074"/>
                </a:cubicBezTo>
                <a:cubicBezTo>
                  <a:pt x="4798547" y="95074"/>
                  <a:pt x="4794051" y="95748"/>
                  <a:pt x="4789061" y="97096"/>
                </a:cubicBezTo>
                <a:cubicBezTo>
                  <a:pt x="4784070" y="98444"/>
                  <a:pt x="4779496" y="97318"/>
                  <a:pt x="4775337" y="93719"/>
                </a:cubicBezTo>
                <a:close/>
                <a:moveTo>
                  <a:pt x="4005487" y="84714"/>
                </a:moveTo>
                <a:cubicBezTo>
                  <a:pt x="4008370" y="83673"/>
                  <a:pt x="4013410" y="85079"/>
                  <a:pt x="4020609" y="88933"/>
                </a:cubicBezTo>
                <a:cubicBezTo>
                  <a:pt x="4035007" y="96641"/>
                  <a:pt x="4042682" y="105632"/>
                  <a:pt x="4043636" y="115907"/>
                </a:cubicBezTo>
                <a:cubicBezTo>
                  <a:pt x="4044590" y="126181"/>
                  <a:pt x="4041557" y="132703"/>
                  <a:pt x="4034537" y="135470"/>
                </a:cubicBezTo>
                <a:cubicBezTo>
                  <a:pt x="4027517" y="138238"/>
                  <a:pt x="4021469" y="134269"/>
                  <a:pt x="4016393" y="123564"/>
                </a:cubicBezTo>
                <a:cubicBezTo>
                  <a:pt x="4011317" y="112859"/>
                  <a:pt x="4006957" y="103398"/>
                  <a:pt x="4003315" y="95182"/>
                </a:cubicBezTo>
                <a:cubicBezTo>
                  <a:pt x="4001881" y="89245"/>
                  <a:pt x="4002605" y="85756"/>
                  <a:pt x="4005487" y="84714"/>
                </a:cubicBezTo>
                <a:close/>
                <a:moveTo>
                  <a:pt x="3401535" y="71171"/>
                </a:moveTo>
                <a:cubicBezTo>
                  <a:pt x="3405228" y="70464"/>
                  <a:pt x="3411892" y="72194"/>
                  <a:pt x="3421529" y="76360"/>
                </a:cubicBezTo>
                <a:cubicBezTo>
                  <a:pt x="3434765" y="80691"/>
                  <a:pt x="3439584" y="86628"/>
                  <a:pt x="3435984" y="94171"/>
                </a:cubicBezTo>
                <a:cubicBezTo>
                  <a:pt x="3432385" y="101713"/>
                  <a:pt x="3431259" y="118757"/>
                  <a:pt x="3432607" y="145301"/>
                </a:cubicBezTo>
                <a:cubicBezTo>
                  <a:pt x="3433955" y="171844"/>
                  <a:pt x="3431535" y="189680"/>
                  <a:pt x="3425347" y="198808"/>
                </a:cubicBezTo>
                <a:cubicBezTo>
                  <a:pt x="3419160" y="207935"/>
                  <a:pt x="3413732" y="206705"/>
                  <a:pt x="3409064" y="195118"/>
                </a:cubicBezTo>
                <a:cubicBezTo>
                  <a:pt x="3404396" y="183532"/>
                  <a:pt x="3402740" y="174698"/>
                  <a:pt x="3404095" y="168618"/>
                </a:cubicBezTo>
                <a:cubicBezTo>
                  <a:pt x="3405450" y="162538"/>
                  <a:pt x="3406128" y="149244"/>
                  <a:pt x="3406128" y="128738"/>
                </a:cubicBezTo>
                <a:cubicBezTo>
                  <a:pt x="3406128" y="107801"/>
                  <a:pt x="3403877" y="91754"/>
                  <a:pt x="3399373" y="80598"/>
                </a:cubicBezTo>
                <a:cubicBezTo>
                  <a:pt x="3397122" y="75019"/>
                  <a:pt x="3397843" y="71877"/>
                  <a:pt x="3401535" y="71171"/>
                </a:cubicBezTo>
                <a:close/>
                <a:moveTo>
                  <a:pt x="4141438" y="66143"/>
                </a:moveTo>
                <a:cubicBezTo>
                  <a:pt x="4145500" y="66157"/>
                  <a:pt x="4152044" y="68731"/>
                  <a:pt x="4161072" y="73865"/>
                </a:cubicBezTo>
                <a:cubicBezTo>
                  <a:pt x="4179126" y="84132"/>
                  <a:pt x="4183105" y="91711"/>
                  <a:pt x="4173010" y="96601"/>
                </a:cubicBezTo>
                <a:cubicBezTo>
                  <a:pt x="4162914" y="101491"/>
                  <a:pt x="4154088" y="107267"/>
                  <a:pt x="4146531" y="113928"/>
                </a:cubicBezTo>
                <a:cubicBezTo>
                  <a:pt x="4138973" y="120589"/>
                  <a:pt x="4128921" y="127436"/>
                  <a:pt x="4116373" y="134470"/>
                </a:cubicBezTo>
                <a:cubicBezTo>
                  <a:pt x="4103825" y="141504"/>
                  <a:pt x="4102316" y="138335"/>
                  <a:pt x="4111845" y="124963"/>
                </a:cubicBezTo>
                <a:cubicBezTo>
                  <a:pt x="4121374" y="111590"/>
                  <a:pt x="4128347" y="101212"/>
                  <a:pt x="4132764" y="93826"/>
                </a:cubicBezTo>
                <a:cubicBezTo>
                  <a:pt x="4137181" y="86441"/>
                  <a:pt x="4138493" y="79759"/>
                  <a:pt x="4136700" y="73779"/>
                </a:cubicBezTo>
                <a:cubicBezTo>
                  <a:pt x="4135797" y="68674"/>
                  <a:pt x="4137376" y="66128"/>
                  <a:pt x="4141438" y="66143"/>
                </a:cubicBezTo>
                <a:close/>
                <a:moveTo>
                  <a:pt x="5104187" y="65368"/>
                </a:moveTo>
                <a:cubicBezTo>
                  <a:pt x="5086879" y="68968"/>
                  <a:pt x="5075492" y="70817"/>
                  <a:pt x="5070029" y="70918"/>
                </a:cubicBezTo>
                <a:cubicBezTo>
                  <a:pt x="5082620" y="75492"/>
                  <a:pt x="5088452" y="80311"/>
                  <a:pt x="5087527" y="85373"/>
                </a:cubicBezTo>
                <a:cubicBezTo>
                  <a:pt x="5086602" y="90435"/>
                  <a:pt x="5085265" y="104424"/>
                  <a:pt x="5083516" y="127339"/>
                </a:cubicBezTo>
                <a:cubicBezTo>
                  <a:pt x="5085782" y="127339"/>
                  <a:pt x="5095626" y="125353"/>
                  <a:pt x="5113049" y="121381"/>
                </a:cubicBezTo>
                <a:cubicBezTo>
                  <a:pt x="5113049" y="103226"/>
                  <a:pt x="5112404" y="90933"/>
                  <a:pt x="5111113" y="84502"/>
                </a:cubicBezTo>
                <a:cubicBezTo>
                  <a:pt x="5109823" y="78070"/>
                  <a:pt x="5107514" y="71692"/>
                  <a:pt x="5104187" y="65368"/>
                </a:cubicBezTo>
                <a:close/>
                <a:moveTo>
                  <a:pt x="1358407" y="48583"/>
                </a:moveTo>
                <a:cubicBezTo>
                  <a:pt x="1365455" y="48600"/>
                  <a:pt x="1372566" y="52242"/>
                  <a:pt x="1379740" y="59507"/>
                </a:cubicBezTo>
                <a:cubicBezTo>
                  <a:pt x="1389305" y="69193"/>
                  <a:pt x="1388491" y="74618"/>
                  <a:pt x="1377298" y="75779"/>
                </a:cubicBezTo>
                <a:cubicBezTo>
                  <a:pt x="1366106" y="76941"/>
                  <a:pt x="1356932" y="77747"/>
                  <a:pt x="1349776" y="78199"/>
                </a:cubicBezTo>
                <a:cubicBezTo>
                  <a:pt x="1342620" y="78651"/>
                  <a:pt x="1330847" y="79429"/>
                  <a:pt x="1314456" y="80533"/>
                </a:cubicBezTo>
                <a:cubicBezTo>
                  <a:pt x="1325254" y="84190"/>
                  <a:pt x="1329294" y="90338"/>
                  <a:pt x="1326577" y="98978"/>
                </a:cubicBezTo>
                <a:cubicBezTo>
                  <a:pt x="1323859" y="107618"/>
                  <a:pt x="1322723" y="125049"/>
                  <a:pt x="1323167" y="151270"/>
                </a:cubicBezTo>
                <a:cubicBezTo>
                  <a:pt x="1323613" y="177491"/>
                  <a:pt x="1324741" y="200837"/>
                  <a:pt x="1326555" y="221307"/>
                </a:cubicBezTo>
                <a:cubicBezTo>
                  <a:pt x="1328370" y="241778"/>
                  <a:pt x="1327864" y="257197"/>
                  <a:pt x="1325039" y="267565"/>
                </a:cubicBezTo>
                <a:cubicBezTo>
                  <a:pt x="1322214" y="277933"/>
                  <a:pt x="1316815" y="287771"/>
                  <a:pt x="1308842" y="297077"/>
                </a:cubicBezTo>
                <a:cubicBezTo>
                  <a:pt x="1300868" y="306384"/>
                  <a:pt x="1294932" y="306503"/>
                  <a:pt x="1291031" y="297432"/>
                </a:cubicBezTo>
                <a:cubicBezTo>
                  <a:pt x="1287131" y="288362"/>
                  <a:pt x="1279233" y="278213"/>
                  <a:pt x="1267338" y="266984"/>
                </a:cubicBezTo>
                <a:cubicBezTo>
                  <a:pt x="1255442" y="255756"/>
                  <a:pt x="1255618" y="251490"/>
                  <a:pt x="1267864" y="254186"/>
                </a:cubicBezTo>
                <a:cubicBezTo>
                  <a:pt x="1280111" y="256882"/>
                  <a:pt x="1288016" y="258119"/>
                  <a:pt x="1291579" y="257896"/>
                </a:cubicBezTo>
                <a:cubicBezTo>
                  <a:pt x="1295144" y="257674"/>
                  <a:pt x="1297345" y="253605"/>
                  <a:pt x="1298183" y="245689"/>
                </a:cubicBezTo>
                <a:cubicBezTo>
                  <a:pt x="1299022" y="237773"/>
                  <a:pt x="1299441" y="224437"/>
                  <a:pt x="1299441" y="205680"/>
                </a:cubicBezTo>
                <a:cubicBezTo>
                  <a:pt x="1299441" y="186866"/>
                  <a:pt x="1298997" y="163086"/>
                  <a:pt x="1298108" y="134341"/>
                </a:cubicBezTo>
                <a:cubicBezTo>
                  <a:pt x="1297219" y="105596"/>
                  <a:pt x="1294853" y="88908"/>
                  <a:pt x="1291010" y="84276"/>
                </a:cubicBezTo>
                <a:cubicBezTo>
                  <a:pt x="1253237" y="87832"/>
                  <a:pt x="1227755" y="91195"/>
                  <a:pt x="1214562" y="94364"/>
                </a:cubicBezTo>
                <a:cubicBezTo>
                  <a:pt x="1201369" y="97533"/>
                  <a:pt x="1189722" y="94823"/>
                  <a:pt x="1179618" y="86233"/>
                </a:cubicBezTo>
                <a:cubicBezTo>
                  <a:pt x="1169516" y="77643"/>
                  <a:pt x="1172136" y="73349"/>
                  <a:pt x="1187480" y="73349"/>
                </a:cubicBezTo>
                <a:cubicBezTo>
                  <a:pt x="1200874" y="73349"/>
                  <a:pt x="1218420" y="72018"/>
                  <a:pt x="1240116" y="69358"/>
                </a:cubicBezTo>
                <a:cubicBezTo>
                  <a:pt x="1261813" y="66698"/>
                  <a:pt x="1283445" y="63569"/>
                  <a:pt x="1305013" y="59969"/>
                </a:cubicBezTo>
                <a:cubicBezTo>
                  <a:pt x="1326581" y="56370"/>
                  <a:pt x="1342036" y="52971"/>
                  <a:pt x="1351378" y="49773"/>
                </a:cubicBezTo>
                <a:cubicBezTo>
                  <a:pt x="1353714" y="48974"/>
                  <a:pt x="1356057" y="48577"/>
                  <a:pt x="1358407" y="48583"/>
                </a:cubicBezTo>
                <a:close/>
                <a:moveTo>
                  <a:pt x="4761319" y="48232"/>
                </a:moveTo>
                <a:lnTo>
                  <a:pt x="4717604" y="52849"/>
                </a:lnTo>
                <a:cubicBezTo>
                  <a:pt x="4717604" y="85523"/>
                  <a:pt x="4717041" y="119201"/>
                  <a:pt x="4715915" y="153883"/>
                </a:cubicBezTo>
                <a:lnTo>
                  <a:pt x="4713949" y="195431"/>
                </a:lnTo>
                <a:lnTo>
                  <a:pt x="4718045" y="191935"/>
                </a:lnTo>
                <a:cubicBezTo>
                  <a:pt x="4729252" y="183618"/>
                  <a:pt x="4740813" y="173945"/>
                  <a:pt x="4752730" y="162918"/>
                </a:cubicBezTo>
                <a:cubicBezTo>
                  <a:pt x="4764647" y="151890"/>
                  <a:pt x="4774929" y="141730"/>
                  <a:pt x="4783576" y="132437"/>
                </a:cubicBezTo>
                <a:cubicBezTo>
                  <a:pt x="4772089" y="124120"/>
                  <a:pt x="4764209" y="118413"/>
                  <a:pt x="4759936" y="115315"/>
                </a:cubicBezTo>
                <a:cubicBezTo>
                  <a:pt x="4750357" y="124737"/>
                  <a:pt x="4741104" y="131143"/>
                  <a:pt x="4732177" y="134535"/>
                </a:cubicBezTo>
                <a:cubicBezTo>
                  <a:pt x="4723250" y="137926"/>
                  <a:pt x="4722888" y="134703"/>
                  <a:pt x="4731091" y="124866"/>
                </a:cubicBezTo>
                <a:cubicBezTo>
                  <a:pt x="4739294" y="115028"/>
                  <a:pt x="4746718" y="102843"/>
                  <a:pt x="4753365" y="88309"/>
                </a:cubicBezTo>
                <a:cubicBezTo>
                  <a:pt x="4760011" y="73775"/>
                  <a:pt x="4762661" y="61794"/>
                  <a:pt x="4761313" y="52365"/>
                </a:cubicBezTo>
                <a:close/>
                <a:moveTo>
                  <a:pt x="4848957" y="39061"/>
                </a:moveTo>
                <a:cubicBezTo>
                  <a:pt x="4842170" y="39735"/>
                  <a:pt x="4827831" y="41221"/>
                  <a:pt x="4805938" y="43519"/>
                </a:cubicBezTo>
                <a:lnTo>
                  <a:pt x="4778582" y="46409"/>
                </a:lnTo>
                <a:lnTo>
                  <a:pt x="4793912" y="55850"/>
                </a:lnTo>
                <a:cubicBezTo>
                  <a:pt x="4797934" y="60790"/>
                  <a:pt x="4798196" y="65185"/>
                  <a:pt x="4794697" y="69036"/>
                </a:cubicBezTo>
                <a:cubicBezTo>
                  <a:pt x="4791198" y="72886"/>
                  <a:pt x="4787096" y="76840"/>
                  <a:pt x="4782393" y="80899"/>
                </a:cubicBezTo>
                <a:cubicBezTo>
                  <a:pt x="4786580" y="80339"/>
                  <a:pt x="4791710" y="79468"/>
                  <a:pt x="4797784" y="78285"/>
                </a:cubicBezTo>
                <a:cubicBezTo>
                  <a:pt x="4803856" y="77102"/>
                  <a:pt x="4808714" y="75077"/>
                  <a:pt x="4812356" y="72208"/>
                </a:cubicBezTo>
                <a:cubicBezTo>
                  <a:pt x="4815999" y="69340"/>
                  <a:pt x="4821072" y="69125"/>
                  <a:pt x="4827575" y="71563"/>
                </a:cubicBezTo>
                <a:cubicBezTo>
                  <a:pt x="4834078" y="74001"/>
                  <a:pt x="4839872" y="77536"/>
                  <a:pt x="4844956" y="82168"/>
                </a:cubicBezTo>
                <a:cubicBezTo>
                  <a:pt x="4850039" y="86800"/>
                  <a:pt x="4849917" y="91044"/>
                  <a:pt x="4844590" y="94902"/>
                </a:cubicBezTo>
                <a:cubicBezTo>
                  <a:pt x="4839262" y="98759"/>
                  <a:pt x="4834441" y="104137"/>
                  <a:pt x="4830124" y="111035"/>
                </a:cubicBezTo>
                <a:cubicBezTo>
                  <a:pt x="4825808" y="117932"/>
                  <a:pt x="4820244" y="125174"/>
                  <a:pt x="4813432" y="132760"/>
                </a:cubicBezTo>
                <a:cubicBezTo>
                  <a:pt x="4827658" y="143071"/>
                  <a:pt x="4839664" y="150445"/>
                  <a:pt x="4849451" y="154883"/>
                </a:cubicBezTo>
                <a:cubicBezTo>
                  <a:pt x="4859238" y="159322"/>
                  <a:pt x="4870079" y="163954"/>
                  <a:pt x="4881974" y="168779"/>
                </a:cubicBezTo>
                <a:cubicBezTo>
                  <a:pt x="4893870" y="173605"/>
                  <a:pt x="4893841" y="177595"/>
                  <a:pt x="4881888" y="180750"/>
                </a:cubicBezTo>
                <a:cubicBezTo>
                  <a:pt x="4869936" y="183904"/>
                  <a:pt x="4858557" y="185711"/>
                  <a:pt x="4847752" y="186170"/>
                </a:cubicBezTo>
                <a:cubicBezTo>
                  <a:pt x="4836946" y="186629"/>
                  <a:pt x="4828898" y="183274"/>
                  <a:pt x="4823606" y="176103"/>
                </a:cubicBezTo>
                <a:cubicBezTo>
                  <a:pt x="4818315" y="168933"/>
                  <a:pt x="4810055" y="159920"/>
                  <a:pt x="4798827" y="149065"/>
                </a:cubicBezTo>
                <a:cubicBezTo>
                  <a:pt x="4791413" y="158343"/>
                  <a:pt x="4780600" y="168026"/>
                  <a:pt x="4766389" y="178115"/>
                </a:cubicBezTo>
                <a:cubicBezTo>
                  <a:pt x="4752178" y="188203"/>
                  <a:pt x="4737766" y="195108"/>
                  <a:pt x="4723154" y="198829"/>
                </a:cubicBezTo>
                <a:cubicBezTo>
                  <a:pt x="4719500" y="199759"/>
                  <a:pt x="4716654" y="200313"/>
                  <a:pt x="4714614" y="200491"/>
                </a:cubicBezTo>
                <a:lnTo>
                  <a:pt x="4713717" y="200347"/>
                </a:lnTo>
                <a:lnTo>
                  <a:pt x="4710850" y="260940"/>
                </a:lnTo>
                <a:cubicBezTo>
                  <a:pt x="4763593" y="258287"/>
                  <a:pt x="4798697" y="256064"/>
                  <a:pt x="4816164" y="254272"/>
                </a:cubicBezTo>
                <a:cubicBezTo>
                  <a:pt x="4833630" y="252479"/>
                  <a:pt x="4847017" y="251117"/>
                  <a:pt x="4856324" y="250185"/>
                </a:cubicBezTo>
                <a:cubicBezTo>
                  <a:pt x="4865631" y="249253"/>
                  <a:pt x="4872514" y="251035"/>
                  <a:pt x="4876973" y="255530"/>
                </a:cubicBezTo>
                <a:cubicBezTo>
                  <a:pt x="4881434" y="260026"/>
                  <a:pt x="4884531" y="258660"/>
                  <a:pt x="4886266" y="251432"/>
                </a:cubicBezTo>
                <a:cubicBezTo>
                  <a:pt x="4888001" y="244205"/>
                  <a:pt x="4888643" y="225570"/>
                  <a:pt x="4888191" y="195527"/>
                </a:cubicBezTo>
                <a:cubicBezTo>
                  <a:pt x="4887739" y="165484"/>
                  <a:pt x="4887069" y="135377"/>
                  <a:pt x="4886180" y="105205"/>
                </a:cubicBezTo>
                <a:cubicBezTo>
                  <a:pt x="4885291" y="75033"/>
                  <a:pt x="4882258" y="56130"/>
                  <a:pt x="4877081" y="48493"/>
                </a:cubicBezTo>
                <a:cubicBezTo>
                  <a:pt x="4871905" y="40857"/>
                  <a:pt x="4862529" y="37713"/>
                  <a:pt x="4848957" y="39061"/>
                </a:cubicBezTo>
                <a:close/>
                <a:moveTo>
                  <a:pt x="2356624" y="37549"/>
                </a:moveTo>
                <a:cubicBezTo>
                  <a:pt x="2364082" y="37032"/>
                  <a:pt x="2371275" y="39368"/>
                  <a:pt x="2378201" y="44557"/>
                </a:cubicBezTo>
                <a:cubicBezTo>
                  <a:pt x="2387436" y="51476"/>
                  <a:pt x="2383596" y="57574"/>
                  <a:pt x="2366682" y="62852"/>
                </a:cubicBezTo>
                <a:cubicBezTo>
                  <a:pt x="2349768" y="68129"/>
                  <a:pt x="2328527" y="72388"/>
                  <a:pt x="2302958" y="75629"/>
                </a:cubicBezTo>
                <a:cubicBezTo>
                  <a:pt x="2317356" y="79658"/>
                  <a:pt x="2323414" y="85627"/>
                  <a:pt x="2321134" y="93536"/>
                </a:cubicBezTo>
                <a:cubicBezTo>
                  <a:pt x="2318854" y="101445"/>
                  <a:pt x="2317298" y="117653"/>
                  <a:pt x="2316467" y="142160"/>
                </a:cubicBezTo>
                <a:cubicBezTo>
                  <a:pt x="2326949" y="139665"/>
                  <a:pt x="2338694" y="135664"/>
                  <a:pt x="2351700" y="130157"/>
                </a:cubicBezTo>
                <a:cubicBezTo>
                  <a:pt x="2364707" y="124651"/>
                  <a:pt x="2375584" y="126149"/>
                  <a:pt x="2384332" y="134653"/>
                </a:cubicBezTo>
                <a:cubicBezTo>
                  <a:pt x="2393079" y="143157"/>
                  <a:pt x="2387658" y="149707"/>
                  <a:pt x="2368070" y="154303"/>
                </a:cubicBezTo>
                <a:cubicBezTo>
                  <a:pt x="2348481" y="158899"/>
                  <a:pt x="2331187" y="161591"/>
                  <a:pt x="2316187" y="162380"/>
                </a:cubicBezTo>
                <a:cubicBezTo>
                  <a:pt x="2314567" y="189856"/>
                  <a:pt x="2313756" y="212807"/>
                  <a:pt x="2313756" y="231234"/>
                </a:cubicBezTo>
                <a:cubicBezTo>
                  <a:pt x="2332857" y="229513"/>
                  <a:pt x="2350625" y="227972"/>
                  <a:pt x="2367059" y="226610"/>
                </a:cubicBezTo>
                <a:cubicBezTo>
                  <a:pt x="2383493" y="225247"/>
                  <a:pt x="2395660" y="224104"/>
                  <a:pt x="2403562" y="223179"/>
                </a:cubicBezTo>
                <a:cubicBezTo>
                  <a:pt x="2411463" y="222254"/>
                  <a:pt x="2419211" y="223032"/>
                  <a:pt x="2426804" y="225513"/>
                </a:cubicBezTo>
                <a:cubicBezTo>
                  <a:pt x="2434397" y="227993"/>
                  <a:pt x="2440176" y="232715"/>
                  <a:pt x="2444141" y="239677"/>
                </a:cubicBezTo>
                <a:cubicBezTo>
                  <a:pt x="2448106" y="246639"/>
                  <a:pt x="2446995" y="251049"/>
                  <a:pt x="2440807" y="252906"/>
                </a:cubicBezTo>
                <a:cubicBezTo>
                  <a:pt x="2434619" y="254763"/>
                  <a:pt x="2418874" y="255018"/>
                  <a:pt x="2393570" y="253670"/>
                </a:cubicBezTo>
                <a:cubicBezTo>
                  <a:pt x="2368267" y="252322"/>
                  <a:pt x="2339106" y="253214"/>
                  <a:pt x="2306088" y="256348"/>
                </a:cubicBezTo>
                <a:cubicBezTo>
                  <a:pt x="2273070" y="259481"/>
                  <a:pt x="2243690" y="263077"/>
                  <a:pt x="2217949" y="267135"/>
                </a:cubicBezTo>
                <a:cubicBezTo>
                  <a:pt x="2192209" y="271193"/>
                  <a:pt x="2176596" y="273674"/>
                  <a:pt x="2171111" y="274578"/>
                </a:cubicBezTo>
                <a:cubicBezTo>
                  <a:pt x="2165625" y="275481"/>
                  <a:pt x="2157631" y="271638"/>
                  <a:pt x="2147127" y="263048"/>
                </a:cubicBezTo>
                <a:cubicBezTo>
                  <a:pt x="2136622" y="254458"/>
                  <a:pt x="2139050" y="250163"/>
                  <a:pt x="2154408" y="250163"/>
                </a:cubicBezTo>
                <a:cubicBezTo>
                  <a:pt x="2166827" y="250163"/>
                  <a:pt x="2188394" y="248084"/>
                  <a:pt x="2219111" y="243925"/>
                </a:cubicBezTo>
                <a:cubicBezTo>
                  <a:pt x="2219111" y="214313"/>
                  <a:pt x="2218007" y="190920"/>
                  <a:pt x="2215798" y="173748"/>
                </a:cubicBezTo>
                <a:cubicBezTo>
                  <a:pt x="2213590" y="156576"/>
                  <a:pt x="2210442" y="144770"/>
                  <a:pt x="2206355" y="138331"/>
                </a:cubicBezTo>
                <a:cubicBezTo>
                  <a:pt x="2202268" y="131892"/>
                  <a:pt x="2204298" y="128673"/>
                  <a:pt x="2212443" y="128673"/>
                </a:cubicBezTo>
                <a:cubicBezTo>
                  <a:pt x="2218265" y="128673"/>
                  <a:pt x="2225808" y="130000"/>
                  <a:pt x="2235072" y="132652"/>
                </a:cubicBezTo>
                <a:cubicBezTo>
                  <a:pt x="2244335" y="135305"/>
                  <a:pt x="2247842" y="140163"/>
                  <a:pt x="2245590" y="147226"/>
                </a:cubicBezTo>
                <a:cubicBezTo>
                  <a:pt x="2243339" y="154288"/>
                  <a:pt x="2242213" y="184994"/>
                  <a:pt x="2242213" y="239344"/>
                </a:cubicBezTo>
                <a:cubicBezTo>
                  <a:pt x="2257156" y="238483"/>
                  <a:pt x="2272851" y="237272"/>
                  <a:pt x="2289299" y="235708"/>
                </a:cubicBezTo>
                <a:lnTo>
                  <a:pt x="2289299" y="111185"/>
                </a:lnTo>
                <a:cubicBezTo>
                  <a:pt x="2289299" y="94823"/>
                  <a:pt x="2288044" y="84054"/>
                  <a:pt x="2285535" y="78877"/>
                </a:cubicBezTo>
                <a:cubicBezTo>
                  <a:pt x="2257959" y="81573"/>
                  <a:pt x="2239546" y="80562"/>
                  <a:pt x="2230296" y="75844"/>
                </a:cubicBezTo>
                <a:cubicBezTo>
                  <a:pt x="2221047" y="71126"/>
                  <a:pt x="2223481" y="67293"/>
                  <a:pt x="2237599" y="64346"/>
                </a:cubicBezTo>
                <a:cubicBezTo>
                  <a:pt x="2251717" y="61400"/>
                  <a:pt x="2271281" y="57248"/>
                  <a:pt x="2296290" y="51892"/>
                </a:cubicBezTo>
                <a:cubicBezTo>
                  <a:pt x="2321299" y="46536"/>
                  <a:pt x="2338895" y="42245"/>
                  <a:pt x="2349076" y="39018"/>
                </a:cubicBezTo>
                <a:cubicBezTo>
                  <a:pt x="2351622" y="38211"/>
                  <a:pt x="2354138" y="37722"/>
                  <a:pt x="2356624" y="37549"/>
                </a:cubicBezTo>
                <a:close/>
                <a:moveTo>
                  <a:pt x="1872532" y="34711"/>
                </a:moveTo>
                <a:cubicBezTo>
                  <a:pt x="1874204" y="34705"/>
                  <a:pt x="1876267" y="35062"/>
                  <a:pt x="1878721" y="35781"/>
                </a:cubicBezTo>
                <a:cubicBezTo>
                  <a:pt x="1888537" y="38656"/>
                  <a:pt x="1896886" y="42940"/>
                  <a:pt x="1903770" y="48633"/>
                </a:cubicBezTo>
                <a:cubicBezTo>
                  <a:pt x="1910653" y="54326"/>
                  <a:pt x="1911747" y="60460"/>
                  <a:pt x="1907050" y="67035"/>
                </a:cubicBezTo>
                <a:cubicBezTo>
                  <a:pt x="1902354" y="73610"/>
                  <a:pt x="1897148" y="84380"/>
                  <a:pt x="1891434" y="99344"/>
                </a:cubicBezTo>
                <a:cubicBezTo>
                  <a:pt x="1885719" y="114308"/>
                  <a:pt x="1880223" y="130365"/>
                  <a:pt x="1874946" y="147516"/>
                </a:cubicBezTo>
                <a:cubicBezTo>
                  <a:pt x="1896872" y="154414"/>
                  <a:pt x="1910904" y="163853"/>
                  <a:pt x="1917042" y="175834"/>
                </a:cubicBezTo>
                <a:cubicBezTo>
                  <a:pt x="1923179" y="187816"/>
                  <a:pt x="1923638" y="198947"/>
                  <a:pt x="1918418" y="209229"/>
                </a:cubicBezTo>
                <a:cubicBezTo>
                  <a:pt x="1913199" y="219511"/>
                  <a:pt x="1904626" y="216077"/>
                  <a:pt x="1892703" y="198926"/>
                </a:cubicBezTo>
                <a:cubicBezTo>
                  <a:pt x="1880779" y="181775"/>
                  <a:pt x="1872816" y="168302"/>
                  <a:pt x="1868815" y="158508"/>
                </a:cubicBezTo>
                <a:cubicBezTo>
                  <a:pt x="1861803" y="178627"/>
                  <a:pt x="1851844" y="197445"/>
                  <a:pt x="1838938" y="214962"/>
                </a:cubicBezTo>
                <a:cubicBezTo>
                  <a:pt x="1826031" y="232478"/>
                  <a:pt x="1812132" y="245220"/>
                  <a:pt x="1797240" y="253186"/>
                </a:cubicBezTo>
                <a:cubicBezTo>
                  <a:pt x="1782348" y="261152"/>
                  <a:pt x="1780587" y="257749"/>
                  <a:pt x="1791959" y="242979"/>
                </a:cubicBezTo>
                <a:cubicBezTo>
                  <a:pt x="1803331" y="228209"/>
                  <a:pt x="1814358" y="211248"/>
                  <a:pt x="1825042" y="192096"/>
                </a:cubicBezTo>
                <a:cubicBezTo>
                  <a:pt x="1835726" y="172945"/>
                  <a:pt x="1844448" y="154131"/>
                  <a:pt x="1851209" y="135653"/>
                </a:cubicBezTo>
                <a:cubicBezTo>
                  <a:pt x="1857971" y="117176"/>
                  <a:pt x="1863141" y="99548"/>
                  <a:pt x="1866718" y="82770"/>
                </a:cubicBezTo>
                <a:cubicBezTo>
                  <a:pt x="1870296" y="65992"/>
                  <a:pt x="1870737" y="53247"/>
                  <a:pt x="1868041" y="44535"/>
                </a:cubicBezTo>
                <a:cubicBezTo>
                  <a:pt x="1866019" y="38002"/>
                  <a:pt x="1867516" y="34727"/>
                  <a:pt x="1872532" y="34711"/>
                </a:cubicBezTo>
                <a:close/>
                <a:moveTo>
                  <a:pt x="3367479" y="34705"/>
                </a:moveTo>
                <a:cubicBezTo>
                  <a:pt x="3371211" y="35472"/>
                  <a:pt x="3374816" y="37319"/>
                  <a:pt x="3378293" y="40244"/>
                </a:cubicBezTo>
                <a:cubicBezTo>
                  <a:pt x="3385249" y="46095"/>
                  <a:pt x="3384184" y="51283"/>
                  <a:pt x="3375099" y="55807"/>
                </a:cubicBezTo>
                <a:cubicBezTo>
                  <a:pt x="3366015" y="60331"/>
                  <a:pt x="3350316" y="64013"/>
                  <a:pt x="3328002" y="66852"/>
                </a:cubicBezTo>
                <a:cubicBezTo>
                  <a:pt x="3336994" y="72617"/>
                  <a:pt x="3338335" y="77919"/>
                  <a:pt x="3332025" y="82759"/>
                </a:cubicBezTo>
                <a:cubicBezTo>
                  <a:pt x="3325715" y="87599"/>
                  <a:pt x="3319029" y="94214"/>
                  <a:pt x="3311966" y="102603"/>
                </a:cubicBezTo>
                <a:cubicBezTo>
                  <a:pt x="3304904" y="110992"/>
                  <a:pt x="3299512" y="116530"/>
                  <a:pt x="3295791" y="119219"/>
                </a:cubicBezTo>
                <a:cubicBezTo>
                  <a:pt x="3292069" y="121908"/>
                  <a:pt x="3293080" y="122837"/>
                  <a:pt x="3298823" y="122005"/>
                </a:cubicBezTo>
                <a:cubicBezTo>
                  <a:pt x="3304567" y="121173"/>
                  <a:pt x="3320086" y="119108"/>
                  <a:pt x="3345383" y="115810"/>
                </a:cubicBezTo>
                <a:cubicBezTo>
                  <a:pt x="3343662" y="110834"/>
                  <a:pt x="3341432" y="103631"/>
                  <a:pt x="3338693" y="94203"/>
                </a:cubicBezTo>
                <a:cubicBezTo>
                  <a:pt x="3335954" y="84774"/>
                  <a:pt x="3339378" y="82239"/>
                  <a:pt x="3348964" y="86599"/>
                </a:cubicBezTo>
                <a:cubicBezTo>
                  <a:pt x="3358551" y="90958"/>
                  <a:pt x="3366208" y="96486"/>
                  <a:pt x="3371937" y="103183"/>
                </a:cubicBezTo>
                <a:cubicBezTo>
                  <a:pt x="3377666" y="109880"/>
                  <a:pt x="3380775" y="116964"/>
                  <a:pt x="3381262" y="124436"/>
                </a:cubicBezTo>
                <a:cubicBezTo>
                  <a:pt x="3381750" y="131907"/>
                  <a:pt x="3379108" y="138328"/>
                  <a:pt x="3373335" y="143698"/>
                </a:cubicBezTo>
                <a:cubicBezTo>
                  <a:pt x="3367563" y="149069"/>
                  <a:pt x="3360648" y="144555"/>
                  <a:pt x="3352588" y="130157"/>
                </a:cubicBezTo>
                <a:cubicBezTo>
                  <a:pt x="3337345" y="133570"/>
                  <a:pt x="3326898" y="135585"/>
                  <a:pt x="3321248" y="136202"/>
                </a:cubicBezTo>
                <a:cubicBezTo>
                  <a:pt x="3331143" y="140662"/>
                  <a:pt x="3335190" y="145383"/>
                  <a:pt x="3333391" y="150366"/>
                </a:cubicBezTo>
                <a:cubicBezTo>
                  <a:pt x="3331591" y="155350"/>
                  <a:pt x="3330691" y="162961"/>
                  <a:pt x="3330691" y="173199"/>
                </a:cubicBezTo>
                <a:cubicBezTo>
                  <a:pt x="3331710" y="173300"/>
                  <a:pt x="3336879" y="171973"/>
                  <a:pt x="3346200" y="169220"/>
                </a:cubicBezTo>
                <a:cubicBezTo>
                  <a:pt x="3355521" y="166467"/>
                  <a:pt x="3363365" y="168417"/>
                  <a:pt x="3369732" y="175071"/>
                </a:cubicBezTo>
                <a:cubicBezTo>
                  <a:pt x="3376099" y="181725"/>
                  <a:pt x="3373350" y="186690"/>
                  <a:pt x="3361483" y="189967"/>
                </a:cubicBezTo>
                <a:cubicBezTo>
                  <a:pt x="3349617" y="193244"/>
                  <a:pt x="3338815" y="196008"/>
                  <a:pt x="3329078" y="198259"/>
                </a:cubicBezTo>
                <a:cubicBezTo>
                  <a:pt x="3328361" y="209946"/>
                  <a:pt x="3328002" y="218242"/>
                  <a:pt x="3328002" y="223146"/>
                </a:cubicBezTo>
                <a:cubicBezTo>
                  <a:pt x="3332003" y="222472"/>
                  <a:pt x="3343350" y="220053"/>
                  <a:pt x="3362042" y="215887"/>
                </a:cubicBezTo>
                <a:cubicBezTo>
                  <a:pt x="3380735" y="211721"/>
                  <a:pt x="3392107" y="212054"/>
                  <a:pt x="3396158" y="216887"/>
                </a:cubicBezTo>
                <a:cubicBezTo>
                  <a:pt x="3400209" y="221720"/>
                  <a:pt x="3388070" y="228004"/>
                  <a:pt x="3359741" y="235741"/>
                </a:cubicBezTo>
                <a:cubicBezTo>
                  <a:pt x="3331412" y="243477"/>
                  <a:pt x="3309202" y="250472"/>
                  <a:pt x="3293112" y="256724"/>
                </a:cubicBezTo>
                <a:cubicBezTo>
                  <a:pt x="3277023" y="262976"/>
                  <a:pt x="3266135" y="267519"/>
                  <a:pt x="3260449" y="270351"/>
                </a:cubicBezTo>
                <a:cubicBezTo>
                  <a:pt x="3254763" y="273183"/>
                  <a:pt x="3249196" y="272559"/>
                  <a:pt x="3243746" y="268479"/>
                </a:cubicBezTo>
                <a:cubicBezTo>
                  <a:pt x="3238297" y="264400"/>
                  <a:pt x="3233626" y="258072"/>
                  <a:pt x="3229732" y="249497"/>
                </a:cubicBezTo>
                <a:cubicBezTo>
                  <a:pt x="3225839" y="240921"/>
                  <a:pt x="3229880" y="237092"/>
                  <a:pt x="3241853" y="238010"/>
                </a:cubicBezTo>
                <a:cubicBezTo>
                  <a:pt x="3253828" y="238928"/>
                  <a:pt x="3274392" y="235637"/>
                  <a:pt x="3303545" y="228137"/>
                </a:cubicBezTo>
                <a:lnTo>
                  <a:pt x="3303545" y="203056"/>
                </a:lnTo>
                <a:cubicBezTo>
                  <a:pt x="3295945" y="204834"/>
                  <a:pt x="3289366" y="206178"/>
                  <a:pt x="3283809" y="207089"/>
                </a:cubicBezTo>
                <a:cubicBezTo>
                  <a:pt x="3278253" y="208000"/>
                  <a:pt x="3272054" y="205160"/>
                  <a:pt x="3265214" y="198571"/>
                </a:cubicBezTo>
                <a:cubicBezTo>
                  <a:pt x="3258373" y="191982"/>
                  <a:pt x="3259069" y="188375"/>
                  <a:pt x="3267300" y="187751"/>
                </a:cubicBezTo>
                <a:cubicBezTo>
                  <a:pt x="3275532" y="187127"/>
                  <a:pt x="3287613" y="184822"/>
                  <a:pt x="3303545" y="180836"/>
                </a:cubicBezTo>
                <a:cubicBezTo>
                  <a:pt x="3303545" y="163857"/>
                  <a:pt x="3301882" y="151015"/>
                  <a:pt x="3298555" y="142311"/>
                </a:cubicBezTo>
                <a:cubicBezTo>
                  <a:pt x="3285907" y="147516"/>
                  <a:pt x="3276084" y="151969"/>
                  <a:pt x="3269085" y="155669"/>
                </a:cubicBezTo>
                <a:cubicBezTo>
                  <a:pt x="3262088" y="159368"/>
                  <a:pt x="3256671" y="159770"/>
                  <a:pt x="3252834" y="156873"/>
                </a:cubicBezTo>
                <a:cubicBezTo>
                  <a:pt x="3248999" y="153976"/>
                  <a:pt x="3246593" y="149004"/>
                  <a:pt x="3245618" y="141956"/>
                </a:cubicBezTo>
                <a:cubicBezTo>
                  <a:pt x="3244643" y="134907"/>
                  <a:pt x="3249038" y="129498"/>
                  <a:pt x="3258804" y="125726"/>
                </a:cubicBezTo>
                <a:cubicBezTo>
                  <a:pt x="3268569" y="121955"/>
                  <a:pt x="3278023" y="113978"/>
                  <a:pt x="3287165" y="101796"/>
                </a:cubicBezTo>
                <a:cubicBezTo>
                  <a:pt x="3296307" y="89614"/>
                  <a:pt x="3301315" y="79723"/>
                  <a:pt x="3302190" y="72122"/>
                </a:cubicBezTo>
                <a:cubicBezTo>
                  <a:pt x="3295177" y="73929"/>
                  <a:pt x="3288036" y="74596"/>
                  <a:pt x="3280766" y="74123"/>
                </a:cubicBezTo>
                <a:cubicBezTo>
                  <a:pt x="3273495" y="73650"/>
                  <a:pt x="3266924" y="70900"/>
                  <a:pt x="3261051" y="65874"/>
                </a:cubicBezTo>
                <a:cubicBezTo>
                  <a:pt x="3255179" y="60847"/>
                  <a:pt x="3256596" y="57700"/>
                  <a:pt x="3265300" y="56431"/>
                </a:cubicBezTo>
                <a:cubicBezTo>
                  <a:pt x="3274004" y="55162"/>
                  <a:pt x="3289287" y="52075"/>
                  <a:pt x="3311149" y="47170"/>
                </a:cubicBezTo>
                <a:cubicBezTo>
                  <a:pt x="3333011" y="42266"/>
                  <a:pt x="3347928" y="38423"/>
                  <a:pt x="3355901" y="35641"/>
                </a:cubicBezTo>
                <a:cubicBezTo>
                  <a:pt x="3359888" y="34250"/>
                  <a:pt x="3363747" y="33938"/>
                  <a:pt x="3367479" y="34705"/>
                </a:cubicBezTo>
                <a:close/>
                <a:moveTo>
                  <a:pt x="5542604" y="33615"/>
                </a:moveTo>
                <a:cubicBezTo>
                  <a:pt x="5541127" y="33309"/>
                  <a:pt x="5539403" y="33325"/>
                  <a:pt x="5537433" y="33662"/>
                </a:cubicBezTo>
                <a:cubicBezTo>
                  <a:pt x="5529553" y="35010"/>
                  <a:pt x="5512399" y="37713"/>
                  <a:pt x="5485969" y="41771"/>
                </a:cubicBezTo>
                <a:cubicBezTo>
                  <a:pt x="5486858" y="43922"/>
                  <a:pt x="5488056" y="50390"/>
                  <a:pt x="5489562" y="61174"/>
                </a:cubicBezTo>
                <a:cubicBezTo>
                  <a:pt x="5493520" y="61274"/>
                  <a:pt x="5503239" y="59499"/>
                  <a:pt x="5518719" y="55850"/>
                </a:cubicBezTo>
                <a:cubicBezTo>
                  <a:pt x="5534199" y="52200"/>
                  <a:pt x="5542509" y="54086"/>
                  <a:pt x="5543649" y="61507"/>
                </a:cubicBezTo>
                <a:cubicBezTo>
                  <a:pt x="5544789" y="68928"/>
                  <a:pt x="5539057" y="73904"/>
                  <a:pt x="5526452" y="76435"/>
                </a:cubicBezTo>
                <a:cubicBezTo>
                  <a:pt x="5513847" y="78966"/>
                  <a:pt x="5502152" y="79328"/>
                  <a:pt x="5491369" y="77522"/>
                </a:cubicBezTo>
                <a:lnTo>
                  <a:pt x="5494961" y="104366"/>
                </a:lnTo>
                <a:cubicBezTo>
                  <a:pt x="5501571" y="102560"/>
                  <a:pt x="5509953" y="100986"/>
                  <a:pt x="5520106" y="99645"/>
                </a:cubicBezTo>
                <a:cubicBezTo>
                  <a:pt x="5530259" y="98304"/>
                  <a:pt x="5537881" y="97634"/>
                  <a:pt x="5542972" y="97634"/>
                </a:cubicBezTo>
                <a:cubicBezTo>
                  <a:pt x="5547159" y="74187"/>
                  <a:pt x="5549253" y="56657"/>
                  <a:pt x="5549253" y="45041"/>
                </a:cubicBezTo>
                <a:cubicBezTo>
                  <a:pt x="5549253" y="38341"/>
                  <a:pt x="5547037" y="34532"/>
                  <a:pt x="5542604" y="33615"/>
                </a:cubicBezTo>
                <a:close/>
                <a:moveTo>
                  <a:pt x="880244" y="30110"/>
                </a:moveTo>
                <a:cubicBezTo>
                  <a:pt x="883706" y="29990"/>
                  <a:pt x="887753" y="30765"/>
                  <a:pt x="892384" y="32436"/>
                </a:cubicBezTo>
                <a:cubicBezTo>
                  <a:pt x="901648" y="35777"/>
                  <a:pt x="909259" y="39900"/>
                  <a:pt x="915218" y="44804"/>
                </a:cubicBezTo>
                <a:cubicBezTo>
                  <a:pt x="921176" y="49709"/>
                  <a:pt x="920717" y="55395"/>
                  <a:pt x="913841" y="61862"/>
                </a:cubicBezTo>
                <a:cubicBezTo>
                  <a:pt x="906965" y="68329"/>
                  <a:pt x="902229" y="78690"/>
                  <a:pt x="899633" y="92944"/>
                </a:cubicBezTo>
                <a:cubicBezTo>
                  <a:pt x="897038" y="107199"/>
                  <a:pt x="894847" y="130634"/>
                  <a:pt x="893062" y="163251"/>
                </a:cubicBezTo>
                <a:cubicBezTo>
                  <a:pt x="891277" y="195868"/>
                  <a:pt x="892288" y="218525"/>
                  <a:pt x="896095" y="231224"/>
                </a:cubicBezTo>
                <a:cubicBezTo>
                  <a:pt x="899903" y="243922"/>
                  <a:pt x="912547" y="250482"/>
                  <a:pt x="934028" y="250905"/>
                </a:cubicBezTo>
                <a:cubicBezTo>
                  <a:pt x="955510" y="251329"/>
                  <a:pt x="969654" y="250339"/>
                  <a:pt x="976458" y="247937"/>
                </a:cubicBezTo>
                <a:cubicBezTo>
                  <a:pt x="983262" y="245535"/>
                  <a:pt x="988152" y="240505"/>
                  <a:pt x="991128" y="232848"/>
                </a:cubicBezTo>
                <a:cubicBezTo>
                  <a:pt x="994103" y="225190"/>
                  <a:pt x="998757" y="214460"/>
                  <a:pt x="1005088" y="200657"/>
                </a:cubicBezTo>
                <a:cubicBezTo>
                  <a:pt x="1011419" y="186855"/>
                  <a:pt x="1014130" y="189364"/>
                  <a:pt x="1013219" y="208186"/>
                </a:cubicBezTo>
                <a:cubicBezTo>
                  <a:pt x="1012308" y="227008"/>
                  <a:pt x="1014108" y="241624"/>
                  <a:pt x="1018618" y="252035"/>
                </a:cubicBezTo>
                <a:cubicBezTo>
                  <a:pt x="1023128" y="262446"/>
                  <a:pt x="1017815" y="270157"/>
                  <a:pt x="1002679" y="275169"/>
                </a:cubicBezTo>
                <a:cubicBezTo>
                  <a:pt x="987543" y="280181"/>
                  <a:pt x="968431" y="282458"/>
                  <a:pt x="945343" y="281999"/>
                </a:cubicBezTo>
                <a:cubicBezTo>
                  <a:pt x="922255" y="281540"/>
                  <a:pt x="903954" y="277446"/>
                  <a:pt x="890438" y="269716"/>
                </a:cubicBezTo>
                <a:cubicBezTo>
                  <a:pt x="876922" y="261987"/>
                  <a:pt x="869236" y="246241"/>
                  <a:pt x="867379" y="222480"/>
                </a:cubicBezTo>
                <a:cubicBezTo>
                  <a:pt x="865522" y="198718"/>
                  <a:pt x="866171" y="166854"/>
                  <a:pt x="869326" y="126888"/>
                </a:cubicBezTo>
                <a:cubicBezTo>
                  <a:pt x="872481" y="86922"/>
                  <a:pt x="873760" y="65329"/>
                  <a:pt x="873165" y="62109"/>
                </a:cubicBezTo>
                <a:cubicBezTo>
                  <a:pt x="872570" y="58890"/>
                  <a:pt x="868902" y="58180"/>
                  <a:pt x="862163" y="59980"/>
                </a:cubicBezTo>
                <a:cubicBezTo>
                  <a:pt x="855423" y="61780"/>
                  <a:pt x="838745" y="66415"/>
                  <a:pt x="812130" y="73886"/>
                </a:cubicBezTo>
                <a:cubicBezTo>
                  <a:pt x="812990" y="100760"/>
                  <a:pt x="811821" y="129250"/>
                  <a:pt x="808623" y="159358"/>
                </a:cubicBezTo>
                <a:cubicBezTo>
                  <a:pt x="805426" y="189465"/>
                  <a:pt x="797327" y="213571"/>
                  <a:pt x="784327" y="231675"/>
                </a:cubicBezTo>
                <a:cubicBezTo>
                  <a:pt x="771328" y="249780"/>
                  <a:pt x="754912" y="264159"/>
                  <a:pt x="735080" y="274814"/>
                </a:cubicBezTo>
                <a:cubicBezTo>
                  <a:pt x="715247" y="285469"/>
                  <a:pt x="714605" y="280704"/>
                  <a:pt x="733155" y="260521"/>
                </a:cubicBezTo>
                <a:cubicBezTo>
                  <a:pt x="751703" y="240337"/>
                  <a:pt x="764750" y="220253"/>
                  <a:pt x="772292" y="200270"/>
                </a:cubicBezTo>
                <a:cubicBezTo>
                  <a:pt x="779835" y="180287"/>
                  <a:pt x="784284" y="155687"/>
                  <a:pt x="785640" y="126468"/>
                </a:cubicBezTo>
                <a:cubicBezTo>
                  <a:pt x="786995" y="97250"/>
                  <a:pt x="785421" y="78167"/>
                  <a:pt x="780918" y="69219"/>
                </a:cubicBezTo>
                <a:cubicBezTo>
                  <a:pt x="776415" y="60270"/>
                  <a:pt x="777792" y="55796"/>
                  <a:pt x="785048" y="55796"/>
                </a:cubicBezTo>
                <a:cubicBezTo>
                  <a:pt x="789450" y="55796"/>
                  <a:pt x="794064" y="55793"/>
                  <a:pt x="798890" y="55785"/>
                </a:cubicBezTo>
                <a:cubicBezTo>
                  <a:pt x="803715" y="55778"/>
                  <a:pt x="811581" y="54688"/>
                  <a:pt x="822487" y="52516"/>
                </a:cubicBezTo>
                <a:cubicBezTo>
                  <a:pt x="833392" y="50343"/>
                  <a:pt x="843162" y="47529"/>
                  <a:pt x="851794" y="44073"/>
                </a:cubicBezTo>
                <a:cubicBezTo>
                  <a:pt x="860427" y="40617"/>
                  <a:pt x="867034" y="36978"/>
                  <a:pt x="871616" y="33157"/>
                </a:cubicBezTo>
                <a:cubicBezTo>
                  <a:pt x="873907" y="31246"/>
                  <a:pt x="876783" y="30230"/>
                  <a:pt x="880244" y="30110"/>
                </a:cubicBezTo>
                <a:close/>
                <a:moveTo>
                  <a:pt x="5147849" y="29492"/>
                </a:moveTo>
                <a:cubicBezTo>
                  <a:pt x="5154305" y="29096"/>
                  <a:pt x="5160458" y="31726"/>
                  <a:pt x="5166309" y="37383"/>
                </a:cubicBezTo>
                <a:cubicBezTo>
                  <a:pt x="5174110" y="44926"/>
                  <a:pt x="5172098" y="50343"/>
                  <a:pt x="5160275" y="53634"/>
                </a:cubicBezTo>
                <a:cubicBezTo>
                  <a:pt x="5148452" y="56925"/>
                  <a:pt x="5135019" y="59288"/>
                  <a:pt x="5119976" y="60722"/>
                </a:cubicBezTo>
                <a:cubicBezTo>
                  <a:pt x="5135262" y="64766"/>
                  <a:pt x="5141783" y="70262"/>
                  <a:pt x="5139539" y="77210"/>
                </a:cubicBezTo>
                <a:cubicBezTo>
                  <a:pt x="5137295" y="84157"/>
                  <a:pt x="5136173" y="96809"/>
                  <a:pt x="5136173" y="115165"/>
                </a:cubicBezTo>
                <a:cubicBezTo>
                  <a:pt x="5141135" y="114476"/>
                  <a:pt x="5146809" y="113178"/>
                  <a:pt x="5153198" y="111271"/>
                </a:cubicBezTo>
                <a:cubicBezTo>
                  <a:pt x="5159586" y="109364"/>
                  <a:pt x="5166445" y="111795"/>
                  <a:pt x="5173773" y="118563"/>
                </a:cubicBezTo>
                <a:cubicBezTo>
                  <a:pt x="5181101" y="125332"/>
                  <a:pt x="5178204" y="130100"/>
                  <a:pt x="5165083" y="132868"/>
                </a:cubicBezTo>
                <a:lnTo>
                  <a:pt x="5136173" y="137686"/>
                </a:lnTo>
                <a:cubicBezTo>
                  <a:pt x="5136173" y="168202"/>
                  <a:pt x="5136618" y="189698"/>
                  <a:pt x="5137506" y="202174"/>
                </a:cubicBezTo>
                <a:cubicBezTo>
                  <a:pt x="5138396" y="214650"/>
                  <a:pt x="5137926" y="226846"/>
                  <a:pt x="5136097" y="238763"/>
                </a:cubicBezTo>
                <a:cubicBezTo>
                  <a:pt x="5134269" y="250680"/>
                  <a:pt x="5131322" y="260531"/>
                  <a:pt x="5127256" y="268318"/>
                </a:cubicBezTo>
                <a:cubicBezTo>
                  <a:pt x="5123191" y="276105"/>
                  <a:pt x="5118233" y="273509"/>
                  <a:pt x="5112382" y="260531"/>
                </a:cubicBezTo>
                <a:cubicBezTo>
                  <a:pt x="5106532" y="247553"/>
                  <a:pt x="5104735" y="237128"/>
                  <a:pt x="5106994" y="229255"/>
                </a:cubicBezTo>
                <a:cubicBezTo>
                  <a:pt x="5109252" y="221383"/>
                  <a:pt x="5110827" y="210706"/>
                  <a:pt x="5111716" y="197227"/>
                </a:cubicBezTo>
                <a:cubicBezTo>
                  <a:pt x="5112605" y="183747"/>
                  <a:pt x="5113049" y="164990"/>
                  <a:pt x="5113049" y="140955"/>
                </a:cubicBezTo>
                <a:cubicBezTo>
                  <a:pt x="5095942" y="145344"/>
                  <a:pt x="5085997" y="148097"/>
                  <a:pt x="5083214" y="149215"/>
                </a:cubicBezTo>
                <a:cubicBezTo>
                  <a:pt x="5079701" y="186084"/>
                  <a:pt x="5072352" y="212445"/>
                  <a:pt x="5061166" y="228298"/>
                </a:cubicBezTo>
                <a:cubicBezTo>
                  <a:pt x="5049981" y="244151"/>
                  <a:pt x="5037613" y="255154"/>
                  <a:pt x="5024061" y="261306"/>
                </a:cubicBezTo>
                <a:cubicBezTo>
                  <a:pt x="5010510" y="267458"/>
                  <a:pt x="5005168" y="267831"/>
                  <a:pt x="5008036" y="262424"/>
                </a:cubicBezTo>
                <a:cubicBezTo>
                  <a:pt x="5010904" y="257018"/>
                  <a:pt x="5017006" y="248984"/>
                  <a:pt x="5026341" y="238322"/>
                </a:cubicBezTo>
                <a:cubicBezTo>
                  <a:pt x="5035677" y="227660"/>
                  <a:pt x="5042790" y="214331"/>
                  <a:pt x="5047679" y="198334"/>
                </a:cubicBezTo>
                <a:cubicBezTo>
                  <a:pt x="5052570" y="182338"/>
                  <a:pt x="5056363" y="167714"/>
                  <a:pt x="5059058" y="154464"/>
                </a:cubicBezTo>
                <a:cubicBezTo>
                  <a:pt x="5041721" y="158924"/>
                  <a:pt x="5031002" y="161613"/>
                  <a:pt x="5026900" y="162530"/>
                </a:cubicBezTo>
                <a:cubicBezTo>
                  <a:pt x="5022799" y="163448"/>
                  <a:pt x="5015661" y="160196"/>
                  <a:pt x="5005487" y="152775"/>
                </a:cubicBezTo>
                <a:cubicBezTo>
                  <a:pt x="4995312" y="145354"/>
                  <a:pt x="4997062" y="141074"/>
                  <a:pt x="5010735" y="139934"/>
                </a:cubicBezTo>
                <a:cubicBezTo>
                  <a:pt x="5024409" y="138794"/>
                  <a:pt x="5041019" y="136187"/>
                  <a:pt x="5060564" y="132115"/>
                </a:cubicBezTo>
                <a:cubicBezTo>
                  <a:pt x="5061367" y="121775"/>
                  <a:pt x="5061547" y="111569"/>
                  <a:pt x="5061102" y="101495"/>
                </a:cubicBezTo>
                <a:cubicBezTo>
                  <a:pt x="5060658" y="91421"/>
                  <a:pt x="5058901" y="81788"/>
                  <a:pt x="5055832" y="72596"/>
                </a:cubicBezTo>
                <a:cubicBezTo>
                  <a:pt x="5035498" y="62758"/>
                  <a:pt x="5033458" y="56395"/>
                  <a:pt x="5049712" y="53505"/>
                </a:cubicBezTo>
                <a:cubicBezTo>
                  <a:pt x="5065967" y="50616"/>
                  <a:pt x="5083074" y="46930"/>
                  <a:pt x="5101035" y="42449"/>
                </a:cubicBezTo>
                <a:cubicBezTo>
                  <a:pt x="5118996" y="37968"/>
                  <a:pt x="5132416" y="34117"/>
                  <a:pt x="5141292" y="30898"/>
                </a:cubicBezTo>
                <a:cubicBezTo>
                  <a:pt x="5143511" y="30093"/>
                  <a:pt x="5145697" y="29625"/>
                  <a:pt x="5147849" y="29492"/>
                </a:cubicBezTo>
                <a:close/>
                <a:moveTo>
                  <a:pt x="4497321" y="26822"/>
                </a:moveTo>
                <a:cubicBezTo>
                  <a:pt x="4504476" y="25416"/>
                  <a:pt x="4511898" y="28202"/>
                  <a:pt x="4519584" y="35178"/>
                </a:cubicBezTo>
                <a:cubicBezTo>
                  <a:pt x="4527270" y="42155"/>
                  <a:pt x="4526069" y="47350"/>
                  <a:pt x="4515981" y="50763"/>
                </a:cubicBezTo>
                <a:cubicBezTo>
                  <a:pt x="4505893" y="54176"/>
                  <a:pt x="4479897" y="58700"/>
                  <a:pt x="4437995" y="64336"/>
                </a:cubicBezTo>
                <a:cubicBezTo>
                  <a:pt x="4446987" y="72036"/>
                  <a:pt x="4447650" y="78472"/>
                  <a:pt x="4439985" y="83641"/>
                </a:cubicBezTo>
                <a:cubicBezTo>
                  <a:pt x="4432320" y="88811"/>
                  <a:pt x="4419059" y="102015"/>
                  <a:pt x="4400202" y="123252"/>
                </a:cubicBezTo>
                <a:cubicBezTo>
                  <a:pt x="4428509" y="119696"/>
                  <a:pt x="4453135" y="116358"/>
                  <a:pt x="4474079" y="113239"/>
                </a:cubicBezTo>
                <a:cubicBezTo>
                  <a:pt x="4495023" y="110120"/>
                  <a:pt x="4509087" y="107184"/>
                  <a:pt x="4516271" y="104431"/>
                </a:cubicBezTo>
                <a:cubicBezTo>
                  <a:pt x="4523456" y="101678"/>
                  <a:pt x="4530404" y="101771"/>
                  <a:pt x="4537115" y="104711"/>
                </a:cubicBezTo>
                <a:cubicBezTo>
                  <a:pt x="4543826" y="107650"/>
                  <a:pt x="4551928" y="113351"/>
                  <a:pt x="4561422" y="121811"/>
                </a:cubicBezTo>
                <a:cubicBezTo>
                  <a:pt x="4570915" y="130272"/>
                  <a:pt x="4573120" y="137274"/>
                  <a:pt x="4568036" y="142816"/>
                </a:cubicBezTo>
                <a:cubicBezTo>
                  <a:pt x="4562952" y="148359"/>
                  <a:pt x="4559113" y="157404"/>
                  <a:pt x="4556517" y="169951"/>
                </a:cubicBezTo>
                <a:cubicBezTo>
                  <a:pt x="4553922" y="182499"/>
                  <a:pt x="4551713" y="198313"/>
                  <a:pt x="4549892" y="217392"/>
                </a:cubicBezTo>
                <a:cubicBezTo>
                  <a:pt x="4548071" y="236472"/>
                  <a:pt x="4544339" y="252128"/>
                  <a:pt x="4538696" y="264360"/>
                </a:cubicBezTo>
                <a:cubicBezTo>
                  <a:pt x="4533053" y="276592"/>
                  <a:pt x="4526069" y="285179"/>
                  <a:pt x="4517745" y="290119"/>
                </a:cubicBezTo>
                <a:cubicBezTo>
                  <a:pt x="4509420" y="295059"/>
                  <a:pt x="4503939" y="291180"/>
                  <a:pt x="4501300" y="278482"/>
                </a:cubicBezTo>
                <a:cubicBezTo>
                  <a:pt x="4498662" y="265783"/>
                  <a:pt x="4496346" y="256774"/>
                  <a:pt x="4494352" y="251454"/>
                </a:cubicBezTo>
                <a:cubicBezTo>
                  <a:pt x="4483741" y="250680"/>
                  <a:pt x="4462729" y="251644"/>
                  <a:pt x="4431316" y="254347"/>
                </a:cubicBezTo>
                <a:cubicBezTo>
                  <a:pt x="4399904" y="257050"/>
                  <a:pt x="4373450" y="259226"/>
                  <a:pt x="4351954" y="260876"/>
                </a:cubicBezTo>
                <a:cubicBezTo>
                  <a:pt x="4344770" y="279016"/>
                  <a:pt x="4338618" y="282823"/>
                  <a:pt x="4333498" y="272298"/>
                </a:cubicBezTo>
                <a:cubicBezTo>
                  <a:pt x="4328379" y="261772"/>
                  <a:pt x="4325364" y="246991"/>
                  <a:pt x="4324453" y="227954"/>
                </a:cubicBezTo>
                <a:cubicBezTo>
                  <a:pt x="4323542" y="208917"/>
                  <a:pt x="4321775" y="192376"/>
                  <a:pt x="4319151" y="178330"/>
                </a:cubicBezTo>
                <a:cubicBezTo>
                  <a:pt x="4316527" y="164283"/>
                  <a:pt x="4312705" y="151367"/>
                  <a:pt x="4307686" y="139579"/>
                </a:cubicBezTo>
                <a:cubicBezTo>
                  <a:pt x="4302667" y="127791"/>
                  <a:pt x="4304431" y="122600"/>
                  <a:pt x="4312977" y="124005"/>
                </a:cubicBezTo>
                <a:cubicBezTo>
                  <a:pt x="4321524" y="125411"/>
                  <a:pt x="4328167" y="126762"/>
                  <a:pt x="4332907" y="128060"/>
                </a:cubicBezTo>
                <a:cubicBezTo>
                  <a:pt x="4337646" y="129358"/>
                  <a:pt x="4353696" y="128773"/>
                  <a:pt x="4381058" y="126307"/>
                </a:cubicBezTo>
                <a:cubicBezTo>
                  <a:pt x="4393763" y="106833"/>
                  <a:pt x="4401227" y="93310"/>
                  <a:pt x="4403450" y="85738"/>
                </a:cubicBezTo>
                <a:cubicBezTo>
                  <a:pt x="4405673" y="78167"/>
                  <a:pt x="4406784" y="72280"/>
                  <a:pt x="4406784" y="68079"/>
                </a:cubicBezTo>
                <a:cubicBezTo>
                  <a:pt x="4402166" y="68925"/>
                  <a:pt x="4396771" y="69810"/>
                  <a:pt x="4390597" y="70735"/>
                </a:cubicBezTo>
                <a:cubicBezTo>
                  <a:pt x="4384424" y="71660"/>
                  <a:pt x="4379036" y="71879"/>
                  <a:pt x="4374432" y="71391"/>
                </a:cubicBezTo>
                <a:cubicBezTo>
                  <a:pt x="4369829" y="70904"/>
                  <a:pt x="4363720" y="67057"/>
                  <a:pt x="4356106" y="59851"/>
                </a:cubicBezTo>
                <a:cubicBezTo>
                  <a:pt x="4348491" y="52645"/>
                  <a:pt x="4353259" y="49042"/>
                  <a:pt x="4370410" y="49042"/>
                </a:cubicBezTo>
                <a:cubicBezTo>
                  <a:pt x="4384506" y="49042"/>
                  <a:pt x="4403088" y="47045"/>
                  <a:pt x="4426154" y="43051"/>
                </a:cubicBezTo>
                <a:cubicBezTo>
                  <a:pt x="4449220" y="39057"/>
                  <a:pt x="4465059" y="35705"/>
                  <a:pt x="4473670" y="32995"/>
                </a:cubicBezTo>
                <a:cubicBezTo>
                  <a:pt x="4482282" y="30285"/>
                  <a:pt x="4490165" y="28227"/>
                  <a:pt x="4497321" y="26822"/>
                </a:cubicBezTo>
                <a:close/>
                <a:moveTo>
                  <a:pt x="2716146" y="26822"/>
                </a:moveTo>
                <a:cubicBezTo>
                  <a:pt x="2723302" y="25416"/>
                  <a:pt x="2730723" y="28202"/>
                  <a:pt x="2738409" y="35178"/>
                </a:cubicBezTo>
                <a:cubicBezTo>
                  <a:pt x="2746095" y="42155"/>
                  <a:pt x="2744894" y="47350"/>
                  <a:pt x="2734806" y="50763"/>
                </a:cubicBezTo>
                <a:cubicBezTo>
                  <a:pt x="2724718" y="54176"/>
                  <a:pt x="2698722" y="58700"/>
                  <a:pt x="2656820" y="64336"/>
                </a:cubicBezTo>
                <a:cubicBezTo>
                  <a:pt x="2665812" y="72036"/>
                  <a:pt x="2666475" y="78472"/>
                  <a:pt x="2658810" y="83641"/>
                </a:cubicBezTo>
                <a:cubicBezTo>
                  <a:pt x="2651145" y="88811"/>
                  <a:pt x="2637884" y="102015"/>
                  <a:pt x="2619027" y="123252"/>
                </a:cubicBezTo>
                <a:cubicBezTo>
                  <a:pt x="2647334" y="119696"/>
                  <a:pt x="2671960" y="116358"/>
                  <a:pt x="2692904" y="113239"/>
                </a:cubicBezTo>
                <a:cubicBezTo>
                  <a:pt x="2713848" y="110120"/>
                  <a:pt x="2727912" y="107184"/>
                  <a:pt x="2735096" y="104431"/>
                </a:cubicBezTo>
                <a:cubicBezTo>
                  <a:pt x="2742281" y="101678"/>
                  <a:pt x="2749229" y="101771"/>
                  <a:pt x="2755940" y="104711"/>
                </a:cubicBezTo>
                <a:cubicBezTo>
                  <a:pt x="2762651" y="107650"/>
                  <a:pt x="2770753" y="113351"/>
                  <a:pt x="2780246" y="121811"/>
                </a:cubicBezTo>
                <a:cubicBezTo>
                  <a:pt x="2789740" y="130272"/>
                  <a:pt x="2791945" y="137274"/>
                  <a:pt x="2786861" y="142816"/>
                </a:cubicBezTo>
                <a:cubicBezTo>
                  <a:pt x="2781777" y="148359"/>
                  <a:pt x="2777938" y="157404"/>
                  <a:pt x="2775342" y="169951"/>
                </a:cubicBezTo>
                <a:cubicBezTo>
                  <a:pt x="2772747" y="182499"/>
                  <a:pt x="2770538" y="198313"/>
                  <a:pt x="2768717" y="217392"/>
                </a:cubicBezTo>
                <a:cubicBezTo>
                  <a:pt x="2766896" y="236472"/>
                  <a:pt x="2763164" y="252128"/>
                  <a:pt x="2757521" y="264360"/>
                </a:cubicBezTo>
                <a:cubicBezTo>
                  <a:pt x="2751878" y="276592"/>
                  <a:pt x="2744894" y="285179"/>
                  <a:pt x="2736570" y="290119"/>
                </a:cubicBezTo>
                <a:cubicBezTo>
                  <a:pt x="2728245" y="295059"/>
                  <a:pt x="2722764" y="291180"/>
                  <a:pt x="2720125" y="278482"/>
                </a:cubicBezTo>
                <a:cubicBezTo>
                  <a:pt x="2717487" y="265783"/>
                  <a:pt x="2715171" y="256774"/>
                  <a:pt x="2713177" y="251454"/>
                </a:cubicBezTo>
                <a:cubicBezTo>
                  <a:pt x="2702566" y="250680"/>
                  <a:pt x="2681554" y="251644"/>
                  <a:pt x="2650141" y="254347"/>
                </a:cubicBezTo>
                <a:cubicBezTo>
                  <a:pt x="2618729" y="257050"/>
                  <a:pt x="2592275" y="259226"/>
                  <a:pt x="2570779" y="260876"/>
                </a:cubicBezTo>
                <a:cubicBezTo>
                  <a:pt x="2563594" y="279016"/>
                  <a:pt x="2557443" y="282823"/>
                  <a:pt x="2552323" y="272298"/>
                </a:cubicBezTo>
                <a:cubicBezTo>
                  <a:pt x="2547204" y="261772"/>
                  <a:pt x="2544189" y="246991"/>
                  <a:pt x="2543278" y="227954"/>
                </a:cubicBezTo>
                <a:cubicBezTo>
                  <a:pt x="2542367" y="208917"/>
                  <a:pt x="2540600" y="192376"/>
                  <a:pt x="2537976" y="178330"/>
                </a:cubicBezTo>
                <a:cubicBezTo>
                  <a:pt x="2535351" y="164283"/>
                  <a:pt x="2531530" y="151367"/>
                  <a:pt x="2526511" y="139579"/>
                </a:cubicBezTo>
                <a:cubicBezTo>
                  <a:pt x="2521492" y="127791"/>
                  <a:pt x="2523255" y="122600"/>
                  <a:pt x="2531802" y="124005"/>
                </a:cubicBezTo>
                <a:cubicBezTo>
                  <a:pt x="2540349" y="125411"/>
                  <a:pt x="2546992" y="126762"/>
                  <a:pt x="2551732" y="128060"/>
                </a:cubicBezTo>
                <a:cubicBezTo>
                  <a:pt x="2556471" y="129358"/>
                  <a:pt x="2572521" y="128773"/>
                  <a:pt x="2599882" y="126307"/>
                </a:cubicBezTo>
                <a:cubicBezTo>
                  <a:pt x="2612588" y="106833"/>
                  <a:pt x="2620052" y="93310"/>
                  <a:pt x="2622275" y="85738"/>
                </a:cubicBezTo>
                <a:cubicBezTo>
                  <a:pt x="2624497" y="78167"/>
                  <a:pt x="2625609" y="72280"/>
                  <a:pt x="2625609" y="68079"/>
                </a:cubicBezTo>
                <a:cubicBezTo>
                  <a:pt x="2620991" y="68925"/>
                  <a:pt x="2615596" y="69810"/>
                  <a:pt x="2609422" y="70735"/>
                </a:cubicBezTo>
                <a:cubicBezTo>
                  <a:pt x="2603249" y="71660"/>
                  <a:pt x="2597860" y="71879"/>
                  <a:pt x="2593257" y="71391"/>
                </a:cubicBezTo>
                <a:cubicBezTo>
                  <a:pt x="2588654" y="70904"/>
                  <a:pt x="2582545" y="67057"/>
                  <a:pt x="2574930" y="59851"/>
                </a:cubicBezTo>
                <a:cubicBezTo>
                  <a:pt x="2567316" y="52645"/>
                  <a:pt x="2572084" y="49042"/>
                  <a:pt x="2589235" y="49042"/>
                </a:cubicBezTo>
                <a:cubicBezTo>
                  <a:pt x="2603331" y="49042"/>
                  <a:pt x="2621912" y="47045"/>
                  <a:pt x="2644979" y="43051"/>
                </a:cubicBezTo>
                <a:cubicBezTo>
                  <a:pt x="2668045" y="39057"/>
                  <a:pt x="2683884" y="35705"/>
                  <a:pt x="2692495" y="32995"/>
                </a:cubicBezTo>
                <a:cubicBezTo>
                  <a:pt x="2701106" y="30285"/>
                  <a:pt x="2708990" y="28227"/>
                  <a:pt x="2716146" y="26822"/>
                </a:cubicBezTo>
                <a:close/>
                <a:moveTo>
                  <a:pt x="1967042" y="21423"/>
                </a:moveTo>
                <a:cubicBezTo>
                  <a:pt x="1968684" y="21274"/>
                  <a:pt x="1970731" y="21557"/>
                  <a:pt x="1973184" y="22272"/>
                </a:cubicBezTo>
                <a:cubicBezTo>
                  <a:pt x="1982992" y="25133"/>
                  <a:pt x="1991342" y="29385"/>
                  <a:pt x="1998232" y="35028"/>
                </a:cubicBezTo>
                <a:cubicBezTo>
                  <a:pt x="2005123" y="40671"/>
                  <a:pt x="2006951" y="46263"/>
                  <a:pt x="2003717" y="51806"/>
                </a:cubicBezTo>
                <a:cubicBezTo>
                  <a:pt x="2000484" y="57348"/>
                  <a:pt x="1997067" y="68670"/>
                  <a:pt x="1993468" y="85771"/>
                </a:cubicBezTo>
                <a:cubicBezTo>
                  <a:pt x="1989868" y="102871"/>
                  <a:pt x="1985459" y="121632"/>
                  <a:pt x="1980239" y="142052"/>
                </a:cubicBezTo>
                <a:cubicBezTo>
                  <a:pt x="2002323" y="175480"/>
                  <a:pt x="2020664" y="198822"/>
                  <a:pt x="2035262" y="212079"/>
                </a:cubicBezTo>
                <a:cubicBezTo>
                  <a:pt x="2049861" y="225337"/>
                  <a:pt x="2066610" y="236418"/>
                  <a:pt x="2085510" y="245324"/>
                </a:cubicBezTo>
                <a:cubicBezTo>
                  <a:pt x="2104411" y="254229"/>
                  <a:pt x="2106426" y="259309"/>
                  <a:pt x="2091555" y="260564"/>
                </a:cubicBezTo>
                <a:cubicBezTo>
                  <a:pt x="2076684" y="261818"/>
                  <a:pt x="2061630" y="262209"/>
                  <a:pt x="2046394" y="261736"/>
                </a:cubicBezTo>
                <a:cubicBezTo>
                  <a:pt x="2031158" y="261263"/>
                  <a:pt x="2018610" y="252569"/>
                  <a:pt x="2008751" y="235655"/>
                </a:cubicBezTo>
                <a:cubicBezTo>
                  <a:pt x="1998892" y="218740"/>
                  <a:pt x="1987208" y="193025"/>
                  <a:pt x="1973700" y="158508"/>
                </a:cubicBezTo>
                <a:cubicBezTo>
                  <a:pt x="1962371" y="193183"/>
                  <a:pt x="1949365" y="219931"/>
                  <a:pt x="1934680" y="238752"/>
                </a:cubicBezTo>
                <a:cubicBezTo>
                  <a:pt x="1919996" y="257574"/>
                  <a:pt x="1903193" y="271627"/>
                  <a:pt x="1884271" y="280912"/>
                </a:cubicBezTo>
                <a:cubicBezTo>
                  <a:pt x="1865349" y="290198"/>
                  <a:pt x="1864255" y="285888"/>
                  <a:pt x="1880990" y="267985"/>
                </a:cubicBezTo>
                <a:cubicBezTo>
                  <a:pt x="1897725" y="250081"/>
                  <a:pt x="1912374" y="228793"/>
                  <a:pt x="1924936" y="204121"/>
                </a:cubicBezTo>
                <a:cubicBezTo>
                  <a:pt x="1937498" y="179448"/>
                  <a:pt x="1946679" y="155991"/>
                  <a:pt x="1952480" y="133750"/>
                </a:cubicBezTo>
                <a:cubicBezTo>
                  <a:pt x="1958281" y="111508"/>
                  <a:pt x="1962303" y="92134"/>
                  <a:pt x="1964547" y="75629"/>
                </a:cubicBezTo>
                <a:cubicBezTo>
                  <a:pt x="1966791" y="59123"/>
                  <a:pt x="1966340" y="45389"/>
                  <a:pt x="1963192" y="34426"/>
                </a:cubicBezTo>
                <a:cubicBezTo>
                  <a:pt x="1960831" y="26203"/>
                  <a:pt x="1962115" y="21869"/>
                  <a:pt x="1967042" y="21423"/>
                </a:cubicBezTo>
                <a:close/>
                <a:moveTo>
                  <a:pt x="4126494" y="18712"/>
                </a:moveTo>
                <a:cubicBezTo>
                  <a:pt x="4141027" y="16418"/>
                  <a:pt x="4150661" y="18845"/>
                  <a:pt x="4155393" y="25994"/>
                </a:cubicBezTo>
                <a:cubicBezTo>
                  <a:pt x="4160125" y="33142"/>
                  <a:pt x="4154486" y="39014"/>
                  <a:pt x="4138475" y="43611"/>
                </a:cubicBezTo>
                <a:cubicBezTo>
                  <a:pt x="4122464" y="48207"/>
                  <a:pt x="4106177" y="51078"/>
                  <a:pt x="4089614" y="52225"/>
                </a:cubicBezTo>
                <a:cubicBezTo>
                  <a:pt x="4103109" y="58134"/>
                  <a:pt x="4108282" y="63178"/>
                  <a:pt x="4105134" y="67358"/>
                </a:cubicBezTo>
                <a:cubicBezTo>
                  <a:pt x="4101986" y="71538"/>
                  <a:pt x="4100412" y="96472"/>
                  <a:pt x="4100412" y="142160"/>
                </a:cubicBezTo>
                <a:cubicBezTo>
                  <a:pt x="4149270" y="137729"/>
                  <a:pt x="4181119" y="134821"/>
                  <a:pt x="4195961" y="133438"/>
                </a:cubicBezTo>
                <a:cubicBezTo>
                  <a:pt x="4210803" y="132054"/>
                  <a:pt x="4222211" y="135445"/>
                  <a:pt x="4230184" y="143612"/>
                </a:cubicBezTo>
                <a:cubicBezTo>
                  <a:pt x="4238157" y="151779"/>
                  <a:pt x="4239111" y="157429"/>
                  <a:pt x="4233045" y="160562"/>
                </a:cubicBezTo>
                <a:cubicBezTo>
                  <a:pt x="4226979" y="163696"/>
                  <a:pt x="4216504" y="164807"/>
                  <a:pt x="4201618" y="163896"/>
                </a:cubicBezTo>
                <a:cubicBezTo>
                  <a:pt x="4186733" y="162986"/>
                  <a:pt x="4169550" y="162312"/>
                  <a:pt x="4150069" y="161874"/>
                </a:cubicBezTo>
                <a:cubicBezTo>
                  <a:pt x="4130588" y="161437"/>
                  <a:pt x="4114036" y="161978"/>
                  <a:pt x="4100412" y="163498"/>
                </a:cubicBezTo>
                <a:cubicBezTo>
                  <a:pt x="4101273" y="215396"/>
                  <a:pt x="4100090" y="253533"/>
                  <a:pt x="4096863" y="277912"/>
                </a:cubicBezTo>
                <a:cubicBezTo>
                  <a:pt x="4093637" y="302290"/>
                  <a:pt x="4088894" y="316379"/>
                  <a:pt x="4082634" y="320179"/>
                </a:cubicBezTo>
                <a:cubicBezTo>
                  <a:pt x="4076375" y="323980"/>
                  <a:pt x="4073245" y="313705"/>
                  <a:pt x="4073245" y="289355"/>
                </a:cubicBezTo>
                <a:lnTo>
                  <a:pt x="4073245" y="165262"/>
                </a:lnTo>
                <a:cubicBezTo>
                  <a:pt x="4037753" y="168847"/>
                  <a:pt x="4012586" y="172214"/>
                  <a:pt x="3997744" y="175361"/>
                </a:cubicBezTo>
                <a:cubicBezTo>
                  <a:pt x="3982901" y="178509"/>
                  <a:pt x="3971519" y="180312"/>
                  <a:pt x="3963596" y="180771"/>
                </a:cubicBezTo>
                <a:cubicBezTo>
                  <a:pt x="3955673" y="181230"/>
                  <a:pt x="3947449" y="176709"/>
                  <a:pt x="3938924" y="167209"/>
                </a:cubicBezTo>
                <a:cubicBezTo>
                  <a:pt x="3930398" y="157708"/>
                  <a:pt x="3932184" y="153414"/>
                  <a:pt x="3944280" y="154324"/>
                </a:cubicBezTo>
                <a:cubicBezTo>
                  <a:pt x="3956376" y="155235"/>
                  <a:pt x="3999364" y="152213"/>
                  <a:pt x="4073245" y="145258"/>
                </a:cubicBezTo>
                <a:cubicBezTo>
                  <a:pt x="4073245" y="93260"/>
                  <a:pt x="4072169" y="63296"/>
                  <a:pt x="4070018" y="55366"/>
                </a:cubicBezTo>
                <a:cubicBezTo>
                  <a:pt x="4067365" y="54835"/>
                  <a:pt x="4062174" y="54570"/>
                  <a:pt x="4054445" y="54570"/>
                </a:cubicBezTo>
                <a:cubicBezTo>
                  <a:pt x="4046472" y="54570"/>
                  <a:pt x="4038613" y="51910"/>
                  <a:pt x="4030869" y="46590"/>
                </a:cubicBezTo>
                <a:cubicBezTo>
                  <a:pt x="4023126" y="41269"/>
                  <a:pt x="4023886" y="37656"/>
                  <a:pt x="4033150" y="35749"/>
                </a:cubicBezTo>
                <a:cubicBezTo>
                  <a:pt x="4042413" y="33841"/>
                  <a:pt x="4051716" y="32221"/>
                  <a:pt x="4061059" y="30887"/>
                </a:cubicBezTo>
                <a:cubicBezTo>
                  <a:pt x="4070402" y="29554"/>
                  <a:pt x="4080010" y="27765"/>
                  <a:pt x="4089883" y="25520"/>
                </a:cubicBezTo>
                <a:cubicBezTo>
                  <a:pt x="4099756" y="23276"/>
                  <a:pt x="4111960" y="21007"/>
                  <a:pt x="4126494" y="18712"/>
                </a:cubicBezTo>
                <a:close/>
                <a:moveTo>
                  <a:pt x="3455562" y="14758"/>
                </a:moveTo>
                <a:cubicBezTo>
                  <a:pt x="3457365" y="14533"/>
                  <a:pt x="3459712" y="14776"/>
                  <a:pt x="3462603" y="15486"/>
                </a:cubicBezTo>
                <a:cubicBezTo>
                  <a:pt x="3474169" y="18325"/>
                  <a:pt x="3483379" y="22190"/>
                  <a:pt x="3490233" y="27080"/>
                </a:cubicBezTo>
                <a:cubicBezTo>
                  <a:pt x="3497260" y="31540"/>
                  <a:pt x="3498955" y="36785"/>
                  <a:pt x="3495320" y="42815"/>
                </a:cubicBezTo>
                <a:cubicBezTo>
                  <a:pt x="3491685" y="48845"/>
                  <a:pt x="3489423" y="64440"/>
                  <a:pt x="3488534" y="89600"/>
                </a:cubicBezTo>
                <a:cubicBezTo>
                  <a:pt x="3487645" y="114759"/>
                  <a:pt x="3487426" y="140597"/>
                  <a:pt x="3487878" y="167112"/>
                </a:cubicBezTo>
                <a:cubicBezTo>
                  <a:pt x="3488329" y="193627"/>
                  <a:pt x="3489007" y="215987"/>
                  <a:pt x="3489910" y="234192"/>
                </a:cubicBezTo>
                <a:cubicBezTo>
                  <a:pt x="3490814" y="252397"/>
                  <a:pt x="3490097" y="267128"/>
                  <a:pt x="3487759" y="278385"/>
                </a:cubicBezTo>
                <a:cubicBezTo>
                  <a:pt x="3485422" y="289642"/>
                  <a:pt x="3480704" y="298798"/>
                  <a:pt x="3473606" y="305854"/>
                </a:cubicBezTo>
                <a:cubicBezTo>
                  <a:pt x="3466507" y="312909"/>
                  <a:pt x="3460337" y="310765"/>
                  <a:pt x="3455096" y="299422"/>
                </a:cubicBezTo>
                <a:cubicBezTo>
                  <a:pt x="3449855" y="288079"/>
                  <a:pt x="3441505" y="276130"/>
                  <a:pt x="3430047" y="263575"/>
                </a:cubicBezTo>
                <a:cubicBezTo>
                  <a:pt x="3418590" y="251020"/>
                  <a:pt x="3419468" y="246542"/>
                  <a:pt x="3432682" y="250142"/>
                </a:cubicBezTo>
                <a:cubicBezTo>
                  <a:pt x="3445897" y="253741"/>
                  <a:pt x="3453393" y="255627"/>
                  <a:pt x="3455171" y="255799"/>
                </a:cubicBezTo>
                <a:cubicBezTo>
                  <a:pt x="3456950" y="255971"/>
                  <a:pt x="3458441" y="253239"/>
                  <a:pt x="3459645" y="247604"/>
                </a:cubicBezTo>
                <a:cubicBezTo>
                  <a:pt x="3460850" y="241968"/>
                  <a:pt x="3461678" y="225695"/>
                  <a:pt x="3462130" y="198786"/>
                </a:cubicBezTo>
                <a:cubicBezTo>
                  <a:pt x="3462581" y="171877"/>
                  <a:pt x="3462807" y="139980"/>
                  <a:pt x="3462807" y="103097"/>
                </a:cubicBezTo>
                <a:cubicBezTo>
                  <a:pt x="3462807" y="66071"/>
                  <a:pt x="3459882" y="41503"/>
                  <a:pt x="3454031" y="29392"/>
                </a:cubicBezTo>
                <a:cubicBezTo>
                  <a:pt x="3449643" y="20309"/>
                  <a:pt x="3450153" y="15431"/>
                  <a:pt x="3455562" y="14758"/>
                </a:cubicBezTo>
                <a:close/>
                <a:moveTo>
                  <a:pt x="4872268" y="11684"/>
                </a:moveTo>
                <a:cubicBezTo>
                  <a:pt x="4876678" y="11960"/>
                  <a:pt x="4881369" y="13292"/>
                  <a:pt x="4886341" y="15679"/>
                </a:cubicBezTo>
                <a:cubicBezTo>
                  <a:pt x="4896286" y="20455"/>
                  <a:pt x="4904392" y="26313"/>
                  <a:pt x="4910659" y="33253"/>
                </a:cubicBezTo>
                <a:cubicBezTo>
                  <a:pt x="4916926" y="40194"/>
                  <a:pt x="4918477" y="46988"/>
                  <a:pt x="4915315" y="53634"/>
                </a:cubicBezTo>
                <a:cubicBezTo>
                  <a:pt x="4912153" y="60281"/>
                  <a:pt x="4911243" y="85441"/>
                  <a:pt x="4912584" y="129114"/>
                </a:cubicBezTo>
                <a:cubicBezTo>
                  <a:pt x="4913925" y="172787"/>
                  <a:pt x="4915732" y="205737"/>
                  <a:pt x="4918004" y="227965"/>
                </a:cubicBezTo>
                <a:cubicBezTo>
                  <a:pt x="4920277" y="250192"/>
                  <a:pt x="4920238" y="268347"/>
                  <a:pt x="4917886" y="282429"/>
                </a:cubicBezTo>
                <a:cubicBezTo>
                  <a:pt x="4915534" y="296511"/>
                  <a:pt x="4911318" y="305925"/>
                  <a:pt x="4905238" y="310672"/>
                </a:cubicBezTo>
                <a:cubicBezTo>
                  <a:pt x="4899158" y="315419"/>
                  <a:pt x="4894938" y="313748"/>
                  <a:pt x="4892579" y="305660"/>
                </a:cubicBezTo>
                <a:cubicBezTo>
                  <a:pt x="4890220" y="297572"/>
                  <a:pt x="4885900" y="287634"/>
                  <a:pt x="4879619" y="275847"/>
                </a:cubicBezTo>
                <a:cubicBezTo>
                  <a:pt x="4854295" y="275015"/>
                  <a:pt x="4797500" y="276779"/>
                  <a:pt x="4709236" y="281138"/>
                </a:cubicBezTo>
                <a:cubicBezTo>
                  <a:pt x="4708003" y="298375"/>
                  <a:pt x="4702539" y="300365"/>
                  <a:pt x="4692845" y="287107"/>
                </a:cubicBezTo>
                <a:cubicBezTo>
                  <a:pt x="4683152" y="273850"/>
                  <a:pt x="4680104" y="260298"/>
                  <a:pt x="4683704" y="246453"/>
                </a:cubicBezTo>
                <a:cubicBezTo>
                  <a:pt x="4687303" y="232607"/>
                  <a:pt x="4689777" y="212675"/>
                  <a:pt x="4691125" y="186654"/>
                </a:cubicBezTo>
                <a:cubicBezTo>
                  <a:pt x="4692473" y="160634"/>
                  <a:pt x="4693147" y="132330"/>
                  <a:pt x="4693147" y="101742"/>
                </a:cubicBezTo>
                <a:cubicBezTo>
                  <a:pt x="4693147" y="72058"/>
                  <a:pt x="4690447" y="52706"/>
                  <a:pt x="4685048" y="43686"/>
                </a:cubicBezTo>
                <a:cubicBezTo>
                  <a:pt x="4679649" y="34666"/>
                  <a:pt x="4680126" y="30156"/>
                  <a:pt x="4686478" y="30156"/>
                </a:cubicBezTo>
                <a:cubicBezTo>
                  <a:pt x="4691483" y="30156"/>
                  <a:pt x="4696897" y="30826"/>
                  <a:pt x="4702719" y="32167"/>
                </a:cubicBezTo>
                <a:cubicBezTo>
                  <a:pt x="4708541" y="33508"/>
                  <a:pt x="4718837" y="33970"/>
                  <a:pt x="4733608" y="33554"/>
                </a:cubicBezTo>
                <a:cubicBezTo>
                  <a:pt x="4748378" y="33139"/>
                  <a:pt x="4771193" y="30697"/>
                  <a:pt x="4802053" y="26230"/>
                </a:cubicBezTo>
                <a:cubicBezTo>
                  <a:pt x="4832913" y="21763"/>
                  <a:pt x="4852190" y="17694"/>
                  <a:pt x="4859883" y="14023"/>
                </a:cubicBezTo>
                <a:cubicBezTo>
                  <a:pt x="4863730" y="12188"/>
                  <a:pt x="4867858" y="11408"/>
                  <a:pt x="4872268" y="11684"/>
                </a:cubicBezTo>
                <a:close/>
                <a:moveTo>
                  <a:pt x="5551557" y="11299"/>
                </a:moveTo>
                <a:cubicBezTo>
                  <a:pt x="5554212" y="11086"/>
                  <a:pt x="5556867" y="11349"/>
                  <a:pt x="5559524" y="12087"/>
                </a:cubicBezTo>
                <a:cubicBezTo>
                  <a:pt x="5564837" y="13564"/>
                  <a:pt x="5571903" y="17149"/>
                  <a:pt x="5580722" y="22842"/>
                </a:cubicBezTo>
                <a:cubicBezTo>
                  <a:pt x="5589542" y="28535"/>
                  <a:pt x="5592262" y="33612"/>
                  <a:pt x="5588885" y="38072"/>
                </a:cubicBezTo>
                <a:cubicBezTo>
                  <a:pt x="5585508" y="42531"/>
                  <a:pt x="5582533" y="47758"/>
                  <a:pt x="5579958" y="53753"/>
                </a:cubicBezTo>
                <a:cubicBezTo>
                  <a:pt x="5577385" y="59747"/>
                  <a:pt x="5573811" y="71208"/>
                  <a:pt x="5569236" y="88137"/>
                </a:cubicBezTo>
                <a:cubicBezTo>
                  <a:pt x="5564661" y="105065"/>
                  <a:pt x="5559929" y="115179"/>
                  <a:pt x="5555039" y="118477"/>
                </a:cubicBezTo>
                <a:cubicBezTo>
                  <a:pt x="5550149" y="121775"/>
                  <a:pt x="5546048" y="120270"/>
                  <a:pt x="5542735" y="113960"/>
                </a:cubicBezTo>
                <a:cubicBezTo>
                  <a:pt x="5533113" y="115767"/>
                  <a:pt x="5516887" y="118298"/>
                  <a:pt x="5494057" y="121553"/>
                </a:cubicBezTo>
                <a:cubicBezTo>
                  <a:pt x="5494057" y="126099"/>
                  <a:pt x="5491777" y="129347"/>
                  <a:pt x="5487217" y="131297"/>
                </a:cubicBezTo>
                <a:cubicBezTo>
                  <a:pt x="5482657" y="133248"/>
                  <a:pt x="5478807" y="127425"/>
                  <a:pt x="5475666" y="113831"/>
                </a:cubicBezTo>
                <a:cubicBezTo>
                  <a:pt x="5472525" y="100236"/>
                  <a:pt x="5468987" y="85914"/>
                  <a:pt x="5465050" y="70864"/>
                </a:cubicBezTo>
                <a:cubicBezTo>
                  <a:pt x="5461114" y="55814"/>
                  <a:pt x="5456841" y="44360"/>
                  <a:pt x="5452230" y="36501"/>
                </a:cubicBezTo>
                <a:cubicBezTo>
                  <a:pt x="5447620" y="28643"/>
                  <a:pt x="5449294" y="25183"/>
                  <a:pt x="5457253" y="26123"/>
                </a:cubicBezTo>
                <a:cubicBezTo>
                  <a:pt x="5465212" y="27062"/>
                  <a:pt x="5470805" y="27514"/>
                  <a:pt x="5474031" y="27478"/>
                </a:cubicBezTo>
                <a:cubicBezTo>
                  <a:pt x="5477258" y="27442"/>
                  <a:pt x="5488332" y="25664"/>
                  <a:pt x="5507254" y="22143"/>
                </a:cubicBezTo>
                <a:cubicBezTo>
                  <a:pt x="5526176" y="18623"/>
                  <a:pt x="5538290" y="15697"/>
                  <a:pt x="5543596" y="13367"/>
                </a:cubicBezTo>
                <a:cubicBezTo>
                  <a:pt x="5546249" y="12202"/>
                  <a:pt x="5548902" y="11513"/>
                  <a:pt x="5551557" y="11299"/>
                </a:cubicBezTo>
                <a:close/>
                <a:moveTo>
                  <a:pt x="3765521" y="10988"/>
                </a:moveTo>
                <a:cubicBezTo>
                  <a:pt x="3767409" y="10930"/>
                  <a:pt x="3769743" y="11315"/>
                  <a:pt x="3772524" y="12141"/>
                </a:cubicBezTo>
                <a:cubicBezTo>
                  <a:pt x="3783644" y="15446"/>
                  <a:pt x="3791994" y="19293"/>
                  <a:pt x="3797572" y="23681"/>
                </a:cubicBezTo>
                <a:cubicBezTo>
                  <a:pt x="3803151" y="28069"/>
                  <a:pt x="3803807" y="32888"/>
                  <a:pt x="3799541" y="38136"/>
                </a:cubicBezTo>
                <a:cubicBezTo>
                  <a:pt x="3795275" y="43385"/>
                  <a:pt x="3790234" y="51817"/>
                  <a:pt x="3784419" y="63432"/>
                </a:cubicBezTo>
                <a:cubicBezTo>
                  <a:pt x="3778604" y="75048"/>
                  <a:pt x="3770032" y="86893"/>
                  <a:pt x="3758703" y="98967"/>
                </a:cubicBezTo>
                <a:cubicBezTo>
                  <a:pt x="3787054" y="98179"/>
                  <a:pt x="3804582" y="95282"/>
                  <a:pt x="3811285" y="90277"/>
                </a:cubicBezTo>
                <a:cubicBezTo>
                  <a:pt x="3817989" y="85272"/>
                  <a:pt x="3825758" y="84699"/>
                  <a:pt x="3834592" y="88556"/>
                </a:cubicBezTo>
                <a:cubicBezTo>
                  <a:pt x="3843425" y="92414"/>
                  <a:pt x="3850535" y="97236"/>
                  <a:pt x="3855919" y="103022"/>
                </a:cubicBezTo>
                <a:cubicBezTo>
                  <a:pt x="3861304" y="108808"/>
                  <a:pt x="3861709" y="114193"/>
                  <a:pt x="3857134" y="119176"/>
                </a:cubicBezTo>
                <a:cubicBezTo>
                  <a:pt x="3852560" y="124159"/>
                  <a:pt x="3849388" y="135976"/>
                  <a:pt x="3847616" y="154625"/>
                </a:cubicBezTo>
                <a:cubicBezTo>
                  <a:pt x="3845845" y="173275"/>
                  <a:pt x="3844286" y="192032"/>
                  <a:pt x="3842938" y="210896"/>
                </a:cubicBezTo>
                <a:cubicBezTo>
                  <a:pt x="3841590" y="229761"/>
                  <a:pt x="3837611" y="246033"/>
                  <a:pt x="3830999" y="259714"/>
                </a:cubicBezTo>
                <a:cubicBezTo>
                  <a:pt x="3824389" y="273395"/>
                  <a:pt x="3814132" y="283795"/>
                  <a:pt x="3800229" y="290915"/>
                </a:cubicBezTo>
                <a:cubicBezTo>
                  <a:pt x="3786326" y="298035"/>
                  <a:pt x="3778848" y="296246"/>
                  <a:pt x="3777794" y="285548"/>
                </a:cubicBezTo>
                <a:cubicBezTo>
                  <a:pt x="3776740" y="274850"/>
                  <a:pt x="3771018" y="262675"/>
                  <a:pt x="3760628" y="249023"/>
                </a:cubicBezTo>
                <a:cubicBezTo>
                  <a:pt x="3750239" y="235371"/>
                  <a:pt x="3751645" y="231743"/>
                  <a:pt x="3764844" y="238139"/>
                </a:cubicBezTo>
                <a:cubicBezTo>
                  <a:pt x="3778045" y="244535"/>
                  <a:pt x="3787262" y="248134"/>
                  <a:pt x="3792496" y="248937"/>
                </a:cubicBezTo>
                <a:cubicBezTo>
                  <a:pt x="3797731" y="249740"/>
                  <a:pt x="3802603" y="244933"/>
                  <a:pt x="3807112" y="234515"/>
                </a:cubicBezTo>
                <a:cubicBezTo>
                  <a:pt x="3811622" y="224096"/>
                  <a:pt x="3814777" y="208319"/>
                  <a:pt x="3816577" y="187181"/>
                </a:cubicBezTo>
                <a:cubicBezTo>
                  <a:pt x="3818377" y="166044"/>
                  <a:pt x="3819276" y="148362"/>
                  <a:pt x="3819276" y="134137"/>
                </a:cubicBezTo>
                <a:cubicBezTo>
                  <a:pt x="3819276" y="121302"/>
                  <a:pt x="3818039" y="114057"/>
                  <a:pt x="3815566" y="112401"/>
                </a:cubicBezTo>
                <a:cubicBezTo>
                  <a:pt x="3813092" y="110744"/>
                  <a:pt x="3806944" y="111149"/>
                  <a:pt x="3797121" y="113616"/>
                </a:cubicBezTo>
                <a:lnTo>
                  <a:pt x="3768985" y="120671"/>
                </a:lnTo>
                <a:cubicBezTo>
                  <a:pt x="3762159" y="121603"/>
                  <a:pt x="3756094" y="119366"/>
                  <a:pt x="3750787" y="113960"/>
                </a:cubicBezTo>
                <a:cubicBezTo>
                  <a:pt x="3737064" y="129548"/>
                  <a:pt x="3722778" y="141543"/>
                  <a:pt x="3707928" y="149947"/>
                </a:cubicBezTo>
                <a:cubicBezTo>
                  <a:pt x="3704216" y="152048"/>
                  <a:pt x="3701421" y="153326"/>
                  <a:pt x="3699543" y="153782"/>
                </a:cubicBezTo>
                <a:lnTo>
                  <a:pt x="3697881" y="153149"/>
                </a:lnTo>
                <a:lnTo>
                  <a:pt x="3697563" y="158712"/>
                </a:lnTo>
                <a:cubicBezTo>
                  <a:pt x="3697357" y="166044"/>
                  <a:pt x="3697478" y="175107"/>
                  <a:pt x="3697926" y="185901"/>
                </a:cubicBezTo>
                <a:cubicBezTo>
                  <a:pt x="3698822" y="207491"/>
                  <a:pt x="3698112" y="223838"/>
                  <a:pt x="3695796" y="234945"/>
                </a:cubicBezTo>
                <a:cubicBezTo>
                  <a:pt x="3693481" y="246051"/>
                  <a:pt x="3690369" y="254985"/>
                  <a:pt x="3686461" y="261747"/>
                </a:cubicBezTo>
                <a:cubicBezTo>
                  <a:pt x="3682554" y="268508"/>
                  <a:pt x="3678370" y="268608"/>
                  <a:pt x="3673910" y="262048"/>
                </a:cubicBezTo>
                <a:cubicBezTo>
                  <a:pt x="3669450" y="255487"/>
                  <a:pt x="3666037" y="250038"/>
                  <a:pt x="3663671" y="245700"/>
                </a:cubicBezTo>
                <a:cubicBezTo>
                  <a:pt x="3661305" y="241362"/>
                  <a:pt x="3658992" y="239017"/>
                  <a:pt x="3656734" y="238666"/>
                </a:cubicBezTo>
                <a:cubicBezTo>
                  <a:pt x="3654475" y="238315"/>
                  <a:pt x="3643250" y="239788"/>
                  <a:pt x="3623059" y="243086"/>
                </a:cubicBezTo>
                <a:cubicBezTo>
                  <a:pt x="3618356" y="263191"/>
                  <a:pt x="3612989" y="268691"/>
                  <a:pt x="3606959" y="259585"/>
                </a:cubicBezTo>
                <a:cubicBezTo>
                  <a:pt x="3600929" y="250479"/>
                  <a:pt x="3597914" y="238354"/>
                  <a:pt x="3597914" y="223211"/>
                </a:cubicBezTo>
                <a:cubicBezTo>
                  <a:pt x="3597914" y="208942"/>
                  <a:pt x="3597473" y="191214"/>
                  <a:pt x="3596591" y="170027"/>
                </a:cubicBezTo>
                <a:cubicBezTo>
                  <a:pt x="3595709" y="148839"/>
                  <a:pt x="3592561" y="133502"/>
                  <a:pt x="3587148" y="124016"/>
                </a:cubicBezTo>
                <a:cubicBezTo>
                  <a:pt x="3581735" y="114530"/>
                  <a:pt x="3582656" y="109787"/>
                  <a:pt x="3589912" y="109787"/>
                </a:cubicBezTo>
                <a:cubicBezTo>
                  <a:pt x="3594702" y="109787"/>
                  <a:pt x="3600301" y="110224"/>
                  <a:pt x="3606711" y="111099"/>
                </a:cubicBezTo>
                <a:cubicBezTo>
                  <a:pt x="3613595" y="102452"/>
                  <a:pt x="3621274" y="89080"/>
                  <a:pt x="3629749" y="70982"/>
                </a:cubicBezTo>
                <a:cubicBezTo>
                  <a:pt x="3638224" y="52885"/>
                  <a:pt x="3640888" y="38627"/>
                  <a:pt x="3637740" y="28209"/>
                </a:cubicBezTo>
                <a:cubicBezTo>
                  <a:pt x="3634592" y="17791"/>
                  <a:pt x="3642519" y="16705"/>
                  <a:pt x="3661520" y="24950"/>
                </a:cubicBezTo>
                <a:cubicBezTo>
                  <a:pt x="3677724" y="32780"/>
                  <a:pt x="3682733" y="39674"/>
                  <a:pt x="3676545" y="45632"/>
                </a:cubicBezTo>
                <a:cubicBezTo>
                  <a:pt x="3670357" y="51591"/>
                  <a:pt x="3663692" y="59926"/>
                  <a:pt x="3656551" y="70638"/>
                </a:cubicBezTo>
                <a:cubicBezTo>
                  <a:pt x="3649409" y="81350"/>
                  <a:pt x="3638468" y="94837"/>
                  <a:pt x="3623726" y="111099"/>
                </a:cubicBezTo>
                <a:cubicBezTo>
                  <a:pt x="3641078" y="108604"/>
                  <a:pt x="3653138" y="104381"/>
                  <a:pt x="3659906" y="98430"/>
                </a:cubicBezTo>
                <a:cubicBezTo>
                  <a:pt x="3666675" y="92478"/>
                  <a:pt x="3674003" y="91424"/>
                  <a:pt x="3681890" y="95268"/>
                </a:cubicBezTo>
                <a:cubicBezTo>
                  <a:pt x="3689777" y="99111"/>
                  <a:pt x="3696678" y="103112"/>
                  <a:pt x="3702594" y="107270"/>
                </a:cubicBezTo>
                <a:cubicBezTo>
                  <a:pt x="3708509" y="111429"/>
                  <a:pt x="3709846" y="116308"/>
                  <a:pt x="3706605" y="121908"/>
                </a:cubicBezTo>
                <a:cubicBezTo>
                  <a:pt x="3703365" y="127508"/>
                  <a:pt x="3700884" y="134176"/>
                  <a:pt x="3699163" y="141913"/>
                </a:cubicBezTo>
                <a:cubicBezTo>
                  <a:pt x="3698732" y="143847"/>
                  <a:pt x="3698384" y="146214"/>
                  <a:pt x="3698117" y="149014"/>
                </a:cubicBezTo>
                <a:lnTo>
                  <a:pt x="3698096" y="149386"/>
                </a:lnTo>
                <a:lnTo>
                  <a:pt x="3699285" y="146652"/>
                </a:lnTo>
                <a:cubicBezTo>
                  <a:pt x="3701077" y="143819"/>
                  <a:pt x="3703786" y="140163"/>
                  <a:pt x="3707412" y="135685"/>
                </a:cubicBezTo>
                <a:cubicBezTo>
                  <a:pt x="3721917" y="117775"/>
                  <a:pt x="3735189" y="97300"/>
                  <a:pt x="3747227" y="74263"/>
                </a:cubicBezTo>
                <a:cubicBezTo>
                  <a:pt x="3759266" y="51225"/>
                  <a:pt x="3763712" y="34286"/>
                  <a:pt x="3760564" y="23445"/>
                </a:cubicBezTo>
                <a:cubicBezTo>
                  <a:pt x="3758203" y="15314"/>
                  <a:pt x="3759855" y="11162"/>
                  <a:pt x="3765521" y="10988"/>
                </a:cubicBezTo>
                <a:close/>
                <a:moveTo>
                  <a:pt x="5250414" y="10646"/>
                </a:moveTo>
                <a:cubicBezTo>
                  <a:pt x="5254645" y="11894"/>
                  <a:pt x="5260833" y="15651"/>
                  <a:pt x="5268977" y="21917"/>
                </a:cubicBezTo>
                <a:cubicBezTo>
                  <a:pt x="5282113" y="33734"/>
                  <a:pt x="5285024" y="41563"/>
                  <a:pt x="5277711" y="45407"/>
                </a:cubicBezTo>
                <a:cubicBezTo>
                  <a:pt x="5270397" y="49250"/>
                  <a:pt x="5259334" y="59026"/>
                  <a:pt x="5244520" y="74736"/>
                </a:cubicBezTo>
                <a:cubicBezTo>
                  <a:pt x="5229707" y="90446"/>
                  <a:pt x="5216016" y="101588"/>
                  <a:pt x="5203446" y="108163"/>
                </a:cubicBezTo>
                <a:cubicBezTo>
                  <a:pt x="5190877" y="114738"/>
                  <a:pt x="5185087" y="115813"/>
                  <a:pt x="5186077" y="111390"/>
                </a:cubicBezTo>
                <a:cubicBezTo>
                  <a:pt x="5187066" y="106966"/>
                  <a:pt x="5191433" y="100878"/>
                  <a:pt x="5199176" y="93127"/>
                </a:cubicBezTo>
                <a:cubicBezTo>
                  <a:pt x="5206920" y="85376"/>
                  <a:pt x="5215431" y="74876"/>
                  <a:pt x="5224709" y="61625"/>
                </a:cubicBezTo>
                <a:cubicBezTo>
                  <a:pt x="5233988" y="48375"/>
                  <a:pt x="5239297" y="39083"/>
                  <a:pt x="5240637" y="33748"/>
                </a:cubicBezTo>
                <a:cubicBezTo>
                  <a:pt x="5241979" y="28413"/>
                  <a:pt x="5242965" y="21975"/>
                  <a:pt x="5243595" y="14432"/>
                </a:cubicBezTo>
                <a:cubicBezTo>
                  <a:pt x="5243911" y="10660"/>
                  <a:pt x="5246184" y="9398"/>
                  <a:pt x="5250414" y="10646"/>
                </a:cubicBezTo>
                <a:close/>
                <a:moveTo>
                  <a:pt x="1591788" y="4548"/>
                </a:moveTo>
                <a:cubicBezTo>
                  <a:pt x="1597625" y="5501"/>
                  <a:pt x="1605075" y="7792"/>
                  <a:pt x="1614138" y="11420"/>
                </a:cubicBezTo>
                <a:cubicBezTo>
                  <a:pt x="1623201" y="15048"/>
                  <a:pt x="1626588" y="19938"/>
                  <a:pt x="1624301" y="26090"/>
                </a:cubicBezTo>
                <a:cubicBezTo>
                  <a:pt x="1622014" y="32242"/>
                  <a:pt x="1620010" y="52484"/>
                  <a:pt x="1618289" y="86814"/>
                </a:cubicBezTo>
                <a:cubicBezTo>
                  <a:pt x="1628098" y="85165"/>
                  <a:pt x="1640366" y="82053"/>
                  <a:pt x="1655093" y="77479"/>
                </a:cubicBezTo>
                <a:cubicBezTo>
                  <a:pt x="1669820" y="72904"/>
                  <a:pt x="1681766" y="74650"/>
                  <a:pt x="1690929" y="82716"/>
                </a:cubicBezTo>
                <a:cubicBezTo>
                  <a:pt x="1700093" y="90783"/>
                  <a:pt x="1699282" y="95985"/>
                  <a:pt x="1688499" y="98322"/>
                </a:cubicBezTo>
                <a:cubicBezTo>
                  <a:pt x="1677715" y="100659"/>
                  <a:pt x="1655208" y="103829"/>
                  <a:pt x="1620978" y="107830"/>
                </a:cubicBezTo>
                <a:cubicBezTo>
                  <a:pt x="1637756" y="131763"/>
                  <a:pt x="1656129" y="153270"/>
                  <a:pt x="1676098" y="172350"/>
                </a:cubicBezTo>
                <a:cubicBezTo>
                  <a:pt x="1696067" y="191429"/>
                  <a:pt x="1713920" y="204526"/>
                  <a:pt x="1729659" y="211638"/>
                </a:cubicBezTo>
                <a:cubicBezTo>
                  <a:pt x="1745397" y="218751"/>
                  <a:pt x="1747863" y="223598"/>
                  <a:pt x="1737058" y="226179"/>
                </a:cubicBezTo>
                <a:cubicBezTo>
                  <a:pt x="1726253" y="228761"/>
                  <a:pt x="1713680" y="229345"/>
                  <a:pt x="1699340" y="227932"/>
                </a:cubicBezTo>
                <a:cubicBezTo>
                  <a:pt x="1684999" y="226520"/>
                  <a:pt x="1675399" y="221931"/>
                  <a:pt x="1670538" y="214166"/>
                </a:cubicBezTo>
                <a:cubicBezTo>
                  <a:pt x="1665676" y="206401"/>
                  <a:pt x="1659008" y="195828"/>
                  <a:pt x="1650533" y="182449"/>
                </a:cubicBezTo>
                <a:cubicBezTo>
                  <a:pt x="1642058" y="169069"/>
                  <a:pt x="1631310" y="147595"/>
                  <a:pt x="1618289" y="118025"/>
                </a:cubicBezTo>
                <a:lnTo>
                  <a:pt x="1618289" y="197485"/>
                </a:lnTo>
                <a:cubicBezTo>
                  <a:pt x="1622620" y="196753"/>
                  <a:pt x="1627409" y="195448"/>
                  <a:pt x="1632658" y="193570"/>
                </a:cubicBezTo>
                <a:cubicBezTo>
                  <a:pt x="1637906" y="191691"/>
                  <a:pt x="1644245" y="193627"/>
                  <a:pt x="1651673" y="199378"/>
                </a:cubicBezTo>
                <a:cubicBezTo>
                  <a:pt x="1659101" y="205128"/>
                  <a:pt x="1659191" y="210086"/>
                  <a:pt x="1651942" y="214252"/>
                </a:cubicBezTo>
                <a:cubicBezTo>
                  <a:pt x="1644693" y="218418"/>
                  <a:pt x="1633475" y="221691"/>
                  <a:pt x="1618289" y="224071"/>
                </a:cubicBezTo>
                <a:cubicBezTo>
                  <a:pt x="1619149" y="242599"/>
                  <a:pt x="1618497" y="261725"/>
                  <a:pt x="1616332" y="281450"/>
                </a:cubicBezTo>
                <a:cubicBezTo>
                  <a:pt x="1614166" y="301175"/>
                  <a:pt x="1608749" y="306004"/>
                  <a:pt x="1600080" y="295937"/>
                </a:cubicBezTo>
                <a:cubicBezTo>
                  <a:pt x="1591412" y="285871"/>
                  <a:pt x="1588203" y="275900"/>
                  <a:pt x="1590455" y="266027"/>
                </a:cubicBezTo>
                <a:cubicBezTo>
                  <a:pt x="1592706" y="256154"/>
                  <a:pt x="1594276" y="243259"/>
                  <a:pt x="1595165" y="227341"/>
                </a:cubicBezTo>
                <a:cubicBezTo>
                  <a:pt x="1584052" y="228244"/>
                  <a:pt x="1573401" y="227058"/>
                  <a:pt x="1563212" y="223781"/>
                </a:cubicBezTo>
                <a:cubicBezTo>
                  <a:pt x="1553024" y="220504"/>
                  <a:pt x="1551927" y="217152"/>
                  <a:pt x="1559921" y="213725"/>
                </a:cubicBezTo>
                <a:cubicBezTo>
                  <a:pt x="1567916" y="210298"/>
                  <a:pt x="1579663" y="206956"/>
                  <a:pt x="1595165" y="203701"/>
                </a:cubicBezTo>
                <a:lnTo>
                  <a:pt x="1595165" y="132868"/>
                </a:lnTo>
                <a:cubicBezTo>
                  <a:pt x="1587637" y="155038"/>
                  <a:pt x="1576061" y="174852"/>
                  <a:pt x="1560437" y="192311"/>
                </a:cubicBezTo>
                <a:cubicBezTo>
                  <a:pt x="1544813" y="209771"/>
                  <a:pt x="1529824" y="221551"/>
                  <a:pt x="1515470" y="227653"/>
                </a:cubicBezTo>
                <a:lnTo>
                  <a:pt x="1507498" y="230253"/>
                </a:lnTo>
                <a:lnTo>
                  <a:pt x="1507452" y="231689"/>
                </a:lnTo>
                <a:cubicBezTo>
                  <a:pt x="1506301" y="252798"/>
                  <a:pt x="1503940" y="267463"/>
                  <a:pt x="1500370" y="275685"/>
                </a:cubicBezTo>
                <a:cubicBezTo>
                  <a:pt x="1495608" y="286648"/>
                  <a:pt x="1489747" y="286114"/>
                  <a:pt x="1482785" y="274083"/>
                </a:cubicBezTo>
                <a:cubicBezTo>
                  <a:pt x="1475823" y="262051"/>
                  <a:pt x="1473919" y="252300"/>
                  <a:pt x="1477074" y="244829"/>
                </a:cubicBezTo>
                <a:cubicBezTo>
                  <a:pt x="1480229" y="237358"/>
                  <a:pt x="1482702" y="224878"/>
                  <a:pt x="1484495" y="207390"/>
                </a:cubicBezTo>
                <a:cubicBezTo>
                  <a:pt x="1486288" y="189902"/>
                  <a:pt x="1487184" y="172232"/>
                  <a:pt x="1487184" y="154378"/>
                </a:cubicBezTo>
                <a:cubicBezTo>
                  <a:pt x="1487184" y="137342"/>
                  <a:pt x="1486804" y="127468"/>
                  <a:pt x="1486044" y="124758"/>
                </a:cubicBezTo>
                <a:cubicBezTo>
                  <a:pt x="1477999" y="137492"/>
                  <a:pt x="1468276" y="149104"/>
                  <a:pt x="1456876" y="159594"/>
                </a:cubicBezTo>
                <a:cubicBezTo>
                  <a:pt x="1445475" y="170084"/>
                  <a:pt x="1434404" y="177925"/>
                  <a:pt x="1423664" y="183116"/>
                </a:cubicBezTo>
                <a:cubicBezTo>
                  <a:pt x="1412923" y="188307"/>
                  <a:pt x="1412794" y="184392"/>
                  <a:pt x="1423276" y="171371"/>
                </a:cubicBezTo>
                <a:cubicBezTo>
                  <a:pt x="1433759" y="158350"/>
                  <a:pt x="1445056" y="143325"/>
                  <a:pt x="1457166" y="126296"/>
                </a:cubicBezTo>
                <a:cubicBezTo>
                  <a:pt x="1469276" y="109267"/>
                  <a:pt x="1479784" y="90568"/>
                  <a:pt x="1488690" y="70197"/>
                </a:cubicBezTo>
                <a:cubicBezTo>
                  <a:pt x="1497595" y="49827"/>
                  <a:pt x="1501370" y="35132"/>
                  <a:pt x="1500015" y="26112"/>
                </a:cubicBezTo>
                <a:cubicBezTo>
                  <a:pt x="1498660" y="17092"/>
                  <a:pt x="1503439" y="14754"/>
                  <a:pt x="1514351" y="19100"/>
                </a:cubicBezTo>
                <a:cubicBezTo>
                  <a:pt x="1525264" y="23445"/>
                  <a:pt x="1532492" y="27592"/>
                  <a:pt x="1536034" y="31543"/>
                </a:cubicBezTo>
                <a:cubicBezTo>
                  <a:pt x="1539576" y="35494"/>
                  <a:pt x="1539866" y="39151"/>
                  <a:pt x="1536905" y="42513"/>
                </a:cubicBezTo>
                <a:cubicBezTo>
                  <a:pt x="1533943" y="45876"/>
                  <a:pt x="1529821" y="52842"/>
                  <a:pt x="1524536" y="63411"/>
                </a:cubicBezTo>
                <a:cubicBezTo>
                  <a:pt x="1519252" y="73979"/>
                  <a:pt x="1509110" y="90084"/>
                  <a:pt x="1494110" y="111723"/>
                </a:cubicBezTo>
                <a:cubicBezTo>
                  <a:pt x="1508507" y="117717"/>
                  <a:pt x="1514570" y="126866"/>
                  <a:pt x="1512297" y="139170"/>
                </a:cubicBezTo>
                <a:cubicBezTo>
                  <a:pt x="1510024" y="151474"/>
                  <a:pt x="1508658" y="174562"/>
                  <a:pt x="1508200" y="208433"/>
                </a:cubicBezTo>
                <a:lnTo>
                  <a:pt x="1507731" y="223026"/>
                </a:lnTo>
                <a:lnTo>
                  <a:pt x="1514437" y="215220"/>
                </a:lnTo>
                <a:cubicBezTo>
                  <a:pt x="1528103" y="200829"/>
                  <a:pt x="1541616" y="183388"/>
                  <a:pt x="1554973" y="162896"/>
                </a:cubicBezTo>
                <a:cubicBezTo>
                  <a:pt x="1568331" y="142404"/>
                  <a:pt x="1577685" y="126092"/>
                  <a:pt x="1583034" y="113960"/>
                </a:cubicBezTo>
                <a:cubicBezTo>
                  <a:pt x="1574516" y="116670"/>
                  <a:pt x="1565941" y="118699"/>
                  <a:pt x="1557308" y="120047"/>
                </a:cubicBezTo>
                <a:cubicBezTo>
                  <a:pt x="1548675" y="121395"/>
                  <a:pt x="1540454" y="118839"/>
                  <a:pt x="1532646" y="112379"/>
                </a:cubicBezTo>
                <a:cubicBezTo>
                  <a:pt x="1524838" y="105919"/>
                  <a:pt x="1525956" y="102086"/>
                  <a:pt x="1536001" y="100882"/>
                </a:cubicBezTo>
                <a:cubicBezTo>
                  <a:pt x="1546047" y="99677"/>
                  <a:pt x="1556290" y="98168"/>
                  <a:pt x="1566729" y="96354"/>
                </a:cubicBezTo>
                <a:cubicBezTo>
                  <a:pt x="1577169" y="94540"/>
                  <a:pt x="1586647" y="92923"/>
                  <a:pt x="1595165" y="91503"/>
                </a:cubicBezTo>
                <a:cubicBezTo>
                  <a:pt x="1595165" y="71671"/>
                  <a:pt x="1594502" y="55997"/>
                  <a:pt x="1593176" y="44482"/>
                </a:cubicBezTo>
                <a:cubicBezTo>
                  <a:pt x="1591849" y="32967"/>
                  <a:pt x="1589827" y="23194"/>
                  <a:pt x="1587110" y="15163"/>
                </a:cubicBezTo>
                <a:cubicBezTo>
                  <a:pt x="1584392" y="7133"/>
                  <a:pt x="1585952" y="3594"/>
                  <a:pt x="1591788" y="4548"/>
                </a:cubicBezTo>
                <a:close/>
                <a:moveTo>
                  <a:pt x="1156138" y="1887"/>
                </a:moveTo>
                <a:cubicBezTo>
                  <a:pt x="1157699" y="2023"/>
                  <a:pt x="1159614" y="2576"/>
                  <a:pt x="1161883" y="3548"/>
                </a:cubicBezTo>
                <a:cubicBezTo>
                  <a:pt x="1170961" y="7434"/>
                  <a:pt x="1178636" y="12499"/>
                  <a:pt x="1184910" y="18745"/>
                </a:cubicBezTo>
                <a:cubicBezTo>
                  <a:pt x="1191184" y="24990"/>
                  <a:pt x="1192345" y="30063"/>
                  <a:pt x="1188395" y="33963"/>
                </a:cubicBezTo>
                <a:cubicBezTo>
                  <a:pt x="1184444" y="37864"/>
                  <a:pt x="1178059" y="46869"/>
                  <a:pt x="1169240" y="60980"/>
                </a:cubicBezTo>
                <a:cubicBezTo>
                  <a:pt x="1160420" y="75091"/>
                  <a:pt x="1152584" y="88097"/>
                  <a:pt x="1145729" y="100000"/>
                </a:cubicBezTo>
                <a:cubicBezTo>
                  <a:pt x="1155624" y="106869"/>
                  <a:pt x="1159897" y="118463"/>
                  <a:pt x="1158549" y="134782"/>
                </a:cubicBezTo>
                <a:cubicBezTo>
                  <a:pt x="1157202" y="151101"/>
                  <a:pt x="1156527" y="174282"/>
                  <a:pt x="1156527" y="204325"/>
                </a:cubicBezTo>
                <a:cubicBezTo>
                  <a:pt x="1156527" y="234224"/>
                  <a:pt x="1154756" y="256111"/>
                  <a:pt x="1151214" y="269985"/>
                </a:cubicBezTo>
                <a:cubicBezTo>
                  <a:pt x="1147672" y="283859"/>
                  <a:pt x="1142244" y="285046"/>
                  <a:pt x="1134931" y="273545"/>
                </a:cubicBezTo>
                <a:cubicBezTo>
                  <a:pt x="1127617" y="262044"/>
                  <a:pt x="1125087" y="250733"/>
                  <a:pt x="1127338" y="239613"/>
                </a:cubicBezTo>
                <a:cubicBezTo>
                  <a:pt x="1129589" y="228492"/>
                  <a:pt x="1131166" y="215302"/>
                  <a:pt x="1132070" y="200044"/>
                </a:cubicBezTo>
                <a:cubicBezTo>
                  <a:pt x="1132973" y="184786"/>
                  <a:pt x="1134099" y="168345"/>
                  <a:pt x="1135447" y="150721"/>
                </a:cubicBezTo>
                <a:cubicBezTo>
                  <a:pt x="1136795" y="133097"/>
                  <a:pt x="1136357" y="120843"/>
                  <a:pt x="1134135" y="113960"/>
                </a:cubicBezTo>
                <a:cubicBezTo>
                  <a:pt x="1119379" y="136704"/>
                  <a:pt x="1102973" y="153414"/>
                  <a:pt x="1084919" y="164090"/>
                </a:cubicBezTo>
                <a:cubicBezTo>
                  <a:pt x="1066865" y="174766"/>
                  <a:pt x="1063040" y="173429"/>
                  <a:pt x="1073444" y="160078"/>
                </a:cubicBezTo>
                <a:cubicBezTo>
                  <a:pt x="1083847" y="146727"/>
                  <a:pt x="1094474" y="132825"/>
                  <a:pt x="1105322" y="118370"/>
                </a:cubicBezTo>
                <a:cubicBezTo>
                  <a:pt x="1116170" y="103915"/>
                  <a:pt x="1127165" y="84939"/>
                  <a:pt x="1138308" y="61443"/>
                </a:cubicBezTo>
                <a:cubicBezTo>
                  <a:pt x="1149450" y="37946"/>
                  <a:pt x="1153896" y="21451"/>
                  <a:pt x="1151644" y="11958"/>
                </a:cubicBezTo>
                <a:cubicBezTo>
                  <a:pt x="1149956" y="4838"/>
                  <a:pt x="1151453" y="1481"/>
                  <a:pt x="1156138" y="1887"/>
                </a:cubicBezTo>
                <a:close/>
                <a:moveTo>
                  <a:pt x="3046818" y="1512"/>
                </a:moveTo>
                <a:cubicBezTo>
                  <a:pt x="3049504" y="1159"/>
                  <a:pt x="3052990" y="2071"/>
                  <a:pt x="3057278" y="4247"/>
                </a:cubicBezTo>
                <a:cubicBezTo>
                  <a:pt x="3065853" y="8599"/>
                  <a:pt x="3073038" y="14095"/>
                  <a:pt x="3078831" y="20734"/>
                </a:cubicBezTo>
                <a:cubicBezTo>
                  <a:pt x="3084625" y="27374"/>
                  <a:pt x="3083123" y="31296"/>
                  <a:pt x="3074325" y="32500"/>
                </a:cubicBezTo>
                <a:cubicBezTo>
                  <a:pt x="3065527" y="33705"/>
                  <a:pt x="3056224" y="35867"/>
                  <a:pt x="3046415" y="38986"/>
                </a:cubicBezTo>
                <a:cubicBezTo>
                  <a:pt x="3036606" y="42105"/>
                  <a:pt x="3023765" y="44869"/>
                  <a:pt x="3007890" y="47278"/>
                </a:cubicBezTo>
                <a:cubicBezTo>
                  <a:pt x="3018688" y="51781"/>
                  <a:pt x="3022650" y="56470"/>
                  <a:pt x="3019775" y="61346"/>
                </a:cubicBezTo>
                <a:cubicBezTo>
                  <a:pt x="3016899" y="66221"/>
                  <a:pt x="3013834" y="71111"/>
                  <a:pt x="3010579" y="76016"/>
                </a:cubicBezTo>
                <a:cubicBezTo>
                  <a:pt x="3027758" y="73420"/>
                  <a:pt x="3042120" y="70298"/>
                  <a:pt x="3053664" y="66648"/>
                </a:cubicBezTo>
                <a:cubicBezTo>
                  <a:pt x="3065208" y="62998"/>
                  <a:pt x="3074637" y="64773"/>
                  <a:pt x="3081950" y="71972"/>
                </a:cubicBezTo>
                <a:cubicBezTo>
                  <a:pt x="3089264" y="79171"/>
                  <a:pt x="3086940" y="83921"/>
                  <a:pt x="3074981" y="86222"/>
                </a:cubicBezTo>
                <a:cubicBezTo>
                  <a:pt x="3063021" y="88524"/>
                  <a:pt x="3053495" y="90338"/>
                  <a:pt x="3046405" y="91665"/>
                </a:cubicBezTo>
                <a:cubicBezTo>
                  <a:pt x="3039313" y="92991"/>
                  <a:pt x="3025665" y="94916"/>
                  <a:pt x="3005459" y="97440"/>
                </a:cubicBezTo>
                <a:cubicBezTo>
                  <a:pt x="3002305" y="106905"/>
                  <a:pt x="2998167" y="114613"/>
                  <a:pt x="2993048" y="120564"/>
                </a:cubicBezTo>
                <a:lnTo>
                  <a:pt x="3035509" y="115229"/>
                </a:lnTo>
                <a:cubicBezTo>
                  <a:pt x="3047598" y="113494"/>
                  <a:pt x="3063917" y="110802"/>
                  <a:pt x="3084467" y="107152"/>
                </a:cubicBezTo>
                <a:cubicBezTo>
                  <a:pt x="3105016" y="103502"/>
                  <a:pt x="3119055" y="101678"/>
                  <a:pt x="3126584" y="101678"/>
                </a:cubicBezTo>
                <a:cubicBezTo>
                  <a:pt x="3136077" y="101678"/>
                  <a:pt x="3143864" y="105431"/>
                  <a:pt x="3149944" y="112938"/>
                </a:cubicBezTo>
                <a:cubicBezTo>
                  <a:pt x="3156024" y="120445"/>
                  <a:pt x="3151916" y="124744"/>
                  <a:pt x="3137619" y="125834"/>
                </a:cubicBezTo>
                <a:cubicBezTo>
                  <a:pt x="3123322" y="126924"/>
                  <a:pt x="3104486" y="128594"/>
                  <a:pt x="3081111" y="130846"/>
                </a:cubicBezTo>
                <a:cubicBezTo>
                  <a:pt x="3057737" y="133097"/>
                  <a:pt x="3026611" y="136381"/>
                  <a:pt x="2987735" y="140697"/>
                </a:cubicBezTo>
                <a:cubicBezTo>
                  <a:pt x="2984680" y="148312"/>
                  <a:pt x="2981052" y="155066"/>
                  <a:pt x="2976851" y="160960"/>
                </a:cubicBezTo>
                <a:cubicBezTo>
                  <a:pt x="2978557" y="161147"/>
                  <a:pt x="2980611" y="161433"/>
                  <a:pt x="2983014" y="161821"/>
                </a:cubicBezTo>
                <a:cubicBezTo>
                  <a:pt x="2985415" y="162208"/>
                  <a:pt x="2996286" y="161107"/>
                  <a:pt x="3015623" y="158519"/>
                </a:cubicBezTo>
                <a:cubicBezTo>
                  <a:pt x="3034961" y="155930"/>
                  <a:pt x="3046648" y="152779"/>
                  <a:pt x="3050685" y="149065"/>
                </a:cubicBezTo>
                <a:cubicBezTo>
                  <a:pt x="3054721" y="145351"/>
                  <a:pt x="3063896" y="146760"/>
                  <a:pt x="3078207" y="153292"/>
                </a:cubicBezTo>
                <a:cubicBezTo>
                  <a:pt x="3092519" y="159824"/>
                  <a:pt x="3097649" y="166123"/>
                  <a:pt x="3093598" y="172188"/>
                </a:cubicBezTo>
                <a:cubicBezTo>
                  <a:pt x="3089547" y="178254"/>
                  <a:pt x="3088647" y="191490"/>
                  <a:pt x="3090898" y="211897"/>
                </a:cubicBezTo>
                <a:cubicBezTo>
                  <a:pt x="3093150" y="232303"/>
                  <a:pt x="3094275" y="247776"/>
                  <a:pt x="3094275" y="258316"/>
                </a:cubicBezTo>
                <a:cubicBezTo>
                  <a:pt x="3094275" y="268526"/>
                  <a:pt x="3093082" y="277933"/>
                  <a:pt x="3090694" y="286537"/>
                </a:cubicBezTo>
                <a:cubicBezTo>
                  <a:pt x="3088307" y="295141"/>
                  <a:pt x="3084076" y="302502"/>
                  <a:pt x="3078003" y="308618"/>
                </a:cubicBezTo>
                <a:cubicBezTo>
                  <a:pt x="3071930" y="314734"/>
                  <a:pt x="3066918" y="314149"/>
                  <a:pt x="3062968" y="306865"/>
                </a:cubicBezTo>
                <a:cubicBezTo>
                  <a:pt x="3059017" y="299580"/>
                  <a:pt x="3054603" y="291069"/>
                  <a:pt x="3049728" y="281332"/>
                </a:cubicBezTo>
                <a:cubicBezTo>
                  <a:pt x="3032017" y="281332"/>
                  <a:pt x="3010600" y="283002"/>
                  <a:pt x="2985476" y="286344"/>
                </a:cubicBezTo>
                <a:cubicBezTo>
                  <a:pt x="2979611" y="304599"/>
                  <a:pt x="2973305" y="308198"/>
                  <a:pt x="2966558" y="297142"/>
                </a:cubicBezTo>
                <a:cubicBezTo>
                  <a:pt x="2959811" y="286086"/>
                  <a:pt x="2957785" y="275463"/>
                  <a:pt x="2960481" y="265274"/>
                </a:cubicBezTo>
                <a:cubicBezTo>
                  <a:pt x="2963177" y="255086"/>
                  <a:pt x="2964751" y="238906"/>
                  <a:pt x="2965203" y="216736"/>
                </a:cubicBezTo>
                <a:cubicBezTo>
                  <a:pt x="2965655" y="194566"/>
                  <a:pt x="2965966" y="181904"/>
                  <a:pt x="2966139" y="178749"/>
                </a:cubicBezTo>
                <a:cubicBezTo>
                  <a:pt x="2951010" y="206641"/>
                  <a:pt x="2935196" y="228148"/>
                  <a:pt x="2918698" y="243269"/>
                </a:cubicBezTo>
                <a:cubicBezTo>
                  <a:pt x="2902199" y="258391"/>
                  <a:pt x="2884568" y="269415"/>
                  <a:pt x="2865804" y="276341"/>
                </a:cubicBezTo>
                <a:cubicBezTo>
                  <a:pt x="2847039" y="283268"/>
                  <a:pt x="2845451" y="280371"/>
                  <a:pt x="2861039" y="267651"/>
                </a:cubicBezTo>
                <a:cubicBezTo>
                  <a:pt x="2876627" y="254932"/>
                  <a:pt x="2892656" y="239451"/>
                  <a:pt x="2909126" y="221211"/>
                </a:cubicBezTo>
                <a:cubicBezTo>
                  <a:pt x="2925595" y="202970"/>
                  <a:pt x="2943166" y="177122"/>
                  <a:pt x="2961836" y="143666"/>
                </a:cubicBezTo>
                <a:cubicBezTo>
                  <a:pt x="2927262" y="150850"/>
                  <a:pt x="2905856" y="155120"/>
                  <a:pt x="2897618" y="156475"/>
                </a:cubicBezTo>
                <a:cubicBezTo>
                  <a:pt x="2889379" y="157830"/>
                  <a:pt x="2880251" y="153758"/>
                  <a:pt x="2870235" y="144257"/>
                </a:cubicBezTo>
                <a:cubicBezTo>
                  <a:pt x="2860218" y="134757"/>
                  <a:pt x="2860394" y="130684"/>
                  <a:pt x="2870762" y="132039"/>
                </a:cubicBezTo>
                <a:cubicBezTo>
                  <a:pt x="2881130" y="133395"/>
                  <a:pt x="2893204" y="133405"/>
                  <a:pt x="2906985" y="132072"/>
                </a:cubicBezTo>
                <a:cubicBezTo>
                  <a:pt x="2920766" y="130738"/>
                  <a:pt x="2941122" y="128386"/>
                  <a:pt x="2968053" y="125016"/>
                </a:cubicBezTo>
                <a:cubicBezTo>
                  <a:pt x="2972040" y="115451"/>
                  <a:pt x="2975366" y="106819"/>
                  <a:pt x="2978034" y="99118"/>
                </a:cubicBezTo>
                <a:cubicBezTo>
                  <a:pt x="2971136" y="100925"/>
                  <a:pt x="2964410" y="101828"/>
                  <a:pt x="2957857" y="101828"/>
                </a:cubicBezTo>
                <a:cubicBezTo>
                  <a:pt x="2950630" y="101828"/>
                  <a:pt x="2944087" y="98989"/>
                  <a:pt x="2938229" y="93310"/>
                </a:cubicBezTo>
                <a:cubicBezTo>
                  <a:pt x="2932371" y="87631"/>
                  <a:pt x="2933579" y="84473"/>
                  <a:pt x="2941853" y="83835"/>
                </a:cubicBezTo>
                <a:cubicBezTo>
                  <a:pt x="2950128" y="83197"/>
                  <a:pt x="2963765" y="81637"/>
                  <a:pt x="2982766" y="79156"/>
                </a:cubicBezTo>
                <a:cubicBezTo>
                  <a:pt x="2986810" y="67039"/>
                  <a:pt x="2988832" y="57947"/>
                  <a:pt x="2988832" y="51881"/>
                </a:cubicBezTo>
                <a:cubicBezTo>
                  <a:pt x="2985017" y="52742"/>
                  <a:pt x="2977980" y="53631"/>
                  <a:pt x="2967720" y="54549"/>
                </a:cubicBezTo>
                <a:cubicBezTo>
                  <a:pt x="2957459" y="55466"/>
                  <a:pt x="2947389" y="55083"/>
                  <a:pt x="2937508" y="53398"/>
                </a:cubicBezTo>
                <a:cubicBezTo>
                  <a:pt x="2927628" y="51713"/>
                  <a:pt x="2934350" y="47909"/>
                  <a:pt x="2957675" y="41986"/>
                </a:cubicBezTo>
                <a:cubicBezTo>
                  <a:pt x="2980999" y="36064"/>
                  <a:pt x="3000204" y="30088"/>
                  <a:pt x="3015290" y="24058"/>
                </a:cubicBezTo>
                <a:cubicBezTo>
                  <a:pt x="3030376" y="18028"/>
                  <a:pt x="3039001" y="12130"/>
                  <a:pt x="3041167" y="6365"/>
                </a:cubicBezTo>
                <a:cubicBezTo>
                  <a:pt x="3042249" y="3483"/>
                  <a:pt x="3044133" y="1865"/>
                  <a:pt x="3046818" y="1512"/>
                </a:cubicBezTo>
                <a:close/>
                <a:moveTo>
                  <a:pt x="488297" y="15"/>
                </a:moveTo>
                <a:cubicBezTo>
                  <a:pt x="490004" y="101"/>
                  <a:pt x="492088" y="561"/>
                  <a:pt x="494552" y="1397"/>
                </a:cubicBezTo>
                <a:cubicBezTo>
                  <a:pt x="504403" y="4738"/>
                  <a:pt x="512756" y="9291"/>
                  <a:pt x="519611" y="15056"/>
                </a:cubicBezTo>
                <a:cubicBezTo>
                  <a:pt x="526465" y="20820"/>
                  <a:pt x="528154" y="25689"/>
                  <a:pt x="524676" y="29661"/>
                </a:cubicBezTo>
                <a:cubicBezTo>
                  <a:pt x="521199" y="33633"/>
                  <a:pt x="517984" y="37469"/>
                  <a:pt x="515029" y="41169"/>
                </a:cubicBezTo>
                <a:cubicBezTo>
                  <a:pt x="546004" y="73363"/>
                  <a:pt x="567715" y="94794"/>
                  <a:pt x="580162" y="105463"/>
                </a:cubicBezTo>
                <a:cubicBezTo>
                  <a:pt x="592610" y="116133"/>
                  <a:pt x="605430" y="125210"/>
                  <a:pt x="618623" y="132695"/>
                </a:cubicBezTo>
                <a:cubicBezTo>
                  <a:pt x="631816" y="140181"/>
                  <a:pt x="646869" y="147064"/>
                  <a:pt x="663783" y="153345"/>
                </a:cubicBezTo>
                <a:cubicBezTo>
                  <a:pt x="680698" y="159626"/>
                  <a:pt x="682010" y="164309"/>
                  <a:pt x="667720" y="167392"/>
                </a:cubicBezTo>
                <a:cubicBezTo>
                  <a:pt x="653430" y="170475"/>
                  <a:pt x="637756" y="171547"/>
                  <a:pt x="620699" y="170607"/>
                </a:cubicBezTo>
                <a:cubicBezTo>
                  <a:pt x="603641" y="169668"/>
                  <a:pt x="591638" y="164732"/>
                  <a:pt x="584691" y="155798"/>
                </a:cubicBezTo>
                <a:cubicBezTo>
                  <a:pt x="577742" y="146864"/>
                  <a:pt x="568156" y="134316"/>
                  <a:pt x="555931" y="118155"/>
                </a:cubicBezTo>
                <a:cubicBezTo>
                  <a:pt x="543706" y="101993"/>
                  <a:pt x="527125" y="80354"/>
                  <a:pt x="506189" y="53236"/>
                </a:cubicBezTo>
                <a:cubicBezTo>
                  <a:pt x="496336" y="73628"/>
                  <a:pt x="485750" y="91747"/>
                  <a:pt x="474428" y="107593"/>
                </a:cubicBezTo>
                <a:cubicBezTo>
                  <a:pt x="463107" y="123439"/>
                  <a:pt x="449225" y="140038"/>
                  <a:pt x="432784" y="157389"/>
                </a:cubicBezTo>
                <a:cubicBezTo>
                  <a:pt x="416343" y="174741"/>
                  <a:pt x="397120" y="188490"/>
                  <a:pt x="375116" y="198635"/>
                </a:cubicBezTo>
                <a:cubicBezTo>
                  <a:pt x="353110" y="208781"/>
                  <a:pt x="350540" y="206175"/>
                  <a:pt x="367404" y="190816"/>
                </a:cubicBezTo>
                <a:cubicBezTo>
                  <a:pt x="384268" y="175458"/>
                  <a:pt x="400336" y="159017"/>
                  <a:pt x="415608" y="141493"/>
                </a:cubicBezTo>
                <a:cubicBezTo>
                  <a:pt x="430881" y="123970"/>
                  <a:pt x="443833" y="107012"/>
                  <a:pt x="454467" y="90621"/>
                </a:cubicBezTo>
                <a:cubicBezTo>
                  <a:pt x="465100" y="74230"/>
                  <a:pt x="473102" y="58750"/>
                  <a:pt x="478472" y="44181"/>
                </a:cubicBezTo>
                <a:cubicBezTo>
                  <a:pt x="483843" y="29611"/>
                  <a:pt x="485402" y="18002"/>
                  <a:pt x="483151" y="9355"/>
                </a:cubicBezTo>
                <a:cubicBezTo>
                  <a:pt x="481462" y="2870"/>
                  <a:pt x="483178" y="-244"/>
                  <a:pt x="488297" y="1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atinLnBrk="1">
              <a:lnSpc>
                <a:spcPct val="150000"/>
              </a:lnSpc>
            </a:pP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4"/>
          <p:cNvGrpSpPr/>
          <p:nvPr/>
        </p:nvGrpSpPr>
        <p:grpSpPr bwMode="auto">
          <a:xfrm>
            <a:off x="5846672" y="3015127"/>
            <a:ext cx="2933622" cy="1505915"/>
            <a:chOff x="3240223" y="160867"/>
            <a:chExt cx="3138805" cy="967431"/>
          </a:xfrm>
          <a:noFill/>
        </p:grpSpPr>
        <p:sp>
          <p:nvSpPr>
            <p:cNvPr id="20" name="云形标注 82"/>
            <p:cNvSpPr>
              <a:spLocks noChangeArrowheads="1"/>
            </p:cNvSpPr>
            <p:nvPr/>
          </p:nvSpPr>
          <p:spPr bwMode="auto">
            <a:xfrm>
              <a:off x="3240223" y="160867"/>
              <a:ext cx="3138805" cy="967431"/>
            </a:xfrm>
            <a:prstGeom prst="cloudCallout">
              <a:avLst>
                <a:gd name="adj1" fmla="val 57470"/>
                <a:gd name="adj2" fmla="val 42305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矩形 4"/>
            <p:cNvSpPr>
              <a:spLocks noChangeArrowheads="1"/>
            </p:cNvSpPr>
            <p:nvPr/>
          </p:nvSpPr>
          <p:spPr bwMode="auto">
            <a:xfrm>
              <a:off x="3496096" y="313313"/>
              <a:ext cx="2685425" cy="65248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从前面看不到后面，后面可能有被挡住的小正方体。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5" name="W31.eps" descr="id:2147502174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8472352" y="1726241"/>
            <a:ext cx="792000" cy="792000"/>
          </a:xfrm>
          <a:prstGeom prst="rect">
            <a:avLst/>
          </a:prstGeom>
        </p:spPr>
      </p:pic>
      <p:sp>
        <p:nvSpPr>
          <p:cNvPr id="28" name="立方体 27"/>
          <p:cNvSpPr/>
          <p:nvPr/>
        </p:nvSpPr>
        <p:spPr>
          <a:xfrm>
            <a:off x="3900105" y="3656992"/>
            <a:ext cx="432000" cy="432000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立方体 28"/>
          <p:cNvSpPr/>
          <p:nvPr/>
        </p:nvSpPr>
        <p:spPr>
          <a:xfrm>
            <a:off x="4223840" y="3656992"/>
            <a:ext cx="432000" cy="432000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立方体 29"/>
          <p:cNvSpPr/>
          <p:nvPr/>
        </p:nvSpPr>
        <p:spPr>
          <a:xfrm>
            <a:off x="3900105" y="3337928"/>
            <a:ext cx="432000" cy="432000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立方体 30"/>
          <p:cNvSpPr/>
          <p:nvPr/>
        </p:nvSpPr>
        <p:spPr>
          <a:xfrm>
            <a:off x="4223840" y="3337928"/>
            <a:ext cx="432000" cy="432000"/>
          </a:xfrm>
          <a:prstGeom prst="cube">
            <a:avLst/>
          </a:prstGeom>
          <a:solidFill>
            <a:srgbClr val="FFFCD9"/>
          </a:solidFill>
          <a:ln w="19050">
            <a:solidFill>
              <a:srgbClr val="0C9E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620910" y="4388639"/>
            <a:ext cx="397914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个、</a:t>
            </a:r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个、</a:t>
            </a:r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个、</a:t>
            </a:r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763457" y="4941168"/>
            <a:ext cx="1428543" cy="17394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23" grpId="0"/>
    </p:bldLst>
  </p:timing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MH" val="20161022203400"/>
  <p:tag name="MH_LIBRARY" val="GRAPHIC"/>
  <p:tag name="MH_TYPE" val="Other"/>
  <p:tag name="MH_ORDER" val="1"/>
</p:tagLst>
</file>

<file path=ppt/tags/tag11.xml><?xml version="1.0" encoding="utf-8"?>
<p:tagLst xmlns:p="http://schemas.openxmlformats.org/presentationml/2006/main">
  <p:tag name="MH" val="20161022203400"/>
  <p:tag name="MH_LIBRARY" val="GRAPHIC"/>
  <p:tag name="MH_TYPE" val="Other"/>
  <p:tag name="MH_ORDER" val="2"/>
</p:tagLst>
</file>

<file path=ppt/tags/tag12.xml><?xml version="1.0" encoding="utf-8"?>
<p:tagLst xmlns:p="http://schemas.openxmlformats.org/presentationml/2006/main">
  <p:tag name="MH" val="20161022203400"/>
  <p:tag name="MH_LIBRARY" val="GRAPHIC"/>
  <p:tag name="MH_TYPE" val="Other"/>
  <p:tag name="MH_ORDER" val="3"/>
</p:tagLst>
</file>

<file path=ppt/tags/tag13.xml><?xml version="1.0" encoding="utf-8"?>
<p:tagLst xmlns:p="http://schemas.openxmlformats.org/presentationml/2006/main">
  <p:tag name="MH" val="20161022203400"/>
  <p:tag name="MH_LIBRARY" val="GRAPHIC"/>
  <p:tag name="MH_TYPE" val="Other"/>
  <p:tag name="MH_ORDER" val="4"/>
</p:tagLst>
</file>

<file path=ppt/tags/tag14.xml><?xml version="1.0" encoding="utf-8"?>
<p:tagLst xmlns:p="http://schemas.openxmlformats.org/presentationml/2006/main">
  <p:tag name="MH" val="20161022192605"/>
  <p:tag name="MH_LIBRARY" val="GRAPHIC"/>
  <p:tag name="MH_TYPE" val="Text"/>
  <p:tag name="MH_ORDER" val="1"/>
</p:tagLst>
</file>

<file path=ppt/tags/tag15.xml><?xml version="1.0" encoding="utf-8"?>
<p:tagLst xmlns:p="http://schemas.openxmlformats.org/presentationml/2006/main">
  <p:tag name="MH" val="20161022192605"/>
  <p:tag name="MH_LIBRARY" val="GRAPHIC"/>
  <p:tag name="MH_TYPE" val="Text"/>
  <p:tag name="MH_ORDER" val="2"/>
</p:tagLst>
</file>

<file path=ppt/tags/tag16.xml><?xml version="1.0" encoding="utf-8"?>
<p:tagLst xmlns:p="http://schemas.openxmlformats.org/presentationml/2006/main">
  <p:tag name="MH" val="20161022192605"/>
  <p:tag name="MH_LIBRARY" val="GRAPHIC"/>
  <p:tag name="MH_TYPE" val="Text"/>
  <p:tag name="MH_ORDER" val="3"/>
</p:tagLst>
</file>

<file path=ppt/tags/tag17.xml><?xml version="1.0" encoding="utf-8"?>
<p:tagLst xmlns:p="http://schemas.openxmlformats.org/presentationml/2006/main">
  <p:tag name="MH" val="20161022192605"/>
  <p:tag name="MH_LIBRARY" val="GRAPHIC"/>
  <p:tag name="MH_TYPE" val="Text"/>
  <p:tag name="MH_ORDER" val="4"/>
</p:tagLst>
</file>

<file path=ppt/tags/tag18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19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2.xml><?xml version="1.0" encoding="utf-8"?>
<p:tagLst xmlns:p="http://schemas.openxmlformats.org/presentationml/2006/main">
  <p:tag name="PA" val="v3.0.1"/>
</p:tagLst>
</file>

<file path=ppt/tags/tag20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61022203400"/>
  <p:tag name="MH_LIBRARY" val="GRAPHIC"/>
</p:tagLst>
</file>

<file path=ppt/tags/tag21.xml><?xml version="1.0" encoding="utf-8"?>
<p:tagLst xmlns:p="http://schemas.openxmlformats.org/presentationml/2006/main">
  <p:tag name="KSO_WPP_MARK_KEY" val="5815ea70-bfc1-4bae-81d4-f92e1332c95f"/>
  <p:tag name="COMMONDATA" val="eyJoZGlkIjoiNTEwZDYwYjA4ODUyYzA2MmI0M2EzZjhhMWY0NWI4YWEifQ=="/>
</p:tagLst>
</file>

<file path=ppt/tags/tag3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PA" val="v3.0.1"/>
</p:tagLst>
</file>

<file path=ppt/tags/tag5.xml><?xml version="1.0" encoding="utf-8"?>
<p:tagLst xmlns:p="http://schemas.openxmlformats.org/presentationml/2006/main">
  <p:tag name="PA" val="v3.0.1"/>
</p:tagLst>
</file>

<file path=ppt/tags/tag6.xml><?xml version="1.0" encoding="utf-8"?>
<p:tagLst xmlns:p="http://schemas.openxmlformats.org/presentationml/2006/main">
  <p:tag name="PA" val="v3.0.1"/>
</p:tagLst>
</file>

<file path=ppt/tags/tag7.xml><?xml version="1.0" encoding="utf-8"?>
<p:tagLst xmlns:p="http://schemas.openxmlformats.org/presentationml/2006/main">
  <p:tag name="PA" val="v3.0.1"/>
</p:tagLst>
</file>

<file path=ppt/tags/tag8.xml><?xml version="1.0" encoding="utf-8"?>
<p:tagLst xmlns:p="http://schemas.openxmlformats.org/presentationml/2006/main">
  <p:tag name="PA" val="v3.0.1"/>
</p:tagLst>
</file>

<file path=ppt/tags/tag9.xml><?xml version="1.0" encoding="utf-8"?>
<p:tagLst xmlns:p="http://schemas.openxmlformats.org/presentationml/2006/main">
  <p:tag name="HASMASTERBACKGROUND" val="1"/>
</p:tagLst>
</file>

<file path=ppt/theme/theme1.xml><?xml version="1.0" encoding="utf-8"?>
<a:theme xmlns:a="http://schemas.openxmlformats.org/drawingml/2006/main" name="第一PPT模板网-WWW.1PPT.COM">
  <a:themeElements>
    <a:clrScheme name="蓝色暖调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634</Words>
  <Application>WPS 演示</Application>
  <PresentationFormat>自定义</PresentationFormat>
  <Paragraphs>120</Paragraphs>
  <Slides>19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4" baseType="lpstr">
      <vt:lpstr>Arial</vt:lpstr>
      <vt:lpstr>宋体</vt:lpstr>
      <vt:lpstr>Wingdings</vt:lpstr>
      <vt:lpstr>Calibri</vt:lpstr>
      <vt:lpstr>微软雅黑</vt:lpstr>
      <vt:lpstr>幼圆</vt:lpstr>
      <vt:lpstr>方正黑体简体</vt:lpstr>
      <vt:lpstr>锐字锐线怒放黑简1.0</vt:lpstr>
      <vt:lpstr>楷体</vt:lpstr>
      <vt:lpstr>Times New Roman</vt:lpstr>
      <vt:lpstr>等线</vt:lpstr>
      <vt:lpstr>黑体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90</cp:revision>
  <dcterms:created xsi:type="dcterms:W3CDTF">2018-09-11T05:46:00Z</dcterms:created>
  <dcterms:modified xsi:type="dcterms:W3CDTF">2023-02-10T04:50:26Z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E21CC2C1204640FA840A9243747216E3</vt:lpwstr>
  </property>
  <property fmtid="{D5CDD505-2E9C-101B-9397-08002B2CF9AE}" pid="3" name="KSOProductBuildVer">
    <vt:lpwstr>2052-11.1.0.13703</vt:lpwstr>
  </property>
</Properties>
</file>