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</p:sldMasterIdLst>
  <p:notesMasterIdLst>
    <p:notesMasterId r:id="rId5"/>
  </p:notesMasterIdLst>
  <p:handoutMasterIdLst>
    <p:handoutMasterId r:id="rId18"/>
  </p:handoutMasterIdLst>
  <p:sldIdLst>
    <p:sldId id="570" r:id="rId4"/>
    <p:sldId id="571" r:id="rId6"/>
    <p:sldId id="461" r:id="rId7"/>
    <p:sldId id="462" r:id="rId8"/>
    <p:sldId id="463" r:id="rId9"/>
    <p:sldId id="464" r:id="rId10"/>
    <p:sldId id="465" r:id="rId11"/>
    <p:sldId id="466" r:id="rId12"/>
    <p:sldId id="467" r:id="rId13"/>
    <p:sldId id="468" r:id="rId14"/>
    <p:sldId id="450" r:id="rId15"/>
    <p:sldId id="572" r:id="rId16"/>
    <p:sldId id="573" r:id="rId17"/>
  </p:sldIdLst>
  <p:sldSz cx="12190095" cy="7021195"/>
  <p:notesSz cx="6858000" cy="9144000"/>
  <p:custDataLst>
    <p:tags r:id="rId2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楷体" panose="02010609060101010101" pitchFamily="49" charset="-122"/>
        <a:cs typeface="+mn-cs"/>
      </a:defRPr>
    </a:lvl1pPr>
    <a:lvl2pPr marL="554355" indent="-9715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楷体" panose="02010609060101010101" pitchFamily="49" charset="-122"/>
        <a:cs typeface="+mn-cs"/>
      </a:defRPr>
    </a:lvl2pPr>
    <a:lvl3pPr marL="1109980" indent="-19558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楷体" panose="02010609060101010101" pitchFamily="49" charset="-122"/>
        <a:cs typeface="+mn-cs"/>
      </a:defRPr>
    </a:lvl3pPr>
    <a:lvl4pPr marL="1665605" indent="-29400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楷体" panose="02010609060101010101" pitchFamily="49" charset="-122"/>
        <a:cs typeface="+mn-cs"/>
      </a:defRPr>
    </a:lvl4pPr>
    <a:lvl5pPr marL="2221230" indent="-3924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楷体" panose="02010609060101010101" pitchFamily="49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楷体" panose="02010609060101010101" pitchFamily="49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楷体" panose="02010609060101010101" pitchFamily="49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楷体" panose="02010609060101010101" pitchFamily="49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楷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4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新课标第一网" initials="" lastIdx="8" clrIdx="0"/>
  <p:cmAuthor id="1" name="Administrator" initials="" lastIdx="5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FFFF00"/>
    <a:srgbClr val="9CDCF8"/>
    <a:srgbClr val="CC6600"/>
    <a:srgbClr val="FF6600"/>
    <a:srgbClr val="FF9900"/>
    <a:srgbClr val="3366FF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7" d="100"/>
          <a:sy n="107" d="100"/>
        </p:scale>
        <p:origin x="-678" y="-84"/>
      </p:cViewPr>
      <p:guideLst>
        <p:guide orient="horz" pos="2242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3" Type="http://schemas.openxmlformats.org/officeDocument/2006/relationships/tags" Target="tags/tag1.xml"/><Relationship Id="rId22" Type="http://schemas.openxmlformats.org/officeDocument/2006/relationships/commentAuthors" Target="commentAuthors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>
              <a:defRPr/>
            </a:pPr>
            <a:fld id="{0F9B84EA-7D68-4D60-9CB1-D50884785D1C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fld id="{831A6BD3-C2B2-4AE0-873C-88CBA0BD393D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9B2E373C-44BA-481A-A192-6C5953172C94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52438" y="685800"/>
            <a:ext cx="59531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/>
            </a:lvl1pPr>
          </a:lstStyle>
          <a:p>
            <a:fld id="{7D4E09DB-4F77-49A9-8DFF-AC4941D4D105}" type="slidenum">
              <a:rPr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1109980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+mn-lt"/>
        <a:ea typeface="+mn-ea"/>
        <a:cs typeface="+mn-cs"/>
      </a:defRPr>
    </a:lvl1pPr>
    <a:lvl2pPr marL="554355" algn="l" defTabSz="1109980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+mn-lt"/>
        <a:ea typeface="+mn-ea"/>
        <a:cs typeface="+mn-cs"/>
      </a:defRPr>
    </a:lvl2pPr>
    <a:lvl3pPr marL="1109980" algn="l" defTabSz="1109980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+mn-lt"/>
        <a:ea typeface="+mn-ea"/>
        <a:cs typeface="+mn-cs"/>
      </a:defRPr>
    </a:lvl3pPr>
    <a:lvl4pPr marL="1665605" algn="l" defTabSz="1109980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+mn-lt"/>
        <a:ea typeface="+mn-ea"/>
        <a:cs typeface="+mn-cs"/>
      </a:defRPr>
    </a:lvl4pPr>
    <a:lvl5pPr marL="2221230" algn="l" defTabSz="1109980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+mn-lt"/>
        <a:ea typeface="+mn-ea"/>
        <a:cs typeface="+mn-cs"/>
      </a:defRPr>
    </a:lvl5pPr>
    <a:lvl6pPr marL="2777490" algn="l" defTabSz="1111250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3333115" algn="l" defTabSz="1111250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3888740" algn="l" defTabSz="1111250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4444365" algn="l" defTabSz="1111250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24577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文本占位符 24578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>
              <a:buFont typeface="Arial" panose="020B0604020202020204" pitchFamily="34" charset="0"/>
              <a:buNone/>
            </a:pPr>
            <a:fld id="{253FEB77-FE61-41E3-8884-6F90EBF87F77}" type="slidenum">
              <a:rPr lang="en-US" altLang="zh-CN" sz="1200"/>
            </a:fld>
            <a:endParaRPr lang="en-US" altLang="zh-CN" sz="1200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450850" y="684213"/>
            <a:ext cx="5953125" cy="3429000"/>
          </a:xfrm>
          <a:ln>
            <a:solidFill>
              <a:srgbClr val="000000"/>
            </a:solidFill>
            <a:miter lim="800000"/>
          </a:ln>
        </p:spPr>
      </p:sp>
      <p:sp>
        <p:nvSpPr>
          <p:cNvPr id="25604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84213" y="4341813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>
              <a:buFont typeface="Arial" panose="020B0604020202020204" pitchFamily="34" charset="0"/>
              <a:buNone/>
            </a:pPr>
            <a:fld id="{61BC5C23-02B4-4BB7-95CA-4981D20CA390}" type="slidenum">
              <a:rPr lang="en-US" altLang="zh-CN" sz="1200"/>
            </a:fld>
            <a:endParaRPr lang="en-US" altLang="zh-CN" sz="1200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450850" y="684213"/>
            <a:ext cx="5953125" cy="3429000"/>
          </a:xfrm>
          <a:ln>
            <a:solidFill>
              <a:srgbClr val="000000"/>
            </a:solidFill>
            <a:miter lim="800000"/>
          </a:ln>
        </p:spPr>
      </p:sp>
      <p:sp>
        <p:nvSpPr>
          <p:cNvPr id="27652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84213" y="4341813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9698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969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/>
            <a:fld id="{CEACB4C7-12E0-4610-9D99-2D0431C10FD7}" type="slidenum">
              <a:rPr altLang="en-US" sz="2200"/>
            </a:fld>
            <a:endParaRPr lang="zh-CN" altLang="en-US" sz="220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3174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>
              <a:buFont typeface="Arial" panose="020B0604020202020204" pitchFamily="34" charset="0"/>
              <a:buNone/>
            </a:pPr>
            <a:fld id="{3066395C-4ADE-463B-ADFF-8674F094A640}" type="slidenum">
              <a:rPr lang="en-US" altLang="zh-CN" sz="1200"/>
            </a:fld>
            <a:endParaRPr lang="en-US" altLang="zh-CN" sz="1200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450850" y="684213"/>
            <a:ext cx="5953125" cy="3429000"/>
          </a:xfrm>
          <a:ln>
            <a:solidFill>
              <a:srgbClr val="000000"/>
            </a:solidFill>
            <a:miter lim="800000"/>
          </a:ln>
        </p:spPr>
      </p:sp>
      <p:sp>
        <p:nvSpPr>
          <p:cNvPr id="9220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84213" y="4341813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>
              <a:buFont typeface="Arial" panose="020B0604020202020204" pitchFamily="34" charset="0"/>
              <a:buNone/>
            </a:pPr>
            <a:fld id="{7216FBDA-3600-43B6-A43A-D50021283415}" type="slidenum">
              <a:rPr lang="en-US" altLang="zh-CN" sz="1200"/>
            </a:fld>
            <a:endParaRPr lang="en-US" altLang="zh-CN" sz="1200"/>
          </a:p>
        </p:txBody>
      </p:sp>
      <p:sp>
        <p:nvSpPr>
          <p:cNvPr id="11267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450850" y="684213"/>
            <a:ext cx="5953125" cy="3429000"/>
          </a:xfrm>
          <a:ln>
            <a:solidFill>
              <a:srgbClr val="000000"/>
            </a:solidFill>
            <a:miter lim="800000"/>
          </a:ln>
        </p:spPr>
      </p:sp>
      <p:sp>
        <p:nvSpPr>
          <p:cNvPr id="11268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84213" y="4341813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>
              <a:buFont typeface="Arial" panose="020B0604020202020204" pitchFamily="34" charset="0"/>
              <a:buNone/>
            </a:pPr>
            <a:fld id="{6488F57C-D8E7-42C4-AD38-10E12678A249}" type="slidenum">
              <a:rPr lang="en-US" altLang="zh-CN" sz="1200"/>
            </a:fld>
            <a:endParaRPr lang="en-US" altLang="zh-CN" sz="1200"/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450850" y="684213"/>
            <a:ext cx="5953125" cy="3429000"/>
          </a:xfrm>
          <a:ln>
            <a:solidFill>
              <a:srgbClr val="000000"/>
            </a:solidFill>
            <a:miter lim="800000"/>
          </a:ln>
        </p:spPr>
      </p:sp>
      <p:sp>
        <p:nvSpPr>
          <p:cNvPr id="13316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84213" y="4341813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>
              <a:buFont typeface="Arial" panose="020B0604020202020204" pitchFamily="34" charset="0"/>
              <a:buNone/>
            </a:pPr>
            <a:fld id="{93EF5307-F348-4943-BA67-88C6CA37454F}" type="slidenum">
              <a:rPr lang="en-US" altLang="zh-CN" sz="1200"/>
            </a:fld>
            <a:endParaRPr lang="en-US" altLang="zh-CN" sz="1200"/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450850" y="684213"/>
            <a:ext cx="5953125" cy="3429000"/>
          </a:xfrm>
          <a:ln>
            <a:solidFill>
              <a:srgbClr val="000000"/>
            </a:solidFill>
            <a:miter lim="800000"/>
          </a:ln>
        </p:spPr>
      </p:sp>
      <p:sp>
        <p:nvSpPr>
          <p:cNvPr id="15364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84213" y="4341813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>
              <a:buFont typeface="Arial" panose="020B0604020202020204" pitchFamily="34" charset="0"/>
              <a:buNone/>
            </a:pPr>
            <a:fld id="{27028B93-CCAB-4145-AE3F-B9B276836F36}" type="slidenum">
              <a:rPr lang="en-US" altLang="zh-CN" sz="1200"/>
            </a:fld>
            <a:endParaRPr lang="en-US" altLang="zh-CN" sz="1200"/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450850" y="684213"/>
            <a:ext cx="5953125" cy="3429000"/>
          </a:xfrm>
          <a:ln>
            <a:solidFill>
              <a:srgbClr val="000000"/>
            </a:solidFill>
            <a:miter lim="800000"/>
          </a:ln>
        </p:spPr>
      </p:sp>
      <p:sp>
        <p:nvSpPr>
          <p:cNvPr id="17412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84213" y="4341813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>
              <a:buFont typeface="Arial" panose="020B0604020202020204" pitchFamily="34" charset="0"/>
              <a:buNone/>
            </a:pPr>
            <a:fld id="{80E4313B-5153-4CCF-8B4D-0DDEC1F50137}" type="slidenum">
              <a:rPr lang="en-US" altLang="zh-CN" sz="1200"/>
            </a:fld>
            <a:endParaRPr lang="en-US" altLang="zh-CN" sz="1200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450850" y="684213"/>
            <a:ext cx="5953125" cy="3429000"/>
          </a:xfrm>
          <a:ln>
            <a:solidFill>
              <a:srgbClr val="000000"/>
            </a:solidFill>
            <a:miter lim="800000"/>
          </a:ln>
        </p:spPr>
      </p:sp>
      <p:sp>
        <p:nvSpPr>
          <p:cNvPr id="19460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84213" y="4341813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>
              <a:buFont typeface="Arial" panose="020B0604020202020204" pitchFamily="34" charset="0"/>
              <a:buNone/>
            </a:pPr>
            <a:fld id="{20C49B37-3BE0-467F-8D57-2D1FDFC96DCE}" type="slidenum">
              <a:rPr lang="en-US" altLang="zh-CN" sz="1200"/>
            </a:fld>
            <a:endParaRPr lang="en-US" altLang="zh-CN" sz="1200"/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450850" y="684213"/>
            <a:ext cx="5953125" cy="3429000"/>
          </a:xfrm>
          <a:ln>
            <a:solidFill>
              <a:srgbClr val="000000"/>
            </a:solidFill>
            <a:miter lim="800000"/>
          </a:ln>
        </p:spPr>
      </p:sp>
      <p:sp>
        <p:nvSpPr>
          <p:cNvPr id="21508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84213" y="4341813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>
              <a:buFont typeface="Arial" panose="020B0604020202020204" pitchFamily="34" charset="0"/>
              <a:buNone/>
            </a:pPr>
            <a:fld id="{E257ECB0-69EA-447C-BC80-7977B3C027CE}" type="slidenum">
              <a:rPr lang="en-US" altLang="zh-CN" sz="1200"/>
            </a:fld>
            <a:endParaRPr lang="en-US" altLang="zh-CN" sz="1200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450850" y="684213"/>
            <a:ext cx="5953125" cy="3429000"/>
          </a:xfrm>
          <a:ln>
            <a:solidFill>
              <a:srgbClr val="000000"/>
            </a:solidFill>
            <a:miter lim="800000"/>
          </a:ln>
        </p:spPr>
      </p:sp>
      <p:sp>
        <p:nvSpPr>
          <p:cNvPr id="23556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84213" y="4341813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282" y="2181222"/>
            <a:ext cx="10361851" cy="1505074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563" y="3978858"/>
            <a:ext cx="8533289" cy="1794387"/>
          </a:xfrm>
        </p:spPr>
        <p:txBody>
          <a:bodyPr/>
          <a:lstStyle>
            <a:lvl1pPr marL="0" indent="0" algn="ctr">
              <a:buNone/>
              <a:defRPr/>
            </a:lvl1pPr>
            <a:lvl2pPr marL="555625" indent="0" algn="ctr">
              <a:buNone/>
              <a:defRPr/>
            </a:lvl2pPr>
            <a:lvl3pPr marL="1111250" indent="0" algn="ctr">
              <a:buNone/>
              <a:defRPr/>
            </a:lvl3pPr>
            <a:lvl4pPr marL="1666875" indent="0" algn="ctr">
              <a:buNone/>
              <a:defRPr/>
            </a:lvl4pPr>
            <a:lvl5pPr marL="2221865" indent="0" algn="ctr">
              <a:buNone/>
              <a:defRPr/>
            </a:lvl5pPr>
            <a:lvl6pPr marL="2777490" indent="0" algn="ctr">
              <a:buNone/>
              <a:defRPr/>
            </a:lvl6pPr>
            <a:lvl7pPr marL="3333115" indent="0" algn="ctr">
              <a:buNone/>
              <a:defRPr/>
            </a:lvl7pPr>
            <a:lvl8pPr marL="3888740" indent="0" algn="ctr">
              <a:buNone/>
              <a:defRPr/>
            </a:lvl8pPr>
            <a:lvl9pPr marL="4444365" indent="0" algn="ctr">
              <a:buNone/>
              <a:defRPr/>
            </a:lvl9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62C2B0-4906-43DA-9E32-88D0ACF0D322}" type="slidenum">
              <a:rPr altLang="zh-CN"/>
            </a:fld>
            <a:endParaRPr lang="zh-CN" altLang="zh-CN"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DD9E07-2940-4A44-B247-CB6F74BE5AC2}" type="slidenum">
              <a:rPr altLang="zh-CN"/>
            </a:fld>
            <a:endParaRPr lang="zh-CN" altLang="zh-CN"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685670" y="624135"/>
            <a:ext cx="2590463" cy="5617210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281" y="624135"/>
            <a:ext cx="7568215" cy="5617210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AAF55E-0094-4AEB-B0E2-D346A7000122}" type="slidenum">
              <a:rPr altLang="zh-CN"/>
            </a:fld>
            <a:endParaRPr lang="zh-CN" altLang="zh-CN"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474EAE-D1F5-428E-B2EE-7FAA013551B3}" type="slidenum">
              <a:rPr altLang="zh-CN"/>
            </a:fld>
            <a:endParaRPr lang="zh-CN" altLang="zh-CN"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3382B0-1ADE-4CCD-A0EB-417915B61196}" type="slidenum">
              <a:rPr altLang="zh-CN"/>
            </a:fld>
            <a:endParaRPr lang="zh-CN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282" y="2181222"/>
            <a:ext cx="10361851" cy="1505074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563" y="3978858"/>
            <a:ext cx="8533289" cy="1794387"/>
          </a:xfrm>
        </p:spPr>
        <p:txBody>
          <a:bodyPr/>
          <a:lstStyle>
            <a:lvl1pPr marL="0" indent="0" algn="ctr">
              <a:buNone/>
              <a:defRPr/>
            </a:lvl1pPr>
            <a:lvl2pPr marL="555625" indent="0" algn="ctr">
              <a:buNone/>
              <a:defRPr/>
            </a:lvl2pPr>
            <a:lvl3pPr marL="1111250" indent="0" algn="ctr">
              <a:buNone/>
              <a:defRPr/>
            </a:lvl3pPr>
            <a:lvl4pPr marL="1666875" indent="0" algn="ctr">
              <a:buNone/>
              <a:defRPr/>
            </a:lvl4pPr>
            <a:lvl5pPr marL="2221865" indent="0" algn="ctr">
              <a:buNone/>
              <a:defRPr/>
            </a:lvl5pPr>
            <a:lvl6pPr marL="2777490" indent="0" algn="ctr">
              <a:buNone/>
              <a:defRPr/>
            </a:lvl6pPr>
            <a:lvl7pPr marL="3333115" indent="0" algn="ctr">
              <a:buNone/>
              <a:defRPr/>
            </a:lvl7pPr>
            <a:lvl8pPr marL="3888740" indent="0" algn="ctr">
              <a:buNone/>
              <a:defRPr/>
            </a:lvl8pPr>
            <a:lvl9pPr marL="4444365" indent="0" algn="ctr">
              <a:buNone/>
              <a:defRPr/>
            </a:lvl9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48A5B9-5938-4797-AC06-76CAB2F01622}" type="slidenum">
              <a:rPr altLang="zh-CN"/>
            </a:fld>
            <a:endParaRPr lang="zh-CN" altLang="zh-CN"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1DE3E8-8A03-439F-8412-E662A0FF6557}" type="slidenum">
              <a:rPr altLang="zh-CN"/>
            </a:fld>
            <a:endParaRPr lang="zh-CN" altLang="zh-CN"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60" y="4511974"/>
            <a:ext cx="10361851" cy="1394551"/>
          </a:xfrm>
        </p:spPr>
        <p:txBody>
          <a:bodyPr anchor="t"/>
          <a:lstStyle>
            <a:lvl1pPr algn="l">
              <a:defRPr sz="4900" b="1" cap="all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60" y="2976018"/>
            <a:ext cx="10361851" cy="1535955"/>
          </a:xfrm>
        </p:spPr>
        <p:txBody>
          <a:bodyPr anchor="b"/>
          <a:lstStyle>
            <a:lvl1pPr marL="0" indent="0">
              <a:buNone/>
              <a:defRPr sz="2400"/>
            </a:lvl1pPr>
            <a:lvl2pPr marL="555625" indent="0">
              <a:buNone/>
              <a:defRPr sz="2200"/>
            </a:lvl2pPr>
            <a:lvl3pPr marL="1111250" indent="0">
              <a:buNone/>
              <a:defRPr sz="1900"/>
            </a:lvl3pPr>
            <a:lvl4pPr marL="1666875" indent="0">
              <a:buNone/>
              <a:defRPr sz="1700"/>
            </a:lvl4pPr>
            <a:lvl5pPr marL="2221865" indent="0">
              <a:buNone/>
              <a:defRPr sz="1700"/>
            </a:lvl5pPr>
            <a:lvl6pPr marL="2777490" indent="0">
              <a:buNone/>
              <a:defRPr sz="1700"/>
            </a:lvl6pPr>
            <a:lvl7pPr marL="3333115" indent="0">
              <a:buNone/>
              <a:defRPr sz="1700"/>
            </a:lvl7pPr>
            <a:lvl8pPr marL="3888740" indent="0">
              <a:buNone/>
              <a:defRPr sz="1700"/>
            </a:lvl8pPr>
            <a:lvl9pPr marL="4444365" indent="0">
              <a:buNone/>
              <a:defRPr sz="17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49D468-0D98-4D4C-BC9F-4C06304B2C35}" type="slidenum">
              <a:rPr altLang="zh-CN"/>
            </a:fld>
            <a:endParaRPr lang="zh-CN" altLang="zh-CN"/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14281" y="2028438"/>
            <a:ext cx="5079339" cy="4212908"/>
          </a:xfrm>
        </p:spPr>
        <p:txBody>
          <a:bodyPr/>
          <a:lstStyle>
            <a:lvl1pPr>
              <a:defRPr sz="3400"/>
            </a:lvl1pPr>
            <a:lvl2pPr>
              <a:defRPr sz="29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6794" y="2028438"/>
            <a:ext cx="5079339" cy="4212908"/>
          </a:xfrm>
        </p:spPr>
        <p:txBody>
          <a:bodyPr/>
          <a:lstStyle>
            <a:lvl1pPr>
              <a:defRPr sz="3400"/>
            </a:lvl1pPr>
            <a:lvl2pPr>
              <a:defRPr sz="29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B9093B-99B8-428B-B357-506137831D3B}" type="slidenum">
              <a:rPr altLang="zh-CN"/>
            </a:fld>
            <a:endParaRPr lang="zh-CN" altLang="zh-CN"/>
          </a:p>
        </p:txBody>
      </p:sp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81185"/>
            <a:ext cx="10971372" cy="1170252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71715"/>
            <a:ext cx="5386216" cy="655016"/>
          </a:xfrm>
        </p:spPr>
        <p:txBody>
          <a:bodyPr anchor="b"/>
          <a:lstStyle>
            <a:lvl1pPr marL="0" indent="0">
              <a:buNone/>
              <a:defRPr sz="2900" b="1"/>
            </a:lvl1pPr>
            <a:lvl2pPr marL="555625" indent="0">
              <a:buNone/>
              <a:defRPr sz="2400" b="1"/>
            </a:lvl2pPr>
            <a:lvl3pPr marL="1111250" indent="0">
              <a:buNone/>
              <a:defRPr sz="2200" b="1"/>
            </a:lvl3pPr>
            <a:lvl4pPr marL="1666875" indent="0">
              <a:buNone/>
              <a:defRPr sz="1900" b="1"/>
            </a:lvl4pPr>
            <a:lvl5pPr marL="2221865" indent="0">
              <a:buNone/>
              <a:defRPr sz="1900" b="1"/>
            </a:lvl5pPr>
            <a:lvl6pPr marL="2777490" indent="0">
              <a:buNone/>
              <a:defRPr sz="1900" b="1"/>
            </a:lvl6pPr>
            <a:lvl7pPr marL="3333115" indent="0">
              <a:buNone/>
              <a:defRPr sz="1900" b="1"/>
            </a:lvl7pPr>
            <a:lvl8pPr marL="3888740" indent="0">
              <a:buNone/>
              <a:defRPr sz="1900" b="1"/>
            </a:lvl8pPr>
            <a:lvl9pPr marL="4444365" indent="0">
              <a:buNone/>
              <a:defRPr sz="19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226730"/>
            <a:ext cx="5386216" cy="4045498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2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4" y="1571715"/>
            <a:ext cx="5388332" cy="655016"/>
          </a:xfrm>
        </p:spPr>
        <p:txBody>
          <a:bodyPr anchor="b"/>
          <a:lstStyle>
            <a:lvl1pPr marL="0" indent="0">
              <a:buNone/>
              <a:defRPr sz="2900" b="1"/>
            </a:lvl1pPr>
            <a:lvl2pPr marL="555625" indent="0">
              <a:buNone/>
              <a:defRPr sz="2400" b="1"/>
            </a:lvl2pPr>
            <a:lvl3pPr marL="1111250" indent="0">
              <a:buNone/>
              <a:defRPr sz="2200" b="1"/>
            </a:lvl3pPr>
            <a:lvl4pPr marL="1666875" indent="0">
              <a:buNone/>
              <a:defRPr sz="1900" b="1"/>
            </a:lvl4pPr>
            <a:lvl5pPr marL="2221865" indent="0">
              <a:buNone/>
              <a:defRPr sz="1900" b="1"/>
            </a:lvl5pPr>
            <a:lvl6pPr marL="2777490" indent="0">
              <a:buNone/>
              <a:defRPr sz="1900" b="1"/>
            </a:lvl6pPr>
            <a:lvl7pPr marL="3333115" indent="0">
              <a:buNone/>
              <a:defRPr sz="1900" b="1"/>
            </a:lvl7pPr>
            <a:lvl8pPr marL="3888740" indent="0">
              <a:buNone/>
              <a:defRPr sz="1900" b="1"/>
            </a:lvl8pPr>
            <a:lvl9pPr marL="4444365" indent="0">
              <a:buNone/>
              <a:defRPr sz="19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4" y="2226730"/>
            <a:ext cx="5388332" cy="4045498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2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209928-B644-4DC0-95B7-9E0473002000}" type="slidenum">
              <a:rPr altLang="zh-CN"/>
            </a:fld>
            <a:endParaRPr lang="zh-CN" altLang="zh-CN"/>
          </a:p>
        </p:txBody>
      </p:sp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1FA31B-0F2C-420F-8118-4A42CC8F31CA}" type="slidenum">
              <a:rPr altLang="zh-CN"/>
            </a:fld>
            <a:endParaRPr lang="zh-CN" altLang="zh-CN"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941BE9-A010-4339-A900-1947F35D9DB4}" type="slidenum">
              <a:rPr altLang="zh-CN"/>
            </a:fld>
            <a:endParaRPr lang="zh-CN" altLang="zh-CN"/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2724EA-BDA7-4531-B527-683B2899F9AE}" type="slidenum">
              <a:rPr altLang="zh-CN"/>
            </a:fld>
            <a:endParaRPr lang="zh-CN" altLang="zh-CN"/>
          </a:p>
        </p:txBody>
      </p:sp>
    </p:spTree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4" y="279560"/>
            <a:ext cx="4010562" cy="1189757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4" y="279563"/>
            <a:ext cx="6814779" cy="5992667"/>
          </a:xfrm>
        </p:spPr>
        <p:txBody>
          <a:bodyPr/>
          <a:lstStyle>
            <a:lvl1pPr>
              <a:defRPr sz="3900"/>
            </a:lvl1pPr>
            <a:lvl2pPr>
              <a:defRPr sz="3400"/>
            </a:lvl2pPr>
            <a:lvl3pPr>
              <a:defRPr sz="29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4" y="1469319"/>
            <a:ext cx="4010562" cy="4802911"/>
          </a:xfrm>
        </p:spPr>
        <p:txBody>
          <a:bodyPr/>
          <a:lstStyle>
            <a:lvl1pPr marL="0" indent="0">
              <a:buNone/>
              <a:defRPr sz="1700"/>
            </a:lvl1pPr>
            <a:lvl2pPr marL="555625" indent="0">
              <a:buNone/>
              <a:defRPr sz="1500"/>
            </a:lvl2pPr>
            <a:lvl3pPr marL="1111250" indent="0">
              <a:buNone/>
              <a:defRPr sz="1200"/>
            </a:lvl3pPr>
            <a:lvl4pPr marL="1666875" indent="0">
              <a:buNone/>
              <a:defRPr sz="1100"/>
            </a:lvl4pPr>
            <a:lvl5pPr marL="2221865" indent="0">
              <a:buNone/>
              <a:defRPr sz="1100"/>
            </a:lvl5pPr>
            <a:lvl6pPr marL="2777490" indent="0">
              <a:buNone/>
              <a:defRPr sz="1100"/>
            </a:lvl6pPr>
            <a:lvl7pPr marL="3333115" indent="0">
              <a:buNone/>
              <a:defRPr sz="1100"/>
            </a:lvl7pPr>
            <a:lvl8pPr marL="3888740" indent="0">
              <a:buNone/>
              <a:defRPr sz="1100"/>
            </a:lvl8pPr>
            <a:lvl9pPr marL="4444365" indent="0">
              <a:buNone/>
              <a:defRPr sz="11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BA9E21-D1DD-4FAD-9836-9E6138E1FBB2}" type="slidenum">
              <a:rPr altLang="zh-CN"/>
            </a:fld>
            <a:endParaRPr lang="zh-CN" altLang="zh-CN"/>
          </a:p>
        </p:txBody>
      </p:sp>
    </p:spTree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915060"/>
            <a:ext cx="7314248" cy="580251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27386"/>
            <a:ext cx="7314248" cy="4212908"/>
          </a:xfrm>
        </p:spPr>
        <p:txBody>
          <a:bodyPr/>
          <a:lstStyle>
            <a:lvl1pPr marL="0" indent="0">
              <a:buNone/>
              <a:defRPr sz="3900"/>
            </a:lvl1pPr>
            <a:lvl2pPr marL="555625" indent="0">
              <a:buNone/>
              <a:defRPr sz="3400"/>
            </a:lvl2pPr>
            <a:lvl3pPr marL="1111250" indent="0">
              <a:buNone/>
              <a:defRPr sz="2900"/>
            </a:lvl3pPr>
            <a:lvl4pPr marL="1666875" indent="0">
              <a:buNone/>
              <a:defRPr sz="2400"/>
            </a:lvl4pPr>
            <a:lvl5pPr marL="2221865" indent="0">
              <a:buNone/>
              <a:defRPr sz="2400"/>
            </a:lvl5pPr>
            <a:lvl6pPr marL="2777490" indent="0">
              <a:buNone/>
              <a:defRPr sz="2400"/>
            </a:lvl6pPr>
            <a:lvl7pPr marL="3333115" indent="0">
              <a:buNone/>
              <a:defRPr sz="2400"/>
            </a:lvl7pPr>
            <a:lvl8pPr marL="3888740" indent="0">
              <a:buNone/>
              <a:defRPr sz="2400"/>
            </a:lvl8pPr>
            <a:lvl9pPr marL="4444365" indent="0">
              <a:buNone/>
              <a:defRPr sz="24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495310"/>
            <a:ext cx="7314248" cy="824053"/>
          </a:xfrm>
        </p:spPr>
        <p:txBody>
          <a:bodyPr/>
          <a:lstStyle>
            <a:lvl1pPr marL="0" indent="0">
              <a:buNone/>
              <a:defRPr sz="1700"/>
            </a:lvl1pPr>
            <a:lvl2pPr marL="555625" indent="0">
              <a:buNone/>
              <a:defRPr sz="1500"/>
            </a:lvl2pPr>
            <a:lvl3pPr marL="1111250" indent="0">
              <a:buNone/>
              <a:defRPr sz="1200"/>
            </a:lvl3pPr>
            <a:lvl4pPr marL="1666875" indent="0">
              <a:buNone/>
              <a:defRPr sz="1100"/>
            </a:lvl4pPr>
            <a:lvl5pPr marL="2221865" indent="0">
              <a:buNone/>
              <a:defRPr sz="1100"/>
            </a:lvl5pPr>
            <a:lvl6pPr marL="2777490" indent="0">
              <a:buNone/>
              <a:defRPr sz="1100"/>
            </a:lvl6pPr>
            <a:lvl7pPr marL="3333115" indent="0">
              <a:buNone/>
              <a:defRPr sz="1100"/>
            </a:lvl7pPr>
            <a:lvl8pPr marL="3888740" indent="0">
              <a:buNone/>
              <a:defRPr sz="1100"/>
            </a:lvl8pPr>
            <a:lvl9pPr marL="4444365" indent="0">
              <a:buNone/>
              <a:defRPr sz="11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5A9357-3540-401B-AB78-0FF1CABB8CAB}" type="slidenum">
              <a:rPr altLang="zh-CN"/>
            </a:fld>
            <a:endParaRPr lang="zh-CN" altLang="zh-CN"/>
          </a:p>
        </p:txBody>
      </p:sp>
    </p:spTree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ABA071-9C83-44CF-A02A-8ED2A9DE3E52}" type="slidenum">
              <a:rPr altLang="zh-CN"/>
            </a:fld>
            <a:endParaRPr lang="zh-CN" altLang="zh-CN"/>
          </a:p>
        </p:txBody>
      </p:sp>
    </p:spTree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685670" y="624135"/>
            <a:ext cx="2590463" cy="5617210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281" y="624135"/>
            <a:ext cx="7568215" cy="5617210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A23B7A-179E-4F82-A574-B37B1CBE54E2}" type="slidenum">
              <a:rPr altLang="zh-CN"/>
            </a:fld>
            <a:endParaRPr lang="zh-CN" altLang="zh-CN"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60" y="4511974"/>
            <a:ext cx="10361851" cy="1394551"/>
          </a:xfrm>
        </p:spPr>
        <p:txBody>
          <a:bodyPr anchor="t"/>
          <a:lstStyle>
            <a:lvl1pPr algn="l">
              <a:defRPr sz="4900" b="1" cap="all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60" y="2976018"/>
            <a:ext cx="10361851" cy="1535955"/>
          </a:xfrm>
        </p:spPr>
        <p:txBody>
          <a:bodyPr anchor="b"/>
          <a:lstStyle>
            <a:lvl1pPr marL="0" indent="0">
              <a:buNone/>
              <a:defRPr sz="2400"/>
            </a:lvl1pPr>
            <a:lvl2pPr marL="555625" indent="0">
              <a:buNone/>
              <a:defRPr sz="2200"/>
            </a:lvl2pPr>
            <a:lvl3pPr marL="1111250" indent="0">
              <a:buNone/>
              <a:defRPr sz="1900"/>
            </a:lvl3pPr>
            <a:lvl4pPr marL="1666875" indent="0">
              <a:buNone/>
              <a:defRPr sz="1700"/>
            </a:lvl4pPr>
            <a:lvl5pPr marL="2221865" indent="0">
              <a:buNone/>
              <a:defRPr sz="1700"/>
            </a:lvl5pPr>
            <a:lvl6pPr marL="2777490" indent="0">
              <a:buNone/>
              <a:defRPr sz="1700"/>
            </a:lvl6pPr>
            <a:lvl7pPr marL="3333115" indent="0">
              <a:buNone/>
              <a:defRPr sz="1700"/>
            </a:lvl7pPr>
            <a:lvl8pPr marL="3888740" indent="0">
              <a:buNone/>
              <a:defRPr sz="1700"/>
            </a:lvl8pPr>
            <a:lvl9pPr marL="4444365" indent="0">
              <a:buNone/>
              <a:defRPr sz="17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8E8303-59F5-4EE3-A1A6-531E45C16C12}" type="slidenum">
              <a:rPr altLang="zh-CN"/>
            </a:fld>
            <a:endParaRPr lang="zh-CN" altLang="zh-CN"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14281" y="2028438"/>
            <a:ext cx="5079339" cy="4212908"/>
          </a:xfrm>
        </p:spPr>
        <p:txBody>
          <a:bodyPr/>
          <a:lstStyle>
            <a:lvl1pPr>
              <a:defRPr sz="3400"/>
            </a:lvl1pPr>
            <a:lvl2pPr>
              <a:defRPr sz="29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6794" y="2028438"/>
            <a:ext cx="5079339" cy="4212908"/>
          </a:xfrm>
        </p:spPr>
        <p:txBody>
          <a:bodyPr/>
          <a:lstStyle>
            <a:lvl1pPr>
              <a:defRPr sz="3400"/>
            </a:lvl1pPr>
            <a:lvl2pPr>
              <a:defRPr sz="29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794E27-4153-4820-99DE-386F8EC5DA07}" type="slidenum">
              <a:rPr altLang="zh-CN"/>
            </a:fld>
            <a:endParaRPr lang="zh-CN" altLang="zh-CN"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81185"/>
            <a:ext cx="10971372" cy="1170252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71715"/>
            <a:ext cx="5386216" cy="655016"/>
          </a:xfrm>
        </p:spPr>
        <p:txBody>
          <a:bodyPr anchor="b"/>
          <a:lstStyle>
            <a:lvl1pPr marL="0" indent="0">
              <a:buNone/>
              <a:defRPr sz="2900" b="1"/>
            </a:lvl1pPr>
            <a:lvl2pPr marL="555625" indent="0">
              <a:buNone/>
              <a:defRPr sz="2400" b="1"/>
            </a:lvl2pPr>
            <a:lvl3pPr marL="1111250" indent="0">
              <a:buNone/>
              <a:defRPr sz="2200" b="1"/>
            </a:lvl3pPr>
            <a:lvl4pPr marL="1666875" indent="0">
              <a:buNone/>
              <a:defRPr sz="1900" b="1"/>
            </a:lvl4pPr>
            <a:lvl5pPr marL="2221865" indent="0">
              <a:buNone/>
              <a:defRPr sz="1900" b="1"/>
            </a:lvl5pPr>
            <a:lvl6pPr marL="2777490" indent="0">
              <a:buNone/>
              <a:defRPr sz="1900" b="1"/>
            </a:lvl6pPr>
            <a:lvl7pPr marL="3333115" indent="0">
              <a:buNone/>
              <a:defRPr sz="1900" b="1"/>
            </a:lvl7pPr>
            <a:lvl8pPr marL="3888740" indent="0">
              <a:buNone/>
              <a:defRPr sz="1900" b="1"/>
            </a:lvl8pPr>
            <a:lvl9pPr marL="4444365" indent="0">
              <a:buNone/>
              <a:defRPr sz="19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226730"/>
            <a:ext cx="5386216" cy="4045498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2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4" y="1571715"/>
            <a:ext cx="5388332" cy="655016"/>
          </a:xfrm>
        </p:spPr>
        <p:txBody>
          <a:bodyPr anchor="b"/>
          <a:lstStyle>
            <a:lvl1pPr marL="0" indent="0">
              <a:buNone/>
              <a:defRPr sz="2900" b="1"/>
            </a:lvl1pPr>
            <a:lvl2pPr marL="555625" indent="0">
              <a:buNone/>
              <a:defRPr sz="2400" b="1"/>
            </a:lvl2pPr>
            <a:lvl3pPr marL="1111250" indent="0">
              <a:buNone/>
              <a:defRPr sz="2200" b="1"/>
            </a:lvl3pPr>
            <a:lvl4pPr marL="1666875" indent="0">
              <a:buNone/>
              <a:defRPr sz="1900" b="1"/>
            </a:lvl4pPr>
            <a:lvl5pPr marL="2221865" indent="0">
              <a:buNone/>
              <a:defRPr sz="1900" b="1"/>
            </a:lvl5pPr>
            <a:lvl6pPr marL="2777490" indent="0">
              <a:buNone/>
              <a:defRPr sz="1900" b="1"/>
            </a:lvl6pPr>
            <a:lvl7pPr marL="3333115" indent="0">
              <a:buNone/>
              <a:defRPr sz="1900" b="1"/>
            </a:lvl7pPr>
            <a:lvl8pPr marL="3888740" indent="0">
              <a:buNone/>
              <a:defRPr sz="1900" b="1"/>
            </a:lvl8pPr>
            <a:lvl9pPr marL="4444365" indent="0">
              <a:buNone/>
              <a:defRPr sz="19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4" y="2226730"/>
            <a:ext cx="5388332" cy="4045498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2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B98715-9533-40E2-B2E8-A9257436E108}" type="slidenum">
              <a:rPr altLang="zh-CN"/>
            </a:fld>
            <a:endParaRPr lang="zh-CN" altLang="zh-CN"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4CEDF7-2453-40E5-8922-A050536F71C5}" type="slidenum">
              <a:rPr altLang="zh-CN"/>
            </a:fld>
            <a:endParaRPr lang="zh-CN" altLang="zh-CN"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4B1700-81F0-4750-994C-9F60FE5E6D70}" type="slidenum">
              <a:rPr altLang="zh-CN"/>
            </a:fld>
            <a:endParaRPr lang="zh-CN" altLang="zh-CN"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4" y="279560"/>
            <a:ext cx="4010562" cy="1189757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4" y="279563"/>
            <a:ext cx="6814779" cy="5992667"/>
          </a:xfrm>
        </p:spPr>
        <p:txBody>
          <a:bodyPr/>
          <a:lstStyle>
            <a:lvl1pPr>
              <a:defRPr sz="3900"/>
            </a:lvl1pPr>
            <a:lvl2pPr>
              <a:defRPr sz="3400"/>
            </a:lvl2pPr>
            <a:lvl3pPr>
              <a:defRPr sz="29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4" y="1469319"/>
            <a:ext cx="4010562" cy="4802911"/>
          </a:xfrm>
        </p:spPr>
        <p:txBody>
          <a:bodyPr/>
          <a:lstStyle>
            <a:lvl1pPr marL="0" indent="0">
              <a:buNone/>
              <a:defRPr sz="1700"/>
            </a:lvl1pPr>
            <a:lvl2pPr marL="555625" indent="0">
              <a:buNone/>
              <a:defRPr sz="1500"/>
            </a:lvl2pPr>
            <a:lvl3pPr marL="1111250" indent="0">
              <a:buNone/>
              <a:defRPr sz="1200"/>
            </a:lvl3pPr>
            <a:lvl4pPr marL="1666875" indent="0">
              <a:buNone/>
              <a:defRPr sz="1100"/>
            </a:lvl4pPr>
            <a:lvl5pPr marL="2221865" indent="0">
              <a:buNone/>
              <a:defRPr sz="1100"/>
            </a:lvl5pPr>
            <a:lvl6pPr marL="2777490" indent="0">
              <a:buNone/>
              <a:defRPr sz="1100"/>
            </a:lvl6pPr>
            <a:lvl7pPr marL="3333115" indent="0">
              <a:buNone/>
              <a:defRPr sz="1100"/>
            </a:lvl7pPr>
            <a:lvl8pPr marL="3888740" indent="0">
              <a:buNone/>
              <a:defRPr sz="1100"/>
            </a:lvl8pPr>
            <a:lvl9pPr marL="4444365" indent="0">
              <a:buNone/>
              <a:defRPr sz="11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E88EBA-B14A-4451-8075-DFC452D1454F}" type="slidenum">
              <a:rPr altLang="zh-CN"/>
            </a:fld>
            <a:endParaRPr lang="zh-CN" altLang="zh-CN"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915060"/>
            <a:ext cx="7314248" cy="580251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27386"/>
            <a:ext cx="7314248" cy="4212908"/>
          </a:xfrm>
        </p:spPr>
        <p:txBody>
          <a:bodyPr/>
          <a:lstStyle>
            <a:lvl1pPr marL="0" indent="0">
              <a:buNone/>
              <a:defRPr sz="3900"/>
            </a:lvl1pPr>
            <a:lvl2pPr marL="555625" indent="0">
              <a:buNone/>
              <a:defRPr sz="3400"/>
            </a:lvl2pPr>
            <a:lvl3pPr marL="1111250" indent="0">
              <a:buNone/>
              <a:defRPr sz="2900"/>
            </a:lvl3pPr>
            <a:lvl4pPr marL="1666875" indent="0">
              <a:buNone/>
              <a:defRPr sz="2400"/>
            </a:lvl4pPr>
            <a:lvl5pPr marL="2221865" indent="0">
              <a:buNone/>
              <a:defRPr sz="2400"/>
            </a:lvl5pPr>
            <a:lvl6pPr marL="2777490" indent="0">
              <a:buNone/>
              <a:defRPr sz="2400"/>
            </a:lvl6pPr>
            <a:lvl7pPr marL="3333115" indent="0">
              <a:buNone/>
              <a:defRPr sz="2400"/>
            </a:lvl7pPr>
            <a:lvl8pPr marL="3888740" indent="0">
              <a:buNone/>
              <a:defRPr sz="2400"/>
            </a:lvl8pPr>
            <a:lvl9pPr marL="4444365" indent="0">
              <a:buNone/>
              <a:defRPr sz="24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495310"/>
            <a:ext cx="7314248" cy="824053"/>
          </a:xfrm>
        </p:spPr>
        <p:txBody>
          <a:bodyPr/>
          <a:lstStyle>
            <a:lvl1pPr marL="0" indent="0">
              <a:buNone/>
              <a:defRPr sz="1700"/>
            </a:lvl1pPr>
            <a:lvl2pPr marL="555625" indent="0">
              <a:buNone/>
              <a:defRPr sz="1500"/>
            </a:lvl2pPr>
            <a:lvl3pPr marL="1111250" indent="0">
              <a:buNone/>
              <a:defRPr sz="1200"/>
            </a:lvl3pPr>
            <a:lvl4pPr marL="1666875" indent="0">
              <a:buNone/>
              <a:defRPr sz="1100"/>
            </a:lvl4pPr>
            <a:lvl5pPr marL="2221865" indent="0">
              <a:buNone/>
              <a:defRPr sz="1100"/>
            </a:lvl5pPr>
            <a:lvl6pPr marL="2777490" indent="0">
              <a:buNone/>
              <a:defRPr sz="1100"/>
            </a:lvl6pPr>
            <a:lvl7pPr marL="3333115" indent="0">
              <a:buNone/>
              <a:defRPr sz="1100"/>
            </a:lvl7pPr>
            <a:lvl8pPr marL="3888740" indent="0">
              <a:buNone/>
              <a:defRPr sz="1100"/>
            </a:lvl8pPr>
            <a:lvl9pPr marL="4444365" indent="0">
              <a:buNone/>
              <a:defRPr sz="11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A9F154-28AD-4A6D-99A9-338B8DD5EDF2}" type="slidenum">
              <a:rPr altLang="zh-CN"/>
            </a:fld>
            <a:endParaRPr lang="zh-CN" altLang="zh-CN"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0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914400" y="623888"/>
            <a:ext cx="10361613" cy="1169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1109" tIns="55554" rIns="111109" bIns="55554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9"/>
          </p:nvPr>
        </p:nvSpPr>
        <p:spPr bwMode="auto">
          <a:xfrm>
            <a:off x="914400" y="2028825"/>
            <a:ext cx="10361613" cy="421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1109" tIns="55554" rIns="111109" bIns="55554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397625"/>
            <a:ext cx="2540000" cy="4683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11109" tIns="55554" rIns="111109" bIns="55554" numCol="1" anchor="t" anchorCtr="0" compatLnSpc="1"/>
          <a:lstStyle>
            <a:lvl1pPr algn="l" eaLnBrk="1" hangingPunct="1">
              <a:buFont typeface="Arial" panose="020B0604020202020204" pitchFamily="34" charset="0"/>
              <a:buNone/>
              <a:defRPr sz="17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97625"/>
            <a:ext cx="3859213" cy="4683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11109" tIns="55554" rIns="111109" bIns="55554" numCol="1" anchor="t" anchorCtr="0" compatLnSpc="1"/>
          <a:lstStyle>
            <a:lvl1pPr algn="ctr" eaLnBrk="1" hangingPunct="1">
              <a:buFont typeface="Arial" panose="020B0604020202020204" pitchFamily="34" charset="0"/>
              <a:buNone/>
              <a:defRPr sz="17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6013" y="6397625"/>
            <a:ext cx="2540000" cy="4683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11109" tIns="55554" rIns="111109" bIns="55554" numCol="1" anchor="t" anchorCtr="0" compatLnSpc="1"/>
          <a:lstStyle>
            <a:lvl1pPr algn="r">
              <a:defRPr sz="1700" noProof="1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fld id="{FE7F0867-0FC2-4CC9-92CB-B39119D57F89}" type="slidenum">
              <a:rPr altLang="zh-CN"/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 spd="med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555625" algn="ctr" rtl="0" eaLnBrk="0" fontAlgn="base" hangingPunct="0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1111250" algn="ctr" rtl="0" eaLnBrk="0" fontAlgn="base" hangingPunct="0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666875" algn="ctr" rtl="0" eaLnBrk="0" fontAlgn="base" hangingPunct="0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2221865" algn="ctr" rtl="0" eaLnBrk="0" fontAlgn="base" hangingPunct="0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415925" indent="-415925" algn="l" rtl="0" eaLnBrk="0" fontAlgn="base" hangingPunct="0">
        <a:spcBef>
          <a:spcPct val="20000"/>
        </a:spcBef>
        <a:spcAft>
          <a:spcPct val="0"/>
        </a:spcAft>
        <a:defRPr sz="3900">
          <a:solidFill>
            <a:schemeClr val="tx1"/>
          </a:solidFill>
          <a:latin typeface="+mn-lt"/>
          <a:ea typeface="+mn-ea"/>
          <a:cs typeface="+mn-cs"/>
        </a:defRPr>
      </a:lvl1pPr>
      <a:lvl2pPr marL="927100" indent="-346075" algn="l" rtl="0" eaLnBrk="0" fontAlgn="base" hangingPunct="0">
        <a:spcBef>
          <a:spcPct val="2000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</a:defRPr>
      </a:lvl2pPr>
      <a:lvl3pPr marL="1437005" indent="-276225" algn="l" rtl="0" eaLnBrk="0" fontAlgn="base" hangingPunct="0">
        <a:spcBef>
          <a:spcPct val="20000"/>
        </a:spcBef>
        <a:spcAft>
          <a:spcPct val="0"/>
        </a:spcAft>
        <a:defRPr sz="2900">
          <a:solidFill>
            <a:schemeClr val="tx1"/>
          </a:solidFill>
          <a:latin typeface="+mn-lt"/>
          <a:ea typeface="+mn-ea"/>
        </a:defRPr>
      </a:lvl3pPr>
      <a:lvl4pPr marL="1946275" indent="-276225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</a:defRPr>
      </a:lvl4pPr>
      <a:lvl5pPr marL="2498725" indent="-276225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</a:defRPr>
      </a:lvl5pPr>
      <a:lvl6pPr marL="3055620" indent="-277495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</a:defRPr>
      </a:lvl6pPr>
      <a:lvl7pPr marL="3611245" indent="-277495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</a:defRPr>
      </a:lvl7pPr>
      <a:lvl8pPr marL="4166870" indent="-277495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</a:defRPr>
      </a:lvl8pPr>
      <a:lvl9pPr marL="4721860" indent="-277495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111125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55625" algn="l" defTabSz="111125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11250" algn="l" defTabSz="111125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666875" algn="l" defTabSz="111125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21865" algn="l" defTabSz="111125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77490" algn="l" defTabSz="111125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333115" algn="l" defTabSz="111125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888740" algn="l" defTabSz="111125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444365" algn="l" defTabSz="111125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914400" y="623888"/>
            <a:ext cx="10361613" cy="1169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1109" tIns="55554" rIns="111109" bIns="55554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9"/>
          </p:nvPr>
        </p:nvSpPr>
        <p:spPr bwMode="auto">
          <a:xfrm>
            <a:off x="914400" y="2028825"/>
            <a:ext cx="10361613" cy="421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1109" tIns="55554" rIns="111109" bIns="55554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397625"/>
            <a:ext cx="2540000" cy="4683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11109" tIns="55554" rIns="111109" bIns="55554" numCol="1" anchor="t" anchorCtr="0" compatLnSpc="1"/>
          <a:lstStyle>
            <a:lvl1pPr algn="l" eaLnBrk="1" hangingPunct="1">
              <a:buFont typeface="Arial" panose="020B0604020202020204" pitchFamily="34" charset="0"/>
              <a:buNone/>
              <a:defRPr sz="17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97625"/>
            <a:ext cx="3859213" cy="4683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11109" tIns="55554" rIns="111109" bIns="55554" numCol="1" anchor="t" anchorCtr="0" compatLnSpc="1"/>
          <a:lstStyle>
            <a:lvl1pPr algn="ctr" eaLnBrk="1" hangingPunct="1">
              <a:buFont typeface="Arial" panose="020B0604020202020204" pitchFamily="34" charset="0"/>
              <a:buNone/>
              <a:defRPr sz="17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6013" y="6397625"/>
            <a:ext cx="2540000" cy="4683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11109" tIns="55554" rIns="111109" bIns="55554" numCol="1" anchor="t" anchorCtr="0" compatLnSpc="1"/>
          <a:lstStyle>
            <a:lvl1pPr algn="r">
              <a:defRPr sz="1700" noProof="1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fld id="{BF8CB2AD-9187-40D1-AD08-62CCF88F3A42}" type="slidenum">
              <a:rPr altLang="zh-CN"/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ransition spd="med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555625" algn="ctr" rtl="0" eaLnBrk="0" fontAlgn="base" hangingPunct="0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1111250" algn="ctr" rtl="0" eaLnBrk="0" fontAlgn="base" hangingPunct="0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666875" algn="ctr" rtl="0" eaLnBrk="0" fontAlgn="base" hangingPunct="0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2221865" algn="ctr" rtl="0" eaLnBrk="0" fontAlgn="base" hangingPunct="0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415925" indent="-415925" algn="l" rtl="0" eaLnBrk="0" fontAlgn="base" hangingPunct="0">
        <a:spcBef>
          <a:spcPct val="20000"/>
        </a:spcBef>
        <a:spcAft>
          <a:spcPct val="0"/>
        </a:spcAft>
        <a:defRPr sz="3900">
          <a:solidFill>
            <a:schemeClr val="tx1"/>
          </a:solidFill>
          <a:latin typeface="+mn-lt"/>
          <a:ea typeface="+mn-ea"/>
          <a:cs typeface="+mn-cs"/>
        </a:defRPr>
      </a:lvl1pPr>
      <a:lvl2pPr marL="927100" indent="-346075" algn="l" rtl="0" eaLnBrk="0" fontAlgn="base" hangingPunct="0">
        <a:spcBef>
          <a:spcPct val="2000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</a:defRPr>
      </a:lvl2pPr>
      <a:lvl3pPr marL="1437005" indent="-276225" algn="l" rtl="0" eaLnBrk="0" fontAlgn="base" hangingPunct="0">
        <a:spcBef>
          <a:spcPct val="20000"/>
        </a:spcBef>
        <a:spcAft>
          <a:spcPct val="0"/>
        </a:spcAft>
        <a:defRPr sz="2900">
          <a:solidFill>
            <a:schemeClr val="tx1"/>
          </a:solidFill>
          <a:latin typeface="+mn-lt"/>
          <a:ea typeface="+mn-ea"/>
        </a:defRPr>
      </a:lvl3pPr>
      <a:lvl4pPr marL="1946275" indent="-276225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</a:defRPr>
      </a:lvl4pPr>
      <a:lvl5pPr marL="2498725" indent="-276225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</a:defRPr>
      </a:lvl5pPr>
      <a:lvl6pPr marL="3055620" indent="-277495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</a:defRPr>
      </a:lvl6pPr>
      <a:lvl7pPr marL="3611245" indent="-277495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</a:defRPr>
      </a:lvl7pPr>
      <a:lvl8pPr marL="4166870" indent="-277495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</a:defRPr>
      </a:lvl8pPr>
      <a:lvl9pPr marL="4721860" indent="-277495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111125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55625" algn="l" defTabSz="111125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11250" algn="l" defTabSz="111125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666875" algn="l" defTabSz="111125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21865" algn="l" defTabSz="111125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77490" algn="l" defTabSz="111125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333115" algn="l" defTabSz="111125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888740" algn="l" defTabSz="111125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444365" algn="l" defTabSz="111125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8.png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15.png"/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5" name="组合 31"/>
          <p:cNvGrpSpPr/>
          <p:nvPr/>
        </p:nvGrpSpPr>
        <p:grpSpPr bwMode="auto">
          <a:xfrm>
            <a:off x="244475" y="333375"/>
            <a:ext cx="5238750" cy="863600"/>
            <a:chOff x="3418863" y="1489702"/>
            <a:chExt cx="3987225" cy="884601"/>
          </a:xfrm>
        </p:grpSpPr>
        <p:sp>
          <p:nvSpPr>
            <p:cNvPr id="20" name="矩形 19"/>
            <p:cNvSpPr/>
            <p:nvPr/>
          </p:nvSpPr>
          <p:spPr>
            <a:xfrm>
              <a:off x="4559340" y="1570498"/>
              <a:ext cx="2846748" cy="723410"/>
            </a:xfrm>
            <a:prstGeom prst="rect">
              <a:avLst/>
            </a:prstGeom>
          </p:spPr>
          <p:txBody>
            <a:bodyPr lIns="92213" tIns="46106" rIns="92213" bIns="46106">
              <a:spAutoFit/>
              <a:scene3d>
                <a:camera prst="orthographicFront"/>
                <a:lightRig rig="threePt" dir="t"/>
              </a:scene3d>
            </a:bodyPr>
            <a:lstStyle/>
            <a:p>
              <a:pPr>
                <a:buFont typeface="Arial" panose="020B0604020202020204" pitchFamily="34" charset="0"/>
                <a:buNone/>
                <a:defRPr/>
              </a:pPr>
              <a:r>
                <a:rPr lang="zh-CN" altLang="zh-CN" sz="4000" b="1" dirty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</a:rPr>
                <a:t>因数与倍数</a:t>
              </a:r>
              <a:endParaRPr lang="zh-CN" altLang="zh-CN" sz="40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</a:endParaRPr>
            </a:p>
          </p:txBody>
        </p:sp>
        <p:grpSp>
          <p:nvGrpSpPr>
            <p:cNvPr id="6147" name="组合 22"/>
            <p:cNvGrpSpPr/>
            <p:nvPr/>
          </p:nvGrpSpPr>
          <p:grpSpPr bwMode="auto">
            <a:xfrm>
              <a:off x="3418863" y="1489702"/>
              <a:ext cx="936266" cy="884601"/>
              <a:chOff x="1306635" y="1436608"/>
              <a:chExt cx="608154" cy="648000"/>
            </a:xfrm>
          </p:grpSpPr>
          <p:pic>
            <p:nvPicPr>
              <p:cNvPr id="6148" name="图片 23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306635" y="1436608"/>
                <a:ext cx="608154" cy="648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149" name="文本框 10"/>
              <p:cNvSpPr txBox="1">
                <a:spLocks noChangeArrowheads="1"/>
              </p:cNvSpPr>
              <p:nvPr/>
            </p:nvSpPr>
            <p:spPr bwMode="auto">
              <a:xfrm>
                <a:off x="1487929" y="1473535"/>
                <a:ext cx="285675" cy="5288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4000" b="1">
                    <a:solidFill>
                      <a:srgbClr val="0050AA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2</a:t>
                </a:r>
                <a:endParaRPr lang="en-US" altLang="zh-CN" sz="4000" b="1">
                  <a:solidFill>
                    <a:srgbClr val="0050AA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6150" name="矩形 2"/>
          <p:cNvSpPr>
            <a:spLocks noChangeArrowheads="1"/>
          </p:cNvSpPr>
          <p:nvPr/>
        </p:nvSpPr>
        <p:spPr bwMode="auto">
          <a:xfrm>
            <a:off x="17755" y="1782564"/>
            <a:ext cx="12159041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66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质</a:t>
            </a:r>
            <a:r>
              <a:rPr lang="zh-CN" altLang="en-US" sz="6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数和合数</a:t>
            </a:r>
            <a:endParaRPr lang="zh-CN" altLang="en-US" sz="66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151" name="直接连接符 14"/>
          <p:cNvCxnSpPr>
            <a:cxnSpLocks noChangeShapeType="1"/>
          </p:cNvCxnSpPr>
          <p:nvPr/>
        </p:nvCxnSpPr>
        <p:spPr bwMode="auto">
          <a:xfrm>
            <a:off x="1646114" y="3120443"/>
            <a:ext cx="8851900" cy="0"/>
          </a:xfrm>
          <a:prstGeom prst="line">
            <a:avLst/>
          </a:prstGeom>
          <a:noFill/>
          <a:ln w="28575">
            <a:solidFill>
              <a:srgbClr val="004E98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52" name="副标题 6"/>
          <p:cNvSpPr txBox="1">
            <a:spLocks noChangeArrowheads="1"/>
          </p:cNvSpPr>
          <p:nvPr/>
        </p:nvSpPr>
        <p:spPr bwMode="auto">
          <a:xfrm>
            <a:off x="-32667" y="3531853"/>
            <a:ext cx="12209464" cy="801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</a:rPr>
              <a:t>人教版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sym typeface="+mn-ea"/>
              </a:rPr>
              <a:t>·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sym typeface="+mn-ea"/>
              </a:rPr>
              <a:t>五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</a:rPr>
              <a:t>年级下册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</a:endParaRP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60463" y="1303338"/>
            <a:ext cx="9998075" cy="4545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45"/>
          <p:cNvSpPr txBox="1">
            <a:spLocks noChangeArrowheads="1"/>
          </p:cNvSpPr>
          <p:nvPr/>
        </p:nvSpPr>
        <p:spPr bwMode="auto">
          <a:xfrm>
            <a:off x="5180013" y="3054350"/>
            <a:ext cx="10255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和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7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45"/>
          <p:cNvSpPr txBox="1">
            <a:spLocks noChangeArrowheads="1"/>
          </p:cNvSpPr>
          <p:nvPr/>
        </p:nvSpPr>
        <p:spPr bwMode="auto">
          <a:xfrm>
            <a:off x="10102850" y="3978275"/>
            <a:ext cx="11557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13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和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7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5"/>
          <p:cNvSpPr txBox="1">
            <a:spLocks noChangeArrowheads="1"/>
          </p:cNvSpPr>
          <p:nvPr/>
        </p:nvSpPr>
        <p:spPr bwMode="auto">
          <a:xfrm>
            <a:off x="3848100" y="5865813"/>
            <a:ext cx="11541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2</a:t>
            </a:r>
            <a:endParaRPr lang="en-US" altLang="zh-CN" sz="32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文本框 45"/>
          <p:cNvSpPr txBox="1">
            <a:spLocks noChangeArrowheads="1"/>
          </p:cNvSpPr>
          <p:nvPr/>
        </p:nvSpPr>
        <p:spPr bwMode="auto">
          <a:xfrm>
            <a:off x="8662988" y="5835650"/>
            <a:ext cx="577850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4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4582" name="Text Box 10"/>
          <p:cNvSpPr txBox="1">
            <a:spLocks noChangeArrowheads="1"/>
          </p:cNvSpPr>
          <p:nvPr/>
        </p:nvSpPr>
        <p:spPr bwMode="auto">
          <a:xfrm>
            <a:off x="8877300" y="781050"/>
            <a:ext cx="26257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课本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P16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endParaRPr lang="zh-CN" alt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583" name="标题 1"/>
          <p:cNvSpPr>
            <a:spLocks noGrp="1" noChangeArrowheads="1"/>
          </p:cNvSpPr>
          <p:nvPr/>
        </p:nvSpPr>
        <p:spPr bwMode="auto">
          <a:xfrm>
            <a:off x="511175" y="392113"/>
            <a:ext cx="3097213" cy="1004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931" tIns="61466" rIns="122931" bIns="61466" anchor="ctr"/>
          <a:lstStyle/>
          <a:p>
            <a:r>
              <a:rPr lang="zh-CN" altLang="en-US" sz="3200" b="1">
                <a:solidFill>
                  <a:srgbClr val="875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三、新知应用</a:t>
            </a:r>
            <a:endParaRPr lang="zh-CN" altLang="en-US" sz="3200" b="1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ext Box 3"/>
          <p:cNvSpPr txBox="1">
            <a:spLocks noChangeArrowheads="1"/>
          </p:cNvSpPr>
          <p:nvPr/>
        </p:nvSpPr>
        <p:spPr bwMode="auto">
          <a:xfrm>
            <a:off x="1835150" y="1354138"/>
            <a:ext cx="757713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在下面的数中圈出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的倍数。</a:t>
            </a:r>
            <a:r>
              <a:rPr lang="zh-CN" altLang="en-US" sz="3200" b="1">
                <a:latin typeface="宋体" panose="02010600030101010101" pitchFamily="2" charset="-122"/>
              </a:rPr>
              <a:t>  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15374" name="Text Box 4"/>
          <p:cNvSpPr txBox="1">
            <a:spLocks noChangeArrowheads="1"/>
          </p:cNvSpPr>
          <p:nvPr/>
        </p:nvSpPr>
        <p:spPr bwMode="auto">
          <a:xfrm>
            <a:off x="2557463" y="2406650"/>
            <a:ext cx="603250" cy="596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3275" b="1">
                <a:latin typeface="宋体" panose="02010600030101010101" pitchFamily="2" charset="-122"/>
              </a:rPr>
              <a:t>28</a:t>
            </a:r>
            <a:endParaRPr lang="en-US" altLang="zh-CN" sz="3275" b="1">
              <a:latin typeface="宋体" panose="02010600030101010101" pitchFamily="2" charset="-122"/>
            </a:endParaRPr>
          </a:p>
        </p:txBody>
      </p:sp>
      <p:sp>
        <p:nvSpPr>
          <p:cNvPr id="15375" name="Text Box 5"/>
          <p:cNvSpPr txBox="1">
            <a:spLocks noChangeArrowheads="1"/>
          </p:cNvSpPr>
          <p:nvPr/>
        </p:nvSpPr>
        <p:spPr bwMode="auto">
          <a:xfrm>
            <a:off x="3883025" y="2406650"/>
            <a:ext cx="603250" cy="596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3275" b="1">
                <a:latin typeface="宋体" panose="02010600030101010101" pitchFamily="2" charset="-122"/>
              </a:rPr>
              <a:t>45</a:t>
            </a:r>
            <a:endParaRPr lang="en-US" altLang="zh-CN" sz="3275" b="1">
              <a:latin typeface="宋体" panose="02010600030101010101" pitchFamily="2" charset="-122"/>
            </a:endParaRPr>
          </a:p>
        </p:txBody>
      </p:sp>
      <p:sp>
        <p:nvSpPr>
          <p:cNvPr id="15376" name="Text Box 6"/>
          <p:cNvSpPr txBox="1">
            <a:spLocks noChangeArrowheads="1"/>
          </p:cNvSpPr>
          <p:nvPr/>
        </p:nvSpPr>
        <p:spPr bwMode="auto">
          <a:xfrm>
            <a:off x="5319713" y="2422525"/>
            <a:ext cx="603250" cy="5953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3275" b="1">
                <a:latin typeface="宋体" panose="02010600030101010101" pitchFamily="2" charset="-122"/>
              </a:rPr>
              <a:t>53</a:t>
            </a:r>
            <a:endParaRPr lang="en-US" altLang="zh-CN" sz="3275" b="1">
              <a:latin typeface="宋体" panose="02010600030101010101" pitchFamily="2" charset="-122"/>
            </a:endParaRPr>
          </a:p>
        </p:txBody>
      </p:sp>
      <p:sp>
        <p:nvSpPr>
          <p:cNvPr id="15377" name="Text Box 7"/>
          <p:cNvSpPr txBox="1">
            <a:spLocks noChangeArrowheads="1"/>
          </p:cNvSpPr>
          <p:nvPr/>
        </p:nvSpPr>
        <p:spPr bwMode="auto">
          <a:xfrm>
            <a:off x="6648450" y="2422525"/>
            <a:ext cx="603250" cy="5953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3275" b="1">
                <a:latin typeface="宋体" panose="02010600030101010101" pitchFamily="2" charset="-122"/>
              </a:rPr>
              <a:t>87</a:t>
            </a:r>
            <a:endParaRPr lang="en-US" altLang="zh-CN" sz="3275" b="1">
              <a:latin typeface="宋体" panose="02010600030101010101" pitchFamily="2" charset="-122"/>
            </a:endParaRPr>
          </a:p>
        </p:txBody>
      </p:sp>
      <p:sp>
        <p:nvSpPr>
          <p:cNvPr id="15378" name="Text Box 8"/>
          <p:cNvSpPr txBox="1">
            <a:spLocks noChangeArrowheads="1"/>
          </p:cNvSpPr>
          <p:nvPr/>
        </p:nvSpPr>
        <p:spPr bwMode="auto">
          <a:xfrm>
            <a:off x="2559050" y="3630613"/>
            <a:ext cx="603250" cy="596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3275" b="1">
                <a:latin typeface="宋体" panose="02010600030101010101" pitchFamily="2" charset="-122"/>
              </a:rPr>
              <a:t>36</a:t>
            </a:r>
            <a:endParaRPr lang="en-US" altLang="zh-CN" sz="3275" b="1">
              <a:latin typeface="宋体" panose="02010600030101010101" pitchFamily="2" charset="-122"/>
            </a:endParaRPr>
          </a:p>
        </p:txBody>
      </p:sp>
      <p:sp>
        <p:nvSpPr>
          <p:cNvPr id="15379" name="Text Box 9"/>
          <p:cNvSpPr txBox="1">
            <a:spLocks noChangeArrowheads="1"/>
          </p:cNvSpPr>
          <p:nvPr/>
        </p:nvSpPr>
        <p:spPr bwMode="auto">
          <a:xfrm>
            <a:off x="3884613" y="3630613"/>
            <a:ext cx="603250" cy="596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3275" b="1">
                <a:latin typeface="宋体" panose="02010600030101010101" pitchFamily="2" charset="-122"/>
              </a:rPr>
              <a:t>65</a:t>
            </a:r>
            <a:endParaRPr lang="en-US" altLang="zh-CN" sz="3275" b="1">
              <a:latin typeface="宋体" panose="02010600030101010101" pitchFamily="2" charset="-122"/>
            </a:endParaRPr>
          </a:p>
        </p:txBody>
      </p:sp>
      <p:sp>
        <p:nvSpPr>
          <p:cNvPr id="15380" name="Text Box 10"/>
          <p:cNvSpPr txBox="1">
            <a:spLocks noChangeArrowheads="1"/>
          </p:cNvSpPr>
          <p:nvPr/>
        </p:nvSpPr>
        <p:spPr bwMode="auto">
          <a:xfrm>
            <a:off x="5321300" y="3646488"/>
            <a:ext cx="603250" cy="595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3275" b="1">
                <a:latin typeface="宋体" panose="02010600030101010101" pitchFamily="2" charset="-122"/>
              </a:rPr>
              <a:t>79</a:t>
            </a:r>
            <a:endParaRPr lang="en-US" altLang="zh-CN" sz="3275" b="1">
              <a:latin typeface="宋体" panose="02010600030101010101" pitchFamily="2" charset="-122"/>
            </a:endParaRPr>
          </a:p>
        </p:txBody>
      </p:sp>
      <p:sp>
        <p:nvSpPr>
          <p:cNvPr id="15381" name="Text Box 11"/>
          <p:cNvSpPr txBox="1">
            <a:spLocks noChangeArrowheads="1"/>
          </p:cNvSpPr>
          <p:nvPr/>
        </p:nvSpPr>
        <p:spPr bwMode="auto">
          <a:xfrm>
            <a:off x="6650038" y="3646488"/>
            <a:ext cx="603250" cy="595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3275" b="1">
                <a:latin typeface="宋体" panose="02010600030101010101" pitchFamily="2" charset="-122"/>
              </a:rPr>
              <a:t>48</a:t>
            </a:r>
            <a:endParaRPr lang="en-US" altLang="zh-CN" sz="3275" b="1">
              <a:latin typeface="宋体" panose="02010600030101010101" pitchFamily="2" charset="-122"/>
            </a:endParaRPr>
          </a:p>
        </p:txBody>
      </p:sp>
      <p:sp>
        <p:nvSpPr>
          <p:cNvPr id="34828" name="Oval 12"/>
          <p:cNvSpPr>
            <a:spLocks noChangeArrowheads="1"/>
          </p:cNvSpPr>
          <p:nvPr/>
        </p:nvSpPr>
        <p:spPr bwMode="auto">
          <a:xfrm>
            <a:off x="3736975" y="2333625"/>
            <a:ext cx="884238" cy="663575"/>
          </a:xfrm>
          <a:prstGeom prst="ellipse">
            <a:avLst/>
          </a:prstGeom>
          <a:noFill/>
          <a:ln w="25400">
            <a:solidFill>
              <a:srgbClr val="009999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 sz="100"/>
          </a:p>
        </p:txBody>
      </p:sp>
      <p:sp>
        <p:nvSpPr>
          <p:cNvPr id="34829" name="Oval 13"/>
          <p:cNvSpPr>
            <a:spLocks noChangeArrowheads="1"/>
          </p:cNvSpPr>
          <p:nvPr/>
        </p:nvSpPr>
        <p:spPr bwMode="auto">
          <a:xfrm>
            <a:off x="6465888" y="2406650"/>
            <a:ext cx="884237" cy="663575"/>
          </a:xfrm>
          <a:prstGeom prst="ellipse">
            <a:avLst/>
          </a:prstGeom>
          <a:noFill/>
          <a:ln w="25400">
            <a:solidFill>
              <a:srgbClr val="009999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 sz="100"/>
          </a:p>
        </p:txBody>
      </p:sp>
      <p:sp>
        <p:nvSpPr>
          <p:cNvPr id="34830" name="Oval 14"/>
          <p:cNvSpPr>
            <a:spLocks noChangeArrowheads="1"/>
          </p:cNvSpPr>
          <p:nvPr/>
        </p:nvSpPr>
        <p:spPr bwMode="auto">
          <a:xfrm>
            <a:off x="2409825" y="3587750"/>
            <a:ext cx="884238" cy="661988"/>
          </a:xfrm>
          <a:prstGeom prst="ellipse">
            <a:avLst/>
          </a:prstGeom>
          <a:noFill/>
          <a:ln w="25400">
            <a:solidFill>
              <a:srgbClr val="009999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 sz="100"/>
          </a:p>
        </p:txBody>
      </p:sp>
      <p:sp>
        <p:nvSpPr>
          <p:cNvPr id="34831" name="Oval 15"/>
          <p:cNvSpPr>
            <a:spLocks noChangeArrowheads="1"/>
          </p:cNvSpPr>
          <p:nvPr/>
        </p:nvSpPr>
        <p:spPr bwMode="auto">
          <a:xfrm>
            <a:off x="6465888" y="3587750"/>
            <a:ext cx="884237" cy="661988"/>
          </a:xfrm>
          <a:prstGeom prst="ellipse">
            <a:avLst/>
          </a:prstGeom>
          <a:noFill/>
          <a:ln w="25400">
            <a:solidFill>
              <a:srgbClr val="009999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 sz="100"/>
          </a:p>
        </p:txBody>
      </p:sp>
      <p:sp>
        <p:nvSpPr>
          <p:cNvPr id="26638" name="标题 1"/>
          <p:cNvSpPr>
            <a:spLocks noGrp="1" noChangeArrowheads="1"/>
          </p:cNvSpPr>
          <p:nvPr/>
        </p:nvSpPr>
        <p:spPr bwMode="auto">
          <a:xfrm>
            <a:off x="468313" y="474663"/>
            <a:ext cx="3097212" cy="1004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931" tIns="61466" rIns="122931" bIns="61466" anchor="ctr"/>
          <a:lstStyle/>
          <a:p>
            <a:r>
              <a:rPr lang="zh-CN" altLang="en-US" sz="3200" b="1">
                <a:solidFill>
                  <a:srgbClr val="875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三、新知应用</a:t>
            </a:r>
            <a:endParaRPr lang="zh-CN" altLang="en-US" sz="3200" b="1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4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4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4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8" grpId="0" bldLvl="0" animBg="1"/>
      <p:bldP spid="34829" grpId="0" bldLvl="0" animBg="1"/>
      <p:bldP spid="34830" grpId="0" bldLvl="0" animBg="1"/>
      <p:bldP spid="3483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3" descr="C:\Users\Administrator\Desktop\timg (2).jpg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420688" y="474663"/>
            <a:ext cx="13031788" cy="698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8783" name="矩形 5"/>
          <p:cNvSpPr>
            <a:spLocks noChangeArrowheads="1"/>
          </p:cNvSpPr>
          <p:nvPr/>
        </p:nvSpPr>
        <p:spPr bwMode="auto">
          <a:xfrm>
            <a:off x="3451225" y="1627188"/>
            <a:ext cx="7362825" cy="304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defTabSz="91313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一个数，如果只有</a:t>
            </a:r>
            <a:r>
              <a:rPr lang="en-US" altLang="zh-CN" sz="32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和它本身两个因数，那么这样的数叫做质数</a:t>
            </a: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（或素数）</a:t>
            </a: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 defTabSz="91313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一个数，如果除了</a:t>
            </a:r>
            <a:r>
              <a:rPr lang="en-US" altLang="zh-CN" sz="32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和它本身还有别的因数，那么</a:t>
            </a:r>
            <a:r>
              <a:rPr lang="zh-CN" altLang="en-US" sz="32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这样</a:t>
            </a: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的数叫做合数。</a:t>
            </a:r>
            <a:endParaRPr lang="zh-CN" altLang="en-US" sz="32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8675" name="标题 1"/>
          <p:cNvSpPr>
            <a:spLocks noGrp="1" noChangeArrowheads="1"/>
          </p:cNvSpPr>
          <p:nvPr/>
        </p:nvSpPr>
        <p:spPr bwMode="auto">
          <a:xfrm>
            <a:off x="698500" y="474663"/>
            <a:ext cx="3097213" cy="1004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931" tIns="61466" rIns="122931" bIns="61466" anchor="ctr"/>
          <a:lstStyle/>
          <a:p>
            <a:r>
              <a:rPr lang="zh-CN" altLang="en-US" sz="3200" b="1" dirty="0">
                <a:solidFill>
                  <a:srgbClr val="875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四、课堂小结</a:t>
            </a:r>
            <a:endParaRPr lang="zh-CN" altLang="en-US" sz="32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8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78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标题 5"/>
          <p:cNvSpPr txBox="1"/>
          <p:nvPr/>
        </p:nvSpPr>
        <p:spPr>
          <a:xfrm>
            <a:off x="1524000" y="2403475"/>
            <a:ext cx="9598025" cy="127158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36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作业：完成小练习册质数和合数的配套练习。</a:t>
            </a:r>
            <a:r>
              <a:rPr lang="zh-CN" altLang="en-US" sz="3275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en-US" altLang="zh-CN" sz="3275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en-US" altLang="zh-CN" sz="3275" b="1">
                <a:solidFill>
                  <a:srgbClr val="1C1C1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en-US" sz="3275" b="1" dirty="0">
                <a:solidFill>
                  <a:srgbClr val="1C1C1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endParaRPr lang="zh-CN" altLang="en-US" sz="3275" b="1" dirty="0">
              <a:solidFill>
                <a:srgbClr val="1C1C1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722" name="矩形 12294"/>
          <p:cNvSpPr>
            <a:spLocks noChangeArrowheads="1"/>
          </p:cNvSpPr>
          <p:nvPr/>
        </p:nvSpPr>
        <p:spPr bwMode="auto">
          <a:xfrm>
            <a:off x="1414463" y="0"/>
            <a:ext cx="184150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zh-CN" altLang="en-US" sz="100"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16388" name="矩形 12295"/>
          <p:cNvSpPr/>
          <p:nvPr/>
        </p:nvSpPr>
        <p:spPr>
          <a:xfrm>
            <a:off x="1414463" y="6843713"/>
            <a:ext cx="184150" cy="123825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endParaRPr lang="zh-CN" altLang="en-US" sz="205" dirty="0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0724" name="标题 1"/>
          <p:cNvSpPr>
            <a:spLocks noGrp="1" noChangeArrowheads="1"/>
          </p:cNvSpPr>
          <p:nvPr/>
        </p:nvSpPr>
        <p:spPr bwMode="auto">
          <a:xfrm>
            <a:off x="727075" y="627063"/>
            <a:ext cx="3097213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931" tIns="61466" rIns="122931" bIns="61466" anchor="ctr"/>
          <a:lstStyle/>
          <a:p>
            <a:r>
              <a:rPr lang="zh-CN" altLang="en-US" sz="3200" b="1">
                <a:solidFill>
                  <a:srgbClr val="875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四、课后作业</a:t>
            </a:r>
            <a:endParaRPr lang="zh-CN" altLang="en-US" sz="3200" b="1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0" name="文本框 22"/>
          <p:cNvSpPr txBox="1">
            <a:spLocks noChangeArrowheads="1"/>
          </p:cNvSpPr>
          <p:nvPr/>
        </p:nvSpPr>
        <p:spPr bwMode="auto">
          <a:xfrm>
            <a:off x="1674813" y="1411288"/>
            <a:ext cx="4200525" cy="5445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455" b="1" dirty="0"/>
              <a:t>20</a:t>
            </a:r>
            <a:r>
              <a:rPr lang="zh-CN" altLang="en-US" sz="2455" b="1" dirty="0">
                <a:latin typeface="宋体" panose="02010600030101010101" pitchFamily="2" charset="-122"/>
              </a:rPr>
              <a:t>的因数有哪些？</a:t>
            </a:r>
            <a:r>
              <a:rPr lang="en-US" altLang="zh-CN" sz="2455" b="1" dirty="0"/>
              <a:t>81</a:t>
            </a:r>
            <a:r>
              <a:rPr lang="zh-CN" altLang="en-US" sz="2455" b="1" dirty="0"/>
              <a:t>的</a:t>
            </a:r>
            <a:r>
              <a:rPr lang="zh-CN" altLang="en-US" sz="2455" b="1" dirty="0">
                <a:latin typeface="宋体" panose="02010600030101010101" pitchFamily="2" charset="-122"/>
              </a:rPr>
              <a:t>呢？</a:t>
            </a:r>
            <a:endParaRPr lang="zh-CN" altLang="en-US" sz="2455" b="1" dirty="0">
              <a:latin typeface="宋体" panose="02010600030101010101" pitchFamily="2" charset="-122"/>
            </a:endParaRPr>
          </a:p>
        </p:txBody>
      </p:sp>
      <p:sp>
        <p:nvSpPr>
          <p:cNvPr id="7181" name="文本框 32"/>
          <p:cNvSpPr txBox="1">
            <a:spLocks noChangeArrowheads="1"/>
          </p:cNvSpPr>
          <p:nvPr/>
        </p:nvSpPr>
        <p:spPr bwMode="auto">
          <a:xfrm>
            <a:off x="1674813" y="1936750"/>
            <a:ext cx="4473575" cy="5461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455" b="1" dirty="0">
                <a:solidFill>
                  <a:srgbClr val="0000FF"/>
                </a:solidFill>
              </a:rPr>
              <a:t>20</a:t>
            </a:r>
            <a:r>
              <a:rPr lang="zh-CN" altLang="en-US" sz="2455" b="1" dirty="0">
                <a:solidFill>
                  <a:srgbClr val="0000FF"/>
                </a:solidFill>
              </a:rPr>
              <a:t>的因数有：</a:t>
            </a:r>
            <a:r>
              <a:rPr lang="en-US" altLang="zh-CN" sz="2455" b="1" dirty="0"/>
              <a:t>1</a:t>
            </a:r>
            <a:r>
              <a:rPr lang="en-US" altLang="zh-CN" sz="2455" b="1" dirty="0">
                <a:latin typeface="宋体" panose="02010600030101010101" pitchFamily="2" charset="-122"/>
              </a:rPr>
              <a:t>,</a:t>
            </a:r>
            <a:r>
              <a:rPr lang="en-US" altLang="zh-CN" sz="2455" b="1" dirty="0"/>
              <a:t>2</a:t>
            </a:r>
            <a:r>
              <a:rPr lang="en-US" altLang="zh-CN" sz="2455" b="1" dirty="0">
                <a:latin typeface="宋体" panose="02010600030101010101" pitchFamily="2" charset="-122"/>
              </a:rPr>
              <a:t>,</a:t>
            </a:r>
            <a:r>
              <a:rPr lang="en-US" altLang="zh-CN" sz="2455" b="1" dirty="0"/>
              <a:t>4</a:t>
            </a:r>
            <a:r>
              <a:rPr lang="en-US" altLang="zh-CN" sz="2455" b="1" dirty="0">
                <a:latin typeface="宋体" panose="02010600030101010101" pitchFamily="2" charset="-122"/>
              </a:rPr>
              <a:t>,</a:t>
            </a:r>
            <a:r>
              <a:rPr lang="en-US" altLang="zh-CN" sz="2455" b="1" dirty="0"/>
              <a:t>5</a:t>
            </a:r>
            <a:r>
              <a:rPr lang="en-US" altLang="zh-CN" sz="2455" b="1" dirty="0">
                <a:latin typeface="宋体" panose="02010600030101010101" pitchFamily="2" charset="-122"/>
              </a:rPr>
              <a:t>,</a:t>
            </a:r>
            <a:r>
              <a:rPr lang="en-US" altLang="zh-CN" sz="2455" b="1" dirty="0"/>
              <a:t>10</a:t>
            </a:r>
            <a:r>
              <a:rPr lang="en-US" altLang="zh-CN" sz="2455" b="1" dirty="0">
                <a:latin typeface="宋体" panose="02010600030101010101" pitchFamily="2" charset="-122"/>
              </a:rPr>
              <a:t>,</a:t>
            </a:r>
            <a:r>
              <a:rPr lang="en-US" altLang="zh-CN" sz="2455" b="1" dirty="0"/>
              <a:t>20</a:t>
            </a:r>
            <a:r>
              <a:rPr lang="zh-CN" altLang="en-US" sz="2455" b="1" dirty="0"/>
              <a:t>。</a:t>
            </a:r>
            <a:endParaRPr lang="zh-CN" altLang="en-US" sz="2455" b="1" dirty="0"/>
          </a:p>
        </p:txBody>
      </p:sp>
      <p:sp>
        <p:nvSpPr>
          <p:cNvPr id="7182" name="文本框 36"/>
          <p:cNvSpPr txBox="1">
            <a:spLocks noChangeArrowheads="1"/>
          </p:cNvSpPr>
          <p:nvPr/>
        </p:nvSpPr>
        <p:spPr bwMode="auto">
          <a:xfrm>
            <a:off x="1674813" y="2524125"/>
            <a:ext cx="4471987" cy="5445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455" b="1" dirty="0">
                <a:solidFill>
                  <a:srgbClr val="0000FF"/>
                </a:solidFill>
              </a:rPr>
              <a:t>81</a:t>
            </a:r>
            <a:r>
              <a:rPr lang="zh-CN" altLang="en-US" sz="2455" b="1" dirty="0">
                <a:solidFill>
                  <a:srgbClr val="0000FF"/>
                </a:solidFill>
              </a:rPr>
              <a:t>的因数有：</a:t>
            </a:r>
            <a:r>
              <a:rPr lang="en-US" altLang="zh-CN" sz="2455" b="1" dirty="0"/>
              <a:t>1</a:t>
            </a:r>
            <a:r>
              <a:rPr lang="en-US" altLang="zh-CN" sz="2455" b="1" dirty="0">
                <a:latin typeface="宋体" panose="02010600030101010101" pitchFamily="2" charset="-122"/>
              </a:rPr>
              <a:t>,</a:t>
            </a:r>
            <a:r>
              <a:rPr lang="en-US" altLang="zh-CN" sz="2455" b="1" dirty="0"/>
              <a:t>3</a:t>
            </a:r>
            <a:r>
              <a:rPr lang="en-US" altLang="zh-CN" sz="2455" b="1" dirty="0">
                <a:latin typeface="宋体" panose="02010600030101010101" pitchFamily="2" charset="-122"/>
              </a:rPr>
              <a:t>,</a:t>
            </a:r>
            <a:r>
              <a:rPr lang="en-US" altLang="zh-CN" sz="2455" b="1" dirty="0"/>
              <a:t>9</a:t>
            </a:r>
            <a:r>
              <a:rPr lang="en-US" altLang="zh-CN" sz="2455" b="1" dirty="0">
                <a:latin typeface="宋体" panose="02010600030101010101" pitchFamily="2" charset="-122"/>
              </a:rPr>
              <a:t>,</a:t>
            </a:r>
            <a:r>
              <a:rPr lang="en-US" altLang="zh-CN" sz="2455" b="1" dirty="0"/>
              <a:t>27</a:t>
            </a:r>
            <a:r>
              <a:rPr lang="en-US" altLang="zh-CN" sz="2455" b="1" dirty="0">
                <a:latin typeface="宋体" panose="02010600030101010101" pitchFamily="2" charset="-122"/>
              </a:rPr>
              <a:t>,</a:t>
            </a:r>
            <a:r>
              <a:rPr lang="en-US" altLang="zh-CN" sz="2455" b="1" dirty="0"/>
              <a:t>81</a:t>
            </a:r>
            <a:r>
              <a:rPr lang="zh-CN" altLang="en-US" sz="2455" b="1" dirty="0"/>
              <a:t>。</a:t>
            </a:r>
            <a:endParaRPr lang="zh-CN" altLang="en-US" sz="2455" b="1" dirty="0"/>
          </a:p>
        </p:txBody>
      </p:sp>
      <p:pic>
        <p:nvPicPr>
          <p:cNvPr id="4122" name="Picture 26" descr="P44教师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051925" y="1263650"/>
            <a:ext cx="1319213" cy="147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Group 30"/>
          <p:cNvGrpSpPr/>
          <p:nvPr/>
        </p:nvGrpSpPr>
        <p:grpSpPr bwMode="auto">
          <a:xfrm>
            <a:off x="5946775" y="1336675"/>
            <a:ext cx="3522663" cy="549275"/>
            <a:chOff x="2992" y="1071"/>
            <a:chExt cx="1859" cy="338"/>
          </a:xfrm>
        </p:grpSpPr>
        <p:sp>
          <p:nvSpPr>
            <p:cNvPr id="8198" name="AutoShape 27"/>
            <p:cNvSpPr>
              <a:spLocks noChangeArrowheads="1"/>
            </p:cNvSpPr>
            <p:nvPr/>
          </p:nvSpPr>
          <p:spPr bwMode="auto">
            <a:xfrm>
              <a:off x="2992" y="1071"/>
              <a:ext cx="1710" cy="336"/>
            </a:xfrm>
            <a:prstGeom prst="wedgeRoundRectCallout">
              <a:avLst>
                <a:gd name="adj1" fmla="val 59593"/>
                <a:gd name="adj2" fmla="val -12500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>
                <a:lnSpc>
                  <a:spcPct val="120000"/>
                </a:lnSpc>
                <a:buFont typeface="Arial" panose="020B0604020202020204" pitchFamily="34" charset="0"/>
                <a:buNone/>
              </a:pPr>
              <a:endParaRPr lang="zh-CN" altLang="en-US" sz="100" b="1"/>
            </a:p>
          </p:txBody>
        </p:sp>
        <p:sp>
          <p:nvSpPr>
            <p:cNvPr id="2" name="文本框 22"/>
            <p:cNvSpPr txBox="1">
              <a:spLocks noChangeArrowheads="1"/>
            </p:cNvSpPr>
            <p:nvPr/>
          </p:nvSpPr>
          <p:spPr bwMode="auto">
            <a:xfrm>
              <a:off x="3008" y="1074"/>
              <a:ext cx="1843" cy="3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2455" b="1">
                  <a:latin typeface="宋体" panose="02010600030101010101" pitchFamily="2" charset="-122"/>
                </a:rPr>
                <a:t>怎么找一个数的因数？</a:t>
              </a:r>
              <a:endParaRPr lang="zh-CN" altLang="en-US" sz="2455" b="1">
                <a:latin typeface="宋体" panose="02010600030101010101" pitchFamily="2" charset="-122"/>
              </a:endParaRPr>
            </a:p>
          </p:txBody>
        </p:sp>
      </p:grpSp>
      <p:pic>
        <p:nvPicPr>
          <p:cNvPr id="4130" name="Picture 34" descr="50副本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44575" y="3438525"/>
            <a:ext cx="1217613" cy="191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Group 35"/>
          <p:cNvGrpSpPr/>
          <p:nvPr/>
        </p:nvGrpSpPr>
        <p:grpSpPr bwMode="auto">
          <a:xfrm>
            <a:off x="2336800" y="3438525"/>
            <a:ext cx="3535363" cy="1920875"/>
            <a:chOff x="924" y="2365"/>
            <a:chExt cx="1819" cy="974"/>
          </a:xfrm>
        </p:grpSpPr>
        <p:sp>
          <p:nvSpPr>
            <p:cNvPr id="8202" name="AutoShape 27"/>
            <p:cNvSpPr>
              <a:spLocks noChangeArrowheads="1"/>
            </p:cNvSpPr>
            <p:nvPr/>
          </p:nvSpPr>
          <p:spPr bwMode="auto">
            <a:xfrm>
              <a:off x="924" y="2387"/>
              <a:ext cx="1775" cy="952"/>
            </a:xfrm>
            <a:prstGeom prst="wedgeRoundRectCallout">
              <a:avLst>
                <a:gd name="adj1" fmla="val -60199"/>
                <a:gd name="adj2" fmla="val -7880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 algn="just">
                <a:buFont typeface="Arial" panose="020B0604020202020204" pitchFamily="34" charset="0"/>
                <a:buNone/>
              </a:pPr>
              <a:endParaRPr lang="zh-CN" altLang="zh-CN" sz="100" b="1">
                <a:solidFill>
                  <a:srgbClr val="1C1C1C"/>
                </a:solidFill>
              </a:endParaRPr>
            </a:p>
            <a:p>
              <a:pPr>
                <a:buFont typeface="Arial" panose="020B0604020202020204" pitchFamily="34" charset="0"/>
                <a:buNone/>
              </a:pPr>
              <a:endParaRPr lang="zh-CN" altLang="zh-CN" sz="100" b="1"/>
            </a:p>
          </p:txBody>
        </p:sp>
        <p:sp>
          <p:nvSpPr>
            <p:cNvPr id="8203" name="文本框 76"/>
            <p:cNvSpPr txBox="1">
              <a:spLocks noChangeArrowheads="1"/>
            </p:cNvSpPr>
            <p:nvPr/>
          </p:nvSpPr>
          <p:spPr bwMode="auto">
            <a:xfrm>
              <a:off x="951" y="2365"/>
              <a:ext cx="1792" cy="9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24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用这个整数除以从</a:t>
              </a:r>
              <a:r>
                <a:rPr lang="en-US" altLang="zh-CN" sz="24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1</a:t>
              </a:r>
              <a:r>
                <a:rPr lang="zh-CN" altLang="en-US" sz="24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开始的哪些整数</a:t>
              </a:r>
              <a:r>
                <a:rPr lang="en-US" altLang="zh-CN" sz="24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,</a:t>
              </a:r>
              <a:r>
                <a:rPr lang="zh-CN" altLang="zh-CN" sz="24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得数</a:t>
              </a:r>
              <a:r>
                <a:rPr lang="zh-CN" altLang="en-US" sz="24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仍是整数，除数和商都是这个数的因数。</a:t>
              </a:r>
              <a:endPara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pic>
        <p:nvPicPr>
          <p:cNvPr id="4132" name="Picture 36" descr="49副本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9264650" y="3106738"/>
            <a:ext cx="1352550" cy="144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Group 40"/>
          <p:cNvGrpSpPr/>
          <p:nvPr/>
        </p:nvGrpSpPr>
        <p:grpSpPr bwMode="auto">
          <a:xfrm>
            <a:off x="6065838" y="2736850"/>
            <a:ext cx="3198812" cy="2351088"/>
            <a:chOff x="2862" y="2115"/>
            <a:chExt cx="1968" cy="1016"/>
          </a:xfrm>
        </p:grpSpPr>
        <p:sp>
          <p:nvSpPr>
            <p:cNvPr id="8206" name="AutoShape 27"/>
            <p:cNvSpPr>
              <a:spLocks noChangeArrowheads="1"/>
            </p:cNvSpPr>
            <p:nvPr/>
          </p:nvSpPr>
          <p:spPr bwMode="auto">
            <a:xfrm>
              <a:off x="2862" y="2115"/>
              <a:ext cx="1946" cy="1016"/>
            </a:xfrm>
            <a:prstGeom prst="wedgeRoundRectCallout">
              <a:avLst>
                <a:gd name="adj1" fmla="val 58120"/>
                <a:gd name="adj2" fmla="val -2065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>
                <a:lnSpc>
                  <a:spcPct val="120000"/>
                </a:lnSpc>
                <a:buFont typeface="Arial" panose="020B0604020202020204" pitchFamily="34" charset="0"/>
                <a:buNone/>
              </a:pPr>
              <a:endParaRPr lang="zh-CN" altLang="en-US" sz="100" b="1">
                <a:solidFill>
                  <a:srgbClr val="66CCFF"/>
                </a:solidFill>
              </a:endParaRPr>
            </a:p>
          </p:txBody>
        </p:sp>
        <p:sp>
          <p:nvSpPr>
            <p:cNvPr id="7194" name="文本框 72"/>
            <p:cNvSpPr txBox="1">
              <a:spLocks noChangeArrowheads="1"/>
            </p:cNvSpPr>
            <p:nvPr/>
          </p:nvSpPr>
          <p:spPr bwMode="auto">
            <a:xfrm>
              <a:off x="2892" y="2121"/>
              <a:ext cx="1938" cy="9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cs typeface="楷体" panose="02010609060101010101" pitchFamily="49" charset="-122"/>
                </a:rPr>
                <a:t>也可以从</a:t>
              </a:r>
              <a:r>
                <a:rPr lang="en-US" altLang="zh-CN" sz="2400" b="1" dirty="0">
                  <a:latin typeface="楷体" panose="02010609060101010101" pitchFamily="49" charset="-122"/>
                  <a:cs typeface="楷体" panose="02010609060101010101" pitchFamily="49" charset="-122"/>
                </a:rPr>
                <a:t>1</a:t>
              </a:r>
              <a:r>
                <a:rPr lang="zh-CN" altLang="en-US" sz="2400" b="1" dirty="0">
                  <a:latin typeface="楷体" panose="02010609060101010101" pitchFamily="49" charset="-122"/>
                  <a:cs typeface="楷体" panose="02010609060101010101" pitchFamily="49" charset="-122"/>
                </a:rPr>
                <a:t>开始，看看哪两个整数的乘积是这个数，那么这两个整数就都是这个数的因数</a:t>
              </a:r>
              <a:r>
                <a:rPr lang="zh-CN" altLang="en-US" sz="2050" b="1" dirty="0">
                  <a:latin typeface="楷体" panose="02010609060101010101" pitchFamily="49" charset="-122"/>
                  <a:cs typeface="楷体" panose="02010609060101010101" pitchFamily="49" charset="-122"/>
                </a:rPr>
                <a:t>。</a:t>
              </a:r>
              <a:endParaRPr lang="zh-CN" altLang="en-US" sz="2050" b="1" dirty="0">
                <a:latin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pic>
        <p:nvPicPr>
          <p:cNvPr id="4137" name="Picture 41" descr="41副本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9469438" y="4899025"/>
            <a:ext cx="1212850" cy="167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" name="Group 45"/>
          <p:cNvGrpSpPr/>
          <p:nvPr/>
        </p:nvGrpSpPr>
        <p:grpSpPr bwMode="auto">
          <a:xfrm>
            <a:off x="5786438" y="5240338"/>
            <a:ext cx="3683000" cy="1149350"/>
            <a:chOff x="2789" y="3473"/>
            <a:chExt cx="1930" cy="547"/>
          </a:xfrm>
        </p:grpSpPr>
        <p:sp>
          <p:nvSpPr>
            <p:cNvPr id="8210" name="AutoShape 27"/>
            <p:cNvSpPr>
              <a:spLocks noChangeArrowheads="1"/>
            </p:cNvSpPr>
            <p:nvPr/>
          </p:nvSpPr>
          <p:spPr bwMode="auto">
            <a:xfrm>
              <a:off x="2789" y="3475"/>
              <a:ext cx="1801" cy="545"/>
            </a:xfrm>
            <a:prstGeom prst="wedgeRoundRectCallout">
              <a:avLst>
                <a:gd name="adj1" fmla="val 59106"/>
                <a:gd name="adj2" fmla="val -10185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>
                <a:lnSpc>
                  <a:spcPct val="120000"/>
                </a:lnSpc>
                <a:buFont typeface="Arial" panose="020B0604020202020204" pitchFamily="34" charset="0"/>
                <a:buNone/>
              </a:pPr>
              <a:endParaRPr lang="zh-CN" altLang="en-US" sz="100" b="1">
                <a:solidFill>
                  <a:srgbClr val="66CCFF"/>
                </a:solidFill>
              </a:endParaRPr>
            </a:p>
          </p:txBody>
        </p:sp>
        <p:sp>
          <p:nvSpPr>
            <p:cNvPr id="8211" name="文本框 68"/>
            <p:cNvSpPr txBox="1">
              <a:spLocks noChangeArrowheads="1"/>
            </p:cNvSpPr>
            <p:nvPr/>
          </p:nvSpPr>
          <p:spPr bwMode="auto">
            <a:xfrm>
              <a:off x="2830" y="3473"/>
              <a:ext cx="1889" cy="4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24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一个数最小的因数是</a:t>
              </a:r>
              <a:r>
                <a:rPr lang="en-US" altLang="zh-CN" sz="24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1</a:t>
              </a:r>
              <a:r>
                <a:rPr lang="zh-CN" altLang="en-US" sz="24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，最大的因数是它本身</a:t>
              </a:r>
              <a:r>
                <a:rPr lang="zh-CN" altLang="en-US" sz="20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。</a:t>
              </a:r>
              <a:endPara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8212" name="标题 1"/>
          <p:cNvSpPr>
            <a:spLocks noGrp="1" noChangeArrowheads="1"/>
          </p:cNvSpPr>
          <p:nvPr/>
        </p:nvSpPr>
        <p:spPr bwMode="auto">
          <a:xfrm>
            <a:off x="630238" y="592138"/>
            <a:ext cx="3097212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931" tIns="61466" rIns="122931" bIns="61466" anchor="ctr"/>
          <a:lstStyle/>
          <a:p>
            <a:r>
              <a:rPr lang="zh-CN" altLang="en-US" sz="3200" b="1" dirty="0">
                <a:solidFill>
                  <a:srgbClr val="875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一、新课引入</a:t>
            </a:r>
            <a:endParaRPr lang="zh-CN" altLang="en-US" sz="32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文本框 22"/>
          <p:cNvSpPr txBox="1">
            <a:spLocks noChangeArrowheads="1"/>
          </p:cNvSpPr>
          <p:nvPr/>
        </p:nvSpPr>
        <p:spPr bwMode="auto">
          <a:xfrm>
            <a:off x="2365375" y="1196975"/>
            <a:ext cx="3730625" cy="60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找出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～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20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各数的因数。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3" name="文本框 72"/>
          <p:cNvSpPr txBox="1">
            <a:spLocks noChangeArrowheads="1"/>
          </p:cNvSpPr>
          <p:nvPr/>
        </p:nvSpPr>
        <p:spPr bwMode="auto">
          <a:xfrm>
            <a:off x="2387600" y="1935163"/>
            <a:ext cx="2381250" cy="469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1437005" indent="-1437005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050" b="1"/>
              <a:t>1</a:t>
            </a:r>
            <a:r>
              <a:rPr lang="zh-CN" altLang="en-US" sz="2050" b="1"/>
              <a:t>的因数有：</a:t>
            </a:r>
            <a:r>
              <a:rPr lang="en-US" altLang="zh-CN" sz="2050" b="1"/>
              <a:t>1</a:t>
            </a:r>
            <a:endParaRPr lang="zh-CN" altLang="en-US" sz="2050" b="1"/>
          </a:p>
        </p:txBody>
      </p:sp>
      <p:sp>
        <p:nvSpPr>
          <p:cNvPr id="46" name="文本框 72"/>
          <p:cNvSpPr txBox="1">
            <a:spLocks noChangeArrowheads="1"/>
          </p:cNvSpPr>
          <p:nvPr/>
        </p:nvSpPr>
        <p:spPr bwMode="auto">
          <a:xfrm>
            <a:off x="2387600" y="2360613"/>
            <a:ext cx="3209925" cy="468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1437005" indent="-1437005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050" b="1"/>
              <a:t>2</a:t>
            </a:r>
            <a:r>
              <a:rPr lang="zh-CN" altLang="en-US" sz="2050" b="1"/>
              <a:t>的因数有：</a:t>
            </a:r>
            <a:r>
              <a:rPr lang="en-US" altLang="zh-CN" sz="2050" b="1"/>
              <a:t>1</a:t>
            </a:r>
            <a:r>
              <a:rPr lang="en-US" altLang="zh-CN" sz="2050" b="1">
                <a:latin typeface="宋体" panose="02010600030101010101" pitchFamily="2" charset="-122"/>
              </a:rPr>
              <a:t>,</a:t>
            </a:r>
            <a:r>
              <a:rPr lang="en-US" altLang="zh-CN" sz="2050" b="1"/>
              <a:t>2</a:t>
            </a:r>
            <a:endParaRPr lang="zh-CN" altLang="en-US" sz="2050" b="1"/>
          </a:p>
        </p:txBody>
      </p:sp>
      <p:sp>
        <p:nvSpPr>
          <p:cNvPr id="47" name="文本框 72"/>
          <p:cNvSpPr txBox="1">
            <a:spLocks noChangeArrowheads="1"/>
          </p:cNvSpPr>
          <p:nvPr/>
        </p:nvSpPr>
        <p:spPr bwMode="auto">
          <a:xfrm>
            <a:off x="2387600" y="2784475"/>
            <a:ext cx="3209925" cy="469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1437005" indent="-1437005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050" b="1"/>
              <a:t>3</a:t>
            </a:r>
            <a:r>
              <a:rPr lang="zh-CN" altLang="en-US" sz="2050" b="1"/>
              <a:t>的因数有：</a:t>
            </a:r>
            <a:r>
              <a:rPr lang="en-US" altLang="zh-CN" sz="2050" b="1"/>
              <a:t>1</a:t>
            </a:r>
            <a:r>
              <a:rPr lang="en-US" altLang="zh-CN" sz="2050" b="1">
                <a:latin typeface="宋体" panose="02010600030101010101" pitchFamily="2" charset="-122"/>
              </a:rPr>
              <a:t>,</a:t>
            </a:r>
            <a:r>
              <a:rPr lang="en-US" altLang="zh-CN" sz="2050" b="1"/>
              <a:t>3</a:t>
            </a:r>
            <a:endParaRPr lang="zh-CN" altLang="en-US" sz="2050" b="1"/>
          </a:p>
        </p:txBody>
      </p:sp>
      <p:sp>
        <p:nvSpPr>
          <p:cNvPr id="48" name="文本框 72"/>
          <p:cNvSpPr txBox="1">
            <a:spLocks noChangeArrowheads="1"/>
          </p:cNvSpPr>
          <p:nvPr/>
        </p:nvSpPr>
        <p:spPr bwMode="auto">
          <a:xfrm>
            <a:off x="2387600" y="3208338"/>
            <a:ext cx="3209925" cy="469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1437005" indent="-1437005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050" b="1"/>
              <a:t>4</a:t>
            </a:r>
            <a:r>
              <a:rPr lang="zh-CN" altLang="en-US" sz="2050" b="1"/>
              <a:t>的因数有：</a:t>
            </a:r>
            <a:r>
              <a:rPr lang="en-US" altLang="zh-CN" sz="2050" b="1"/>
              <a:t>1</a:t>
            </a:r>
            <a:r>
              <a:rPr lang="en-US" altLang="zh-CN" sz="2050" b="1">
                <a:latin typeface="宋体" panose="02010600030101010101" pitchFamily="2" charset="-122"/>
              </a:rPr>
              <a:t>,</a:t>
            </a:r>
            <a:r>
              <a:rPr lang="en-US" altLang="zh-CN" sz="2050" b="1"/>
              <a:t>2</a:t>
            </a:r>
            <a:r>
              <a:rPr lang="en-US" altLang="zh-CN" sz="2050" b="1">
                <a:latin typeface="宋体" panose="02010600030101010101" pitchFamily="2" charset="-122"/>
              </a:rPr>
              <a:t>,</a:t>
            </a:r>
            <a:r>
              <a:rPr lang="en-US" altLang="zh-CN" sz="2050" b="1"/>
              <a:t>4</a:t>
            </a:r>
            <a:endParaRPr lang="zh-CN" altLang="en-US" sz="2050" b="1"/>
          </a:p>
        </p:txBody>
      </p:sp>
      <p:sp>
        <p:nvSpPr>
          <p:cNvPr id="49" name="文本框 72"/>
          <p:cNvSpPr txBox="1">
            <a:spLocks noChangeArrowheads="1"/>
          </p:cNvSpPr>
          <p:nvPr/>
        </p:nvSpPr>
        <p:spPr bwMode="auto">
          <a:xfrm>
            <a:off x="2387600" y="3633788"/>
            <a:ext cx="3209925" cy="469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1437005" indent="-1437005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050" b="1"/>
              <a:t>5</a:t>
            </a:r>
            <a:r>
              <a:rPr lang="zh-CN" altLang="en-US" sz="2050" b="1"/>
              <a:t>的因数有：</a:t>
            </a:r>
            <a:r>
              <a:rPr lang="en-US" altLang="zh-CN" sz="2050" b="1"/>
              <a:t>1</a:t>
            </a:r>
            <a:r>
              <a:rPr lang="en-US" altLang="zh-CN" sz="2050" b="1">
                <a:latin typeface="宋体" panose="02010600030101010101" pitchFamily="2" charset="-122"/>
              </a:rPr>
              <a:t>,</a:t>
            </a:r>
            <a:r>
              <a:rPr lang="en-US" altLang="zh-CN" sz="2050" b="1"/>
              <a:t>5</a:t>
            </a:r>
            <a:endParaRPr lang="zh-CN" altLang="en-US" sz="2050" b="1"/>
          </a:p>
        </p:txBody>
      </p:sp>
      <p:sp>
        <p:nvSpPr>
          <p:cNvPr id="50" name="文本框 72"/>
          <p:cNvSpPr txBox="1">
            <a:spLocks noChangeArrowheads="1"/>
          </p:cNvSpPr>
          <p:nvPr/>
        </p:nvSpPr>
        <p:spPr bwMode="auto">
          <a:xfrm>
            <a:off x="2387600" y="4059238"/>
            <a:ext cx="3209925" cy="468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1437005" indent="-1437005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050" b="1"/>
              <a:t>6</a:t>
            </a:r>
            <a:r>
              <a:rPr lang="zh-CN" altLang="en-US" sz="2050" b="1"/>
              <a:t>的因数有：</a:t>
            </a:r>
            <a:r>
              <a:rPr lang="en-US" altLang="zh-CN" sz="2050" b="1"/>
              <a:t>1</a:t>
            </a:r>
            <a:r>
              <a:rPr lang="en-US" altLang="zh-CN" sz="2050" b="1">
                <a:latin typeface="宋体" panose="02010600030101010101" pitchFamily="2" charset="-122"/>
              </a:rPr>
              <a:t>,</a:t>
            </a:r>
            <a:r>
              <a:rPr lang="en-US" altLang="zh-CN" sz="2050" b="1"/>
              <a:t>2</a:t>
            </a:r>
            <a:r>
              <a:rPr lang="en-US" altLang="zh-CN" sz="2050" b="1">
                <a:latin typeface="宋体" panose="02010600030101010101" pitchFamily="2" charset="-122"/>
              </a:rPr>
              <a:t>,</a:t>
            </a:r>
            <a:r>
              <a:rPr lang="en-US" altLang="zh-CN" sz="2050" b="1"/>
              <a:t>3</a:t>
            </a:r>
            <a:r>
              <a:rPr lang="en-US" altLang="zh-CN" sz="2050" b="1">
                <a:latin typeface="宋体" panose="02010600030101010101" pitchFamily="2" charset="-122"/>
              </a:rPr>
              <a:t>,</a:t>
            </a:r>
            <a:r>
              <a:rPr lang="en-US" altLang="zh-CN" sz="2050" b="1"/>
              <a:t>6</a:t>
            </a:r>
            <a:endParaRPr lang="zh-CN" altLang="en-US" sz="2050" b="1"/>
          </a:p>
        </p:txBody>
      </p:sp>
      <p:sp>
        <p:nvSpPr>
          <p:cNvPr id="51" name="文本框 72"/>
          <p:cNvSpPr txBox="1">
            <a:spLocks noChangeArrowheads="1"/>
          </p:cNvSpPr>
          <p:nvPr/>
        </p:nvSpPr>
        <p:spPr bwMode="auto">
          <a:xfrm>
            <a:off x="2387600" y="4483100"/>
            <a:ext cx="3209925" cy="4683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1437005" indent="-1437005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050" b="1"/>
              <a:t>7</a:t>
            </a:r>
            <a:r>
              <a:rPr lang="zh-CN" altLang="en-US" sz="2050" b="1"/>
              <a:t>的因数有：</a:t>
            </a:r>
            <a:r>
              <a:rPr lang="en-US" altLang="zh-CN" sz="2050" b="1"/>
              <a:t>1</a:t>
            </a:r>
            <a:r>
              <a:rPr lang="en-US" altLang="zh-CN" sz="2050" b="1">
                <a:latin typeface="宋体" panose="02010600030101010101" pitchFamily="2" charset="-122"/>
              </a:rPr>
              <a:t>,</a:t>
            </a:r>
            <a:r>
              <a:rPr lang="en-US" altLang="zh-CN" sz="2050" b="1"/>
              <a:t>7</a:t>
            </a:r>
            <a:endParaRPr lang="zh-CN" altLang="en-US" sz="2050" b="1"/>
          </a:p>
        </p:txBody>
      </p:sp>
      <p:sp>
        <p:nvSpPr>
          <p:cNvPr id="59" name="文本框 72"/>
          <p:cNvSpPr txBox="1">
            <a:spLocks noChangeArrowheads="1"/>
          </p:cNvSpPr>
          <p:nvPr/>
        </p:nvSpPr>
        <p:spPr bwMode="auto">
          <a:xfrm>
            <a:off x="2387600" y="4906963"/>
            <a:ext cx="3209925" cy="469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1437005" indent="-1437005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050" b="1"/>
              <a:t>8</a:t>
            </a:r>
            <a:r>
              <a:rPr lang="zh-CN" altLang="en-US" sz="2050" b="1"/>
              <a:t>的因数有：</a:t>
            </a:r>
            <a:r>
              <a:rPr lang="en-US" altLang="zh-CN" sz="2050" b="1"/>
              <a:t>1</a:t>
            </a:r>
            <a:r>
              <a:rPr lang="en-US" altLang="zh-CN" sz="2050" b="1">
                <a:latin typeface="宋体" panose="02010600030101010101" pitchFamily="2" charset="-122"/>
              </a:rPr>
              <a:t>,</a:t>
            </a:r>
            <a:r>
              <a:rPr lang="en-US" altLang="zh-CN" sz="2050" b="1"/>
              <a:t>2</a:t>
            </a:r>
            <a:r>
              <a:rPr lang="en-US" altLang="zh-CN" sz="2050" b="1">
                <a:latin typeface="宋体" panose="02010600030101010101" pitchFamily="2" charset="-122"/>
              </a:rPr>
              <a:t>,</a:t>
            </a:r>
            <a:r>
              <a:rPr lang="en-US" altLang="zh-CN" sz="2050" b="1"/>
              <a:t>4</a:t>
            </a:r>
            <a:r>
              <a:rPr lang="en-US" altLang="zh-CN" sz="2050" b="1">
                <a:latin typeface="宋体" panose="02010600030101010101" pitchFamily="2" charset="-122"/>
              </a:rPr>
              <a:t>,</a:t>
            </a:r>
            <a:r>
              <a:rPr lang="en-US" altLang="zh-CN" sz="2050" b="1"/>
              <a:t>8</a:t>
            </a:r>
            <a:endParaRPr lang="zh-CN" altLang="en-US" sz="2050" b="1"/>
          </a:p>
        </p:txBody>
      </p:sp>
      <p:sp>
        <p:nvSpPr>
          <p:cNvPr id="60" name="文本框 72"/>
          <p:cNvSpPr txBox="1">
            <a:spLocks noChangeArrowheads="1"/>
          </p:cNvSpPr>
          <p:nvPr/>
        </p:nvSpPr>
        <p:spPr bwMode="auto">
          <a:xfrm>
            <a:off x="2387600" y="5330825"/>
            <a:ext cx="3209925" cy="469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1437005" indent="-1437005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050" b="1"/>
              <a:t>9</a:t>
            </a:r>
            <a:r>
              <a:rPr lang="zh-CN" altLang="en-US" sz="2050" b="1"/>
              <a:t>的因数有：</a:t>
            </a:r>
            <a:r>
              <a:rPr lang="en-US" altLang="zh-CN" sz="2050" b="1"/>
              <a:t>1</a:t>
            </a:r>
            <a:r>
              <a:rPr lang="en-US" altLang="zh-CN" sz="2050" b="1">
                <a:latin typeface="宋体" panose="02010600030101010101" pitchFamily="2" charset="-122"/>
              </a:rPr>
              <a:t>,</a:t>
            </a:r>
            <a:r>
              <a:rPr lang="en-US" altLang="zh-CN" sz="2050" b="1"/>
              <a:t>3</a:t>
            </a:r>
            <a:r>
              <a:rPr lang="en-US" altLang="zh-CN" sz="2050" b="1">
                <a:latin typeface="宋体" panose="02010600030101010101" pitchFamily="2" charset="-122"/>
              </a:rPr>
              <a:t>,</a:t>
            </a:r>
            <a:r>
              <a:rPr lang="en-US" altLang="zh-CN" sz="2050" b="1"/>
              <a:t>9</a:t>
            </a:r>
            <a:endParaRPr lang="zh-CN" altLang="en-US" sz="2050" b="1"/>
          </a:p>
        </p:txBody>
      </p:sp>
      <p:sp>
        <p:nvSpPr>
          <p:cNvPr id="61" name="文本框 72"/>
          <p:cNvSpPr txBox="1">
            <a:spLocks noChangeArrowheads="1"/>
          </p:cNvSpPr>
          <p:nvPr/>
        </p:nvSpPr>
        <p:spPr bwMode="auto">
          <a:xfrm>
            <a:off x="2260600" y="5756275"/>
            <a:ext cx="3209925" cy="4683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1437005" indent="-1437005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050" b="1"/>
              <a:t>10</a:t>
            </a:r>
            <a:r>
              <a:rPr lang="zh-CN" altLang="en-US" sz="2050" b="1"/>
              <a:t>的因数有：</a:t>
            </a:r>
            <a:r>
              <a:rPr lang="en-US" altLang="zh-CN" sz="2050" b="1"/>
              <a:t>1</a:t>
            </a:r>
            <a:r>
              <a:rPr lang="en-US" altLang="zh-CN" sz="2050" b="1">
                <a:latin typeface="宋体" panose="02010600030101010101" pitchFamily="2" charset="-122"/>
              </a:rPr>
              <a:t>,</a:t>
            </a:r>
            <a:r>
              <a:rPr lang="en-US" altLang="zh-CN" sz="2050" b="1"/>
              <a:t>2</a:t>
            </a:r>
            <a:r>
              <a:rPr lang="en-US" altLang="zh-CN" sz="2050" b="1">
                <a:latin typeface="宋体" panose="02010600030101010101" pitchFamily="2" charset="-122"/>
              </a:rPr>
              <a:t>,</a:t>
            </a:r>
            <a:r>
              <a:rPr lang="en-US" altLang="zh-CN" sz="2050" b="1"/>
              <a:t>5</a:t>
            </a:r>
            <a:r>
              <a:rPr lang="en-US" altLang="zh-CN" sz="2050" b="1">
                <a:latin typeface="宋体" panose="02010600030101010101" pitchFamily="2" charset="-122"/>
              </a:rPr>
              <a:t>,</a:t>
            </a:r>
            <a:r>
              <a:rPr lang="en-US" altLang="zh-CN" sz="2050" b="1"/>
              <a:t>10</a:t>
            </a:r>
            <a:endParaRPr lang="zh-CN" altLang="en-US" sz="2050" b="1"/>
          </a:p>
        </p:txBody>
      </p:sp>
      <p:sp>
        <p:nvSpPr>
          <p:cNvPr id="63" name="文本框 72"/>
          <p:cNvSpPr txBox="1">
            <a:spLocks noChangeArrowheads="1"/>
          </p:cNvSpPr>
          <p:nvPr/>
        </p:nvSpPr>
        <p:spPr bwMode="auto">
          <a:xfrm>
            <a:off x="5572125" y="1935163"/>
            <a:ext cx="3209925" cy="469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1437005" indent="-1437005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050" b="1"/>
              <a:t>11</a:t>
            </a:r>
            <a:r>
              <a:rPr lang="zh-CN" altLang="en-US" sz="2050" b="1"/>
              <a:t>的因数有：</a:t>
            </a:r>
            <a:r>
              <a:rPr lang="en-US" altLang="zh-CN" sz="2050" b="1"/>
              <a:t>1</a:t>
            </a:r>
            <a:r>
              <a:rPr lang="en-US" altLang="zh-CN" sz="2050" b="1">
                <a:latin typeface="宋体" panose="02010600030101010101" pitchFamily="2" charset="-122"/>
              </a:rPr>
              <a:t>,</a:t>
            </a:r>
            <a:r>
              <a:rPr lang="en-US" altLang="zh-CN" sz="2050" b="1"/>
              <a:t>11</a:t>
            </a:r>
            <a:endParaRPr lang="zh-CN" altLang="en-US" sz="2050" b="1"/>
          </a:p>
        </p:txBody>
      </p:sp>
      <p:sp>
        <p:nvSpPr>
          <p:cNvPr id="64" name="文本框 72"/>
          <p:cNvSpPr txBox="1">
            <a:spLocks noChangeArrowheads="1"/>
          </p:cNvSpPr>
          <p:nvPr/>
        </p:nvSpPr>
        <p:spPr bwMode="auto">
          <a:xfrm>
            <a:off x="5572125" y="2360613"/>
            <a:ext cx="3533775" cy="468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1437005" indent="-1437005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050" b="1"/>
              <a:t>12</a:t>
            </a:r>
            <a:r>
              <a:rPr lang="zh-CN" altLang="en-US" sz="2050" b="1"/>
              <a:t>的因数有：</a:t>
            </a:r>
            <a:r>
              <a:rPr lang="en-US" altLang="zh-CN" sz="2050" b="1"/>
              <a:t>1</a:t>
            </a:r>
            <a:r>
              <a:rPr lang="en-US" altLang="zh-CN" sz="2050" b="1">
                <a:latin typeface="宋体" panose="02010600030101010101" pitchFamily="2" charset="-122"/>
              </a:rPr>
              <a:t>,</a:t>
            </a:r>
            <a:r>
              <a:rPr lang="en-US" altLang="zh-CN" sz="2050" b="1"/>
              <a:t>2</a:t>
            </a:r>
            <a:r>
              <a:rPr lang="en-US" altLang="zh-CN" sz="2050" b="1">
                <a:latin typeface="宋体" panose="02010600030101010101" pitchFamily="2" charset="-122"/>
              </a:rPr>
              <a:t>,</a:t>
            </a:r>
            <a:r>
              <a:rPr lang="en-US" altLang="zh-CN" sz="2050" b="1"/>
              <a:t>3</a:t>
            </a:r>
            <a:r>
              <a:rPr lang="en-US" altLang="zh-CN" sz="2050" b="1">
                <a:latin typeface="宋体" panose="02010600030101010101" pitchFamily="2" charset="-122"/>
              </a:rPr>
              <a:t>,</a:t>
            </a:r>
            <a:r>
              <a:rPr lang="en-US" altLang="zh-CN" sz="2050" b="1"/>
              <a:t>4</a:t>
            </a:r>
            <a:r>
              <a:rPr lang="en-US" altLang="zh-CN" sz="2050" b="1">
                <a:latin typeface="宋体" panose="02010600030101010101" pitchFamily="2" charset="-122"/>
              </a:rPr>
              <a:t>,</a:t>
            </a:r>
            <a:r>
              <a:rPr lang="en-US" altLang="zh-CN" sz="2050" b="1"/>
              <a:t>6</a:t>
            </a:r>
            <a:r>
              <a:rPr lang="en-US" altLang="zh-CN" sz="2050" b="1">
                <a:latin typeface="宋体" panose="02010600030101010101" pitchFamily="2" charset="-122"/>
              </a:rPr>
              <a:t>,</a:t>
            </a:r>
            <a:r>
              <a:rPr lang="en-US" altLang="zh-CN" sz="2050" b="1"/>
              <a:t>12</a:t>
            </a:r>
            <a:endParaRPr lang="zh-CN" altLang="en-US" sz="2050" b="1"/>
          </a:p>
        </p:txBody>
      </p:sp>
      <p:sp>
        <p:nvSpPr>
          <p:cNvPr id="65" name="文本框 72"/>
          <p:cNvSpPr txBox="1">
            <a:spLocks noChangeArrowheads="1"/>
          </p:cNvSpPr>
          <p:nvPr/>
        </p:nvSpPr>
        <p:spPr bwMode="auto">
          <a:xfrm>
            <a:off x="5572125" y="2784475"/>
            <a:ext cx="3209925" cy="469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1437005" indent="-1437005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050" b="1"/>
              <a:t>13</a:t>
            </a:r>
            <a:r>
              <a:rPr lang="zh-CN" altLang="en-US" sz="2050" b="1"/>
              <a:t>的因数有：</a:t>
            </a:r>
            <a:r>
              <a:rPr lang="en-US" altLang="zh-CN" sz="2050" b="1"/>
              <a:t>1</a:t>
            </a:r>
            <a:r>
              <a:rPr lang="en-US" altLang="zh-CN" sz="2050" b="1">
                <a:latin typeface="宋体" panose="02010600030101010101" pitchFamily="2" charset="-122"/>
              </a:rPr>
              <a:t>,</a:t>
            </a:r>
            <a:r>
              <a:rPr lang="en-US" altLang="zh-CN" sz="2050" b="1"/>
              <a:t>13</a:t>
            </a:r>
            <a:endParaRPr lang="zh-CN" altLang="en-US" sz="2050" b="1"/>
          </a:p>
        </p:txBody>
      </p:sp>
      <p:sp>
        <p:nvSpPr>
          <p:cNvPr id="66" name="文本框 72"/>
          <p:cNvSpPr txBox="1">
            <a:spLocks noChangeArrowheads="1"/>
          </p:cNvSpPr>
          <p:nvPr/>
        </p:nvSpPr>
        <p:spPr bwMode="auto">
          <a:xfrm>
            <a:off x="5572125" y="3208338"/>
            <a:ext cx="3209925" cy="469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1437005" indent="-1437005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050" b="1"/>
              <a:t>14</a:t>
            </a:r>
            <a:r>
              <a:rPr lang="zh-CN" altLang="en-US" sz="2050" b="1"/>
              <a:t>的因数有：</a:t>
            </a:r>
            <a:r>
              <a:rPr lang="en-US" altLang="zh-CN" sz="2050" b="1"/>
              <a:t>1</a:t>
            </a:r>
            <a:r>
              <a:rPr lang="en-US" altLang="zh-CN" sz="2050" b="1">
                <a:latin typeface="宋体" panose="02010600030101010101" pitchFamily="2" charset="-122"/>
              </a:rPr>
              <a:t>,</a:t>
            </a:r>
            <a:r>
              <a:rPr lang="en-US" altLang="zh-CN" sz="2050" b="1"/>
              <a:t>2</a:t>
            </a:r>
            <a:r>
              <a:rPr lang="en-US" altLang="zh-CN" sz="2050" b="1">
                <a:latin typeface="宋体" panose="02010600030101010101" pitchFamily="2" charset="-122"/>
              </a:rPr>
              <a:t>,</a:t>
            </a:r>
            <a:r>
              <a:rPr lang="en-US" altLang="zh-CN" sz="2050" b="1"/>
              <a:t>7</a:t>
            </a:r>
            <a:r>
              <a:rPr lang="en-US" altLang="zh-CN" sz="2050" b="1">
                <a:latin typeface="宋体" panose="02010600030101010101" pitchFamily="2" charset="-122"/>
              </a:rPr>
              <a:t>,</a:t>
            </a:r>
            <a:r>
              <a:rPr lang="en-US" altLang="zh-CN" sz="2050" b="1"/>
              <a:t>14</a:t>
            </a:r>
            <a:endParaRPr lang="zh-CN" altLang="en-US" sz="2050" b="1"/>
          </a:p>
        </p:txBody>
      </p:sp>
      <p:sp>
        <p:nvSpPr>
          <p:cNvPr id="67" name="文本框 72"/>
          <p:cNvSpPr txBox="1">
            <a:spLocks noChangeArrowheads="1"/>
          </p:cNvSpPr>
          <p:nvPr/>
        </p:nvSpPr>
        <p:spPr bwMode="auto">
          <a:xfrm>
            <a:off x="5572125" y="3633788"/>
            <a:ext cx="3209925" cy="469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1437005" indent="-1437005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050" b="1"/>
              <a:t>15</a:t>
            </a:r>
            <a:r>
              <a:rPr lang="zh-CN" altLang="en-US" sz="2050" b="1"/>
              <a:t>的因数有：</a:t>
            </a:r>
            <a:r>
              <a:rPr lang="en-US" altLang="zh-CN" sz="2050" b="1"/>
              <a:t>1</a:t>
            </a:r>
            <a:r>
              <a:rPr lang="en-US" altLang="zh-CN" sz="2050" b="1">
                <a:latin typeface="宋体" panose="02010600030101010101" pitchFamily="2" charset="-122"/>
              </a:rPr>
              <a:t>,</a:t>
            </a:r>
            <a:r>
              <a:rPr lang="en-US" altLang="zh-CN" sz="2050" b="1"/>
              <a:t>3</a:t>
            </a:r>
            <a:r>
              <a:rPr lang="en-US" altLang="zh-CN" sz="2050" b="1">
                <a:latin typeface="宋体" panose="02010600030101010101" pitchFamily="2" charset="-122"/>
              </a:rPr>
              <a:t>,</a:t>
            </a:r>
            <a:r>
              <a:rPr lang="en-US" altLang="zh-CN" sz="2050" b="1"/>
              <a:t>5</a:t>
            </a:r>
            <a:r>
              <a:rPr lang="en-US" altLang="zh-CN" sz="2050" b="1">
                <a:latin typeface="宋体" panose="02010600030101010101" pitchFamily="2" charset="-122"/>
              </a:rPr>
              <a:t>,</a:t>
            </a:r>
            <a:r>
              <a:rPr lang="en-US" altLang="zh-CN" sz="2050" b="1"/>
              <a:t>15</a:t>
            </a:r>
            <a:endParaRPr lang="zh-CN" altLang="en-US" sz="2050" b="1"/>
          </a:p>
        </p:txBody>
      </p:sp>
      <p:sp>
        <p:nvSpPr>
          <p:cNvPr id="68" name="文本框 72"/>
          <p:cNvSpPr txBox="1">
            <a:spLocks noChangeArrowheads="1"/>
          </p:cNvSpPr>
          <p:nvPr/>
        </p:nvSpPr>
        <p:spPr bwMode="auto">
          <a:xfrm>
            <a:off x="5572125" y="4059238"/>
            <a:ext cx="3209925" cy="468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1437005" indent="-1437005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050" b="1"/>
              <a:t>16</a:t>
            </a:r>
            <a:r>
              <a:rPr lang="zh-CN" altLang="en-US" sz="2050" b="1"/>
              <a:t>的因数有：</a:t>
            </a:r>
            <a:r>
              <a:rPr lang="en-US" altLang="zh-CN" sz="2050" b="1"/>
              <a:t>1</a:t>
            </a:r>
            <a:r>
              <a:rPr lang="en-US" altLang="zh-CN" sz="2050" b="1">
                <a:latin typeface="宋体" panose="02010600030101010101" pitchFamily="2" charset="-122"/>
              </a:rPr>
              <a:t>,</a:t>
            </a:r>
            <a:r>
              <a:rPr lang="en-US" altLang="zh-CN" sz="2050" b="1"/>
              <a:t>2</a:t>
            </a:r>
            <a:r>
              <a:rPr lang="en-US" altLang="zh-CN" sz="2050" b="1">
                <a:latin typeface="宋体" panose="02010600030101010101" pitchFamily="2" charset="-122"/>
              </a:rPr>
              <a:t>,</a:t>
            </a:r>
            <a:r>
              <a:rPr lang="en-US" altLang="zh-CN" sz="2050" b="1"/>
              <a:t>4</a:t>
            </a:r>
            <a:r>
              <a:rPr lang="en-US" altLang="zh-CN" sz="2050" b="1">
                <a:latin typeface="宋体" panose="02010600030101010101" pitchFamily="2" charset="-122"/>
              </a:rPr>
              <a:t>,</a:t>
            </a:r>
            <a:r>
              <a:rPr lang="en-US" altLang="zh-CN" sz="2050" b="1"/>
              <a:t>8</a:t>
            </a:r>
            <a:r>
              <a:rPr lang="en-US" altLang="zh-CN" sz="2050" b="1">
                <a:latin typeface="宋体" panose="02010600030101010101" pitchFamily="2" charset="-122"/>
              </a:rPr>
              <a:t>,</a:t>
            </a:r>
            <a:r>
              <a:rPr lang="en-US" altLang="zh-CN" sz="2050" b="1"/>
              <a:t>16</a:t>
            </a:r>
            <a:endParaRPr lang="zh-CN" altLang="en-US" sz="2050" b="1"/>
          </a:p>
        </p:txBody>
      </p:sp>
      <p:sp>
        <p:nvSpPr>
          <p:cNvPr id="69" name="文本框 72"/>
          <p:cNvSpPr txBox="1">
            <a:spLocks noChangeArrowheads="1"/>
          </p:cNvSpPr>
          <p:nvPr/>
        </p:nvSpPr>
        <p:spPr bwMode="auto">
          <a:xfrm>
            <a:off x="5572125" y="4483100"/>
            <a:ext cx="3209925" cy="4683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1437005" indent="-1437005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050" b="1"/>
              <a:t>17</a:t>
            </a:r>
            <a:r>
              <a:rPr lang="zh-CN" altLang="en-US" sz="2050" b="1"/>
              <a:t>的因数有：</a:t>
            </a:r>
            <a:r>
              <a:rPr lang="en-US" altLang="zh-CN" sz="2050" b="1"/>
              <a:t>1</a:t>
            </a:r>
            <a:r>
              <a:rPr lang="en-US" altLang="zh-CN" sz="2050" b="1">
                <a:latin typeface="宋体" panose="02010600030101010101" pitchFamily="2" charset="-122"/>
              </a:rPr>
              <a:t>,</a:t>
            </a:r>
            <a:r>
              <a:rPr lang="en-US" altLang="zh-CN" sz="2050" b="1"/>
              <a:t>17</a:t>
            </a:r>
            <a:endParaRPr lang="zh-CN" altLang="en-US" sz="2050" b="1"/>
          </a:p>
        </p:txBody>
      </p:sp>
      <p:sp>
        <p:nvSpPr>
          <p:cNvPr id="70" name="文本框 72"/>
          <p:cNvSpPr txBox="1">
            <a:spLocks noChangeArrowheads="1"/>
          </p:cNvSpPr>
          <p:nvPr/>
        </p:nvSpPr>
        <p:spPr bwMode="auto">
          <a:xfrm>
            <a:off x="5572125" y="4906963"/>
            <a:ext cx="3841750" cy="469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1437005" indent="-1437005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050" b="1"/>
              <a:t>18</a:t>
            </a:r>
            <a:r>
              <a:rPr lang="zh-CN" altLang="en-US" sz="2050" b="1"/>
              <a:t>的因数有：</a:t>
            </a:r>
            <a:r>
              <a:rPr lang="en-US" altLang="zh-CN" sz="2050" b="1"/>
              <a:t>1</a:t>
            </a:r>
            <a:r>
              <a:rPr lang="en-US" altLang="zh-CN" sz="2050" b="1">
                <a:latin typeface="宋体" panose="02010600030101010101" pitchFamily="2" charset="-122"/>
              </a:rPr>
              <a:t>,</a:t>
            </a:r>
            <a:r>
              <a:rPr lang="en-US" altLang="zh-CN" sz="2050" b="1"/>
              <a:t>2</a:t>
            </a:r>
            <a:r>
              <a:rPr lang="en-US" altLang="zh-CN" sz="2050" b="1">
                <a:latin typeface="宋体" panose="02010600030101010101" pitchFamily="2" charset="-122"/>
              </a:rPr>
              <a:t>,</a:t>
            </a:r>
            <a:r>
              <a:rPr lang="en-US" altLang="zh-CN" sz="2050" b="1"/>
              <a:t>3</a:t>
            </a:r>
            <a:r>
              <a:rPr lang="en-US" altLang="zh-CN" sz="2050" b="1">
                <a:latin typeface="宋体" panose="02010600030101010101" pitchFamily="2" charset="-122"/>
              </a:rPr>
              <a:t>,</a:t>
            </a:r>
            <a:r>
              <a:rPr lang="en-US" altLang="zh-CN" sz="2050" b="1"/>
              <a:t>6</a:t>
            </a:r>
            <a:r>
              <a:rPr lang="en-US" altLang="zh-CN" sz="2050" b="1">
                <a:latin typeface="宋体" panose="02010600030101010101" pitchFamily="2" charset="-122"/>
              </a:rPr>
              <a:t>,</a:t>
            </a:r>
            <a:r>
              <a:rPr lang="en-US" altLang="zh-CN" sz="2050" b="1"/>
              <a:t>9</a:t>
            </a:r>
            <a:r>
              <a:rPr lang="en-US" altLang="zh-CN" sz="2050" b="1">
                <a:latin typeface="宋体" panose="02010600030101010101" pitchFamily="2" charset="-122"/>
              </a:rPr>
              <a:t>,</a:t>
            </a:r>
            <a:r>
              <a:rPr lang="en-US" altLang="zh-CN" sz="2050" b="1"/>
              <a:t>18</a:t>
            </a:r>
            <a:endParaRPr lang="zh-CN" altLang="en-US" sz="2050" b="1"/>
          </a:p>
        </p:txBody>
      </p:sp>
      <p:sp>
        <p:nvSpPr>
          <p:cNvPr id="71" name="文本框 72"/>
          <p:cNvSpPr txBox="1">
            <a:spLocks noChangeArrowheads="1"/>
          </p:cNvSpPr>
          <p:nvPr/>
        </p:nvSpPr>
        <p:spPr bwMode="auto">
          <a:xfrm>
            <a:off x="5572125" y="5330825"/>
            <a:ext cx="3209925" cy="469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1437005" indent="-1437005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050" b="1"/>
              <a:t>19</a:t>
            </a:r>
            <a:r>
              <a:rPr lang="zh-CN" altLang="en-US" sz="2050" b="1"/>
              <a:t>的因数有：</a:t>
            </a:r>
            <a:r>
              <a:rPr lang="en-US" altLang="zh-CN" sz="2050" b="1"/>
              <a:t>1</a:t>
            </a:r>
            <a:r>
              <a:rPr lang="en-US" altLang="zh-CN" sz="2050" b="1">
                <a:latin typeface="宋体" panose="02010600030101010101" pitchFamily="2" charset="-122"/>
              </a:rPr>
              <a:t>,</a:t>
            </a:r>
            <a:r>
              <a:rPr lang="en-US" altLang="zh-CN" sz="2050" b="1"/>
              <a:t>19</a:t>
            </a:r>
            <a:endParaRPr lang="zh-CN" altLang="en-US" sz="2050" b="1"/>
          </a:p>
        </p:txBody>
      </p:sp>
      <p:sp>
        <p:nvSpPr>
          <p:cNvPr id="73" name="文本框 72"/>
          <p:cNvSpPr txBox="1">
            <a:spLocks noChangeArrowheads="1"/>
          </p:cNvSpPr>
          <p:nvPr/>
        </p:nvSpPr>
        <p:spPr bwMode="auto">
          <a:xfrm>
            <a:off x="5592763" y="5756275"/>
            <a:ext cx="3821112" cy="4683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1437005" indent="-1437005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050" b="1"/>
              <a:t>20</a:t>
            </a:r>
            <a:r>
              <a:rPr lang="zh-CN" altLang="en-US" sz="2050" b="1"/>
              <a:t>的因数有：</a:t>
            </a:r>
            <a:r>
              <a:rPr lang="en-US" altLang="zh-CN" sz="2050" b="1"/>
              <a:t>1</a:t>
            </a:r>
            <a:r>
              <a:rPr lang="en-US" altLang="zh-CN" sz="2050" b="1">
                <a:latin typeface="宋体" panose="02010600030101010101" pitchFamily="2" charset="-122"/>
              </a:rPr>
              <a:t>,</a:t>
            </a:r>
            <a:r>
              <a:rPr lang="en-US" altLang="zh-CN" sz="2050" b="1"/>
              <a:t>2</a:t>
            </a:r>
            <a:r>
              <a:rPr lang="en-US" altLang="zh-CN" sz="2050" b="1">
                <a:latin typeface="宋体" panose="02010600030101010101" pitchFamily="2" charset="-122"/>
              </a:rPr>
              <a:t>,</a:t>
            </a:r>
            <a:r>
              <a:rPr lang="en-US" altLang="zh-CN" sz="2050" b="1"/>
              <a:t>4</a:t>
            </a:r>
            <a:r>
              <a:rPr lang="en-US" altLang="zh-CN" sz="2050" b="1">
                <a:latin typeface="宋体" panose="02010600030101010101" pitchFamily="2" charset="-122"/>
              </a:rPr>
              <a:t>,</a:t>
            </a:r>
            <a:r>
              <a:rPr lang="en-US" altLang="zh-CN" sz="2050" b="1"/>
              <a:t>5</a:t>
            </a:r>
            <a:r>
              <a:rPr lang="en-US" altLang="zh-CN" sz="2050" b="1">
                <a:latin typeface="宋体" panose="02010600030101010101" pitchFamily="2" charset="-122"/>
              </a:rPr>
              <a:t>,</a:t>
            </a:r>
            <a:r>
              <a:rPr lang="en-US" altLang="zh-CN" sz="2050" b="1"/>
              <a:t>10</a:t>
            </a:r>
            <a:r>
              <a:rPr lang="en-US" altLang="zh-CN" sz="2050" b="1">
                <a:latin typeface="宋体" panose="02010600030101010101" pitchFamily="2" charset="-122"/>
              </a:rPr>
              <a:t>,</a:t>
            </a:r>
            <a:r>
              <a:rPr lang="en-US" altLang="zh-CN" sz="2050" b="1"/>
              <a:t>20</a:t>
            </a:r>
            <a:endParaRPr lang="zh-CN" altLang="en-US" sz="2050" b="1"/>
          </a:p>
        </p:txBody>
      </p:sp>
      <p:pic>
        <p:nvPicPr>
          <p:cNvPr id="5150" name="Picture 30" descr="P44教师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051925" y="1233488"/>
            <a:ext cx="1319213" cy="1474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Group 31"/>
          <p:cNvGrpSpPr/>
          <p:nvPr/>
        </p:nvGrpSpPr>
        <p:grpSpPr bwMode="auto">
          <a:xfrm>
            <a:off x="6096000" y="827088"/>
            <a:ext cx="3319463" cy="977900"/>
            <a:chOff x="2971" y="999"/>
            <a:chExt cx="1865" cy="530"/>
          </a:xfrm>
        </p:grpSpPr>
        <p:sp>
          <p:nvSpPr>
            <p:cNvPr id="10264" name="AutoShape 27"/>
            <p:cNvSpPr>
              <a:spLocks noChangeArrowheads="1"/>
            </p:cNvSpPr>
            <p:nvPr/>
          </p:nvSpPr>
          <p:spPr bwMode="auto">
            <a:xfrm>
              <a:off x="2971" y="1026"/>
              <a:ext cx="1756" cy="499"/>
            </a:xfrm>
            <a:prstGeom prst="wedgeRoundRectCallout">
              <a:avLst>
                <a:gd name="adj1" fmla="val 58657"/>
                <a:gd name="adj2" fmla="val -3106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>
                <a:lnSpc>
                  <a:spcPct val="120000"/>
                </a:lnSpc>
                <a:buFont typeface="Arial" panose="020B0604020202020204" pitchFamily="34" charset="0"/>
                <a:buNone/>
              </a:pPr>
              <a:endParaRPr lang="zh-CN" altLang="en-US" sz="100" b="1"/>
            </a:p>
          </p:txBody>
        </p:sp>
        <p:sp>
          <p:nvSpPr>
            <p:cNvPr id="10265" name="文本框 22"/>
            <p:cNvSpPr txBox="1">
              <a:spLocks noChangeArrowheads="1"/>
            </p:cNvSpPr>
            <p:nvPr/>
          </p:nvSpPr>
          <p:spPr bwMode="auto">
            <a:xfrm>
              <a:off x="3017" y="999"/>
              <a:ext cx="1819" cy="5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2400" b="1">
                  <a:latin typeface="宋体" panose="02010600030101010101" pitchFamily="2" charset="-122"/>
                </a:rPr>
                <a:t>观察它们因数的个数，你发现了什么？</a:t>
              </a:r>
              <a:endParaRPr lang="zh-CN" altLang="en-US" sz="2400" b="1">
                <a:latin typeface="宋体" panose="02010600030101010101" pitchFamily="2" charset="-122"/>
              </a:endParaRPr>
            </a:p>
          </p:txBody>
        </p:sp>
      </p:grpSp>
      <p:sp>
        <p:nvSpPr>
          <p:cNvPr id="10266" name="标题 1"/>
          <p:cNvSpPr>
            <a:spLocks noGrp="1" noChangeArrowheads="1"/>
          </p:cNvSpPr>
          <p:nvPr/>
        </p:nvSpPr>
        <p:spPr bwMode="auto">
          <a:xfrm>
            <a:off x="376238" y="376238"/>
            <a:ext cx="3097212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931" tIns="61466" rIns="122931" bIns="61466" anchor="ctr"/>
          <a:lstStyle/>
          <a:p>
            <a:r>
              <a:rPr lang="zh-CN" altLang="en-US" sz="3200" b="1">
                <a:solidFill>
                  <a:srgbClr val="875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二、例题讲解</a:t>
            </a:r>
            <a:endParaRPr lang="zh-CN" altLang="en-US" sz="3200" b="1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00"/>
                            </p:stCondLst>
                            <p:childTnLst>
                              <p:par>
                                <p:cTn id="11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  <p:bldP spid="43" grpId="0"/>
      <p:bldP spid="46" grpId="0"/>
      <p:bldP spid="47" grpId="0"/>
      <p:bldP spid="48" grpId="0"/>
      <p:bldP spid="49" grpId="0"/>
      <p:bldP spid="50" grpId="0"/>
      <p:bldP spid="51" grpId="0"/>
      <p:bldP spid="59" grpId="0"/>
      <p:bldP spid="60" grpId="0"/>
      <p:bldP spid="61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7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216" name="Group 72"/>
          <p:cNvGraphicFramePr>
            <a:graphicFrameLocks noGrp="1"/>
          </p:cNvGraphicFramePr>
          <p:nvPr/>
        </p:nvGraphicFramePr>
        <p:xfrm>
          <a:off x="1586461" y="4467687"/>
          <a:ext cx="8901232" cy="1468438"/>
        </p:xfrm>
        <a:graphic>
          <a:graphicData uri="http://schemas.openxmlformats.org/drawingml/2006/table">
            <a:tbl>
              <a:tblPr/>
              <a:tblGrid>
                <a:gridCol w="2388911"/>
                <a:gridCol w="3756926"/>
                <a:gridCol w="2755395"/>
              </a:tblGrid>
              <a:tr h="73421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只有一个因数的数</a:t>
                      </a:r>
                      <a:endParaRPr kumimoji="0" lang="zh-CN" altLang="en-US" sz="21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3628" marR="93628" marT="46754" marB="4675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只有</a:t>
                      </a:r>
                      <a:r>
                        <a:rPr kumimoji="0" lang="en-US" altLang="zh-CN" sz="2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</a:t>
                      </a:r>
                      <a:r>
                        <a:rPr kumimoji="0" lang="zh-CN" altLang="en-US" sz="2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和它本身两个因数的数</a:t>
                      </a:r>
                      <a:endParaRPr kumimoji="0" lang="zh-CN" altLang="en-US" sz="21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3628" marR="93628" marT="46754" marB="4675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1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有两个以上因数的数</a:t>
                      </a: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3628" marR="93628" marT="46754" marB="4675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73421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3628" marR="93628" marT="46754" marB="4675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3628" marR="93628" marT="46754" marB="4675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3628" marR="93628" marT="46754" marB="4675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sp>
        <p:nvSpPr>
          <p:cNvPr id="39" name="文本框 38"/>
          <p:cNvSpPr txBox="1">
            <a:spLocks noChangeArrowheads="1"/>
          </p:cNvSpPr>
          <p:nvPr/>
        </p:nvSpPr>
        <p:spPr bwMode="auto">
          <a:xfrm>
            <a:off x="2873375" y="5272088"/>
            <a:ext cx="328613" cy="406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050" b="1">
                <a:solidFill>
                  <a:srgbClr val="0000FF"/>
                </a:solidFill>
              </a:rPr>
              <a:t>1</a:t>
            </a:r>
            <a:endParaRPr lang="zh-CN" altLang="en-US" sz="2050" b="1">
              <a:solidFill>
                <a:srgbClr val="0000FF"/>
              </a:solidFill>
            </a:endParaRPr>
          </a:p>
        </p:txBody>
      </p:sp>
      <p:sp>
        <p:nvSpPr>
          <p:cNvPr id="40" name="文本框 39"/>
          <p:cNvSpPr txBox="1">
            <a:spLocks noChangeArrowheads="1"/>
          </p:cNvSpPr>
          <p:nvPr/>
        </p:nvSpPr>
        <p:spPr bwMode="auto">
          <a:xfrm>
            <a:off x="4397375" y="5272088"/>
            <a:ext cx="327025" cy="406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050" b="1">
                <a:solidFill>
                  <a:srgbClr val="0000FF"/>
                </a:solidFill>
              </a:rPr>
              <a:t>2</a:t>
            </a:r>
            <a:endParaRPr lang="zh-CN" altLang="en-US" sz="2050" b="1">
              <a:solidFill>
                <a:srgbClr val="0000FF"/>
              </a:solidFill>
            </a:endParaRPr>
          </a:p>
        </p:txBody>
      </p:sp>
      <p:sp>
        <p:nvSpPr>
          <p:cNvPr id="41" name="文本框 40"/>
          <p:cNvSpPr txBox="1">
            <a:spLocks noChangeArrowheads="1"/>
          </p:cNvSpPr>
          <p:nvPr/>
        </p:nvSpPr>
        <p:spPr bwMode="auto">
          <a:xfrm>
            <a:off x="4722813" y="5272088"/>
            <a:ext cx="328612" cy="406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050" b="1">
                <a:solidFill>
                  <a:srgbClr val="0000FF"/>
                </a:solidFill>
              </a:rPr>
              <a:t>3</a:t>
            </a:r>
            <a:endParaRPr lang="zh-CN" altLang="en-US" sz="2050" b="1">
              <a:solidFill>
                <a:srgbClr val="0000FF"/>
              </a:solidFill>
            </a:endParaRPr>
          </a:p>
        </p:txBody>
      </p:sp>
      <p:sp>
        <p:nvSpPr>
          <p:cNvPr id="42" name="文本框 41"/>
          <p:cNvSpPr txBox="1">
            <a:spLocks noChangeArrowheads="1"/>
          </p:cNvSpPr>
          <p:nvPr/>
        </p:nvSpPr>
        <p:spPr bwMode="auto">
          <a:xfrm>
            <a:off x="5048250" y="5272088"/>
            <a:ext cx="328613" cy="406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050" b="1">
                <a:solidFill>
                  <a:srgbClr val="0000FF"/>
                </a:solidFill>
              </a:rPr>
              <a:t>5</a:t>
            </a:r>
            <a:endParaRPr lang="zh-CN" altLang="en-US" sz="2050" b="1">
              <a:solidFill>
                <a:srgbClr val="0000FF"/>
              </a:solidFill>
            </a:endParaRPr>
          </a:p>
        </p:txBody>
      </p:sp>
      <p:sp>
        <p:nvSpPr>
          <p:cNvPr id="43" name="文本框 42"/>
          <p:cNvSpPr txBox="1">
            <a:spLocks noChangeArrowheads="1"/>
          </p:cNvSpPr>
          <p:nvPr/>
        </p:nvSpPr>
        <p:spPr bwMode="auto">
          <a:xfrm>
            <a:off x="5375275" y="5272088"/>
            <a:ext cx="327025" cy="406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050" b="1" dirty="0">
                <a:solidFill>
                  <a:srgbClr val="0000FF"/>
                </a:solidFill>
              </a:rPr>
              <a:t>7</a:t>
            </a:r>
            <a:endParaRPr lang="zh-CN" altLang="en-US" sz="2050" b="1" dirty="0">
              <a:solidFill>
                <a:srgbClr val="0000FF"/>
              </a:solidFill>
            </a:endParaRPr>
          </a:p>
        </p:txBody>
      </p:sp>
      <p:sp>
        <p:nvSpPr>
          <p:cNvPr id="44" name="文本框 43"/>
          <p:cNvSpPr txBox="1">
            <a:spLocks noChangeArrowheads="1"/>
          </p:cNvSpPr>
          <p:nvPr/>
        </p:nvSpPr>
        <p:spPr bwMode="auto">
          <a:xfrm>
            <a:off x="5702300" y="5272088"/>
            <a:ext cx="687388" cy="406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050" b="1">
                <a:solidFill>
                  <a:srgbClr val="0000FF"/>
                </a:solidFill>
              </a:rPr>
              <a:t>11</a:t>
            </a:r>
            <a:endParaRPr lang="zh-CN" altLang="en-US" sz="2050" b="1">
              <a:solidFill>
                <a:srgbClr val="0000FF"/>
              </a:solidFill>
            </a:endParaRPr>
          </a:p>
        </p:txBody>
      </p:sp>
      <p:sp>
        <p:nvSpPr>
          <p:cNvPr id="45" name="文本框 44"/>
          <p:cNvSpPr txBox="1">
            <a:spLocks noChangeArrowheads="1"/>
          </p:cNvSpPr>
          <p:nvPr/>
        </p:nvSpPr>
        <p:spPr bwMode="auto">
          <a:xfrm>
            <a:off x="6170613" y="5272088"/>
            <a:ext cx="587375" cy="406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050" b="1">
                <a:solidFill>
                  <a:srgbClr val="0000FF"/>
                </a:solidFill>
              </a:rPr>
              <a:t>13</a:t>
            </a:r>
            <a:endParaRPr lang="zh-CN" altLang="en-US" sz="2050" b="1">
              <a:solidFill>
                <a:srgbClr val="0000FF"/>
              </a:solidFill>
            </a:endParaRPr>
          </a:p>
        </p:txBody>
      </p:sp>
      <p:sp>
        <p:nvSpPr>
          <p:cNvPr id="46" name="文本框 45"/>
          <p:cNvSpPr txBox="1">
            <a:spLocks noChangeArrowheads="1"/>
          </p:cNvSpPr>
          <p:nvPr/>
        </p:nvSpPr>
        <p:spPr bwMode="auto">
          <a:xfrm>
            <a:off x="6640513" y="5272088"/>
            <a:ext cx="635000" cy="406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050" b="1">
                <a:solidFill>
                  <a:srgbClr val="0000FF"/>
                </a:solidFill>
              </a:rPr>
              <a:t>17</a:t>
            </a:r>
            <a:endParaRPr lang="zh-CN" altLang="en-US" sz="2050" b="1">
              <a:solidFill>
                <a:srgbClr val="0000FF"/>
              </a:solidFill>
            </a:endParaRPr>
          </a:p>
        </p:txBody>
      </p:sp>
      <p:sp>
        <p:nvSpPr>
          <p:cNvPr id="47" name="文本框 46"/>
          <p:cNvSpPr txBox="1">
            <a:spLocks noChangeArrowheads="1"/>
          </p:cNvSpPr>
          <p:nvPr/>
        </p:nvSpPr>
        <p:spPr bwMode="auto">
          <a:xfrm>
            <a:off x="7110413" y="5272088"/>
            <a:ext cx="681037" cy="406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050" b="1">
                <a:solidFill>
                  <a:srgbClr val="0000FF"/>
                </a:solidFill>
              </a:rPr>
              <a:t>19</a:t>
            </a:r>
            <a:endParaRPr lang="zh-CN" altLang="en-US" sz="2050" b="1">
              <a:solidFill>
                <a:srgbClr val="0000FF"/>
              </a:solidFill>
            </a:endParaRPr>
          </a:p>
        </p:txBody>
      </p:sp>
      <p:sp>
        <p:nvSpPr>
          <p:cNvPr id="48" name="文本框 47"/>
          <p:cNvSpPr txBox="1">
            <a:spLocks noChangeArrowheads="1"/>
          </p:cNvSpPr>
          <p:nvPr/>
        </p:nvSpPr>
        <p:spPr bwMode="auto">
          <a:xfrm>
            <a:off x="7932738" y="5108575"/>
            <a:ext cx="327025" cy="406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050" b="1">
                <a:solidFill>
                  <a:srgbClr val="0000FF"/>
                </a:solidFill>
              </a:rPr>
              <a:t>4</a:t>
            </a:r>
            <a:endParaRPr lang="zh-CN" altLang="en-US" sz="2050" b="1">
              <a:solidFill>
                <a:srgbClr val="0000FF"/>
              </a:solidFill>
            </a:endParaRPr>
          </a:p>
        </p:txBody>
      </p:sp>
      <p:sp>
        <p:nvSpPr>
          <p:cNvPr id="49" name="文本框 48"/>
          <p:cNvSpPr txBox="1">
            <a:spLocks noChangeArrowheads="1"/>
          </p:cNvSpPr>
          <p:nvPr/>
        </p:nvSpPr>
        <p:spPr bwMode="auto">
          <a:xfrm>
            <a:off x="8407400" y="5108575"/>
            <a:ext cx="327025" cy="406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050" b="1">
                <a:solidFill>
                  <a:srgbClr val="0000FF"/>
                </a:solidFill>
              </a:rPr>
              <a:t>6</a:t>
            </a:r>
            <a:endParaRPr lang="zh-CN" altLang="en-US" sz="2050" b="1">
              <a:solidFill>
                <a:srgbClr val="0000FF"/>
              </a:solidFill>
            </a:endParaRPr>
          </a:p>
        </p:txBody>
      </p:sp>
      <p:sp>
        <p:nvSpPr>
          <p:cNvPr id="50" name="文本框 49"/>
          <p:cNvSpPr txBox="1">
            <a:spLocks noChangeArrowheads="1"/>
          </p:cNvSpPr>
          <p:nvPr/>
        </p:nvSpPr>
        <p:spPr bwMode="auto">
          <a:xfrm>
            <a:off x="8880475" y="5108575"/>
            <a:ext cx="327025" cy="406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050" b="1">
                <a:solidFill>
                  <a:srgbClr val="0000FF"/>
                </a:solidFill>
              </a:rPr>
              <a:t>8</a:t>
            </a:r>
            <a:endParaRPr lang="zh-CN" altLang="en-US" sz="2050" b="1">
              <a:solidFill>
                <a:srgbClr val="0000FF"/>
              </a:solidFill>
            </a:endParaRPr>
          </a:p>
        </p:txBody>
      </p:sp>
      <p:sp>
        <p:nvSpPr>
          <p:cNvPr id="51" name="文本框 50"/>
          <p:cNvSpPr txBox="1">
            <a:spLocks noChangeArrowheads="1"/>
          </p:cNvSpPr>
          <p:nvPr/>
        </p:nvSpPr>
        <p:spPr bwMode="auto">
          <a:xfrm>
            <a:off x="9351963" y="5108575"/>
            <a:ext cx="328612" cy="406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050" b="1">
                <a:solidFill>
                  <a:srgbClr val="0000FF"/>
                </a:solidFill>
              </a:rPr>
              <a:t>9</a:t>
            </a:r>
            <a:endParaRPr lang="zh-CN" altLang="en-US" sz="2050" b="1">
              <a:solidFill>
                <a:srgbClr val="0000FF"/>
              </a:solidFill>
            </a:endParaRPr>
          </a:p>
        </p:txBody>
      </p:sp>
      <p:sp>
        <p:nvSpPr>
          <p:cNvPr id="52" name="文本框 51"/>
          <p:cNvSpPr txBox="1">
            <a:spLocks noChangeArrowheads="1"/>
          </p:cNvSpPr>
          <p:nvPr/>
        </p:nvSpPr>
        <p:spPr bwMode="auto">
          <a:xfrm>
            <a:off x="9732963" y="5108575"/>
            <a:ext cx="563562" cy="406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050" b="1">
                <a:solidFill>
                  <a:srgbClr val="0000FF"/>
                </a:solidFill>
              </a:rPr>
              <a:t>10</a:t>
            </a:r>
            <a:endParaRPr lang="zh-CN" altLang="en-US" sz="2050" b="1">
              <a:solidFill>
                <a:srgbClr val="0000FF"/>
              </a:solidFill>
            </a:endParaRPr>
          </a:p>
        </p:txBody>
      </p:sp>
      <p:sp>
        <p:nvSpPr>
          <p:cNvPr id="53" name="文本框 52"/>
          <p:cNvSpPr txBox="1">
            <a:spLocks noChangeArrowheads="1"/>
          </p:cNvSpPr>
          <p:nvPr/>
        </p:nvSpPr>
        <p:spPr bwMode="auto">
          <a:xfrm>
            <a:off x="7888288" y="5464175"/>
            <a:ext cx="639762" cy="406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050" b="1">
                <a:solidFill>
                  <a:srgbClr val="0000FF"/>
                </a:solidFill>
              </a:rPr>
              <a:t>12</a:t>
            </a:r>
            <a:endParaRPr lang="zh-CN" altLang="en-US" sz="2050" b="1">
              <a:solidFill>
                <a:srgbClr val="0000FF"/>
              </a:solidFill>
            </a:endParaRPr>
          </a:p>
        </p:txBody>
      </p:sp>
      <p:sp>
        <p:nvSpPr>
          <p:cNvPr id="54" name="文本框 53"/>
          <p:cNvSpPr txBox="1">
            <a:spLocks noChangeArrowheads="1"/>
          </p:cNvSpPr>
          <p:nvPr/>
        </p:nvSpPr>
        <p:spPr bwMode="auto">
          <a:xfrm>
            <a:off x="8355013" y="5464175"/>
            <a:ext cx="542925" cy="406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050" b="1">
                <a:solidFill>
                  <a:srgbClr val="0000FF"/>
                </a:solidFill>
              </a:rPr>
              <a:t>14</a:t>
            </a:r>
            <a:endParaRPr lang="zh-CN" altLang="en-US" sz="2050" b="1">
              <a:solidFill>
                <a:srgbClr val="0000FF"/>
              </a:solidFill>
            </a:endParaRPr>
          </a:p>
        </p:txBody>
      </p:sp>
      <p:sp>
        <p:nvSpPr>
          <p:cNvPr id="55" name="文本框 54"/>
          <p:cNvSpPr txBox="1">
            <a:spLocks noChangeArrowheads="1"/>
          </p:cNvSpPr>
          <p:nvPr/>
        </p:nvSpPr>
        <p:spPr bwMode="auto">
          <a:xfrm>
            <a:off x="8821738" y="5464175"/>
            <a:ext cx="665162" cy="406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050" b="1">
                <a:solidFill>
                  <a:srgbClr val="0000FF"/>
                </a:solidFill>
              </a:rPr>
              <a:t>15</a:t>
            </a:r>
            <a:endParaRPr lang="zh-CN" altLang="en-US" sz="2050" b="1">
              <a:solidFill>
                <a:srgbClr val="0000FF"/>
              </a:solidFill>
            </a:endParaRPr>
          </a:p>
        </p:txBody>
      </p:sp>
      <p:sp>
        <p:nvSpPr>
          <p:cNvPr id="56" name="文本框 55"/>
          <p:cNvSpPr txBox="1">
            <a:spLocks noChangeArrowheads="1"/>
          </p:cNvSpPr>
          <p:nvPr/>
        </p:nvSpPr>
        <p:spPr bwMode="auto">
          <a:xfrm>
            <a:off x="9288463" y="5464175"/>
            <a:ext cx="641350" cy="406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050" b="1">
                <a:solidFill>
                  <a:srgbClr val="0000FF"/>
                </a:solidFill>
              </a:rPr>
              <a:t>16</a:t>
            </a:r>
            <a:endParaRPr lang="zh-CN" altLang="en-US" sz="2050" b="1">
              <a:solidFill>
                <a:srgbClr val="0000FF"/>
              </a:solidFill>
            </a:endParaRPr>
          </a:p>
        </p:txBody>
      </p:sp>
      <p:sp>
        <p:nvSpPr>
          <p:cNvPr id="57" name="文本框 56"/>
          <p:cNvSpPr txBox="1">
            <a:spLocks noChangeArrowheads="1"/>
          </p:cNvSpPr>
          <p:nvPr/>
        </p:nvSpPr>
        <p:spPr bwMode="auto">
          <a:xfrm>
            <a:off x="9752013" y="5464175"/>
            <a:ext cx="619125" cy="406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050" b="1">
                <a:solidFill>
                  <a:srgbClr val="0000FF"/>
                </a:solidFill>
              </a:rPr>
              <a:t>18</a:t>
            </a:r>
            <a:endParaRPr lang="zh-CN" altLang="en-US" sz="2050" b="1">
              <a:solidFill>
                <a:srgbClr val="0000FF"/>
              </a:solidFill>
            </a:endParaRPr>
          </a:p>
        </p:txBody>
      </p:sp>
      <p:sp>
        <p:nvSpPr>
          <p:cNvPr id="12322" name="文本框 22"/>
          <p:cNvSpPr txBox="1">
            <a:spLocks noChangeArrowheads="1"/>
          </p:cNvSpPr>
          <p:nvPr/>
        </p:nvSpPr>
        <p:spPr bwMode="auto">
          <a:xfrm>
            <a:off x="2365375" y="1417638"/>
            <a:ext cx="3730625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找出</a:t>
            </a:r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～</a:t>
            </a:r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20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各数的因数。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2323" name="Picture 52" descr="P44教师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051925" y="1454150"/>
            <a:ext cx="1319213" cy="1474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324" name="Group 53"/>
          <p:cNvGrpSpPr/>
          <p:nvPr/>
        </p:nvGrpSpPr>
        <p:grpSpPr bwMode="auto">
          <a:xfrm>
            <a:off x="6170613" y="1263650"/>
            <a:ext cx="3103562" cy="976313"/>
            <a:chOff x="2971" y="999"/>
            <a:chExt cx="1865" cy="530"/>
          </a:xfrm>
        </p:grpSpPr>
        <p:sp>
          <p:nvSpPr>
            <p:cNvPr id="11312" name="AutoShape 27"/>
            <p:cNvSpPr>
              <a:spLocks noChangeArrowheads="1"/>
            </p:cNvSpPr>
            <p:nvPr/>
          </p:nvSpPr>
          <p:spPr bwMode="auto">
            <a:xfrm>
              <a:off x="2971" y="1026"/>
              <a:ext cx="1756" cy="499"/>
            </a:xfrm>
            <a:prstGeom prst="wedgeRoundRectCallout">
              <a:avLst>
                <a:gd name="adj1" fmla="val 58657"/>
                <a:gd name="adj2" fmla="val -3106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>
                <a:lnSpc>
                  <a:spcPct val="120000"/>
                </a:lnSpc>
                <a:buFont typeface="Arial" panose="020B0604020202020204" pitchFamily="34" charset="0"/>
                <a:buNone/>
                <a:defRPr/>
              </a:pPr>
              <a:endParaRPr lang="zh-CN" altLang="en-US" sz="2050" b="1">
                <a:solidFill>
                  <a:srgbClr val="66CCFF"/>
                </a:solidFill>
              </a:endParaRPr>
            </a:p>
          </p:txBody>
        </p:sp>
        <p:sp>
          <p:nvSpPr>
            <p:cNvPr id="12326" name="文本框 22"/>
            <p:cNvSpPr txBox="1">
              <a:spLocks noChangeArrowheads="1"/>
            </p:cNvSpPr>
            <p:nvPr/>
          </p:nvSpPr>
          <p:spPr bwMode="auto">
            <a:xfrm>
              <a:off x="3017" y="999"/>
              <a:ext cx="1819" cy="5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2400" b="1">
                  <a:latin typeface="宋体" panose="02010600030101010101" pitchFamily="2" charset="-122"/>
                </a:rPr>
                <a:t>观察它们因数的个数，你发现了什么？</a:t>
              </a:r>
              <a:endParaRPr lang="zh-CN" altLang="en-US" sz="2400" b="1">
                <a:latin typeface="宋体" panose="02010600030101010101" pitchFamily="2" charset="-122"/>
              </a:endParaRPr>
            </a:p>
          </p:txBody>
        </p:sp>
      </p:grpSp>
      <p:grpSp>
        <p:nvGrpSpPr>
          <p:cNvPr id="5" name="Group 62"/>
          <p:cNvGrpSpPr/>
          <p:nvPr/>
        </p:nvGrpSpPr>
        <p:grpSpPr bwMode="auto">
          <a:xfrm>
            <a:off x="5062538" y="2735263"/>
            <a:ext cx="2719387" cy="1722437"/>
            <a:chOff x="2245" y="1888"/>
            <a:chExt cx="1673" cy="1059"/>
          </a:xfrm>
        </p:grpSpPr>
        <p:pic>
          <p:nvPicPr>
            <p:cNvPr id="12328" name="Picture 57" descr="55副本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245" y="1888"/>
              <a:ext cx="991" cy="10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329" name="Picture 60" descr="56副本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3152" y="1888"/>
              <a:ext cx="766" cy="10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7" name="Group 66"/>
          <p:cNvGrpSpPr/>
          <p:nvPr/>
        </p:nvGrpSpPr>
        <p:grpSpPr bwMode="auto">
          <a:xfrm>
            <a:off x="919163" y="2735263"/>
            <a:ext cx="4167187" cy="1158875"/>
            <a:chOff x="113" y="1957"/>
            <a:chExt cx="2146" cy="535"/>
          </a:xfrm>
        </p:grpSpPr>
        <p:sp>
          <p:nvSpPr>
            <p:cNvPr id="11318" name="AutoShape 27"/>
            <p:cNvSpPr>
              <a:spLocks noChangeArrowheads="1"/>
            </p:cNvSpPr>
            <p:nvPr/>
          </p:nvSpPr>
          <p:spPr bwMode="auto">
            <a:xfrm>
              <a:off x="113" y="1957"/>
              <a:ext cx="2132" cy="535"/>
            </a:xfrm>
            <a:prstGeom prst="wedgeRoundRectCallout">
              <a:avLst>
                <a:gd name="adj1" fmla="val 58912"/>
                <a:gd name="adj2" fmla="val -12991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>
                <a:lnSpc>
                  <a:spcPct val="120000"/>
                </a:lnSpc>
                <a:buFont typeface="Arial" panose="020B0604020202020204" pitchFamily="34" charset="0"/>
                <a:buNone/>
                <a:defRPr/>
              </a:pPr>
              <a:endParaRPr lang="zh-CN" altLang="en-US" sz="2050" b="1">
                <a:solidFill>
                  <a:srgbClr val="66CCFF"/>
                </a:solidFill>
              </a:endParaRPr>
            </a:p>
          </p:txBody>
        </p:sp>
        <p:sp>
          <p:nvSpPr>
            <p:cNvPr id="12332" name="文本框 22"/>
            <p:cNvSpPr txBox="1">
              <a:spLocks noChangeArrowheads="1"/>
            </p:cNvSpPr>
            <p:nvPr/>
          </p:nvSpPr>
          <p:spPr bwMode="auto">
            <a:xfrm>
              <a:off x="122" y="1960"/>
              <a:ext cx="2137" cy="4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2400" b="1">
                  <a:latin typeface="宋体" panose="02010600030101010101" pitchFamily="2" charset="-122"/>
                  <a:ea typeface="宋体" panose="02010600030101010101" pitchFamily="2" charset="-122"/>
                </a:rPr>
                <a:t>有的数只有两个因数，如</a:t>
              </a:r>
              <a:r>
                <a:rPr lang="en-US" altLang="zh-CN" sz="2400" b="1">
                  <a:latin typeface="宋体" panose="02010600030101010101" pitchFamily="2" charset="-122"/>
                  <a:ea typeface="宋体" panose="02010600030101010101" pitchFamily="2" charset="-122"/>
                </a:rPr>
                <a:t>5</a:t>
              </a:r>
              <a:r>
                <a:rPr lang="zh-CN" altLang="en-US" sz="2400" b="1">
                  <a:latin typeface="宋体" panose="02010600030101010101" pitchFamily="2" charset="-122"/>
                  <a:ea typeface="宋体" panose="02010600030101010101" pitchFamily="2" charset="-122"/>
                </a:rPr>
                <a:t>的因数是</a:t>
              </a:r>
              <a:r>
                <a:rPr lang="en-US" altLang="zh-CN" sz="2400" b="1">
                  <a:latin typeface="宋体" panose="02010600030101010101" pitchFamily="2" charset="-122"/>
                  <a:ea typeface="宋体" panose="02010600030101010101" pitchFamily="2" charset="-122"/>
                </a:rPr>
                <a:t>1</a:t>
              </a:r>
              <a:r>
                <a:rPr lang="zh-CN" altLang="en-US" sz="2400" b="1">
                  <a:latin typeface="宋体" panose="02010600030101010101" pitchFamily="2" charset="-122"/>
                  <a:ea typeface="宋体" panose="02010600030101010101" pitchFamily="2" charset="-122"/>
                </a:rPr>
                <a:t>和</a:t>
              </a:r>
              <a:r>
                <a:rPr lang="en-US" altLang="zh-CN" sz="2400" b="1">
                  <a:latin typeface="宋体" panose="02010600030101010101" pitchFamily="2" charset="-122"/>
                  <a:ea typeface="宋体" panose="02010600030101010101" pitchFamily="2" charset="-122"/>
                </a:rPr>
                <a:t>5</a:t>
              </a:r>
              <a:r>
                <a:rPr lang="zh-CN" altLang="en-US" sz="2400" b="1">
                  <a:latin typeface="宋体" panose="02010600030101010101" pitchFamily="2" charset="-122"/>
                  <a:ea typeface="宋体" panose="02010600030101010101" pitchFamily="2" charset="-122"/>
                </a:rPr>
                <a:t>。</a:t>
              </a:r>
              <a:r>
                <a:rPr lang="en-US" altLang="zh-CN" sz="2400" b="1">
                  <a:latin typeface="宋体" panose="02010600030101010101" pitchFamily="2" charset="-122"/>
                  <a:ea typeface="宋体" panose="02010600030101010101" pitchFamily="2" charset="-122"/>
                </a:rPr>
                <a:t>1</a:t>
              </a:r>
              <a:r>
                <a:rPr lang="zh-CN" altLang="en-US" sz="2400" b="1">
                  <a:latin typeface="宋体" panose="02010600030101010101" pitchFamily="2" charset="-122"/>
                  <a:ea typeface="宋体" panose="02010600030101010101" pitchFamily="2" charset="-122"/>
                </a:rPr>
                <a:t>只有因数</a:t>
              </a:r>
              <a:r>
                <a:rPr lang="en-US" altLang="zh-CN" sz="2400" b="1">
                  <a:latin typeface="宋体" panose="02010600030101010101" pitchFamily="2" charset="-122"/>
                  <a:ea typeface="宋体" panose="02010600030101010101" pitchFamily="2" charset="-122"/>
                </a:rPr>
                <a:t>1</a:t>
              </a:r>
              <a:r>
                <a:rPr lang="zh-CN" altLang="en-US" sz="2400" b="1">
                  <a:latin typeface="宋体" panose="02010600030101010101" pitchFamily="2" charset="-122"/>
                  <a:ea typeface="宋体" panose="02010600030101010101" pitchFamily="2" charset="-122"/>
                </a:rPr>
                <a:t>。</a:t>
              </a:r>
              <a:endParaRPr lang="zh-CN" altLang="en-US" sz="24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14" name="Group 70"/>
          <p:cNvGrpSpPr/>
          <p:nvPr/>
        </p:nvGrpSpPr>
        <p:grpSpPr bwMode="auto">
          <a:xfrm>
            <a:off x="7785100" y="3046413"/>
            <a:ext cx="2819400" cy="976312"/>
            <a:chOff x="3920" y="2079"/>
            <a:chExt cx="1633" cy="546"/>
          </a:xfrm>
        </p:grpSpPr>
        <p:sp>
          <p:nvSpPr>
            <p:cNvPr id="11321" name="AutoShape 27"/>
            <p:cNvSpPr>
              <a:spLocks noChangeArrowheads="1"/>
            </p:cNvSpPr>
            <p:nvPr/>
          </p:nvSpPr>
          <p:spPr bwMode="auto">
            <a:xfrm>
              <a:off x="3941" y="2091"/>
              <a:ext cx="1570" cy="523"/>
            </a:xfrm>
            <a:prstGeom prst="wedgeRoundRectCallout">
              <a:avLst>
                <a:gd name="adj1" fmla="val -60764"/>
                <a:gd name="adj2" fmla="val -19218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 algn="just">
                <a:buFont typeface="Arial" panose="020B0604020202020204" pitchFamily="34" charset="0"/>
                <a:buNone/>
                <a:defRPr/>
              </a:pPr>
              <a:endParaRPr lang="zh-CN" altLang="zh-CN" sz="2050" b="1">
                <a:solidFill>
                  <a:srgbClr val="1C1C1C"/>
                </a:solidFill>
              </a:endParaRPr>
            </a:p>
            <a:p>
              <a:pPr>
                <a:buFont typeface="Arial" panose="020B0604020202020204" pitchFamily="34" charset="0"/>
                <a:buNone/>
                <a:defRPr/>
              </a:pPr>
              <a:endParaRPr lang="zh-CN" altLang="zh-CN" sz="2050" b="1"/>
            </a:p>
          </p:txBody>
        </p:sp>
        <p:sp>
          <p:nvSpPr>
            <p:cNvPr id="12335" name="文本框 22"/>
            <p:cNvSpPr txBox="1">
              <a:spLocks noChangeArrowheads="1"/>
            </p:cNvSpPr>
            <p:nvPr/>
          </p:nvSpPr>
          <p:spPr bwMode="auto">
            <a:xfrm>
              <a:off x="3920" y="2079"/>
              <a:ext cx="1633" cy="5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2400" b="1">
                  <a:latin typeface="宋体" panose="02010600030101010101" pitchFamily="2" charset="-122"/>
                </a:rPr>
                <a:t>有的数的因数不止两个。可以分分类。</a:t>
              </a:r>
              <a:endParaRPr lang="zh-CN" altLang="en-US" sz="2400" b="1">
                <a:latin typeface="宋体" panose="02010600030101010101" pitchFamily="2" charset="-122"/>
              </a:endParaRPr>
            </a:p>
          </p:txBody>
        </p:sp>
      </p:grpSp>
      <p:sp>
        <p:nvSpPr>
          <p:cNvPr id="12336" name="标题 1"/>
          <p:cNvSpPr>
            <a:spLocks noGrp="1" noChangeArrowheads="1"/>
          </p:cNvSpPr>
          <p:nvPr/>
        </p:nvSpPr>
        <p:spPr bwMode="auto">
          <a:xfrm>
            <a:off x="376238" y="376238"/>
            <a:ext cx="3097212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931" tIns="61466" rIns="122931" bIns="61466" anchor="ctr"/>
          <a:lstStyle/>
          <a:p>
            <a:r>
              <a:rPr lang="zh-CN" altLang="en-US" sz="3200" b="1">
                <a:solidFill>
                  <a:srgbClr val="875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二、例题讲解</a:t>
            </a:r>
            <a:endParaRPr lang="zh-CN" altLang="en-US" sz="3200" b="1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文本框 57"/>
          <p:cNvSpPr txBox="1">
            <a:spLocks noChangeArrowheads="1"/>
          </p:cNvSpPr>
          <p:nvPr/>
        </p:nvSpPr>
        <p:spPr bwMode="auto">
          <a:xfrm>
            <a:off x="1892300" y="3614738"/>
            <a:ext cx="8553450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一个数，如果只有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和它本身两个因数，这样的数叫做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质数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（或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素数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）。如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2,3,5,7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都是质数。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9" name="文本框 58"/>
          <p:cNvSpPr txBox="1">
            <a:spLocks noChangeArrowheads="1"/>
          </p:cNvSpPr>
          <p:nvPr/>
        </p:nvSpPr>
        <p:spPr bwMode="auto">
          <a:xfrm>
            <a:off x="1836738" y="4592638"/>
            <a:ext cx="8553450" cy="97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一个数，如果除了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和它本身还有别的因数，这样的数叫做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合数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。如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4,6,15,49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都是合数。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7227" name="Group 59"/>
          <p:cNvGraphicFramePr>
            <a:graphicFrameLocks noGrp="1"/>
          </p:cNvGraphicFramePr>
          <p:nvPr/>
        </p:nvGraphicFramePr>
        <p:xfrm>
          <a:off x="1781175" y="2171700"/>
          <a:ext cx="8664575" cy="1571667"/>
        </p:xfrm>
        <a:graphic>
          <a:graphicData uri="http://schemas.openxmlformats.org/drawingml/2006/table">
            <a:tbl>
              <a:tblPr/>
              <a:tblGrid>
                <a:gridCol w="2450824"/>
                <a:gridCol w="3531753"/>
                <a:gridCol w="2681998"/>
              </a:tblGrid>
              <a:tr h="733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1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只有一个因数的数</a:t>
                      </a: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3635" marR="93635" marT="46700" marB="467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1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只有</a:t>
                      </a:r>
                      <a:r>
                        <a:rPr kumimoji="0" lang="en-US" altLang="zh-CN" sz="21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</a:t>
                      </a:r>
                      <a:r>
                        <a:rPr kumimoji="0" lang="zh-CN" altLang="en-US" sz="21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和它本身两个因数的数</a:t>
                      </a: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3635" marR="93635" marT="46700" marB="467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1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有两个以上因数的数</a:t>
                      </a: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3635" marR="93635" marT="46700" marB="467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8381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3635" marR="93635" marT="46700" marB="467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3635" marR="93635" marT="46700" marB="467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3635" marR="93635" marT="46700" marB="467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sp>
        <p:nvSpPr>
          <p:cNvPr id="13340" name="文本框 38"/>
          <p:cNvSpPr txBox="1">
            <a:spLocks noChangeArrowheads="1"/>
          </p:cNvSpPr>
          <p:nvPr/>
        </p:nvSpPr>
        <p:spPr bwMode="auto">
          <a:xfrm>
            <a:off x="2857500" y="2930525"/>
            <a:ext cx="327025" cy="406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050" b="1">
                <a:solidFill>
                  <a:srgbClr val="0000FF"/>
                </a:solidFill>
              </a:rPr>
              <a:t>1</a:t>
            </a:r>
            <a:endParaRPr lang="zh-CN" altLang="en-US" sz="2050" b="1">
              <a:solidFill>
                <a:srgbClr val="0000FF"/>
              </a:solidFill>
            </a:endParaRPr>
          </a:p>
        </p:txBody>
      </p:sp>
      <p:sp>
        <p:nvSpPr>
          <p:cNvPr id="13341" name="文本框 39"/>
          <p:cNvSpPr txBox="1">
            <a:spLocks noChangeArrowheads="1"/>
          </p:cNvSpPr>
          <p:nvPr/>
        </p:nvSpPr>
        <p:spPr bwMode="auto">
          <a:xfrm>
            <a:off x="4379913" y="2930525"/>
            <a:ext cx="328612" cy="406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050" b="1">
                <a:solidFill>
                  <a:srgbClr val="0000FF"/>
                </a:solidFill>
              </a:rPr>
              <a:t>2</a:t>
            </a:r>
            <a:endParaRPr lang="zh-CN" altLang="en-US" sz="2050" b="1">
              <a:solidFill>
                <a:srgbClr val="0000FF"/>
              </a:solidFill>
            </a:endParaRPr>
          </a:p>
        </p:txBody>
      </p:sp>
      <p:sp>
        <p:nvSpPr>
          <p:cNvPr id="13342" name="文本框 40"/>
          <p:cNvSpPr txBox="1">
            <a:spLocks noChangeArrowheads="1"/>
          </p:cNvSpPr>
          <p:nvPr/>
        </p:nvSpPr>
        <p:spPr bwMode="auto">
          <a:xfrm>
            <a:off x="4706938" y="2930525"/>
            <a:ext cx="328612" cy="406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050" b="1">
                <a:solidFill>
                  <a:srgbClr val="0000FF"/>
                </a:solidFill>
              </a:rPr>
              <a:t>3</a:t>
            </a:r>
            <a:endParaRPr lang="zh-CN" altLang="en-US" sz="2050" b="1">
              <a:solidFill>
                <a:srgbClr val="0000FF"/>
              </a:solidFill>
            </a:endParaRPr>
          </a:p>
        </p:txBody>
      </p:sp>
      <p:sp>
        <p:nvSpPr>
          <p:cNvPr id="13343" name="文本框 41"/>
          <p:cNvSpPr txBox="1">
            <a:spLocks noChangeArrowheads="1"/>
          </p:cNvSpPr>
          <p:nvPr/>
        </p:nvSpPr>
        <p:spPr bwMode="auto">
          <a:xfrm>
            <a:off x="5032375" y="2930525"/>
            <a:ext cx="327025" cy="406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050" b="1">
                <a:solidFill>
                  <a:srgbClr val="0000FF"/>
                </a:solidFill>
              </a:rPr>
              <a:t>5</a:t>
            </a:r>
            <a:endParaRPr lang="zh-CN" altLang="en-US" sz="2050" b="1">
              <a:solidFill>
                <a:srgbClr val="0000FF"/>
              </a:solidFill>
            </a:endParaRPr>
          </a:p>
        </p:txBody>
      </p:sp>
      <p:sp>
        <p:nvSpPr>
          <p:cNvPr id="13344" name="文本框 42"/>
          <p:cNvSpPr txBox="1">
            <a:spLocks noChangeArrowheads="1"/>
          </p:cNvSpPr>
          <p:nvPr/>
        </p:nvSpPr>
        <p:spPr bwMode="auto">
          <a:xfrm>
            <a:off x="5359400" y="2930525"/>
            <a:ext cx="327025" cy="406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050" b="1">
                <a:solidFill>
                  <a:srgbClr val="0000FF"/>
                </a:solidFill>
              </a:rPr>
              <a:t>7</a:t>
            </a:r>
            <a:endParaRPr lang="zh-CN" altLang="en-US" sz="2050" b="1">
              <a:solidFill>
                <a:srgbClr val="0000FF"/>
              </a:solidFill>
            </a:endParaRPr>
          </a:p>
        </p:txBody>
      </p:sp>
      <p:sp>
        <p:nvSpPr>
          <p:cNvPr id="13345" name="文本框 43"/>
          <p:cNvSpPr txBox="1">
            <a:spLocks noChangeArrowheads="1"/>
          </p:cNvSpPr>
          <p:nvPr/>
        </p:nvSpPr>
        <p:spPr bwMode="auto">
          <a:xfrm>
            <a:off x="5686425" y="2930525"/>
            <a:ext cx="687388" cy="406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050" b="1">
                <a:solidFill>
                  <a:srgbClr val="0000FF"/>
                </a:solidFill>
              </a:rPr>
              <a:t>11</a:t>
            </a:r>
            <a:endParaRPr lang="zh-CN" altLang="en-US" sz="2050" b="1">
              <a:solidFill>
                <a:srgbClr val="0000FF"/>
              </a:solidFill>
            </a:endParaRPr>
          </a:p>
        </p:txBody>
      </p:sp>
      <p:sp>
        <p:nvSpPr>
          <p:cNvPr id="13346" name="文本框 44"/>
          <p:cNvSpPr txBox="1">
            <a:spLocks noChangeArrowheads="1"/>
          </p:cNvSpPr>
          <p:nvPr/>
        </p:nvSpPr>
        <p:spPr bwMode="auto">
          <a:xfrm>
            <a:off x="6153150" y="2930525"/>
            <a:ext cx="588963" cy="406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050" b="1">
                <a:solidFill>
                  <a:srgbClr val="0000FF"/>
                </a:solidFill>
              </a:rPr>
              <a:t>13</a:t>
            </a:r>
            <a:endParaRPr lang="zh-CN" altLang="en-US" sz="2050" b="1">
              <a:solidFill>
                <a:srgbClr val="0000FF"/>
              </a:solidFill>
            </a:endParaRPr>
          </a:p>
        </p:txBody>
      </p:sp>
      <p:sp>
        <p:nvSpPr>
          <p:cNvPr id="13347" name="文本框 45"/>
          <p:cNvSpPr txBox="1">
            <a:spLocks noChangeArrowheads="1"/>
          </p:cNvSpPr>
          <p:nvPr/>
        </p:nvSpPr>
        <p:spPr bwMode="auto">
          <a:xfrm>
            <a:off x="6623050" y="2930525"/>
            <a:ext cx="636588" cy="406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050" b="1">
                <a:solidFill>
                  <a:srgbClr val="0000FF"/>
                </a:solidFill>
              </a:rPr>
              <a:t>17</a:t>
            </a:r>
            <a:endParaRPr lang="zh-CN" altLang="en-US" sz="2050" b="1">
              <a:solidFill>
                <a:srgbClr val="0000FF"/>
              </a:solidFill>
            </a:endParaRPr>
          </a:p>
        </p:txBody>
      </p:sp>
      <p:sp>
        <p:nvSpPr>
          <p:cNvPr id="13348" name="文本框 46"/>
          <p:cNvSpPr txBox="1">
            <a:spLocks noChangeArrowheads="1"/>
          </p:cNvSpPr>
          <p:nvPr/>
        </p:nvSpPr>
        <p:spPr bwMode="auto">
          <a:xfrm>
            <a:off x="7092950" y="2930525"/>
            <a:ext cx="681038" cy="406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050" b="1">
                <a:solidFill>
                  <a:srgbClr val="0000FF"/>
                </a:solidFill>
              </a:rPr>
              <a:t>19</a:t>
            </a:r>
            <a:endParaRPr lang="zh-CN" altLang="en-US" sz="2050" b="1">
              <a:solidFill>
                <a:srgbClr val="0000FF"/>
              </a:solidFill>
            </a:endParaRPr>
          </a:p>
        </p:txBody>
      </p:sp>
      <p:sp>
        <p:nvSpPr>
          <p:cNvPr id="13349" name="文本框 47"/>
          <p:cNvSpPr txBox="1">
            <a:spLocks noChangeArrowheads="1"/>
          </p:cNvSpPr>
          <p:nvPr/>
        </p:nvSpPr>
        <p:spPr bwMode="auto">
          <a:xfrm>
            <a:off x="7915275" y="2767013"/>
            <a:ext cx="328613" cy="406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050" b="1">
                <a:solidFill>
                  <a:srgbClr val="0000FF"/>
                </a:solidFill>
              </a:rPr>
              <a:t>4</a:t>
            </a:r>
            <a:endParaRPr lang="zh-CN" altLang="en-US" sz="2050" b="1">
              <a:solidFill>
                <a:srgbClr val="0000FF"/>
              </a:solidFill>
            </a:endParaRPr>
          </a:p>
        </p:txBody>
      </p:sp>
      <p:sp>
        <p:nvSpPr>
          <p:cNvPr id="13350" name="文本框 48"/>
          <p:cNvSpPr txBox="1">
            <a:spLocks noChangeArrowheads="1"/>
          </p:cNvSpPr>
          <p:nvPr/>
        </p:nvSpPr>
        <p:spPr bwMode="auto">
          <a:xfrm>
            <a:off x="8389938" y="2767013"/>
            <a:ext cx="328612" cy="406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050" b="1">
                <a:solidFill>
                  <a:srgbClr val="0000FF"/>
                </a:solidFill>
              </a:rPr>
              <a:t>6</a:t>
            </a:r>
            <a:endParaRPr lang="zh-CN" altLang="en-US" sz="2050" b="1">
              <a:solidFill>
                <a:srgbClr val="0000FF"/>
              </a:solidFill>
            </a:endParaRPr>
          </a:p>
        </p:txBody>
      </p:sp>
      <p:sp>
        <p:nvSpPr>
          <p:cNvPr id="13351" name="文本框 49"/>
          <p:cNvSpPr txBox="1">
            <a:spLocks noChangeArrowheads="1"/>
          </p:cNvSpPr>
          <p:nvPr/>
        </p:nvSpPr>
        <p:spPr bwMode="auto">
          <a:xfrm>
            <a:off x="8863013" y="2767013"/>
            <a:ext cx="328612" cy="406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050" b="1">
                <a:solidFill>
                  <a:srgbClr val="0000FF"/>
                </a:solidFill>
              </a:rPr>
              <a:t>8</a:t>
            </a:r>
            <a:endParaRPr lang="zh-CN" altLang="en-US" sz="2050" b="1">
              <a:solidFill>
                <a:srgbClr val="0000FF"/>
              </a:solidFill>
            </a:endParaRPr>
          </a:p>
        </p:txBody>
      </p:sp>
      <p:sp>
        <p:nvSpPr>
          <p:cNvPr id="13352" name="文本框 50"/>
          <p:cNvSpPr txBox="1">
            <a:spLocks noChangeArrowheads="1"/>
          </p:cNvSpPr>
          <p:nvPr/>
        </p:nvSpPr>
        <p:spPr bwMode="auto">
          <a:xfrm>
            <a:off x="9336088" y="2767013"/>
            <a:ext cx="328612" cy="406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050" b="1">
                <a:solidFill>
                  <a:srgbClr val="0000FF"/>
                </a:solidFill>
              </a:rPr>
              <a:t>9</a:t>
            </a:r>
            <a:endParaRPr lang="zh-CN" altLang="en-US" sz="2050" b="1">
              <a:solidFill>
                <a:srgbClr val="0000FF"/>
              </a:solidFill>
            </a:endParaRPr>
          </a:p>
        </p:txBody>
      </p:sp>
      <p:sp>
        <p:nvSpPr>
          <p:cNvPr id="13353" name="文本框 51"/>
          <p:cNvSpPr txBox="1">
            <a:spLocks noChangeArrowheads="1"/>
          </p:cNvSpPr>
          <p:nvPr/>
        </p:nvSpPr>
        <p:spPr bwMode="auto">
          <a:xfrm>
            <a:off x="9717088" y="2767013"/>
            <a:ext cx="563562" cy="406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050" b="1">
                <a:solidFill>
                  <a:srgbClr val="0000FF"/>
                </a:solidFill>
              </a:rPr>
              <a:t>10</a:t>
            </a:r>
            <a:endParaRPr lang="zh-CN" altLang="en-US" sz="2050" b="1">
              <a:solidFill>
                <a:srgbClr val="0000FF"/>
              </a:solidFill>
            </a:endParaRPr>
          </a:p>
        </p:txBody>
      </p:sp>
      <p:sp>
        <p:nvSpPr>
          <p:cNvPr id="13354" name="文本框 52"/>
          <p:cNvSpPr txBox="1">
            <a:spLocks noChangeArrowheads="1"/>
          </p:cNvSpPr>
          <p:nvPr/>
        </p:nvSpPr>
        <p:spPr bwMode="auto">
          <a:xfrm>
            <a:off x="7872413" y="3122613"/>
            <a:ext cx="639762" cy="406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050" b="1">
                <a:solidFill>
                  <a:srgbClr val="0000FF"/>
                </a:solidFill>
              </a:rPr>
              <a:t>12</a:t>
            </a:r>
            <a:endParaRPr lang="zh-CN" altLang="en-US" sz="2050" b="1">
              <a:solidFill>
                <a:srgbClr val="0000FF"/>
              </a:solidFill>
            </a:endParaRPr>
          </a:p>
        </p:txBody>
      </p:sp>
      <p:sp>
        <p:nvSpPr>
          <p:cNvPr id="13355" name="文本框 53"/>
          <p:cNvSpPr txBox="1">
            <a:spLocks noChangeArrowheads="1"/>
          </p:cNvSpPr>
          <p:nvPr/>
        </p:nvSpPr>
        <p:spPr bwMode="auto">
          <a:xfrm>
            <a:off x="8339138" y="3122613"/>
            <a:ext cx="542925" cy="406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050" b="1">
                <a:solidFill>
                  <a:srgbClr val="0000FF"/>
                </a:solidFill>
              </a:rPr>
              <a:t>14</a:t>
            </a:r>
            <a:endParaRPr lang="zh-CN" altLang="en-US" sz="2050" b="1">
              <a:solidFill>
                <a:srgbClr val="0000FF"/>
              </a:solidFill>
            </a:endParaRPr>
          </a:p>
        </p:txBody>
      </p:sp>
      <p:sp>
        <p:nvSpPr>
          <p:cNvPr id="13356" name="文本框 54"/>
          <p:cNvSpPr txBox="1">
            <a:spLocks noChangeArrowheads="1"/>
          </p:cNvSpPr>
          <p:nvPr/>
        </p:nvSpPr>
        <p:spPr bwMode="auto">
          <a:xfrm>
            <a:off x="8804275" y="3122613"/>
            <a:ext cx="666750" cy="406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050" b="1">
                <a:solidFill>
                  <a:srgbClr val="0000FF"/>
                </a:solidFill>
              </a:rPr>
              <a:t>15</a:t>
            </a:r>
            <a:endParaRPr lang="zh-CN" altLang="en-US" sz="2050" b="1">
              <a:solidFill>
                <a:srgbClr val="0000FF"/>
              </a:solidFill>
            </a:endParaRPr>
          </a:p>
        </p:txBody>
      </p:sp>
      <p:sp>
        <p:nvSpPr>
          <p:cNvPr id="13357" name="文本框 55"/>
          <p:cNvSpPr txBox="1">
            <a:spLocks noChangeArrowheads="1"/>
          </p:cNvSpPr>
          <p:nvPr/>
        </p:nvSpPr>
        <p:spPr bwMode="auto">
          <a:xfrm>
            <a:off x="9271000" y="3122613"/>
            <a:ext cx="642938" cy="406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050" b="1">
                <a:solidFill>
                  <a:srgbClr val="0000FF"/>
                </a:solidFill>
              </a:rPr>
              <a:t>16</a:t>
            </a:r>
            <a:endParaRPr lang="zh-CN" altLang="en-US" sz="2050" b="1">
              <a:solidFill>
                <a:srgbClr val="0000FF"/>
              </a:solidFill>
            </a:endParaRPr>
          </a:p>
        </p:txBody>
      </p:sp>
      <p:sp>
        <p:nvSpPr>
          <p:cNvPr id="13358" name="文本框 56"/>
          <p:cNvSpPr txBox="1">
            <a:spLocks noChangeArrowheads="1"/>
          </p:cNvSpPr>
          <p:nvPr/>
        </p:nvSpPr>
        <p:spPr bwMode="auto">
          <a:xfrm>
            <a:off x="9736138" y="3122613"/>
            <a:ext cx="619125" cy="406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050" b="1">
                <a:solidFill>
                  <a:srgbClr val="0000FF"/>
                </a:solidFill>
              </a:rPr>
              <a:t>18</a:t>
            </a:r>
            <a:endParaRPr lang="zh-CN" altLang="en-US" sz="2050" b="1">
              <a:solidFill>
                <a:srgbClr val="0000FF"/>
              </a:solidFill>
            </a:endParaRPr>
          </a:p>
        </p:txBody>
      </p:sp>
      <p:sp>
        <p:nvSpPr>
          <p:cNvPr id="14372" name="文本框 22"/>
          <p:cNvSpPr txBox="1">
            <a:spLocks noChangeArrowheads="1"/>
          </p:cNvSpPr>
          <p:nvPr/>
        </p:nvSpPr>
        <p:spPr bwMode="auto">
          <a:xfrm>
            <a:off x="2365375" y="1133475"/>
            <a:ext cx="3730625" cy="60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找出</a:t>
            </a:r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～</a:t>
            </a:r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20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各数的因数。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4373" name="Picture 93" descr="P44教师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471025" y="668338"/>
            <a:ext cx="1320800" cy="1474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374" name="Group 94"/>
          <p:cNvGrpSpPr/>
          <p:nvPr/>
        </p:nvGrpSpPr>
        <p:grpSpPr bwMode="auto">
          <a:xfrm>
            <a:off x="6243638" y="977900"/>
            <a:ext cx="3227387" cy="977900"/>
            <a:chOff x="2971" y="999"/>
            <a:chExt cx="1865" cy="556"/>
          </a:xfrm>
        </p:grpSpPr>
        <p:sp>
          <p:nvSpPr>
            <p:cNvPr id="14375" name="AutoShape 27"/>
            <p:cNvSpPr>
              <a:spLocks noChangeArrowheads="1"/>
            </p:cNvSpPr>
            <p:nvPr/>
          </p:nvSpPr>
          <p:spPr bwMode="auto">
            <a:xfrm>
              <a:off x="2971" y="1026"/>
              <a:ext cx="1756" cy="499"/>
            </a:xfrm>
            <a:prstGeom prst="wedgeRoundRectCallout">
              <a:avLst>
                <a:gd name="adj1" fmla="val 58657"/>
                <a:gd name="adj2" fmla="val -3106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>
                <a:lnSpc>
                  <a:spcPct val="120000"/>
                </a:lnSpc>
                <a:buFont typeface="Arial" panose="020B0604020202020204" pitchFamily="34" charset="0"/>
                <a:buNone/>
              </a:pPr>
              <a:endParaRPr lang="zh-CN" altLang="en-US" sz="100" b="1">
                <a:solidFill>
                  <a:srgbClr val="66CCFF"/>
                </a:solidFill>
              </a:endParaRPr>
            </a:p>
          </p:txBody>
        </p:sp>
        <p:sp>
          <p:nvSpPr>
            <p:cNvPr id="14376" name="文本框 22"/>
            <p:cNvSpPr txBox="1">
              <a:spLocks noChangeArrowheads="1"/>
            </p:cNvSpPr>
            <p:nvPr/>
          </p:nvSpPr>
          <p:spPr bwMode="auto">
            <a:xfrm>
              <a:off x="3017" y="999"/>
              <a:ext cx="1819" cy="5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2400" b="1">
                  <a:latin typeface="宋体" panose="02010600030101010101" pitchFamily="2" charset="-122"/>
                </a:rPr>
                <a:t>观察它们因数的个数，你发现了什么？</a:t>
              </a:r>
              <a:endParaRPr lang="zh-CN" altLang="en-US" sz="2400" b="1">
                <a:latin typeface="宋体" panose="02010600030101010101" pitchFamily="2" charset="-122"/>
              </a:endParaRPr>
            </a:p>
          </p:txBody>
        </p:sp>
      </p:grpSp>
      <p:pic>
        <p:nvPicPr>
          <p:cNvPr id="7265" name="Picture 16" descr="女天使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829425" y="5305425"/>
            <a:ext cx="1560513" cy="1309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Group 99"/>
          <p:cNvGrpSpPr/>
          <p:nvPr/>
        </p:nvGrpSpPr>
        <p:grpSpPr bwMode="auto">
          <a:xfrm>
            <a:off x="3009900" y="5632450"/>
            <a:ext cx="3721100" cy="533400"/>
            <a:chOff x="1093" y="3692"/>
            <a:chExt cx="2021" cy="329"/>
          </a:xfrm>
        </p:grpSpPr>
        <p:sp>
          <p:nvSpPr>
            <p:cNvPr id="13366" name="AutoShape 27"/>
            <p:cNvSpPr>
              <a:spLocks noChangeArrowheads="1"/>
            </p:cNvSpPr>
            <p:nvPr/>
          </p:nvSpPr>
          <p:spPr bwMode="auto">
            <a:xfrm>
              <a:off x="1111" y="3702"/>
              <a:ext cx="1860" cy="305"/>
            </a:xfrm>
            <a:prstGeom prst="wedgeRoundRectCallout">
              <a:avLst>
                <a:gd name="adj1" fmla="val 57528"/>
                <a:gd name="adj2" fmla="val -7287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 algn="just">
                <a:buFont typeface="Arial" panose="020B0604020202020204" pitchFamily="34" charset="0"/>
                <a:buNone/>
                <a:defRPr/>
              </a:pPr>
              <a:endParaRPr lang="en-US" altLang="zh-CN" sz="2050" b="1">
                <a:solidFill>
                  <a:srgbClr val="1C1C1C"/>
                </a:solidFill>
              </a:endParaRPr>
            </a:p>
            <a:p>
              <a:pPr>
                <a:buFont typeface="Arial" panose="020B0604020202020204" pitchFamily="34" charset="0"/>
                <a:buNone/>
                <a:defRPr/>
              </a:pPr>
              <a:endParaRPr lang="en-US" altLang="zh-CN" sz="2050" b="1"/>
            </a:p>
          </p:txBody>
        </p:sp>
        <p:sp>
          <p:nvSpPr>
            <p:cNvPr id="14380" name="文本框 22"/>
            <p:cNvSpPr txBox="1">
              <a:spLocks noChangeArrowheads="1"/>
            </p:cNvSpPr>
            <p:nvPr/>
          </p:nvSpPr>
          <p:spPr bwMode="auto">
            <a:xfrm>
              <a:off x="1093" y="3692"/>
              <a:ext cx="2021" cy="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en-US" altLang="zh-CN" sz="24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1</a:t>
              </a:r>
              <a:r>
                <a:rPr lang="zh-CN" altLang="en-US" sz="24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不是质数，也不是合数</a:t>
              </a:r>
              <a:r>
                <a:rPr lang="zh-CN" altLang="en-US" sz="2000" b="1">
                  <a:solidFill>
                    <a:srgbClr val="FF0000"/>
                  </a:solidFill>
                  <a:latin typeface="楷体_GB2312"/>
                  <a:ea typeface="楷体_GB2312"/>
                  <a:cs typeface="楷体_GB2312"/>
                </a:rPr>
                <a:t>。</a:t>
              </a:r>
              <a:endParaRPr lang="zh-CN" altLang="en-US" sz="20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endParaRPr>
            </a:p>
          </p:txBody>
        </p:sp>
      </p:grpSp>
      <p:sp>
        <p:nvSpPr>
          <p:cNvPr id="14381" name="标题 1"/>
          <p:cNvSpPr>
            <a:spLocks noGrp="1" noChangeArrowheads="1"/>
          </p:cNvSpPr>
          <p:nvPr/>
        </p:nvSpPr>
        <p:spPr bwMode="auto">
          <a:xfrm>
            <a:off x="376238" y="376238"/>
            <a:ext cx="3097212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931" tIns="61466" rIns="122931" bIns="61466" anchor="ctr"/>
          <a:lstStyle/>
          <a:p>
            <a:r>
              <a:rPr lang="zh-CN" altLang="en-US" sz="3200" b="1">
                <a:solidFill>
                  <a:srgbClr val="875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二、例题讲解</a:t>
            </a:r>
            <a:endParaRPr lang="zh-CN" altLang="en-US" sz="3200" b="1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5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26"/>
          <p:cNvGrpSpPr/>
          <p:nvPr/>
        </p:nvGrpSpPr>
        <p:grpSpPr bwMode="auto">
          <a:xfrm>
            <a:off x="3211513" y="709613"/>
            <a:ext cx="5540375" cy="4121150"/>
            <a:chOff x="1109" y="991"/>
            <a:chExt cx="3408" cy="2535"/>
          </a:xfrm>
        </p:grpSpPr>
        <p:pic>
          <p:nvPicPr>
            <p:cNvPr id="16386" name="图片 3"/>
            <p:cNvPicPr>
              <a:picLocks noChangeAspect="1" noChangeArrowheads="1"/>
            </p:cNvPicPr>
            <p:nvPr/>
          </p:nvPicPr>
          <p:blipFill>
            <a:blip r:embed="rId1" cstate="email"/>
            <a:srcRect b="2000"/>
            <a:stretch>
              <a:fillRect/>
            </a:stretch>
          </p:blipFill>
          <p:spPr bwMode="auto">
            <a:xfrm>
              <a:off x="1203" y="1338"/>
              <a:ext cx="3219" cy="2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387" name="文本框 22"/>
            <p:cNvSpPr txBox="1">
              <a:spLocks noChangeArrowheads="1"/>
            </p:cNvSpPr>
            <p:nvPr/>
          </p:nvSpPr>
          <p:spPr bwMode="auto">
            <a:xfrm>
              <a:off x="1109" y="991"/>
              <a:ext cx="3408" cy="3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2400" b="1">
                  <a:latin typeface="宋体" panose="02010600030101010101" pitchFamily="2" charset="-122"/>
                  <a:ea typeface="宋体" panose="02010600030101010101" pitchFamily="2" charset="-122"/>
                </a:rPr>
                <a:t>找出</a:t>
              </a:r>
              <a:r>
                <a:rPr lang="en-US" altLang="zh-CN" sz="2400" b="1">
                  <a:latin typeface="宋体" panose="02010600030101010101" pitchFamily="2" charset="-122"/>
                  <a:ea typeface="宋体" panose="02010600030101010101" pitchFamily="2" charset="-122"/>
                </a:rPr>
                <a:t>100</a:t>
              </a:r>
              <a:r>
                <a:rPr lang="zh-CN" altLang="en-US" sz="2400" b="1">
                  <a:latin typeface="宋体" panose="02010600030101010101" pitchFamily="2" charset="-122"/>
                  <a:ea typeface="宋体" panose="02010600030101010101" pitchFamily="2" charset="-122"/>
                </a:rPr>
                <a:t>以内的质数，做一个质数表。</a:t>
              </a:r>
              <a:endParaRPr lang="zh-CN" altLang="en-US" sz="24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cxnSp>
        <p:nvCxnSpPr>
          <p:cNvPr id="2" name="直接连接符 1"/>
          <p:cNvCxnSpPr>
            <a:cxnSpLocks noChangeShapeType="1"/>
          </p:cNvCxnSpPr>
          <p:nvPr/>
        </p:nvCxnSpPr>
        <p:spPr bwMode="auto">
          <a:xfrm>
            <a:off x="3368675" y="1308100"/>
            <a:ext cx="514350" cy="366713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" name="直接连接符 21"/>
          <p:cNvCxnSpPr>
            <a:cxnSpLocks noChangeShapeType="1"/>
          </p:cNvCxnSpPr>
          <p:nvPr/>
        </p:nvCxnSpPr>
        <p:spPr bwMode="auto">
          <a:xfrm>
            <a:off x="4916488" y="1319213"/>
            <a:ext cx="515937" cy="366712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" name="直接连接符 22"/>
          <p:cNvCxnSpPr>
            <a:cxnSpLocks noChangeShapeType="1"/>
          </p:cNvCxnSpPr>
          <p:nvPr/>
        </p:nvCxnSpPr>
        <p:spPr bwMode="auto">
          <a:xfrm>
            <a:off x="5957888" y="1300163"/>
            <a:ext cx="514350" cy="36512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4" name="直接连接符 23"/>
          <p:cNvCxnSpPr>
            <a:cxnSpLocks noChangeShapeType="1"/>
          </p:cNvCxnSpPr>
          <p:nvPr/>
        </p:nvCxnSpPr>
        <p:spPr bwMode="auto">
          <a:xfrm>
            <a:off x="6996113" y="1300163"/>
            <a:ext cx="514350" cy="36512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" name="直接连接符 24"/>
          <p:cNvCxnSpPr>
            <a:cxnSpLocks noChangeShapeType="1"/>
          </p:cNvCxnSpPr>
          <p:nvPr/>
        </p:nvCxnSpPr>
        <p:spPr bwMode="auto">
          <a:xfrm>
            <a:off x="8054975" y="1335088"/>
            <a:ext cx="515938" cy="36512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" name="直接连接符 25"/>
          <p:cNvCxnSpPr>
            <a:cxnSpLocks noChangeShapeType="1"/>
          </p:cNvCxnSpPr>
          <p:nvPr/>
        </p:nvCxnSpPr>
        <p:spPr bwMode="auto">
          <a:xfrm>
            <a:off x="3917950" y="1676400"/>
            <a:ext cx="514350" cy="36512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" name="直接连接符 26"/>
          <p:cNvCxnSpPr>
            <a:cxnSpLocks noChangeShapeType="1"/>
          </p:cNvCxnSpPr>
          <p:nvPr/>
        </p:nvCxnSpPr>
        <p:spPr bwMode="auto">
          <a:xfrm>
            <a:off x="4926013" y="1663700"/>
            <a:ext cx="515937" cy="366713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8" name="直接连接符 27"/>
          <p:cNvCxnSpPr>
            <a:cxnSpLocks noChangeShapeType="1"/>
          </p:cNvCxnSpPr>
          <p:nvPr/>
        </p:nvCxnSpPr>
        <p:spPr bwMode="auto">
          <a:xfrm>
            <a:off x="5949950" y="1663700"/>
            <a:ext cx="515938" cy="366713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" name="直接连接符 28"/>
          <p:cNvCxnSpPr>
            <a:cxnSpLocks noChangeShapeType="1"/>
          </p:cNvCxnSpPr>
          <p:nvPr/>
        </p:nvCxnSpPr>
        <p:spPr bwMode="auto">
          <a:xfrm>
            <a:off x="6996113" y="1646238"/>
            <a:ext cx="514350" cy="366712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" name="直接连接符 29"/>
          <p:cNvCxnSpPr>
            <a:cxnSpLocks noChangeShapeType="1"/>
          </p:cNvCxnSpPr>
          <p:nvPr/>
        </p:nvCxnSpPr>
        <p:spPr bwMode="auto">
          <a:xfrm>
            <a:off x="8040688" y="1684338"/>
            <a:ext cx="515937" cy="36512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" name="直接连接符 30"/>
          <p:cNvCxnSpPr>
            <a:cxnSpLocks noChangeShapeType="1"/>
          </p:cNvCxnSpPr>
          <p:nvPr/>
        </p:nvCxnSpPr>
        <p:spPr bwMode="auto">
          <a:xfrm>
            <a:off x="3902075" y="2030413"/>
            <a:ext cx="515938" cy="36512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2" name="直接连接符 31"/>
          <p:cNvCxnSpPr>
            <a:cxnSpLocks noChangeShapeType="1"/>
          </p:cNvCxnSpPr>
          <p:nvPr/>
        </p:nvCxnSpPr>
        <p:spPr bwMode="auto">
          <a:xfrm>
            <a:off x="4926013" y="2030413"/>
            <a:ext cx="515937" cy="36512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" name="直接连接符 32"/>
          <p:cNvCxnSpPr>
            <a:cxnSpLocks noChangeShapeType="1"/>
          </p:cNvCxnSpPr>
          <p:nvPr/>
        </p:nvCxnSpPr>
        <p:spPr bwMode="auto">
          <a:xfrm>
            <a:off x="5949950" y="2030413"/>
            <a:ext cx="515938" cy="36512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" name="直接连接符 33"/>
          <p:cNvCxnSpPr>
            <a:cxnSpLocks noChangeShapeType="1"/>
          </p:cNvCxnSpPr>
          <p:nvPr/>
        </p:nvCxnSpPr>
        <p:spPr bwMode="auto">
          <a:xfrm>
            <a:off x="6975475" y="2030413"/>
            <a:ext cx="514350" cy="36512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5" name="直接连接符 34"/>
          <p:cNvCxnSpPr>
            <a:cxnSpLocks noChangeShapeType="1"/>
          </p:cNvCxnSpPr>
          <p:nvPr/>
        </p:nvCxnSpPr>
        <p:spPr bwMode="auto">
          <a:xfrm>
            <a:off x="8072438" y="2030413"/>
            <a:ext cx="514350" cy="36512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6" name="直接连接符 35"/>
          <p:cNvCxnSpPr>
            <a:cxnSpLocks noChangeShapeType="1"/>
          </p:cNvCxnSpPr>
          <p:nvPr/>
        </p:nvCxnSpPr>
        <p:spPr bwMode="auto">
          <a:xfrm>
            <a:off x="3913188" y="2349500"/>
            <a:ext cx="514350" cy="36512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7" name="直接连接符 36"/>
          <p:cNvCxnSpPr>
            <a:cxnSpLocks noChangeShapeType="1"/>
          </p:cNvCxnSpPr>
          <p:nvPr/>
        </p:nvCxnSpPr>
        <p:spPr bwMode="auto">
          <a:xfrm>
            <a:off x="4956175" y="2365375"/>
            <a:ext cx="514350" cy="36512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8" name="直接连接符 37"/>
          <p:cNvCxnSpPr>
            <a:cxnSpLocks noChangeShapeType="1"/>
          </p:cNvCxnSpPr>
          <p:nvPr/>
        </p:nvCxnSpPr>
        <p:spPr bwMode="auto">
          <a:xfrm>
            <a:off x="5964238" y="2365375"/>
            <a:ext cx="514350" cy="36512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9" name="直接连接符 38"/>
          <p:cNvCxnSpPr>
            <a:cxnSpLocks noChangeShapeType="1"/>
          </p:cNvCxnSpPr>
          <p:nvPr/>
        </p:nvCxnSpPr>
        <p:spPr bwMode="auto">
          <a:xfrm>
            <a:off x="6958013" y="2344738"/>
            <a:ext cx="515937" cy="366712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0" name="直接连接符 39"/>
          <p:cNvCxnSpPr>
            <a:cxnSpLocks noChangeShapeType="1"/>
          </p:cNvCxnSpPr>
          <p:nvPr/>
        </p:nvCxnSpPr>
        <p:spPr bwMode="auto">
          <a:xfrm>
            <a:off x="8040688" y="2365375"/>
            <a:ext cx="515937" cy="36512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1" name="直接连接符 40"/>
          <p:cNvCxnSpPr>
            <a:cxnSpLocks noChangeShapeType="1"/>
          </p:cNvCxnSpPr>
          <p:nvPr/>
        </p:nvCxnSpPr>
        <p:spPr bwMode="auto">
          <a:xfrm>
            <a:off x="3881438" y="2708275"/>
            <a:ext cx="515937" cy="36512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2" name="直接连接符 41"/>
          <p:cNvCxnSpPr>
            <a:cxnSpLocks noChangeShapeType="1"/>
          </p:cNvCxnSpPr>
          <p:nvPr/>
        </p:nvCxnSpPr>
        <p:spPr bwMode="auto">
          <a:xfrm>
            <a:off x="4941888" y="2741613"/>
            <a:ext cx="514350" cy="366712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3" name="直接连接符 42"/>
          <p:cNvCxnSpPr>
            <a:cxnSpLocks noChangeShapeType="1"/>
          </p:cNvCxnSpPr>
          <p:nvPr/>
        </p:nvCxnSpPr>
        <p:spPr bwMode="auto">
          <a:xfrm>
            <a:off x="5949950" y="2708275"/>
            <a:ext cx="515938" cy="36512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4" name="直接连接符 43"/>
          <p:cNvCxnSpPr>
            <a:cxnSpLocks noChangeShapeType="1"/>
          </p:cNvCxnSpPr>
          <p:nvPr/>
        </p:nvCxnSpPr>
        <p:spPr bwMode="auto">
          <a:xfrm>
            <a:off x="8054975" y="2708275"/>
            <a:ext cx="515938" cy="36512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5" name="直接连接符 44"/>
          <p:cNvCxnSpPr>
            <a:cxnSpLocks noChangeShapeType="1"/>
          </p:cNvCxnSpPr>
          <p:nvPr/>
        </p:nvCxnSpPr>
        <p:spPr bwMode="auto">
          <a:xfrm>
            <a:off x="3881438" y="3081338"/>
            <a:ext cx="515937" cy="366712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6" name="直接连接符 45"/>
          <p:cNvCxnSpPr>
            <a:cxnSpLocks noChangeShapeType="1"/>
          </p:cNvCxnSpPr>
          <p:nvPr/>
        </p:nvCxnSpPr>
        <p:spPr bwMode="auto">
          <a:xfrm>
            <a:off x="4941888" y="3055938"/>
            <a:ext cx="514350" cy="36512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" name="直接连接符 46"/>
          <p:cNvCxnSpPr>
            <a:cxnSpLocks noChangeShapeType="1"/>
          </p:cNvCxnSpPr>
          <p:nvPr/>
        </p:nvCxnSpPr>
        <p:spPr bwMode="auto">
          <a:xfrm>
            <a:off x="5967413" y="3073400"/>
            <a:ext cx="514350" cy="36512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8" name="直接连接符 47"/>
          <p:cNvCxnSpPr>
            <a:cxnSpLocks noChangeShapeType="1"/>
          </p:cNvCxnSpPr>
          <p:nvPr/>
        </p:nvCxnSpPr>
        <p:spPr bwMode="auto">
          <a:xfrm>
            <a:off x="7011988" y="3082925"/>
            <a:ext cx="514350" cy="36512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" name="直接连接符 48"/>
          <p:cNvCxnSpPr>
            <a:cxnSpLocks noChangeShapeType="1"/>
          </p:cNvCxnSpPr>
          <p:nvPr/>
        </p:nvCxnSpPr>
        <p:spPr bwMode="auto">
          <a:xfrm>
            <a:off x="7029450" y="2722563"/>
            <a:ext cx="515938" cy="36512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0" name="直接连接符 49"/>
          <p:cNvCxnSpPr>
            <a:cxnSpLocks noChangeShapeType="1"/>
          </p:cNvCxnSpPr>
          <p:nvPr/>
        </p:nvCxnSpPr>
        <p:spPr bwMode="auto">
          <a:xfrm>
            <a:off x="8054975" y="3044825"/>
            <a:ext cx="515938" cy="36512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" name="直接连接符 50"/>
          <p:cNvCxnSpPr>
            <a:cxnSpLocks noChangeShapeType="1"/>
          </p:cNvCxnSpPr>
          <p:nvPr/>
        </p:nvCxnSpPr>
        <p:spPr bwMode="auto">
          <a:xfrm>
            <a:off x="3878263" y="3375025"/>
            <a:ext cx="515937" cy="36512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2" name="直接连接符 51"/>
          <p:cNvCxnSpPr>
            <a:cxnSpLocks noChangeShapeType="1"/>
          </p:cNvCxnSpPr>
          <p:nvPr/>
        </p:nvCxnSpPr>
        <p:spPr bwMode="auto">
          <a:xfrm>
            <a:off x="4903788" y="3427413"/>
            <a:ext cx="515937" cy="366712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3" name="直接连接符 52"/>
          <p:cNvCxnSpPr>
            <a:cxnSpLocks noChangeShapeType="1"/>
          </p:cNvCxnSpPr>
          <p:nvPr/>
        </p:nvCxnSpPr>
        <p:spPr bwMode="auto">
          <a:xfrm>
            <a:off x="5946775" y="3409950"/>
            <a:ext cx="515938" cy="36512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4" name="直接连接符 53"/>
          <p:cNvCxnSpPr>
            <a:cxnSpLocks noChangeShapeType="1"/>
          </p:cNvCxnSpPr>
          <p:nvPr/>
        </p:nvCxnSpPr>
        <p:spPr bwMode="auto">
          <a:xfrm>
            <a:off x="6975475" y="3427413"/>
            <a:ext cx="514350" cy="366712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5" name="直接连接符 54"/>
          <p:cNvCxnSpPr>
            <a:cxnSpLocks noChangeShapeType="1"/>
          </p:cNvCxnSpPr>
          <p:nvPr/>
        </p:nvCxnSpPr>
        <p:spPr bwMode="auto">
          <a:xfrm>
            <a:off x="8035925" y="3409950"/>
            <a:ext cx="515938" cy="36512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6" name="直接连接符 55"/>
          <p:cNvCxnSpPr>
            <a:cxnSpLocks noChangeShapeType="1"/>
          </p:cNvCxnSpPr>
          <p:nvPr/>
        </p:nvCxnSpPr>
        <p:spPr bwMode="auto">
          <a:xfrm>
            <a:off x="3897313" y="3736975"/>
            <a:ext cx="514350" cy="36512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7" name="直接连接符 56"/>
          <p:cNvCxnSpPr>
            <a:cxnSpLocks noChangeShapeType="1"/>
          </p:cNvCxnSpPr>
          <p:nvPr/>
        </p:nvCxnSpPr>
        <p:spPr bwMode="auto">
          <a:xfrm>
            <a:off x="4922838" y="3790950"/>
            <a:ext cx="514350" cy="36512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8" name="直接连接符 57"/>
          <p:cNvCxnSpPr>
            <a:cxnSpLocks noChangeShapeType="1"/>
          </p:cNvCxnSpPr>
          <p:nvPr/>
        </p:nvCxnSpPr>
        <p:spPr bwMode="auto">
          <a:xfrm>
            <a:off x="5967413" y="3771900"/>
            <a:ext cx="514350" cy="366713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9" name="直接连接符 58"/>
          <p:cNvCxnSpPr>
            <a:cxnSpLocks noChangeShapeType="1"/>
          </p:cNvCxnSpPr>
          <p:nvPr/>
        </p:nvCxnSpPr>
        <p:spPr bwMode="auto">
          <a:xfrm>
            <a:off x="6994525" y="3790950"/>
            <a:ext cx="514350" cy="36512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0" name="直接连接符 59"/>
          <p:cNvCxnSpPr>
            <a:cxnSpLocks noChangeShapeType="1"/>
          </p:cNvCxnSpPr>
          <p:nvPr/>
        </p:nvCxnSpPr>
        <p:spPr bwMode="auto">
          <a:xfrm>
            <a:off x="8054975" y="3771900"/>
            <a:ext cx="515938" cy="366713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" name="直接连接符 60"/>
          <p:cNvCxnSpPr>
            <a:cxnSpLocks noChangeShapeType="1"/>
          </p:cNvCxnSpPr>
          <p:nvPr/>
        </p:nvCxnSpPr>
        <p:spPr bwMode="auto">
          <a:xfrm>
            <a:off x="3908425" y="4059238"/>
            <a:ext cx="515938" cy="36512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2" name="直接连接符 61"/>
          <p:cNvCxnSpPr>
            <a:cxnSpLocks noChangeShapeType="1"/>
          </p:cNvCxnSpPr>
          <p:nvPr/>
        </p:nvCxnSpPr>
        <p:spPr bwMode="auto">
          <a:xfrm>
            <a:off x="4935538" y="4111625"/>
            <a:ext cx="514350" cy="366713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3" name="直接连接符 62"/>
          <p:cNvCxnSpPr>
            <a:cxnSpLocks noChangeShapeType="1"/>
          </p:cNvCxnSpPr>
          <p:nvPr/>
        </p:nvCxnSpPr>
        <p:spPr bwMode="auto">
          <a:xfrm>
            <a:off x="5980113" y="4095750"/>
            <a:ext cx="512762" cy="366713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4" name="直接连接符 63"/>
          <p:cNvCxnSpPr>
            <a:cxnSpLocks noChangeShapeType="1"/>
          </p:cNvCxnSpPr>
          <p:nvPr/>
        </p:nvCxnSpPr>
        <p:spPr bwMode="auto">
          <a:xfrm>
            <a:off x="7007225" y="4111625"/>
            <a:ext cx="515938" cy="366713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5" name="直接连接符 64"/>
          <p:cNvCxnSpPr>
            <a:cxnSpLocks noChangeShapeType="1"/>
          </p:cNvCxnSpPr>
          <p:nvPr/>
        </p:nvCxnSpPr>
        <p:spPr bwMode="auto">
          <a:xfrm>
            <a:off x="8069263" y="4095750"/>
            <a:ext cx="512762" cy="366713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6" name="直接连接符 65"/>
          <p:cNvCxnSpPr>
            <a:cxnSpLocks noChangeShapeType="1"/>
          </p:cNvCxnSpPr>
          <p:nvPr/>
        </p:nvCxnSpPr>
        <p:spPr bwMode="auto">
          <a:xfrm>
            <a:off x="3929063" y="4421188"/>
            <a:ext cx="514350" cy="36512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7" name="直接连接符 66"/>
          <p:cNvCxnSpPr>
            <a:cxnSpLocks noChangeShapeType="1"/>
          </p:cNvCxnSpPr>
          <p:nvPr/>
        </p:nvCxnSpPr>
        <p:spPr bwMode="auto">
          <a:xfrm>
            <a:off x="4954588" y="4475163"/>
            <a:ext cx="514350" cy="36512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8" name="直接连接符 67"/>
          <p:cNvCxnSpPr>
            <a:cxnSpLocks noChangeShapeType="1"/>
          </p:cNvCxnSpPr>
          <p:nvPr/>
        </p:nvCxnSpPr>
        <p:spPr bwMode="auto">
          <a:xfrm>
            <a:off x="5997575" y="4459288"/>
            <a:ext cx="515938" cy="36512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9" name="直接连接符 68"/>
          <p:cNvCxnSpPr>
            <a:cxnSpLocks noChangeShapeType="1"/>
          </p:cNvCxnSpPr>
          <p:nvPr/>
        </p:nvCxnSpPr>
        <p:spPr bwMode="auto">
          <a:xfrm>
            <a:off x="7026275" y="4475163"/>
            <a:ext cx="515938" cy="36512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0" name="直接连接符 69"/>
          <p:cNvCxnSpPr>
            <a:cxnSpLocks noChangeShapeType="1"/>
          </p:cNvCxnSpPr>
          <p:nvPr/>
        </p:nvCxnSpPr>
        <p:spPr bwMode="auto">
          <a:xfrm>
            <a:off x="8086725" y="4459288"/>
            <a:ext cx="514350" cy="36512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" name="直接连接符 70"/>
          <p:cNvCxnSpPr>
            <a:cxnSpLocks noChangeShapeType="1"/>
          </p:cNvCxnSpPr>
          <p:nvPr/>
        </p:nvCxnSpPr>
        <p:spPr bwMode="auto">
          <a:xfrm>
            <a:off x="7546975" y="1319213"/>
            <a:ext cx="515938" cy="366712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2" name="直接连接符 71"/>
          <p:cNvCxnSpPr>
            <a:cxnSpLocks noChangeShapeType="1"/>
          </p:cNvCxnSpPr>
          <p:nvPr/>
        </p:nvCxnSpPr>
        <p:spPr bwMode="auto">
          <a:xfrm>
            <a:off x="5446713" y="1684338"/>
            <a:ext cx="515937" cy="36512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3" name="直接连接符 72"/>
          <p:cNvCxnSpPr>
            <a:cxnSpLocks noChangeShapeType="1"/>
          </p:cNvCxnSpPr>
          <p:nvPr/>
        </p:nvCxnSpPr>
        <p:spPr bwMode="auto">
          <a:xfrm>
            <a:off x="3362325" y="2047875"/>
            <a:ext cx="515938" cy="36512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6" name="直接连接符 75"/>
          <p:cNvCxnSpPr>
            <a:cxnSpLocks noChangeShapeType="1"/>
          </p:cNvCxnSpPr>
          <p:nvPr/>
        </p:nvCxnSpPr>
        <p:spPr bwMode="auto">
          <a:xfrm>
            <a:off x="6469063" y="2030413"/>
            <a:ext cx="515937" cy="36512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7" name="直接连接符 76"/>
          <p:cNvCxnSpPr>
            <a:cxnSpLocks noChangeShapeType="1"/>
          </p:cNvCxnSpPr>
          <p:nvPr/>
        </p:nvCxnSpPr>
        <p:spPr bwMode="auto">
          <a:xfrm>
            <a:off x="4379913" y="2366963"/>
            <a:ext cx="514350" cy="36512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8" name="直接连接符 77"/>
          <p:cNvCxnSpPr>
            <a:cxnSpLocks noChangeShapeType="1"/>
          </p:cNvCxnSpPr>
          <p:nvPr/>
        </p:nvCxnSpPr>
        <p:spPr bwMode="auto">
          <a:xfrm>
            <a:off x="7531100" y="2365375"/>
            <a:ext cx="514350" cy="36512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9" name="直接连接符 78"/>
          <p:cNvCxnSpPr>
            <a:cxnSpLocks noChangeShapeType="1"/>
          </p:cNvCxnSpPr>
          <p:nvPr/>
        </p:nvCxnSpPr>
        <p:spPr bwMode="auto">
          <a:xfrm>
            <a:off x="5429250" y="2690813"/>
            <a:ext cx="514350" cy="36512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0" name="直接连接符 79"/>
          <p:cNvCxnSpPr>
            <a:cxnSpLocks noChangeShapeType="1"/>
          </p:cNvCxnSpPr>
          <p:nvPr/>
        </p:nvCxnSpPr>
        <p:spPr bwMode="auto">
          <a:xfrm>
            <a:off x="3357563" y="3063875"/>
            <a:ext cx="515937" cy="36512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1" name="直接连接符 80"/>
          <p:cNvCxnSpPr>
            <a:cxnSpLocks noChangeShapeType="1"/>
          </p:cNvCxnSpPr>
          <p:nvPr/>
        </p:nvCxnSpPr>
        <p:spPr bwMode="auto">
          <a:xfrm>
            <a:off x="6413500" y="3044825"/>
            <a:ext cx="515938" cy="36512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2" name="直接连接符 81"/>
          <p:cNvCxnSpPr>
            <a:cxnSpLocks noChangeShapeType="1"/>
          </p:cNvCxnSpPr>
          <p:nvPr/>
        </p:nvCxnSpPr>
        <p:spPr bwMode="auto">
          <a:xfrm>
            <a:off x="4400550" y="3406775"/>
            <a:ext cx="512763" cy="36512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3" name="直接连接符 82"/>
          <p:cNvCxnSpPr>
            <a:cxnSpLocks noChangeShapeType="1"/>
          </p:cNvCxnSpPr>
          <p:nvPr/>
        </p:nvCxnSpPr>
        <p:spPr bwMode="auto">
          <a:xfrm>
            <a:off x="7459663" y="3371850"/>
            <a:ext cx="512762" cy="363538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4" name="直接连接符 83"/>
          <p:cNvCxnSpPr>
            <a:cxnSpLocks noChangeShapeType="1"/>
          </p:cNvCxnSpPr>
          <p:nvPr/>
        </p:nvCxnSpPr>
        <p:spPr bwMode="auto">
          <a:xfrm>
            <a:off x="5462588" y="3841750"/>
            <a:ext cx="514350" cy="366713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5" name="直接连接符 84"/>
          <p:cNvCxnSpPr>
            <a:cxnSpLocks noChangeShapeType="1"/>
          </p:cNvCxnSpPr>
          <p:nvPr/>
        </p:nvCxnSpPr>
        <p:spPr bwMode="auto">
          <a:xfrm>
            <a:off x="3392488" y="4098925"/>
            <a:ext cx="514350" cy="366713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6" name="直接连接符 85"/>
          <p:cNvCxnSpPr>
            <a:cxnSpLocks noChangeShapeType="1"/>
          </p:cNvCxnSpPr>
          <p:nvPr/>
        </p:nvCxnSpPr>
        <p:spPr bwMode="auto">
          <a:xfrm>
            <a:off x="6450013" y="4095750"/>
            <a:ext cx="514350" cy="366713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7" name="直接连接符 86"/>
          <p:cNvCxnSpPr>
            <a:cxnSpLocks noChangeShapeType="1"/>
          </p:cNvCxnSpPr>
          <p:nvPr/>
        </p:nvCxnSpPr>
        <p:spPr bwMode="auto">
          <a:xfrm>
            <a:off x="4416425" y="4421188"/>
            <a:ext cx="512763" cy="36512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8" name="直接连接符 87"/>
          <p:cNvCxnSpPr>
            <a:cxnSpLocks noChangeShapeType="1"/>
          </p:cNvCxnSpPr>
          <p:nvPr/>
        </p:nvCxnSpPr>
        <p:spPr bwMode="auto">
          <a:xfrm>
            <a:off x="7494588" y="4459288"/>
            <a:ext cx="515937" cy="36512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3" name="直接连接符 162"/>
          <p:cNvCxnSpPr>
            <a:cxnSpLocks noChangeShapeType="1"/>
          </p:cNvCxnSpPr>
          <p:nvPr/>
        </p:nvCxnSpPr>
        <p:spPr bwMode="auto">
          <a:xfrm>
            <a:off x="5464175" y="2001838"/>
            <a:ext cx="515938" cy="366712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4" name="直接连接符 163"/>
          <p:cNvCxnSpPr>
            <a:cxnSpLocks noChangeShapeType="1"/>
          </p:cNvCxnSpPr>
          <p:nvPr/>
        </p:nvCxnSpPr>
        <p:spPr bwMode="auto">
          <a:xfrm>
            <a:off x="5373688" y="2325688"/>
            <a:ext cx="514350" cy="366712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5" name="直接连接符 164"/>
          <p:cNvCxnSpPr>
            <a:cxnSpLocks noChangeShapeType="1"/>
          </p:cNvCxnSpPr>
          <p:nvPr/>
        </p:nvCxnSpPr>
        <p:spPr bwMode="auto">
          <a:xfrm>
            <a:off x="5392738" y="3063875"/>
            <a:ext cx="515937" cy="36512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6" name="直接连接符 165"/>
          <p:cNvCxnSpPr>
            <a:cxnSpLocks noChangeShapeType="1"/>
          </p:cNvCxnSpPr>
          <p:nvPr/>
        </p:nvCxnSpPr>
        <p:spPr bwMode="auto">
          <a:xfrm>
            <a:off x="5391150" y="3390900"/>
            <a:ext cx="515938" cy="36512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7" name="直接连接符 166"/>
          <p:cNvCxnSpPr>
            <a:cxnSpLocks noChangeShapeType="1"/>
          </p:cNvCxnSpPr>
          <p:nvPr/>
        </p:nvCxnSpPr>
        <p:spPr bwMode="auto">
          <a:xfrm>
            <a:off x="5429250" y="4111625"/>
            <a:ext cx="514350" cy="36512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8" name="直接连接符 167"/>
          <p:cNvCxnSpPr>
            <a:cxnSpLocks noChangeShapeType="1"/>
          </p:cNvCxnSpPr>
          <p:nvPr/>
        </p:nvCxnSpPr>
        <p:spPr bwMode="auto">
          <a:xfrm>
            <a:off x="5411788" y="4398963"/>
            <a:ext cx="512762" cy="36512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0" name="直接连接符 249"/>
          <p:cNvCxnSpPr>
            <a:cxnSpLocks noChangeShapeType="1"/>
          </p:cNvCxnSpPr>
          <p:nvPr/>
        </p:nvCxnSpPr>
        <p:spPr bwMode="auto">
          <a:xfrm>
            <a:off x="7515225" y="2690813"/>
            <a:ext cx="515938" cy="36512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1" name="直接连接符 250"/>
          <p:cNvCxnSpPr>
            <a:cxnSpLocks noChangeShapeType="1"/>
          </p:cNvCxnSpPr>
          <p:nvPr/>
        </p:nvCxnSpPr>
        <p:spPr bwMode="auto">
          <a:xfrm>
            <a:off x="6489700" y="3763963"/>
            <a:ext cx="514350" cy="366712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2" name="直接连接符 251"/>
          <p:cNvCxnSpPr>
            <a:cxnSpLocks noChangeShapeType="1"/>
          </p:cNvCxnSpPr>
          <p:nvPr/>
        </p:nvCxnSpPr>
        <p:spPr bwMode="auto">
          <a:xfrm>
            <a:off x="3355975" y="4421188"/>
            <a:ext cx="515938" cy="36512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22655" name="Picture 127" descr="P44教师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043988" y="865188"/>
            <a:ext cx="1319212" cy="147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657" name="Picture 129" descr="58副本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08150" y="4322763"/>
            <a:ext cx="1141413" cy="1814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663" name="AutoShape 27"/>
          <p:cNvSpPr>
            <a:spLocks noChangeArrowheads="1"/>
          </p:cNvSpPr>
          <p:nvPr/>
        </p:nvSpPr>
        <p:spPr bwMode="auto">
          <a:xfrm>
            <a:off x="3036888" y="5057775"/>
            <a:ext cx="2211387" cy="1108075"/>
          </a:xfrm>
          <a:prstGeom prst="wedgeRoundRectCallout">
            <a:avLst>
              <a:gd name="adj1" fmla="val -63301"/>
              <a:gd name="adj2" fmla="val -41190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pPr algn="just">
              <a:buFont typeface="Arial" panose="020B0604020202020204" pitchFamily="34" charset="0"/>
              <a:buNone/>
              <a:defRPr/>
            </a:pPr>
            <a:r>
              <a:rPr lang="zh-CN" altLang="zh-CN" sz="2050" b="1">
                <a:solidFill>
                  <a:srgbClr val="1C1C1C"/>
                </a:solidFill>
              </a:rPr>
              <a:t>可以把每个数都验证一下，看哪些是质数。</a:t>
            </a:r>
            <a:endParaRPr lang="zh-CN" altLang="zh-CN" sz="2050" b="1">
              <a:solidFill>
                <a:srgbClr val="1C1C1C"/>
              </a:solidFill>
            </a:endParaRPr>
          </a:p>
        </p:txBody>
      </p:sp>
      <p:pic>
        <p:nvPicPr>
          <p:cNvPr id="22664" name="Picture 136" descr="59副本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9007475" y="4244975"/>
            <a:ext cx="1390650" cy="184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Group 142"/>
          <p:cNvGrpSpPr/>
          <p:nvPr/>
        </p:nvGrpSpPr>
        <p:grpSpPr bwMode="auto">
          <a:xfrm>
            <a:off x="5616575" y="5057775"/>
            <a:ext cx="3297238" cy="1108075"/>
            <a:chOff x="2562" y="3566"/>
            <a:chExt cx="2029" cy="681"/>
          </a:xfrm>
        </p:grpSpPr>
        <p:sp>
          <p:nvSpPr>
            <p:cNvPr id="15455" name="AutoShape 27"/>
            <p:cNvSpPr>
              <a:spLocks noChangeArrowheads="1"/>
            </p:cNvSpPr>
            <p:nvPr/>
          </p:nvSpPr>
          <p:spPr bwMode="auto">
            <a:xfrm>
              <a:off x="2562" y="3566"/>
              <a:ext cx="2029" cy="681"/>
            </a:xfrm>
            <a:prstGeom prst="wedgeRoundRectCallout">
              <a:avLst>
                <a:gd name="adj1" fmla="val 58972"/>
                <a:gd name="adj2" fmla="val 7417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>
                <a:lnSpc>
                  <a:spcPct val="120000"/>
                </a:lnSpc>
                <a:buFont typeface="Arial" panose="020B0604020202020204" pitchFamily="34" charset="0"/>
                <a:buNone/>
                <a:defRPr/>
              </a:pPr>
              <a:endParaRPr lang="zh-CN" altLang="en-US" sz="2050" b="1">
                <a:solidFill>
                  <a:srgbClr val="66CCFF"/>
                </a:solidFill>
              </a:endParaRPr>
            </a:p>
          </p:txBody>
        </p:sp>
        <p:sp>
          <p:nvSpPr>
            <p:cNvPr id="15456" name="Rectangle 140"/>
            <p:cNvSpPr>
              <a:spLocks noChangeArrowheads="1"/>
            </p:cNvSpPr>
            <p:nvPr/>
          </p:nvSpPr>
          <p:spPr bwMode="auto">
            <a:xfrm>
              <a:off x="2593" y="3584"/>
              <a:ext cx="1996" cy="638"/>
            </a:xfrm>
            <a:prstGeom prst="rect">
              <a:avLst/>
            </a:prstGeom>
            <a:noFill/>
            <a:ln w="12700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  <a:defRPr/>
              </a:pPr>
              <a:r>
                <a:rPr lang="zh-CN" altLang="en-US" sz="2050" b="1"/>
                <a:t>先把</a:t>
              </a:r>
              <a:r>
                <a:rPr lang="en-US" altLang="zh-CN" sz="2050" b="1"/>
                <a:t>2</a:t>
              </a:r>
              <a:r>
                <a:rPr lang="zh-CN" altLang="en-US" sz="2050" b="1"/>
                <a:t>的倍数画去，但</a:t>
              </a:r>
              <a:r>
                <a:rPr lang="en-US" altLang="zh-CN" sz="2050" b="1"/>
                <a:t>2</a:t>
              </a:r>
              <a:r>
                <a:rPr lang="zh-CN" altLang="en-US" sz="2050" b="1"/>
                <a:t>除外，画掉的这些数都不是质数。</a:t>
              </a:r>
              <a:r>
                <a:rPr lang="en-US" altLang="zh-CN" sz="2050" b="1"/>
                <a:t>3</a:t>
              </a:r>
              <a:r>
                <a:rPr lang="zh-CN" altLang="en-US" sz="2050" b="1"/>
                <a:t>的倍数也可以</a:t>
              </a:r>
              <a:r>
                <a:rPr lang="en-US" altLang="zh-CN" sz="2050" b="1">
                  <a:latin typeface="宋体" panose="02010600030101010101" pitchFamily="2" charset="-122"/>
                </a:rPr>
                <a:t>……</a:t>
              </a:r>
              <a:endParaRPr lang="en-US" altLang="zh-CN" sz="2050" b="1">
                <a:latin typeface="宋体" panose="02010600030101010101" pitchFamily="2" charset="-122"/>
              </a:endParaRPr>
            </a:p>
          </p:txBody>
        </p:sp>
      </p:grpSp>
      <p:grpSp>
        <p:nvGrpSpPr>
          <p:cNvPr id="14" name="Group 147"/>
          <p:cNvGrpSpPr/>
          <p:nvPr/>
        </p:nvGrpSpPr>
        <p:grpSpPr bwMode="auto">
          <a:xfrm>
            <a:off x="1487488" y="4689475"/>
            <a:ext cx="3906837" cy="1447800"/>
            <a:chOff x="2109" y="255"/>
            <a:chExt cx="2404" cy="891"/>
          </a:xfrm>
        </p:grpSpPr>
        <p:pic>
          <p:nvPicPr>
            <p:cNvPr id="16471" name="Picture 20" descr="男天使副本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2109" y="255"/>
              <a:ext cx="960" cy="8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459" name="AutoShape 27"/>
            <p:cNvSpPr>
              <a:spLocks noChangeArrowheads="1"/>
            </p:cNvSpPr>
            <p:nvPr/>
          </p:nvSpPr>
          <p:spPr bwMode="auto">
            <a:xfrm>
              <a:off x="3288" y="527"/>
              <a:ext cx="1225" cy="454"/>
            </a:xfrm>
            <a:prstGeom prst="wedgeRoundRectCallout">
              <a:avLst>
                <a:gd name="adj1" fmla="val -64778"/>
                <a:gd name="adj2" fmla="val -3745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 algn="just">
                <a:buFont typeface="Arial" panose="020B0604020202020204" pitchFamily="34" charset="0"/>
                <a:buNone/>
                <a:defRPr/>
              </a:pPr>
              <a:r>
                <a:rPr lang="zh-CN" altLang="zh-CN" sz="2050" b="1">
                  <a:solidFill>
                    <a:srgbClr val="1C1C1C"/>
                  </a:solidFill>
                </a:rPr>
                <a:t>画到几的倍数就可以了？</a:t>
              </a:r>
              <a:endParaRPr lang="zh-CN" altLang="zh-CN" sz="2050" b="1">
                <a:solidFill>
                  <a:srgbClr val="1C1C1C"/>
                </a:solidFill>
              </a:endParaRPr>
            </a:p>
          </p:txBody>
        </p:sp>
      </p:grpSp>
      <p:sp>
        <p:nvSpPr>
          <p:cNvPr id="16473" name="标题 1"/>
          <p:cNvSpPr>
            <a:spLocks noGrp="1" noChangeArrowheads="1"/>
          </p:cNvSpPr>
          <p:nvPr/>
        </p:nvSpPr>
        <p:spPr bwMode="auto">
          <a:xfrm>
            <a:off x="260350" y="481013"/>
            <a:ext cx="3095625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931" tIns="61466" rIns="122931" bIns="61466" anchor="ctr"/>
          <a:lstStyle/>
          <a:p>
            <a:r>
              <a:rPr lang="zh-CN" altLang="en-US" sz="3200" b="1">
                <a:solidFill>
                  <a:srgbClr val="875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二、例题讲解</a:t>
            </a:r>
            <a:endParaRPr lang="zh-CN" altLang="en-US" sz="3200" b="1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2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500"/>
                            </p:stCondLst>
                            <p:childTnLst>
                              <p:par>
                                <p:cTn id="6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000"/>
                            </p:stCondLst>
                            <p:childTnLst>
                              <p:par>
                                <p:cTn id="7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500"/>
                            </p:stCondLst>
                            <p:childTnLst>
                              <p:par>
                                <p:cTn id="7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000"/>
                            </p:stCondLst>
                            <p:childTnLst>
                              <p:par>
                                <p:cTn id="7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4500"/>
                            </p:stCondLst>
                            <p:childTnLst>
                              <p:par>
                                <p:cTn id="8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0"/>
                            </p:stCondLst>
                            <p:childTnLst>
                              <p:par>
                                <p:cTn id="8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500"/>
                            </p:stCondLst>
                            <p:childTnLst>
                              <p:par>
                                <p:cTn id="9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6000"/>
                            </p:stCondLst>
                            <p:childTnLst>
                              <p:par>
                                <p:cTn id="9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6500"/>
                            </p:stCondLst>
                            <p:childTnLst>
                              <p:par>
                                <p:cTn id="9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7000"/>
                            </p:stCondLst>
                            <p:childTnLst>
                              <p:par>
                                <p:cTn id="10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7500"/>
                            </p:stCondLst>
                            <p:childTnLst>
                              <p:par>
                                <p:cTn id="10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8000"/>
                            </p:stCondLst>
                            <p:childTnLst>
                              <p:par>
                                <p:cTn id="1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8500"/>
                            </p:stCondLst>
                            <p:childTnLst>
                              <p:par>
                                <p:cTn id="1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9000"/>
                            </p:stCondLst>
                            <p:childTnLst>
                              <p:par>
                                <p:cTn id="1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9500"/>
                            </p:stCondLst>
                            <p:childTnLst>
                              <p:par>
                                <p:cTn id="1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0000"/>
                            </p:stCondLst>
                            <p:childTnLst>
                              <p:par>
                                <p:cTn id="1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0500"/>
                            </p:stCondLst>
                            <p:childTnLst>
                              <p:par>
                                <p:cTn id="1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1000"/>
                            </p:stCondLst>
                            <p:childTnLst>
                              <p:par>
                                <p:cTn id="1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1500"/>
                            </p:stCondLst>
                            <p:childTnLst>
                              <p:par>
                                <p:cTn id="1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2000"/>
                            </p:stCondLst>
                            <p:childTnLst>
                              <p:par>
                                <p:cTn id="14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2500"/>
                            </p:stCondLst>
                            <p:childTnLst>
                              <p:par>
                                <p:cTn id="14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3000"/>
                            </p:stCondLst>
                            <p:childTnLst>
                              <p:par>
                                <p:cTn id="15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3500"/>
                            </p:stCondLst>
                            <p:childTnLst>
                              <p:par>
                                <p:cTn id="15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4000"/>
                            </p:stCondLst>
                            <p:childTnLst>
                              <p:par>
                                <p:cTn id="15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14500"/>
                            </p:stCondLst>
                            <p:childTnLst>
                              <p:par>
                                <p:cTn id="16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15000"/>
                            </p:stCondLst>
                            <p:childTnLst>
                              <p:par>
                                <p:cTn id="16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15500"/>
                            </p:stCondLst>
                            <p:childTnLst>
                              <p:par>
                                <p:cTn id="17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16000"/>
                            </p:stCondLst>
                            <p:childTnLst>
                              <p:par>
                                <p:cTn id="17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16500"/>
                            </p:stCondLst>
                            <p:childTnLst>
                              <p:par>
                                <p:cTn id="17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17000"/>
                            </p:stCondLst>
                            <p:childTnLst>
                              <p:par>
                                <p:cTn id="18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17500"/>
                            </p:stCondLst>
                            <p:childTnLst>
                              <p:par>
                                <p:cTn id="18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18000"/>
                            </p:stCondLst>
                            <p:childTnLst>
                              <p:par>
                                <p:cTn id="19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18500"/>
                            </p:stCondLst>
                            <p:childTnLst>
                              <p:par>
                                <p:cTn id="19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19000"/>
                            </p:stCondLst>
                            <p:childTnLst>
                              <p:par>
                                <p:cTn id="19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19500"/>
                            </p:stCondLst>
                            <p:childTnLst>
                              <p:par>
                                <p:cTn id="20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20000"/>
                            </p:stCondLst>
                            <p:childTnLst>
                              <p:par>
                                <p:cTn id="20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0" fill="hold">
                            <p:stCondLst>
                              <p:cond delay="20500"/>
                            </p:stCondLst>
                            <p:childTnLst>
                              <p:par>
                                <p:cTn id="2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21000"/>
                            </p:stCondLst>
                            <p:childTnLst>
                              <p:par>
                                <p:cTn id="2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21500"/>
                            </p:stCondLst>
                            <p:childTnLst>
                              <p:par>
                                <p:cTn id="2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2" fill="hold">
                            <p:stCondLst>
                              <p:cond delay="22000"/>
                            </p:stCondLst>
                            <p:childTnLst>
                              <p:par>
                                <p:cTn id="2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22500"/>
                            </p:stCondLst>
                            <p:childTnLst>
                              <p:par>
                                <p:cTn id="2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0" fill="hold">
                            <p:stCondLst>
                              <p:cond delay="23000"/>
                            </p:stCondLst>
                            <p:childTnLst>
                              <p:par>
                                <p:cTn id="2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4" fill="hold">
                            <p:stCondLst>
                              <p:cond delay="23500"/>
                            </p:stCondLst>
                            <p:childTnLst>
                              <p:par>
                                <p:cTn id="2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>
                            <p:stCondLst>
                              <p:cond delay="24000"/>
                            </p:stCondLst>
                            <p:childTnLst>
                              <p:par>
                                <p:cTn id="2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500"/>
                            </p:stCondLst>
                            <p:childTnLst>
                              <p:par>
                                <p:cTn id="2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>
                            <p:stCondLst>
                              <p:cond delay="1000"/>
                            </p:stCondLst>
                            <p:childTnLst>
                              <p:par>
                                <p:cTn id="25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5" fill="hold">
                            <p:stCondLst>
                              <p:cond delay="1500"/>
                            </p:stCondLst>
                            <p:childTnLst>
                              <p:par>
                                <p:cTn id="25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>
                            <p:stCondLst>
                              <p:cond delay="2000"/>
                            </p:stCondLst>
                            <p:childTnLst>
                              <p:par>
                                <p:cTn id="26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3" fill="hold">
                            <p:stCondLst>
                              <p:cond delay="2500"/>
                            </p:stCondLst>
                            <p:childTnLst>
                              <p:par>
                                <p:cTn id="26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7" fill="hold">
                            <p:stCondLst>
                              <p:cond delay="3000"/>
                            </p:stCondLst>
                            <p:childTnLst>
                              <p:par>
                                <p:cTn id="26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3500"/>
                            </p:stCondLst>
                            <p:childTnLst>
                              <p:par>
                                <p:cTn id="27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4000"/>
                            </p:stCondLst>
                            <p:childTnLst>
                              <p:par>
                                <p:cTn id="27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9" fill="hold">
                            <p:stCondLst>
                              <p:cond delay="4500"/>
                            </p:stCondLst>
                            <p:childTnLst>
                              <p:par>
                                <p:cTn id="28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3" fill="hold">
                            <p:stCondLst>
                              <p:cond delay="5000"/>
                            </p:stCondLst>
                            <p:childTnLst>
                              <p:par>
                                <p:cTn id="28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7" fill="hold">
                            <p:stCondLst>
                              <p:cond delay="5500"/>
                            </p:stCondLst>
                            <p:childTnLst>
                              <p:par>
                                <p:cTn id="28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1" fill="hold">
                            <p:stCondLst>
                              <p:cond delay="6000"/>
                            </p:stCondLst>
                            <p:childTnLst>
                              <p:par>
                                <p:cTn id="29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5" fill="hold">
                            <p:stCondLst>
                              <p:cond delay="6500"/>
                            </p:stCondLst>
                            <p:childTnLst>
                              <p:par>
                                <p:cTn id="29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9" fill="hold">
                            <p:stCondLst>
                              <p:cond delay="7000"/>
                            </p:stCondLst>
                            <p:childTnLst>
                              <p:par>
                                <p:cTn id="30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3" fill="hold">
                            <p:stCondLst>
                              <p:cond delay="7500"/>
                            </p:stCondLst>
                            <p:childTnLst>
                              <p:par>
                                <p:cTn id="30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7" fill="hold">
                      <p:stCondLst>
                        <p:cond delay="indefinite"/>
                      </p:stCondLst>
                      <p:childTnLst>
                        <p:par>
                          <p:cTn id="308" fill="hold">
                            <p:stCondLst>
                              <p:cond delay="0"/>
                            </p:stCondLst>
                            <p:childTnLst>
                              <p:par>
                                <p:cTn id="30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1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2" fill="hold">
                            <p:stCondLst>
                              <p:cond delay="500"/>
                            </p:stCondLst>
                            <p:childTnLst>
                              <p:par>
                                <p:cTn id="3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5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6" fill="hold">
                            <p:stCondLst>
                              <p:cond delay="1000"/>
                            </p:stCondLst>
                            <p:childTnLst>
                              <p:par>
                                <p:cTn id="3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9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0" fill="hold">
                            <p:stCondLst>
                              <p:cond delay="1500"/>
                            </p:stCondLst>
                            <p:childTnLst>
                              <p:par>
                                <p:cTn id="3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3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2000"/>
                            </p:stCondLst>
                            <p:childTnLst>
                              <p:par>
                                <p:cTn id="3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7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8" fill="hold">
                            <p:stCondLst>
                              <p:cond delay="2500"/>
                            </p:stCondLst>
                            <p:childTnLst>
                              <p:par>
                                <p:cTn id="3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1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2" fill="hold">
                      <p:stCondLst>
                        <p:cond delay="indefinite"/>
                      </p:stCondLst>
                      <p:childTnLst>
                        <p:par>
                          <p:cTn id="333" fill="hold">
                            <p:stCondLst>
                              <p:cond delay="0"/>
                            </p:stCondLst>
                            <p:childTnLst>
                              <p:par>
                                <p:cTn id="3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6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7" fill="hold">
                            <p:stCondLst>
                              <p:cond delay="500"/>
                            </p:stCondLst>
                            <p:childTnLst>
                              <p:par>
                                <p:cTn id="3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0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1" fill="hold">
                            <p:stCondLst>
                              <p:cond delay="1000"/>
                            </p:stCondLst>
                            <p:childTnLst>
                              <p:par>
                                <p:cTn id="3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4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663" grpId="0" bldLvl="0" animBg="1"/>
      <p:bldP spid="22663" grpId="1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679" name="Group 127"/>
          <p:cNvGraphicFramePr>
            <a:graphicFrameLocks noGrp="1"/>
          </p:cNvGraphicFramePr>
          <p:nvPr/>
        </p:nvGraphicFramePr>
        <p:xfrm>
          <a:off x="2606675" y="2401888"/>
          <a:ext cx="7131050" cy="3473450"/>
        </p:xfrm>
        <a:graphic>
          <a:graphicData uri="http://schemas.openxmlformats.org/drawingml/2006/table">
            <a:tbl>
              <a:tblPr/>
              <a:tblGrid>
                <a:gridCol w="1426210"/>
                <a:gridCol w="1426210"/>
                <a:gridCol w="1426210"/>
                <a:gridCol w="1426210"/>
                <a:gridCol w="1426210"/>
              </a:tblGrid>
              <a:tr h="69469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endParaRPr kumimoji="0" lang="en-US" altLang="zh-CN" sz="3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3624" marR="93624" marT="46812" marB="468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</a:t>
                      </a:r>
                      <a:endParaRPr kumimoji="0" lang="en-US" altLang="zh-CN" sz="3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3624" marR="93624" marT="46812" marB="468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5</a:t>
                      </a:r>
                      <a:endParaRPr kumimoji="0" lang="en-US" altLang="zh-CN" sz="3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3624" marR="93624" marT="46812" marB="468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7</a:t>
                      </a:r>
                      <a:endParaRPr kumimoji="0" lang="en-US" altLang="zh-CN" sz="3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3624" marR="93624" marT="46812" marB="468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11</a:t>
                      </a:r>
                      <a:endParaRPr kumimoji="0" lang="en-US" altLang="zh-CN" sz="3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3624" marR="93624" marT="46812" marB="468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69469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13</a:t>
                      </a:r>
                      <a:endParaRPr kumimoji="0" lang="en-US" altLang="zh-CN" sz="3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3624" marR="93624" marT="46812" marB="468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17</a:t>
                      </a:r>
                      <a:endParaRPr kumimoji="0" lang="en-US" altLang="zh-CN" sz="3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3624" marR="93624" marT="46812" marB="468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19</a:t>
                      </a:r>
                      <a:endParaRPr kumimoji="0" lang="en-US" altLang="zh-CN" sz="3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3624" marR="93624" marT="46812" marB="468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23</a:t>
                      </a:r>
                      <a:endParaRPr kumimoji="0" lang="en-US" altLang="zh-CN" sz="3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3624" marR="93624" marT="46812" marB="468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29</a:t>
                      </a:r>
                      <a:endParaRPr kumimoji="0" lang="en-US" altLang="zh-CN" sz="3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3624" marR="93624" marT="46812" marB="468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69469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31</a:t>
                      </a:r>
                      <a:endParaRPr kumimoji="0" lang="en-US" altLang="zh-CN" sz="3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3624" marR="93624" marT="46812" marB="468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37</a:t>
                      </a:r>
                      <a:endParaRPr kumimoji="0" lang="en-US" altLang="zh-CN" sz="3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3624" marR="93624" marT="46812" marB="468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41</a:t>
                      </a:r>
                      <a:endParaRPr kumimoji="0" lang="en-US" altLang="zh-CN" sz="3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3624" marR="93624" marT="46812" marB="468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43</a:t>
                      </a:r>
                      <a:endParaRPr kumimoji="0" lang="en-US" altLang="zh-CN" sz="3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3624" marR="93624" marT="46812" marB="468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47</a:t>
                      </a:r>
                      <a:endParaRPr kumimoji="0" lang="en-US" altLang="zh-CN" sz="3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3624" marR="93624" marT="46812" marB="468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69469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53</a:t>
                      </a:r>
                      <a:endParaRPr kumimoji="0" lang="en-US" altLang="zh-CN" sz="3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3624" marR="93624" marT="46812" marB="468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59</a:t>
                      </a:r>
                      <a:endParaRPr kumimoji="0" lang="en-US" altLang="zh-CN" sz="3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3624" marR="93624" marT="46812" marB="468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61</a:t>
                      </a:r>
                      <a:endParaRPr kumimoji="0" lang="en-US" altLang="zh-CN" sz="3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3624" marR="93624" marT="46812" marB="468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67</a:t>
                      </a:r>
                      <a:endParaRPr kumimoji="0" lang="en-US" altLang="zh-CN" sz="3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3624" marR="93624" marT="46812" marB="468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71</a:t>
                      </a:r>
                      <a:endParaRPr kumimoji="0" lang="en-US" altLang="zh-CN" sz="3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3624" marR="93624" marT="46812" marB="468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69469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73</a:t>
                      </a:r>
                      <a:endParaRPr kumimoji="0" lang="en-US" altLang="zh-CN" sz="3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3624" marR="93624" marT="46812" marB="468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79</a:t>
                      </a:r>
                      <a:endParaRPr kumimoji="0" lang="en-US" altLang="zh-CN" sz="3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3624" marR="93624" marT="46812" marB="468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83</a:t>
                      </a:r>
                      <a:endParaRPr kumimoji="0" lang="en-US" altLang="zh-CN" sz="3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3624" marR="93624" marT="46812" marB="468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89</a:t>
                      </a:r>
                      <a:endParaRPr kumimoji="0" lang="en-US" altLang="zh-CN" sz="3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3624" marR="93624" marT="46812" marB="468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97</a:t>
                      </a:r>
                      <a:endParaRPr kumimoji="0" lang="en-US" altLang="zh-CN" sz="3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3624" marR="93624" marT="46812" marB="468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sp>
        <p:nvSpPr>
          <p:cNvPr id="23592" name="文本框 256"/>
          <p:cNvSpPr txBox="1">
            <a:spLocks noChangeArrowheads="1"/>
          </p:cNvSpPr>
          <p:nvPr/>
        </p:nvSpPr>
        <p:spPr bwMode="auto">
          <a:xfrm>
            <a:off x="4457700" y="1620838"/>
            <a:ext cx="34305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100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以内质数表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472" name="标题 1"/>
          <p:cNvSpPr>
            <a:spLocks noGrp="1" noChangeArrowheads="1"/>
          </p:cNvSpPr>
          <p:nvPr/>
        </p:nvSpPr>
        <p:spPr bwMode="auto">
          <a:xfrm>
            <a:off x="442913" y="474663"/>
            <a:ext cx="3097212" cy="1004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931" tIns="61466" rIns="122931" bIns="61466" anchor="ctr"/>
          <a:lstStyle/>
          <a:p>
            <a:r>
              <a:rPr lang="zh-CN" altLang="en-US" sz="3200" b="1">
                <a:solidFill>
                  <a:srgbClr val="875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二、例题讲解</a:t>
            </a:r>
            <a:endParaRPr lang="zh-CN" altLang="en-US" sz="3200" b="1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6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6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5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5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9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文本框 37"/>
          <p:cNvSpPr txBox="1">
            <a:spLocks noChangeArrowheads="1"/>
          </p:cNvSpPr>
          <p:nvPr/>
        </p:nvSpPr>
        <p:spPr bwMode="auto">
          <a:xfrm>
            <a:off x="1617663" y="1225550"/>
            <a:ext cx="5751512" cy="5445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defRPr/>
            </a:pPr>
            <a:r>
              <a:rPr lang="en-US" altLang="zh-CN" sz="2455" b="1" dirty="0">
                <a:latin typeface="+mn-lt"/>
              </a:rPr>
              <a:t>1. </a:t>
            </a:r>
            <a:r>
              <a:rPr lang="zh-CN" altLang="en-US" sz="2455" b="1" dirty="0">
                <a:latin typeface="宋体" panose="02010600030101010101" pitchFamily="2" charset="-122"/>
              </a:rPr>
              <a:t>下面的说法正确吗？说说你的理由。</a:t>
            </a:r>
            <a:endParaRPr lang="en-US" altLang="zh-CN" sz="2455" b="1" dirty="0">
              <a:latin typeface="宋体" panose="02010600030101010101" pitchFamily="2" charset="-122"/>
            </a:endParaRPr>
          </a:p>
        </p:txBody>
      </p:sp>
      <p:sp>
        <p:nvSpPr>
          <p:cNvPr id="23566" name="文本框 37"/>
          <p:cNvSpPr txBox="1">
            <a:spLocks noChangeArrowheads="1"/>
          </p:cNvSpPr>
          <p:nvPr/>
        </p:nvSpPr>
        <p:spPr bwMode="auto">
          <a:xfrm>
            <a:off x="1395413" y="1592263"/>
            <a:ext cx="9639300" cy="23606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455" b="1" dirty="0">
                <a:latin typeface="宋体" panose="02010600030101010101" pitchFamily="2" charset="-122"/>
              </a:rPr>
              <a:t>（</a:t>
            </a:r>
            <a:r>
              <a:rPr lang="en-US" altLang="zh-CN" sz="2455" b="1" dirty="0"/>
              <a:t>1</a:t>
            </a:r>
            <a:r>
              <a:rPr lang="zh-CN" altLang="en-US" sz="2455" b="1" dirty="0">
                <a:latin typeface="宋体" panose="02010600030101010101" pitchFamily="2" charset="-122"/>
              </a:rPr>
              <a:t>）所有的奇数都是质数。</a:t>
            </a:r>
            <a:endParaRPr lang="en-US" altLang="zh-CN" sz="2455" b="1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455" b="1" dirty="0">
                <a:latin typeface="宋体" panose="02010600030101010101" pitchFamily="2" charset="-122"/>
              </a:rPr>
              <a:t>（</a:t>
            </a:r>
            <a:r>
              <a:rPr lang="en-US" altLang="zh-CN" sz="2455" b="1" dirty="0"/>
              <a:t>2</a:t>
            </a:r>
            <a:r>
              <a:rPr lang="zh-CN" altLang="en-US" sz="2455" b="1" dirty="0">
                <a:latin typeface="宋体" panose="02010600030101010101" pitchFamily="2" charset="-122"/>
              </a:rPr>
              <a:t>）所有的偶数都是合数。</a:t>
            </a:r>
            <a:endParaRPr lang="en-US" altLang="zh-CN" sz="2455" b="1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455" b="1" dirty="0">
                <a:latin typeface="宋体" panose="02010600030101010101" pitchFamily="2" charset="-122"/>
              </a:rPr>
              <a:t>（</a:t>
            </a:r>
            <a:r>
              <a:rPr lang="en-US" altLang="zh-CN" sz="2455" b="1" dirty="0"/>
              <a:t>3</a:t>
            </a:r>
            <a:r>
              <a:rPr lang="zh-CN" altLang="en-US" sz="2455" b="1" dirty="0">
                <a:latin typeface="宋体" panose="02010600030101010101" pitchFamily="2" charset="-122"/>
              </a:rPr>
              <a:t>）在</a:t>
            </a:r>
            <a:r>
              <a:rPr lang="en-US" altLang="zh-CN" sz="2455" b="1" dirty="0"/>
              <a:t>1</a:t>
            </a:r>
            <a:r>
              <a:rPr lang="en-US" altLang="zh-CN" sz="2455" b="1" dirty="0">
                <a:latin typeface="宋体" panose="02010600030101010101" pitchFamily="2" charset="-122"/>
              </a:rPr>
              <a:t>,</a:t>
            </a:r>
            <a:r>
              <a:rPr lang="en-US" altLang="zh-CN" sz="2455" b="1" dirty="0"/>
              <a:t>2</a:t>
            </a:r>
            <a:r>
              <a:rPr lang="en-US" altLang="zh-CN" sz="2455" b="1" dirty="0">
                <a:latin typeface="宋体" panose="02010600030101010101" pitchFamily="2" charset="-122"/>
              </a:rPr>
              <a:t>,</a:t>
            </a:r>
            <a:r>
              <a:rPr lang="en-US" altLang="zh-CN" sz="2455" b="1" dirty="0"/>
              <a:t>3</a:t>
            </a:r>
            <a:r>
              <a:rPr lang="en-US" altLang="zh-CN" sz="2455" b="1" dirty="0">
                <a:latin typeface="宋体" panose="02010600030101010101" pitchFamily="2" charset="-122"/>
              </a:rPr>
              <a:t>,</a:t>
            </a:r>
            <a:r>
              <a:rPr lang="en-US" altLang="zh-CN" sz="2455" b="1" dirty="0"/>
              <a:t>4</a:t>
            </a:r>
            <a:r>
              <a:rPr lang="en-US" altLang="zh-CN" sz="2455" b="1" dirty="0">
                <a:latin typeface="宋体" panose="02010600030101010101" pitchFamily="2" charset="-122"/>
              </a:rPr>
              <a:t>,</a:t>
            </a:r>
            <a:r>
              <a:rPr lang="en-US" altLang="zh-CN" sz="2455" b="1" dirty="0"/>
              <a:t>5</a:t>
            </a:r>
            <a:r>
              <a:rPr lang="en-US" altLang="zh-CN" sz="2455" b="1" dirty="0">
                <a:latin typeface="宋体" panose="02010600030101010101" pitchFamily="2" charset="-122"/>
              </a:rPr>
              <a:t>,…</a:t>
            </a:r>
            <a:r>
              <a:rPr lang="zh-CN" altLang="en-US" sz="2455" b="1" dirty="0">
                <a:latin typeface="宋体" panose="02010600030101010101" pitchFamily="2" charset="-122"/>
              </a:rPr>
              <a:t>中，除了质数以外都是合数。</a:t>
            </a:r>
            <a:endParaRPr lang="en-US" altLang="zh-CN" sz="2455" b="1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455" b="1" dirty="0">
                <a:latin typeface="宋体" panose="02010600030101010101" pitchFamily="2" charset="-122"/>
              </a:rPr>
              <a:t>（</a:t>
            </a:r>
            <a:r>
              <a:rPr lang="en-US" altLang="zh-CN" sz="2455" b="1" dirty="0"/>
              <a:t>4</a:t>
            </a:r>
            <a:r>
              <a:rPr lang="zh-CN" altLang="en-US" sz="2455" b="1" dirty="0">
                <a:latin typeface="宋体" panose="02010600030101010101" pitchFamily="2" charset="-122"/>
              </a:rPr>
              <a:t>）两个质数的和是偶数。</a:t>
            </a:r>
            <a:endParaRPr lang="en-US" altLang="zh-CN" sz="2455" b="1" dirty="0">
              <a:latin typeface="宋体" panose="02010600030101010101" pitchFamily="2" charset="-122"/>
            </a:endParaRPr>
          </a:p>
        </p:txBody>
      </p:sp>
      <p:pic>
        <p:nvPicPr>
          <p:cNvPr id="9241" name="Picture 25" descr="51副本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90575" y="5099050"/>
            <a:ext cx="1265238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42" name="Picture 26" descr="45副本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54050" y="3446463"/>
            <a:ext cx="1403350" cy="165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43" name="Picture 27" descr="41副本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328275" y="5099050"/>
            <a:ext cx="1212850" cy="167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44" name="Picture 28" descr="13副本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9775825" y="3357563"/>
            <a:ext cx="1982788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Group 32"/>
          <p:cNvGrpSpPr/>
          <p:nvPr/>
        </p:nvGrpSpPr>
        <p:grpSpPr bwMode="auto">
          <a:xfrm>
            <a:off x="2279650" y="3887788"/>
            <a:ext cx="3022600" cy="1225550"/>
            <a:chOff x="884" y="2505"/>
            <a:chExt cx="1860" cy="754"/>
          </a:xfrm>
        </p:grpSpPr>
        <p:sp>
          <p:nvSpPr>
            <p:cNvPr id="23572" name="AutoShape 27"/>
            <p:cNvSpPr>
              <a:spLocks noChangeArrowheads="1"/>
            </p:cNvSpPr>
            <p:nvPr/>
          </p:nvSpPr>
          <p:spPr bwMode="auto">
            <a:xfrm>
              <a:off x="884" y="2545"/>
              <a:ext cx="1860" cy="704"/>
            </a:xfrm>
            <a:prstGeom prst="wedgeRoundRectCallout">
              <a:avLst>
                <a:gd name="adj1" fmla="val -59731"/>
                <a:gd name="adj2" fmla="val -18750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 algn="just">
                <a:buFont typeface="Arial" panose="020B0604020202020204" pitchFamily="34" charset="0"/>
                <a:buNone/>
                <a:defRPr/>
              </a:pPr>
              <a:endParaRPr lang="zh-CN" altLang="zh-CN" sz="2050" b="1"/>
            </a:p>
            <a:p>
              <a:pPr>
                <a:buFont typeface="Arial" panose="020B0604020202020204" pitchFamily="34" charset="0"/>
                <a:buNone/>
                <a:defRPr/>
              </a:pPr>
              <a:endParaRPr lang="zh-CN" altLang="zh-CN" sz="2050" b="1"/>
            </a:p>
          </p:txBody>
        </p:sp>
        <p:sp>
          <p:nvSpPr>
            <p:cNvPr id="23573" name="文本框 76"/>
            <p:cNvSpPr txBox="1">
              <a:spLocks noChangeArrowheads="1"/>
            </p:cNvSpPr>
            <p:nvPr/>
          </p:nvSpPr>
          <p:spPr bwMode="auto">
            <a:xfrm>
              <a:off x="930" y="2505"/>
              <a:ext cx="1769" cy="7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2050" b="1" dirty="0">
                  <a:latin typeface="楷体_GB2312" pitchFamily="49" charset="-122"/>
                  <a:ea typeface="楷体_GB2312" pitchFamily="49" charset="-122"/>
                </a:rPr>
                <a:t>第</a:t>
              </a:r>
              <a:r>
                <a:rPr lang="zh-CN" altLang="en-US" sz="2050" b="1" dirty="0">
                  <a:latin typeface="宋体" panose="02010600030101010101" pitchFamily="2" charset="-122"/>
                </a:rPr>
                <a:t>（</a:t>
              </a:r>
              <a:r>
                <a:rPr lang="en-US" altLang="zh-CN" sz="2050" b="1" dirty="0"/>
                <a:t>1</a:t>
              </a:r>
              <a:r>
                <a:rPr lang="zh-CN" altLang="en-US" sz="2050" b="1" dirty="0">
                  <a:latin typeface="宋体" panose="02010600030101010101" pitchFamily="2" charset="-122"/>
                </a:rPr>
                <a:t>）</a:t>
              </a:r>
              <a:r>
                <a:rPr lang="zh-CN" altLang="en-US" sz="2050" b="1" dirty="0">
                  <a:latin typeface="楷体_GB2312" pitchFamily="49" charset="-122"/>
                  <a:ea typeface="楷体_GB2312" pitchFamily="49" charset="-122"/>
                </a:rPr>
                <a:t>题不对，因为</a:t>
              </a:r>
              <a:r>
                <a:rPr lang="en-US" altLang="zh-CN" sz="2050" b="1" dirty="0">
                  <a:ea typeface="楷体_GB2312" pitchFamily="49" charset="-122"/>
                </a:rPr>
                <a:t>9</a:t>
              </a:r>
              <a:r>
                <a:rPr lang="zh-CN" altLang="en-US" sz="2050" b="1" dirty="0">
                  <a:latin typeface="楷体_GB2312" pitchFamily="49" charset="-122"/>
                  <a:ea typeface="楷体_GB2312" pitchFamily="49" charset="-122"/>
                </a:rPr>
                <a:t>是奇数，但不是质数，而是合数。</a:t>
              </a:r>
              <a:endParaRPr lang="zh-CN" altLang="en-US" sz="205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6" name="Group 36"/>
          <p:cNvGrpSpPr/>
          <p:nvPr/>
        </p:nvGrpSpPr>
        <p:grpSpPr bwMode="auto">
          <a:xfrm>
            <a:off x="2279650" y="5422900"/>
            <a:ext cx="3097213" cy="923925"/>
            <a:chOff x="851" y="3513"/>
            <a:chExt cx="1905" cy="568"/>
          </a:xfrm>
        </p:grpSpPr>
        <p:sp>
          <p:nvSpPr>
            <p:cNvPr id="23575" name="AutoShape 27"/>
            <p:cNvSpPr>
              <a:spLocks noChangeArrowheads="1"/>
            </p:cNvSpPr>
            <p:nvPr/>
          </p:nvSpPr>
          <p:spPr bwMode="auto">
            <a:xfrm>
              <a:off x="884" y="3513"/>
              <a:ext cx="1860" cy="568"/>
            </a:xfrm>
            <a:prstGeom prst="wedgeRoundRectCallout">
              <a:avLst>
                <a:gd name="adj1" fmla="val -59731"/>
                <a:gd name="adj2" fmla="val 19718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 algn="just">
                <a:buFont typeface="Arial" panose="020B0604020202020204" pitchFamily="34" charset="0"/>
                <a:buNone/>
                <a:defRPr/>
              </a:pPr>
              <a:endParaRPr lang="zh-CN" altLang="zh-CN" sz="2050" b="1"/>
            </a:p>
            <a:p>
              <a:pPr>
                <a:buFont typeface="Arial" panose="020B0604020202020204" pitchFamily="34" charset="0"/>
                <a:buNone/>
                <a:defRPr/>
              </a:pPr>
              <a:endParaRPr lang="zh-CN" altLang="zh-CN" sz="2050" b="1"/>
            </a:p>
          </p:txBody>
        </p:sp>
        <p:sp>
          <p:nvSpPr>
            <p:cNvPr id="23576" name="文本框 76"/>
            <p:cNvSpPr txBox="1">
              <a:spLocks noChangeArrowheads="1"/>
            </p:cNvSpPr>
            <p:nvPr/>
          </p:nvSpPr>
          <p:spPr bwMode="auto">
            <a:xfrm>
              <a:off x="851" y="3522"/>
              <a:ext cx="1905" cy="5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2050" b="1">
                  <a:latin typeface="楷体_GB2312" pitchFamily="49" charset="-122"/>
                  <a:ea typeface="楷体_GB2312" pitchFamily="49" charset="-122"/>
                </a:rPr>
                <a:t>第</a:t>
              </a:r>
              <a:r>
                <a:rPr lang="zh-CN" altLang="en-US" sz="2050" b="1">
                  <a:latin typeface="宋体" panose="02010600030101010101" pitchFamily="2" charset="-122"/>
                </a:rPr>
                <a:t>（</a:t>
              </a:r>
              <a:r>
                <a:rPr lang="en-US" altLang="zh-CN" sz="2050" b="1">
                  <a:ea typeface="楷体_GB2312" pitchFamily="49" charset="-122"/>
                </a:rPr>
                <a:t>3</a:t>
              </a:r>
              <a:r>
                <a:rPr lang="zh-CN" altLang="en-US" sz="2050" b="1">
                  <a:latin typeface="宋体" panose="02010600030101010101" pitchFamily="2" charset="-122"/>
                </a:rPr>
                <a:t>）</a:t>
              </a:r>
              <a:r>
                <a:rPr lang="zh-CN" altLang="en-US" sz="2050" b="1">
                  <a:latin typeface="楷体_GB2312" pitchFamily="49" charset="-122"/>
                  <a:ea typeface="楷体_GB2312" pitchFamily="49" charset="-122"/>
                </a:rPr>
                <a:t>题不对，因为</a:t>
              </a:r>
              <a:r>
                <a:rPr lang="en-US" altLang="zh-CN" sz="2050" b="1">
                  <a:ea typeface="楷体_GB2312" pitchFamily="49" charset="-122"/>
                </a:rPr>
                <a:t>1</a:t>
              </a:r>
              <a:r>
                <a:rPr lang="zh-CN" altLang="en-US" sz="2050" b="1">
                  <a:latin typeface="楷体_GB2312" pitchFamily="49" charset="-122"/>
                  <a:ea typeface="楷体_GB2312" pitchFamily="49" charset="-122"/>
                </a:rPr>
                <a:t>既不是质数也不是合数。</a:t>
              </a:r>
              <a:endParaRPr lang="zh-CN" altLang="en-US" sz="2050" b="1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7" name="Group 43"/>
          <p:cNvGrpSpPr/>
          <p:nvPr/>
        </p:nvGrpSpPr>
        <p:grpSpPr bwMode="auto">
          <a:xfrm>
            <a:off x="6384925" y="3952875"/>
            <a:ext cx="3290888" cy="920750"/>
            <a:chOff x="2925" y="2388"/>
            <a:chExt cx="1577" cy="743"/>
          </a:xfrm>
        </p:grpSpPr>
        <p:sp>
          <p:nvSpPr>
            <p:cNvPr id="23578" name="AutoShape 27"/>
            <p:cNvSpPr>
              <a:spLocks noChangeArrowheads="1"/>
            </p:cNvSpPr>
            <p:nvPr/>
          </p:nvSpPr>
          <p:spPr bwMode="auto">
            <a:xfrm>
              <a:off x="2925" y="2432"/>
              <a:ext cx="1574" cy="699"/>
            </a:xfrm>
            <a:prstGeom prst="wedgeRoundRectCallout">
              <a:avLst>
                <a:gd name="adj1" fmla="val 59657"/>
                <a:gd name="adj2" fmla="val -16523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>
                <a:lnSpc>
                  <a:spcPct val="120000"/>
                </a:lnSpc>
                <a:buFont typeface="Arial" panose="020B0604020202020204" pitchFamily="34" charset="0"/>
                <a:buNone/>
                <a:defRPr/>
              </a:pPr>
              <a:endParaRPr lang="zh-CN" altLang="en-US" sz="2050" b="1"/>
            </a:p>
          </p:txBody>
        </p:sp>
        <p:sp>
          <p:nvSpPr>
            <p:cNvPr id="23579" name="文本框 68"/>
            <p:cNvSpPr txBox="1">
              <a:spLocks noChangeArrowheads="1"/>
            </p:cNvSpPr>
            <p:nvPr/>
          </p:nvSpPr>
          <p:spPr bwMode="auto">
            <a:xfrm>
              <a:off x="2960" y="2388"/>
              <a:ext cx="1542" cy="68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2050" b="1">
                  <a:latin typeface="楷体_GB2312" pitchFamily="49" charset="-122"/>
                  <a:ea typeface="楷体_GB2312" pitchFamily="49" charset="-122"/>
                </a:rPr>
                <a:t>第</a:t>
              </a:r>
              <a:r>
                <a:rPr lang="zh-CN" altLang="en-US" sz="2050" b="1">
                  <a:latin typeface="宋体" panose="02010600030101010101" pitchFamily="2" charset="-122"/>
                </a:rPr>
                <a:t>（</a:t>
              </a:r>
              <a:r>
                <a:rPr lang="en-US" altLang="zh-CN" sz="2050" b="1"/>
                <a:t>2</a:t>
              </a:r>
              <a:r>
                <a:rPr lang="zh-CN" altLang="en-US" sz="2050" b="1">
                  <a:latin typeface="宋体" panose="02010600030101010101" pitchFamily="2" charset="-122"/>
                </a:rPr>
                <a:t>）</a:t>
              </a:r>
              <a:r>
                <a:rPr lang="zh-CN" altLang="en-US" sz="2050" b="1">
                  <a:latin typeface="楷体_GB2312" pitchFamily="49" charset="-122"/>
                  <a:ea typeface="楷体_GB2312" pitchFamily="49" charset="-122"/>
                </a:rPr>
                <a:t>不对，因为</a:t>
              </a:r>
              <a:r>
                <a:rPr lang="en-US" altLang="zh-CN" sz="2050" b="1">
                  <a:ea typeface="楷体_GB2312" pitchFamily="49" charset="-122"/>
                </a:rPr>
                <a:t>2</a:t>
              </a:r>
              <a:r>
                <a:rPr lang="zh-CN" altLang="en-US" sz="2050" b="1">
                  <a:latin typeface="楷体_GB2312" pitchFamily="49" charset="-122"/>
                  <a:ea typeface="楷体_GB2312" pitchFamily="49" charset="-122"/>
                </a:rPr>
                <a:t>是偶数，但不是合数，是质数。</a:t>
              </a:r>
              <a:endParaRPr lang="zh-CN" altLang="en-US" sz="2050" b="1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8" name="Group 42"/>
          <p:cNvGrpSpPr/>
          <p:nvPr/>
        </p:nvGrpSpPr>
        <p:grpSpPr bwMode="auto">
          <a:xfrm>
            <a:off x="6253163" y="5186363"/>
            <a:ext cx="3775075" cy="1370012"/>
            <a:chOff x="3061" y="3294"/>
            <a:chExt cx="1851" cy="1026"/>
          </a:xfrm>
        </p:grpSpPr>
        <p:sp>
          <p:nvSpPr>
            <p:cNvPr id="23581" name="AutoShape 27"/>
            <p:cNvSpPr>
              <a:spLocks noChangeArrowheads="1"/>
            </p:cNvSpPr>
            <p:nvPr/>
          </p:nvSpPr>
          <p:spPr bwMode="auto">
            <a:xfrm>
              <a:off x="3061" y="3294"/>
              <a:ext cx="1815" cy="1026"/>
            </a:xfrm>
            <a:prstGeom prst="wedgeRoundRectCallout">
              <a:avLst>
                <a:gd name="adj1" fmla="val 58375"/>
                <a:gd name="adj2" fmla="val -9551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>
                <a:lnSpc>
                  <a:spcPct val="120000"/>
                </a:lnSpc>
                <a:buFont typeface="Arial" panose="020B0604020202020204" pitchFamily="34" charset="0"/>
                <a:buNone/>
                <a:defRPr/>
              </a:pPr>
              <a:endParaRPr lang="zh-CN" altLang="en-US" sz="2050" b="1"/>
            </a:p>
          </p:txBody>
        </p:sp>
        <p:sp>
          <p:nvSpPr>
            <p:cNvPr id="23582" name="文本框 68"/>
            <p:cNvSpPr txBox="1">
              <a:spLocks noChangeArrowheads="1"/>
            </p:cNvSpPr>
            <p:nvPr/>
          </p:nvSpPr>
          <p:spPr bwMode="auto">
            <a:xfrm>
              <a:off x="3098" y="3300"/>
              <a:ext cx="1814" cy="91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2050" b="1">
                  <a:latin typeface="楷体_GB2312" pitchFamily="49" charset="-122"/>
                  <a:ea typeface="楷体_GB2312" pitchFamily="49" charset="-122"/>
                </a:rPr>
                <a:t>第</a:t>
              </a:r>
              <a:r>
                <a:rPr lang="zh-CN" altLang="en-US" sz="2050" b="1">
                  <a:latin typeface="宋体" panose="02010600030101010101" pitchFamily="2" charset="-122"/>
                </a:rPr>
                <a:t>（</a:t>
              </a:r>
              <a:r>
                <a:rPr lang="en-US" altLang="zh-CN" sz="2050" b="1"/>
                <a:t>4</a:t>
              </a:r>
              <a:r>
                <a:rPr lang="zh-CN" altLang="en-US" sz="2050" b="1">
                  <a:latin typeface="宋体" panose="02010600030101010101" pitchFamily="2" charset="-122"/>
                </a:rPr>
                <a:t>）</a:t>
              </a:r>
              <a:r>
                <a:rPr lang="zh-CN" altLang="en-US" sz="2050" b="1">
                  <a:latin typeface="楷体_GB2312" pitchFamily="49" charset="-122"/>
                  <a:ea typeface="楷体_GB2312" pitchFamily="49" charset="-122"/>
                </a:rPr>
                <a:t>不对，因为</a:t>
              </a:r>
              <a:r>
                <a:rPr lang="en-US" altLang="zh-CN" sz="2050" b="1">
                  <a:ea typeface="楷体_GB2312" pitchFamily="49" charset="-122"/>
                </a:rPr>
                <a:t>2</a:t>
              </a:r>
              <a:r>
                <a:rPr lang="zh-CN" altLang="en-US" sz="2050" b="1">
                  <a:latin typeface="楷体_GB2312" pitchFamily="49" charset="-122"/>
                  <a:ea typeface="楷体_GB2312" pitchFamily="49" charset="-122"/>
                </a:rPr>
                <a:t>是质数也是偶数，而其他的质数都是奇数，偶数＋奇数＝奇数。</a:t>
              </a:r>
              <a:endParaRPr lang="zh-CN" altLang="en-US" sz="2050" b="1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20499" name="标题 1"/>
          <p:cNvSpPr>
            <a:spLocks noGrp="1" noChangeArrowheads="1"/>
          </p:cNvSpPr>
          <p:nvPr/>
        </p:nvSpPr>
        <p:spPr bwMode="auto">
          <a:xfrm>
            <a:off x="525463" y="474663"/>
            <a:ext cx="3097212" cy="1004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931" tIns="61466" rIns="122931" bIns="61466" anchor="ctr"/>
          <a:lstStyle/>
          <a:p>
            <a:r>
              <a:rPr lang="zh-CN" altLang="en-US" sz="3200" b="1" dirty="0">
                <a:solidFill>
                  <a:srgbClr val="875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三、新知应用</a:t>
            </a:r>
            <a:endParaRPr lang="zh-CN" altLang="en-US" sz="32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0500" name="Text Box 10"/>
          <p:cNvSpPr txBox="1">
            <a:spLocks noChangeArrowheads="1"/>
          </p:cNvSpPr>
          <p:nvPr/>
        </p:nvSpPr>
        <p:spPr bwMode="auto">
          <a:xfrm>
            <a:off x="8877300" y="781050"/>
            <a:ext cx="26257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课本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P16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endParaRPr lang="zh-CN" alt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文本框 37"/>
          <p:cNvSpPr txBox="1">
            <a:spLocks noChangeArrowheads="1"/>
          </p:cNvSpPr>
          <p:nvPr/>
        </p:nvSpPr>
        <p:spPr bwMode="auto">
          <a:xfrm>
            <a:off x="2314575" y="1019175"/>
            <a:ext cx="5897563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2.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将下面各数分别填入指定的圈里。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530" name="文本框 37"/>
          <p:cNvSpPr txBox="1">
            <a:spLocks noChangeArrowheads="1"/>
          </p:cNvSpPr>
          <p:nvPr/>
        </p:nvSpPr>
        <p:spPr bwMode="auto">
          <a:xfrm>
            <a:off x="2349500" y="1558925"/>
            <a:ext cx="8123238" cy="976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400" b="1">
                <a:latin typeface="宋体" panose="02010600030101010101" pitchFamily="2" charset="-122"/>
              </a:rPr>
              <a:t>27     37     41     58     61     73     83     95</a:t>
            </a:r>
            <a:endParaRPr lang="en-US" altLang="zh-CN" sz="2400" b="1"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400" b="1">
                <a:latin typeface="宋体" panose="02010600030101010101" pitchFamily="2" charset="-122"/>
              </a:rPr>
              <a:t>11     14     33     47     57     62     87     99</a:t>
            </a:r>
            <a:endParaRPr lang="en-US" altLang="zh-CN" sz="2400" b="1">
              <a:latin typeface="宋体" panose="02010600030101010101" pitchFamily="2" charset="-122"/>
            </a:endParaRPr>
          </a:p>
        </p:txBody>
      </p:sp>
      <p:sp>
        <p:nvSpPr>
          <p:cNvPr id="22531" name="椭圆 2"/>
          <p:cNvSpPr>
            <a:spLocks noChangeArrowheads="1"/>
          </p:cNvSpPr>
          <p:nvPr/>
        </p:nvSpPr>
        <p:spPr bwMode="auto">
          <a:xfrm>
            <a:off x="2671763" y="2919413"/>
            <a:ext cx="3024187" cy="1327150"/>
          </a:xfrm>
          <a:prstGeom prst="ellipse">
            <a:avLst/>
          </a:prstGeom>
          <a:solidFill>
            <a:srgbClr val="CC99FF">
              <a:alpha val="50195"/>
            </a:srgbClr>
          </a:solidFill>
          <a:ln w="12700">
            <a:solidFill>
              <a:schemeClr val="tx1"/>
            </a:solidFill>
            <a:round/>
          </a:ln>
        </p:spPr>
        <p:txBody>
          <a:bodyPr anchor="ctr"/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100" b="1"/>
          </a:p>
        </p:txBody>
      </p:sp>
      <p:sp>
        <p:nvSpPr>
          <p:cNvPr id="22532" name="椭圆 8"/>
          <p:cNvSpPr>
            <a:spLocks noChangeArrowheads="1"/>
          </p:cNvSpPr>
          <p:nvPr/>
        </p:nvSpPr>
        <p:spPr bwMode="auto">
          <a:xfrm>
            <a:off x="6678613" y="2919413"/>
            <a:ext cx="2663825" cy="1327150"/>
          </a:xfrm>
          <a:prstGeom prst="ellipse">
            <a:avLst/>
          </a:prstGeom>
          <a:solidFill>
            <a:srgbClr val="CC99FF">
              <a:alpha val="50195"/>
            </a:srgbClr>
          </a:solidFill>
          <a:ln w="12700">
            <a:solidFill>
              <a:schemeClr val="tx1"/>
            </a:solidFill>
            <a:round/>
          </a:ln>
        </p:spPr>
        <p:txBody>
          <a:bodyPr anchor="ctr"/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100" b="1"/>
          </a:p>
        </p:txBody>
      </p:sp>
      <p:sp>
        <p:nvSpPr>
          <p:cNvPr id="22533" name="椭圆 9"/>
          <p:cNvSpPr>
            <a:spLocks noChangeArrowheads="1"/>
          </p:cNvSpPr>
          <p:nvPr/>
        </p:nvSpPr>
        <p:spPr bwMode="auto">
          <a:xfrm>
            <a:off x="2671763" y="4657725"/>
            <a:ext cx="3025775" cy="1328738"/>
          </a:xfrm>
          <a:prstGeom prst="ellipse">
            <a:avLst/>
          </a:prstGeom>
          <a:solidFill>
            <a:srgbClr val="CC99FF">
              <a:alpha val="50195"/>
            </a:srgbClr>
          </a:solidFill>
          <a:ln w="12700">
            <a:solidFill>
              <a:schemeClr val="tx1"/>
            </a:solidFill>
            <a:round/>
          </a:ln>
        </p:spPr>
        <p:txBody>
          <a:bodyPr anchor="ctr"/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100" b="1"/>
          </a:p>
        </p:txBody>
      </p:sp>
      <p:sp>
        <p:nvSpPr>
          <p:cNvPr id="22534" name="椭圆 11"/>
          <p:cNvSpPr>
            <a:spLocks noChangeArrowheads="1"/>
          </p:cNvSpPr>
          <p:nvPr/>
        </p:nvSpPr>
        <p:spPr bwMode="auto">
          <a:xfrm>
            <a:off x="6678613" y="4657725"/>
            <a:ext cx="2665412" cy="1328738"/>
          </a:xfrm>
          <a:prstGeom prst="ellipse">
            <a:avLst/>
          </a:prstGeom>
          <a:solidFill>
            <a:srgbClr val="CC99FF">
              <a:alpha val="50195"/>
            </a:srgbClr>
          </a:solidFill>
          <a:ln w="12700">
            <a:solidFill>
              <a:schemeClr val="tx1"/>
            </a:solidFill>
            <a:round/>
          </a:ln>
        </p:spPr>
        <p:txBody>
          <a:bodyPr anchor="ctr"/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100" b="1"/>
          </a:p>
        </p:txBody>
      </p:sp>
      <p:sp>
        <p:nvSpPr>
          <p:cNvPr id="25618" name="文本框 4"/>
          <p:cNvSpPr txBox="1">
            <a:spLocks noChangeArrowheads="1"/>
          </p:cNvSpPr>
          <p:nvPr/>
        </p:nvSpPr>
        <p:spPr bwMode="auto">
          <a:xfrm>
            <a:off x="3808413" y="2509838"/>
            <a:ext cx="885825" cy="406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050" b="1">
                <a:solidFill>
                  <a:srgbClr val="0000FF"/>
                </a:solidFill>
                <a:latin typeface="宋体" panose="02010600030101010101" pitchFamily="2" charset="-122"/>
              </a:rPr>
              <a:t>质数</a:t>
            </a:r>
            <a:endParaRPr lang="zh-CN" altLang="en-US" sz="205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5619" name="文本框 12"/>
          <p:cNvSpPr txBox="1">
            <a:spLocks noChangeArrowheads="1"/>
          </p:cNvSpPr>
          <p:nvPr/>
        </p:nvSpPr>
        <p:spPr bwMode="auto">
          <a:xfrm>
            <a:off x="7567613" y="2509838"/>
            <a:ext cx="885825" cy="406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050" b="1">
                <a:solidFill>
                  <a:srgbClr val="0000FF"/>
                </a:solidFill>
                <a:latin typeface="宋体" panose="02010600030101010101" pitchFamily="2" charset="-122"/>
              </a:rPr>
              <a:t>合数</a:t>
            </a:r>
            <a:endParaRPr lang="zh-CN" altLang="en-US" sz="205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5620" name="文本框 13"/>
          <p:cNvSpPr txBox="1">
            <a:spLocks noChangeArrowheads="1"/>
          </p:cNvSpPr>
          <p:nvPr/>
        </p:nvSpPr>
        <p:spPr bwMode="auto">
          <a:xfrm>
            <a:off x="3840163" y="4278313"/>
            <a:ext cx="885825" cy="406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050" b="1">
                <a:solidFill>
                  <a:srgbClr val="0000FF"/>
                </a:solidFill>
                <a:latin typeface="宋体" panose="02010600030101010101" pitchFamily="2" charset="-122"/>
              </a:rPr>
              <a:t>奇数</a:t>
            </a:r>
            <a:endParaRPr lang="zh-CN" altLang="en-US" sz="205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5621" name="文本框 14"/>
          <p:cNvSpPr txBox="1">
            <a:spLocks noChangeArrowheads="1"/>
          </p:cNvSpPr>
          <p:nvPr/>
        </p:nvSpPr>
        <p:spPr bwMode="auto">
          <a:xfrm>
            <a:off x="7600950" y="4248150"/>
            <a:ext cx="885825" cy="406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050" b="1">
                <a:solidFill>
                  <a:srgbClr val="0000FF"/>
                </a:solidFill>
                <a:latin typeface="宋体" panose="02010600030101010101" pitchFamily="2" charset="-122"/>
              </a:rPr>
              <a:t>偶数</a:t>
            </a:r>
            <a:endParaRPr lang="zh-CN" altLang="en-US" sz="205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7205663" y="3024188"/>
            <a:ext cx="590550" cy="406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050" b="1">
                <a:solidFill>
                  <a:srgbClr val="FF0000"/>
                </a:solidFill>
              </a:rPr>
              <a:t>27</a:t>
            </a:r>
            <a:endParaRPr lang="zh-CN" altLang="en-US" sz="2050" b="1">
              <a:solidFill>
                <a:srgbClr val="FF0000"/>
              </a:solidFill>
            </a:endParaRPr>
          </a:p>
        </p:txBody>
      </p: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3513138" y="3159125"/>
            <a:ext cx="590550" cy="406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050" b="1">
                <a:solidFill>
                  <a:srgbClr val="FF0000"/>
                </a:solidFill>
              </a:rPr>
              <a:t>37</a:t>
            </a:r>
            <a:endParaRPr lang="zh-CN" altLang="en-US" sz="2050" b="1">
              <a:solidFill>
                <a:srgbClr val="FF0000"/>
              </a:solidFill>
            </a:endParaRPr>
          </a:p>
        </p:txBody>
      </p: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4038600" y="3159125"/>
            <a:ext cx="592138" cy="406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050" b="1">
                <a:solidFill>
                  <a:srgbClr val="FF0000"/>
                </a:solidFill>
              </a:rPr>
              <a:t>41</a:t>
            </a:r>
            <a:endParaRPr lang="zh-CN" altLang="en-US" sz="2050" b="1">
              <a:solidFill>
                <a:srgbClr val="FF0000"/>
              </a:solidFill>
            </a:endParaRPr>
          </a:p>
        </p:txBody>
      </p:sp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7796213" y="3024188"/>
            <a:ext cx="590550" cy="406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050" b="1">
                <a:solidFill>
                  <a:srgbClr val="FF0000"/>
                </a:solidFill>
              </a:rPr>
              <a:t>58</a:t>
            </a:r>
            <a:endParaRPr lang="zh-CN" altLang="en-US" sz="2050" b="1">
              <a:solidFill>
                <a:srgbClr val="FF0000"/>
              </a:solidFill>
            </a:endParaRPr>
          </a:p>
        </p:txBody>
      </p:sp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4514850" y="3159125"/>
            <a:ext cx="592138" cy="406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050" b="1">
                <a:solidFill>
                  <a:srgbClr val="FF0000"/>
                </a:solidFill>
              </a:rPr>
              <a:t>61</a:t>
            </a:r>
            <a:endParaRPr lang="zh-CN" altLang="en-US" sz="2050" b="1">
              <a:solidFill>
                <a:srgbClr val="FF0000"/>
              </a:solidFill>
            </a:endParaRPr>
          </a:p>
        </p:txBody>
      </p:sp>
      <p:sp>
        <p:nvSpPr>
          <p:cNvPr id="22" name="文本框 21"/>
          <p:cNvSpPr txBox="1">
            <a:spLocks noChangeArrowheads="1"/>
          </p:cNvSpPr>
          <p:nvPr/>
        </p:nvSpPr>
        <p:spPr bwMode="auto">
          <a:xfrm>
            <a:off x="3141663" y="3535363"/>
            <a:ext cx="590550" cy="406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050" b="1">
                <a:solidFill>
                  <a:srgbClr val="FF0000"/>
                </a:solidFill>
              </a:rPr>
              <a:t>73</a:t>
            </a:r>
            <a:endParaRPr lang="zh-CN" altLang="en-US" sz="2050" b="1">
              <a:solidFill>
                <a:srgbClr val="FF0000"/>
              </a:solidFill>
            </a:endParaRPr>
          </a:p>
        </p:txBody>
      </p:sp>
      <p:sp>
        <p:nvSpPr>
          <p:cNvPr id="23" name="文本框 22"/>
          <p:cNvSpPr txBox="1">
            <a:spLocks noChangeArrowheads="1"/>
          </p:cNvSpPr>
          <p:nvPr/>
        </p:nvSpPr>
        <p:spPr bwMode="auto">
          <a:xfrm>
            <a:off x="3689350" y="3535363"/>
            <a:ext cx="590550" cy="406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050" b="1">
                <a:solidFill>
                  <a:srgbClr val="FF0000"/>
                </a:solidFill>
              </a:rPr>
              <a:t>83</a:t>
            </a:r>
            <a:endParaRPr lang="zh-CN" altLang="en-US" sz="2050" b="1">
              <a:solidFill>
                <a:srgbClr val="FF0000"/>
              </a:solidFill>
            </a:endParaRPr>
          </a:p>
        </p:txBody>
      </p:sp>
      <p:sp>
        <p:nvSpPr>
          <p:cNvPr id="24" name="文本框 23"/>
          <p:cNvSpPr txBox="1">
            <a:spLocks noChangeArrowheads="1"/>
          </p:cNvSpPr>
          <p:nvPr/>
        </p:nvSpPr>
        <p:spPr bwMode="auto">
          <a:xfrm>
            <a:off x="8321675" y="3024188"/>
            <a:ext cx="592138" cy="406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050" b="1">
                <a:solidFill>
                  <a:srgbClr val="FF0000"/>
                </a:solidFill>
              </a:rPr>
              <a:t>95</a:t>
            </a:r>
            <a:endParaRPr lang="zh-CN" altLang="en-US" sz="2050" b="1">
              <a:solidFill>
                <a:srgbClr val="FF0000"/>
              </a:solidFill>
            </a:endParaRPr>
          </a:p>
        </p:txBody>
      </p:sp>
      <p:sp>
        <p:nvSpPr>
          <p:cNvPr id="25" name="文本框 24"/>
          <p:cNvSpPr txBox="1">
            <a:spLocks noChangeArrowheads="1"/>
          </p:cNvSpPr>
          <p:nvPr/>
        </p:nvSpPr>
        <p:spPr bwMode="auto">
          <a:xfrm>
            <a:off x="4235450" y="3535363"/>
            <a:ext cx="590550" cy="406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050" b="1">
                <a:solidFill>
                  <a:srgbClr val="FF0000"/>
                </a:solidFill>
              </a:rPr>
              <a:t>11</a:t>
            </a:r>
            <a:endParaRPr lang="zh-CN" altLang="en-US" sz="2050" b="1">
              <a:solidFill>
                <a:srgbClr val="FF0000"/>
              </a:solidFill>
            </a:endParaRPr>
          </a:p>
        </p:txBody>
      </p:sp>
      <p:sp>
        <p:nvSpPr>
          <p:cNvPr id="26" name="文本框 25"/>
          <p:cNvSpPr txBox="1">
            <a:spLocks noChangeArrowheads="1"/>
          </p:cNvSpPr>
          <p:nvPr/>
        </p:nvSpPr>
        <p:spPr bwMode="auto">
          <a:xfrm>
            <a:off x="6835775" y="3400425"/>
            <a:ext cx="590550" cy="406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050" b="1">
                <a:solidFill>
                  <a:srgbClr val="FF0000"/>
                </a:solidFill>
              </a:rPr>
              <a:t>14</a:t>
            </a:r>
            <a:endParaRPr lang="zh-CN" altLang="en-US" sz="2050" b="1">
              <a:solidFill>
                <a:srgbClr val="FF0000"/>
              </a:solidFill>
            </a:endParaRPr>
          </a:p>
        </p:txBody>
      </p:sp>
      <p:sp>
        <p:nvSpPr>
          <p:cNvPr id="27" name="文本框 26"/>
          <p:cNvSpPr txBox="1">
            <a:spLocks noChangeArrowheads="1"/>
          </p:cNvSpPr>
          <p:nvPr/>
        </p:nvSpPr>
        <p:spPr bwMode="auto">
          <a:xfrm>
            <a:off x="7419975" y="3400425"/>
            <a:ext cx="592138" cy="406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050" b="1">
                <a:solidFill>
                  <a:srgbClr val="FF0000"/>
                </a:solidFill>
              </a:rPr>
              <a:t>33</a:t>
            </a:r>
            <a:endParaRPr lang="zh-CN" altLang="en-US" sz="2050" b="1">
              <a:solidFill>
                <a:srgbClr val="FF0000"/>
              </a:solidFill>
            </a:endParaRPr>
          </a:p>
        </p:txBody>
      </p:sp>
      <p:sp>
        <p:nvSpPr>
          <p:cNvPr id="28" name="文本框 27"/>
          <p:cNvSpPr txBox="1">
            <a:spLocks noChangeArrowheads="1"/>
          </p:cNvSpPr>
          <p:nvPr/>
        </p:nvSpPr>
        <p:spPr bwMode="auto">
          <a:xfrm>
            <a:off x="4845050" y="3535363"/>
            <a:ext cx="590550" cy="406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050" b="1">
                <a:solidFill>
                  <a:srgbClr val="FF0000"/>
                </a:solidFill>
              </a:rPr>
              <a:t>47</a:t>
            </a:r>
            <a:endParaRPr lang="zh-CN" altLang="en-US" sz="2050" b="1">
              <a:solidFill>
                <a:srgbClr val="FF0000"/>
              </a:solidFill>
            </a:endParaRPr>
          </a:p>
        </p:txBody>
      </p:sp>
      <p:sp>
        <p:nvSpPr>
          <p:cNvPr id="29" name="文本框 28"/>
          <p:cNvSpPr txBox="1">
            <a:spLocks noChangeArrowheads="1"/>
          </p:cNvSpPr>
          <p:nvPr/>
        </p:nvSpPr>
        <p:spPr bwMode="auto">
          <a:xfrm>
            <a:off x="8021638" y="3400425"/>
            <a:ext cx="590550" cy="406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050" b="1">
                <a:solidFill>
                  <a:srgbClr val="FF0000"/>
                </a:solidFill>
              </a:rPr>
              <a:t>57</a:t>
            </a:r>
            <a:endParaRPr lang="zh-CN" altLang="en-US" sz="2050" b="1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8553450" y="3400425"/>
            <a:ext cx="590550" cy="406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050" b="1">
                <a:solidFill>
                  <a:srgbClr val="FF0000"/>
                </a:solidFill>
              </a:rPr>
              <a:t>62</a:t>
            </a:r>
            <a:endParaRPr lang="zh-CN" altLang="en-US" sz="2050" b="1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7477125" y="3792538"/>
            <a:ext cx="590550" cy="406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050" b="1">
                <a:solidFill>
                  <a:srgbClr val="FF0000"/>
                </a:solidFill>
              </a:rPr>
              <a:t>87</a:t>
            </a:r>
            <a:endParaRPr lang="zh-CN" altLang="en-US" sz="2050" b="1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8089900" y="3792538"/>
            <a:ext cx="590550" cy="406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050" b="1">
                <a:solidFill>
                  <a:srgbClr val="FF0000"/>
                </a:solidFill>
              </a:rPr>
              <a:t>99</a:t>
            </a:r>
            <a:endParaRPr lang="zh-CN" altLang="en-US" sz="2050" b="1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3856038" y="4776788"/>
            <a:ext cx="588962" cy="406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050" b="1">
                <a:solidFill>
                  <a:srgbClr val="FF0000"/>
                </a:solidFill>
              </a:rPr>
              <a:t>37</a:t>
            </a:r>
            <a:endParaRPr lang="zh-CN" altLang="en-US" sz="2050" b="1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4330700" y="4776788"/>
            <a:ext cx="588963" cy="406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050" b="1">
                <a:solidFill>
                  <a:srgbClr val="FF0000"/>
                </a:solidFill>
              </a:rPr>
              <a:t>41</a:t>
            </a:r>
            <a:endParaRPr lang="zh-CN" altLang="en-US" sz="2050" b="1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3381375" y="4776788"/>
            <a:ext cx="588963" cy="406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050" b="1">
                <a:solidFill>
                  <a:srgbClr val="FF0000"/>
                </a:solidFill>
              </a:rPr>
              <a:t>27</a:t>
            </a:r>
            <a:endParaRPr lang="zh-CN" altLang="en-US" sz="2050" b="1">
              <a:solidFill>
                <a:srgbClr val="FF0000"/>
              </a:solidFill>
            </a:endParaRPr>
          </a:p>
        </p:txBody>
      </p:sp>
      <p:sp>
        <p:nvSpPr>
          <p:cNvPr id="36" name="文本框 35"/>
          <p:cNvSpPr txBox="1">
            <a:spLocks noChangeArrowheads="1"/>
          </p:cNvSpPr>
          <p:nvPr/>
        </p:nvSpPr>
        <p:spPr bwMode="auto">
          <a:xfrm>
            <a:off x="4805363" y="4776788"/>
            <a:ext cx="590550" cy="406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050" b="1">
                <a:solidFill>
                  <a:srgbClr val="FF0000"/>
                </a:solidFill>
              </a:rPr>
              <a:t>61</a:t>
            </a:r>
            <a:endParaRPr lang="zh-CN" altLang="en-US" sz="2050" b="1">
              <a:solidFill>
                <a:srgbClr val="FF0000"/>
              </a:solidFill>
            </a:endParaRPr>
          </a:p>
        </p:txBody>
      </p:sp>
      <p:sp>
        <p:nvSpPr>
          <p:cNvPr id="38" name="文本框 37"/>
          <p:cNvSpPr txBox="1">
            <a:spLocks noChangeArrowheads="1"/>
          </p:cNvSpPr>
          <p:nvPr/>
        </p:nvSpPr>
        <p:spPr bwMode="auto">
          <a:xfrm>
            <a:off x="3016250" y="5100638"/>
            <a:ext cx="592138" cy="406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050" b="1">
                <a:solidFill>
                  <a:srgbClr val="FF0000"/>
                </a:solidFill>
              </a:rPr>
              <a:t>73</a:t>
            </a:r>
            <a:endParaRPr lang="zh-CN" altLang="en-US" sz="2050" b="1">
              <a:solidFill>
                <a:srgbClr val="FF0000"/>
              </a:solidFill>
            </a:endParaRPr>
          </a:p>
        </p:txBody>
      </p:sp>
      <p:sp>
        <p:nvSpPr>
          <p:cNvPr id="39" name="文本框 38"/>
          <p:cNvSpPr txBox="1">
            <a:spLocks noChangeArrowheads="1"/>
          </p:cNvSpPr>
          <p:nvPr/>
        </p:nvSpPr>
        <p:spPr bwMode="auto">
          <a:xfrm>
            <a:off x="3505200" y="5100638"/>
            <a:ext cx="590550" cy="406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050" b="1">
                <a:solidFill>
                  <a:srgbClr val="FF0000"/>
                </a:solidFill>
              </a:rPr>
              <a:t>83</a:t>
            </a:r>
            <a:endParaRPr lang="zh-CN" altLang="en-US" sz="2050" b="1">
              <a:solidFill>
                <a:srgbClr val="FF0000"/>
              </a:solidFill>
            </a:endParaRPr>
          </a:p>
        </p:txBody>
      </p:sp>
      <p:sp>
        <p:nvSpPr>
          <p:cNvPr id="40" name="文本框 39"/>
          <p:cNvSpPr txBox="1">
            <a:spLocks noChangeArrowheads="1"/>
          </p:cNvSpPr>
          <p:nvPr/>
        </p:nvSpPr>
        <p:spPr bwMode="auto">
          <a:xfrm>
            <a:off x="3992563" y="5100638"/>
            <a:ext cx="590550" cy="406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050" b="1">
                <a:solidFill>
                  <a:srgbClr val="FF0000"/>
                </a:solidFill>
              </a:rPr>
              <a:t>95</a:t>
            </a:r>
            <a:endParaRPr lang="zh-CN" altLang="en-US" sz="2050" b="1">
              <a:solidFill>
                <a:srgbClr val="FF0000"/>
              </a:solidFill>
            </a:endParaRPr>
          </a:p>
        </p:txBody>
      </p:sp>
      <p:sp>
        <p:nvSpPr>
          <p:cNvPr id="41" name="文本框 40"/>
          <p:cNvSpPr txBox="1">
            <a:spLocks noChangeArrowheads="1"/>
          </p:cNvSpPr>
          <p:nvPr/>
        </p:nvSpPr>
        <p:spPr bwMode="auto">
          <a:xfrm>
            <a:off x="4479925" y="5100638"/>
            <a:ext cx="592138" cy="406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050" b="1">
                <a:solidFill>
                  <a:srgbClr val="FF0000"/>
                </a:solidFill>
              </a:rPr>
              <a:t>11</a:t>
            </a:r>
            <a:endParaRPr lang="zh-CN" altLang="en-US" sz="2050" b="1">
              <a:solidFill>
                <a:srgbClr val="FF0000"/>
              </a:solidFill>
            </a:endParaRPr>
          </a:p>
        </p:txBody>
      </p:sp>
      <p:sp>
        <p:nvSpPr>
          <p:cNvPr id="42" name="文本框 41"/>
          <p:cNvSpPr txBox="1">
            <a:spLocks noChangeArrowheads="1"/>
          </p:cNvSpPr>
          <p:nvPr/>
        </p:nvSpPr>
        <p:spPr bwMode="auto">
          <a:xfrm>
            <a:off x="4967288" y="5100638"/>
            <a:ext cx="592137" cy="406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050" b="1">
                <a:solidFill>
                  <a:srgbClr val="FF0000"/>
                </a:solidFill>
              </a:rPr>
              <a:t>33</a:t>
            </a:r>
            <a:endParaRPr lang="zh-CN" altLang="en-US" sz="2050" b="1">
              <a:solidFill>
                <a:srgbClr val="FF0000"/>
              </a:solidFill>
            </a:endParaRPr>
          </a:p>
        </p:txBody>
      </p:sp>
      <p:sp>
        <p:nvSpPr>
          <p:cNvPr id="43" name="文本框 42"/>
          <p:cNvSpPr txBox="1">
            <a:spLocks noChangeArrowheads="1"/>
          </p:cNvSpPr>
          <p:nvPr/>
        </p:nvSpPr>
        <p:spPr bwMode="auto">
          <a:xfrm>
            <a:off x="3311525" y="5494338"/>
            <a:ext cx="588963" cy="406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050" b="1">
                <a:solidFill>
                  <a:srgbClr val="FF0000"/>
                </a:solidFill>
              </a:rPr>
              <a:t>47</a:t>
            </a:r>
            <a:endParaRPr lang="zh-CN" altLang="en-US" sz="2050" b="1">
              <a:solidFill>
                <a:srgbClr val="FF0000"/>
              </a:solidFill>
            </a:endParaRPr>
          </a:p>
        </p:txBody>
      </p:sp>
      <p:sp>
        <p:nvSpPr>
          <p:cNvPr id="44" name="文本框 43"/>
          <p:cNvSpPr txBox="1">
            <a:spLocks noChangeArrowheads="1"/>
          </p:cNvSpPr>
          <p:nvPr/>
        </p:nvSpPr>
        <p:spPr bwMode="auto">
          <a:xfrm>
            <a:off x="3805238" y="5494338"/>
            <a:ext cx="592137" cy="406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050" b="1">
                <a:solidFill>
                  <a:srgbClr val="FF0000"/>
                </a:solidFill>
              </a:rPr>
              <a:t>57</a:t>
            </a:r>
            <a:endParaRPr lang="zh-CN" altLang="en-US" sz="2050" b="1">
              <a:solidFill>
                <a:srgbClr val="FF0000"/>
              </a:solidFill>
            </a:endParaRPr>
          </a:p>
        </p:txBody>
      </p:sp>
      <p:sp>
        <p:nvSpPr>
          <p:cNvPr id="45" name="文本框 44"/>
          <p:cNvSpPr txBox="1">
            <a:spLocks noChangeArrowheads="1"/>
          </p:cNvSpPr>
          <p:nvPr/>
        </p:nvSpPr>
        <p:spPr bwMode="auto">
          <a:xfrm>
            <a:off x="4298950" y="5494338"/>
            <a:ext cx="592138" cy="406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050" b="1">
                <a:solidFill>
                  <a:srgbClr val="FF0000"/>
                </a:solidFill>
              </a:rPr>
              <a:t>87</a:t>
            </a:r>
            <a:endParaRPr lang="zh-CN" altLang="en-US" sz="2050" b="1">
              <a:solidFill>
                <a:srgbClr val="FF0000"/>
              </a:solidFill>
            </a:endParaRPr>
          </a:p>
        </p:txBody>
      </p:sp>
      <p:sp>
        <p:nvSpPr>
          <p:cNvPr id="46" name="文本框 45"/>
          <p:cNvSpPr txBox="1">
            <a:spLocks noChangeArrowheads="1"/>
          </p:cNvSpPr>
          <p:nvPr/>
        </p:nvSpPr>
        <p:spPr bwMode="auto">
          <a:xfrm>
            <a:off x="4792663" y="5494338"/>
            <a:ext cx="592137" cy="406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050" b="1">
                <a:solidFill>
                  <a:srgbClr val="FF0000"/>
                </a:solidFill>
              </a:rPr>
              <a:t>99</a:t>
            </a:r>
            <a:endParaRPr lang="zh-CN" altLang="en-US" sz="2050" b="1">
              <a:solidFill>
                <a:srgbClr val="FF0000"/>
              </a:solidFill>
            </a:endParaRPr>
          </a:p>
        </p:txBody>
      </p:sp>
      <p:sp>
        <p:nvSpPr>
          <p:cNvPr id="47" name="文本框 46"/>
          <p:cNvSpPr txBox="1">
            <a:spLocks noChangeArrowheads="1"/>
          </p:cNvSpPr>
          <p:nvPr/>
        </p:nvSpPr>
        <p:spPr bwMode="auto">
          <a:xfrm>
            <a:off x="7069138" y="5110163"/>
            <a:ext cx="590550" cy="406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050" b="1">
                <a:solidFill>
                  <a:srgbClr val="FF0000"/>
                </a:solidFill>
              </a:rPr>
              <a:t>58</a:t>
            </a:r>
            <a:endParaRPr lang="zh-CN" altLang="en-US" sz="2050" b="1">
              <a:solidFill>
                <a:srgbClr val="FF0000"/>
              </a:solidFill>
            </a:endParaRPr>
          </a:p>
        </p:txBody>
      </p:sp>
      <p:sp>
        <p:nvSpPr>
          <p:cNvPr id="48" name="文本框 47"/>
          <p:cNvSpPr txBox="1">
            <a:spLocks noChangeArrowheads="1"/>
          </p:cNvSpPr>
          <p:nvPr/>
        </p:nvSpPr>
        <p:spPr bwMode="auto">
          <a:xfrm>
            <a:off x="7807325" y="5110163"/>
            <a:ext cx="588963" cy="406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050" b="1">
                <a:solidFill>
                  <a:srgbClr val="FF0000"/>
                </a:solidFill>
              </a:rPr>
              <a:t>14</a:t>
            </a:r>
            <a:endParaRPr lang="zh-CN" altLang="en-US" sz="2050" b="1">
              <a:solidFill>
                <a:srgbClr val="FF0000"/>
              </a:solidFill>
            </a:endParaRPr>
          </a:p>
        </p:txBody>
      </p:sp>
      <p:sp>
        <p:nvSpPr>
          <p:cNvPr id="49" name="文本框 48"/>
          <p:cNvSpPr txBox="1">
            <a:spLocks noChangeArrowheads="1"/>
          </p:cNvSpPr>
          <p:nvPr/>
        </p:nvSpPr>
        <p:spPr bwMode="auto">
          <a:xfrm>
            <a:off x="8545513" y="5110163"/>
            <a:ext cx="588962" cy="406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050" b="1">
                <a:solidFill>
                  <a:srgbClr val="FF0000"/>
                </a:solidFill>
              </a:rPr>
              <a:t>62</a:t>
            </a:r>
            <a:endParaRPr lang="zh-CN" altLang="en-US" sz="2050" b="1">
              <a:solidFill>
                <a:srgbClr val="FF0000"/>
              </a:solidFill>
            </a:endParaRPr>
          </a:p>
        </p:txBody>
      </p:sp>
      <p:sp>
        <p:nvSpPr>
          <p:cNvPr id="22571" name="标题 1"/>
          <p:cNvSpPr>
            <a:spLocks noGrp="1" noChangeArrowheads="1"/>
          </p:cNvSpPr>
          <p:nvPr/>
        </p:nvSpPr>
        <p:spPr bwMode="auto">
          <a:xfrm>
            <a:off x="511175" y="392113"/>
            <a:ext cx="3097213" cy="1004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931" tIns="61466" rIns="122931" bIns="61466" anchor="ctr"/>
          <a:lstStyle/>
          <a:p>
            <a:r>
              <a:rPr lang="zh-CN" altLang="en-US" sz="3200" b="1">
                <a:solidFill>
                  <a:srgbClr val="875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三、新知应用</a:t>
            </a:r>
            <a:endParaRPr lang="zh-CN" altLang="en-US" sz="3200" b="1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2572" name="Text Box 10"/>
          <p:cNvSpPr txBox="1">
            <a:spLocks noChangeArrowheads="1"/>
          </p:cNvSpPr>
          <p:nvPr/>
        </p:nvSpPr>
        <p:spPr bwMode="auto">
          <a:xfrm>
            <a:off x="9144000" y="633413"/>
            <a:ext cx="26257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课本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P16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endParaRPr lang="zh-CN" alt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" grpId="0"/>
      <p:bldP spid="4" grpId="0"/>
      <p:bldP spid="5" grpId="0"/>
      <p:bldP spid="6" grpId="0"/>
      <p:bldP spid="8" grpId="0"/>
      <p:bldP spid="9" grpId="0"/>
      <p:bldP spid="36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</p:bldLst>
  </p:timing>
</p:sld>
</file>

<file path=ppt/tags/tag1.xml><?xml version="1.0" encoding="utf-8"?>
<p:tagLst xmlns:p="http://schemas.openxmlformats.org/presentationml/2006/main">
  <p:tag name="KSO_WPP_MARK_KEY" val="defc77c7-5dfa-4436-91f9-edff530107bf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2_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2_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楷体" panose="02010609060101010101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楷体" panose="02010609060101010101" pitchFamily="49" charset="-122"/>
          </a:defRPr>
        </a:defPPr>
      </a:lstStyle>
    </a:lnDef>
  </a:objectDefaults>
  <a:extraClrSchemeLst>
    <a:extraClrScheme>
      <a:clrScheme name="2_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1_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1_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楷体" panose="02010609060101010101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楷体" panose="02010609060101010101" pitchFamily="49" charset="-122"/>
          </a:defRPr>
        </a:defPPr>
      </a:lstStyle>
    </a:lnDef>
  </a:objectDefaults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找规律-PPT</Template>
  <TotalTime>0</TotalTime>
  <Words>1557</Words>
  <Application>WPS 演示</Application>
  <PresentationFormat>自定义</PresentationFormat>
  <Paragraphs>399</Paragraphs>
  <Slides>13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7" baseType="lpstr">
      <vt:lpstr>Arial</vt:lpstr>
      <vt:lpstr>宋体</vt:lpstr>
      <vt:lpstr>Wingdings</vt:lpstr>
      <vt:lpstr>楷体</vt:lpstr>
      <vt:lpstr>Times New Roman</vt:lpstr>
      <vt:lpstr>Calibri</vt:lpstr>
      <vt:lpstr>微软雅黑</vt:lpstr>
      <vt:lpstr>楷体_GB2312</vt:lpstr>
      <vt:lpstr>新宋体</vt:lpstr>
      <vt:lpstr>楷体_GB2312</vt:lpstr>
      <vt:lpstr>Arial</vt:lpstr>
      <vt:lpstr>Arial Unicode MS</vt:lpstr>
      <vt:lpstr>第一PPT模板网-WWW.1PPT.COM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7</cp:revision>
  <dcterms:created xsi:type="dcterms:W3CDTF">2009-03-12T05:38:00Z</dcterms:created>
  <dcterms:modified xsi:type="dcterms:W3CDTF">2023-02-10T04:53:46Z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BFC48EEB8B3D4C338D8C8E7B60767BE1</vt:lpwstr>
  </property>
</Properties>
</file>