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86" r:id="rId3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3" r:id="rId25"/>
    <p:sldId id="354" r:id="rId26"/>
    <p:sldId id="355" r:id="rId27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marL="0" lvl="0" indent="0" algn="l" defTabSz="6858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342900" lvl="1" indent="0" algn="l" defTabSz="6858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685800" lvl="2" indent="0" algn="l" defTabSz="6858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028700" lvl="3" indent="0" algn="l" defTabSz="6858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371600" lvl="4" indent="0" algn="l" defTabSz="6858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1714500" lvl="5" indent="0" algn="l" defTabSz="6858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057400" lvl="6" indent="0" algn="l" defTabSz="6858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2400300" lvl="7" indent="0" algn="l" defTabSz="6858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2743200" lvl="8" indent="0" algn="l" defTabSz="6858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1625" userDrawn="1">
          <p15:clr>
            <a:srgbClr val="A4A3A4"/>
          </p15:clr>
        </p15:guide>
        <p15:guide id="2" pos="29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-84" y="-564"/>
      </p:cViewPr>
      <p:guideLst>
        <p:guide orient="horz" pos="1625"/>
        <p:guide pos="29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-2088" y="-102"/>
      </p:cViewPr>
      <p:guideLst>
        <p:guide orient="horz" pos="2880"/>
        <p:guide pos="2160"/>
      </p:guideLst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28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1D5A66A-798E-4E88-8C26-C6FA4409570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9B08136-008A-427A-9D4B-E2505B47439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81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7.png"/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" y="-13452"/>
            <a:ext cx="9226484" cy="5163630"/>
            <a:chOff x="0" y="-17936"/>
            <a:chExt cx="12301979" cy="688484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5241303" cy="686690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0" y="4020982"/>
              <a:ext cx="1745085" cy="283701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 cstate="email"/>
            <a:srcRect t="-550"/>
            <a:stretch>
              <a:fillRect/>
            </a:stretch>
          </p:blipFill>
          <p:spPr>
            <a:xfrm>
              <a:off x="10388578" y="4275099"/>
              <a:ext cx="1913401" cy="258290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4430598" y="0"/>
              <a:ext cx="1772239" cy="154176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6" cstate="email"/>
            <a:srcRect/>
            <a:stretch>
              <a:fillRect/>
            </a:stretch>
          </p:blipFill>
          <p:spPr>
            <a:xfrm>
              <a:off x="1104927" y="-8904"/>
              <a:ext cx="3525457" cy="147862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7" cstate="email"/>
            <a:srcRect/>
            <a:stretch>
              <a:fillRect/>
            </a:stretch>
          </p:blipFill>
          <p:spPr>
            <a:xfrm>
              <a:off x="42461" y="-17936"/>
              <a:ext cx="4016167" cy="687593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8" cstate="email"/>
            <a:srcRect/>
            <a:stretch>
              <a:fillRect/>
            </a:stretch>
          </p:blipFill>
          <p:spPr>
            <a:xfrm>
              <a:off x="4676495" y="1678100"/>
              <a:ext cx="850686" cy="754144"/>
            </a:xfrm>
            <a:prstGeom prst="rect">
              <a:avLst/>
            </a:prstGeom>
          </p:spPr>
        </p:pic>
        <p:grpSp>
          <p:nvGrpSpPr>
            <p:cNvPr id="15" name="Group 4"/>
            <p:cNvGrpSpPr>
              <a:grpSpLocks noChangeAspect="1"/>
            </p:cNvGrpSpPr>
            <p:nvPr/>
          </p:nvGrpSpPr>
          <p:grpSpPr bwMode="auto">
            <a:xfrm>
              <a:off x="7050611" y="1099482"/>
              <a:ext cx="3330480" cy="1438977"/>
              <a:chOff x="4142" y="440"/>
              <a:chExt cx="2414" cy="1043"/>
            </a:xfrm>
            <a:solidFill>
              <a:srgbClr val="5D9100"/>
            </a:solidFill>
          </p:grpSpPr>
          <p:grpSp>
            <p:nvGrpSpPr>
              <p:cNvPr id="17" name="Group 205"/>
              <p:cNvGrpSpPr/>
              <p:nvPr/>
            </p:nvGrpSpPr>
            <p:grpSpPr bwMode="auto">
              <a:xfrm>
                <a:off x="4282" y="495"/>
                <a:ext cx="2274" cy="988"/>
                <a:chOff x="4282" y="495"/>
                <a:chExt cx="2274" cy="988"/>
              </a:xfrm>
              <a:grpFill/>
            </p:grpSpPr>
            <p:sp>
              <p:nvSpPr>
                <p:cNvPr id="631" name="Freeform 5"/>
                <p:cNvSpPr/>
                <p:nvPr/>
              </p:nvSpPr>
              <p:spPr bwMode="auto">
                <a:xfrm>
                  <a:off x="6191" y="1236"/>
                  <a:ext cx="5" cy="5"/>
                </a:xfrm>
                <a:custGeom>
                  <a:avLst/>
                  <a:gdLst>
                    <a:gd name="T0" fmla="*/ 0 w 2"/>
                    <a:gd name="T1" fmla="*/ 0 h 2"/>
                    <a:gd name="T2" fmla="*/ 0 w 2"/>
                    <a:gd name="T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cubicBezTo>
                        <a:pt x="0" y="1"/>
                        <a:pt x="2" y="2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32" name="Freeform 6"/>
                <p:cNvSpPr/>
                <p:nvPr/>
              </p:nvSpPr>
              <p:spPr bwMode="auto">
                <a:xfrm>
                  <a:off x="5828" y="901"/>
                  <a:ext cx="448" cy="418"/>
                </a:xfrm>
                <a:custGeom>
                  <a:avLst/>
                  <a:gdLst>
                    <a:gd name="T0" fmla="*/ 135 w 189"/>
                    <a:gd name="T1" fmla="*/ 10 h 176"/>
                    <a:gd name="T2" fmla="*/ 123 w 189"/>
                    <a:gd name="T3" fmla="*/ 5 h 176"/>
                    <a:gd name="T4" fmla="*/ 99 w 189"/>
                    <a:gd name="T5" fmla="*/ 5 h 176"/>
                    <a:gd name="T6" fmla="*/ 47 w 189"/>
                    <a:gd name="T7" fmla="*/ 28 h 176"/>
                    <a:gd name="T8" fmla="*/ 36 w 189"/>
                    <a:gd name="T9" fmla="*/ 34 h 176"/>
                    <a:gd name="T10" fmla="*/ 31 w 189"/>
                    <a:gd name="T11" fmla="*/ 48 h 176"/>
                    <a:gd name="T12" fmla="*/ 19 w 189"/>
                    <a:gd name="T13" fmla="*/ 71 h 176"/>
                    <a:gd name="T14" fmla="*/ 8 w 189"/>
                    <a:gd name="T15" fmla="*/ 97 h 176"/>
                    <a:gd name="T16" fmla="*/ 6 w 189"/>
                    <a:gd name="T17" fmla="*/ 126 h 176"/>
                    <a:gd name="T18" fmla="*/ 13 w 189"/>
                    <a:gd name="T19" fmla="*/ 142 h 176"/>
                    <a:gd name="T20" fmla="*/ 36 w 189"/>
                    <a:gd name="T21" fmla="*/ 153 h 176"/>
                    <a:gd name="T22" fmla="*/ 48 w 189"/>
                    <a:gd name="T23" fmla="*/ 162 h 176"/>
                    <a:gd name="T24" fmla="*/ 54 w 189"/>
                    <a:gd name="T25" fmla="*/ 158 h 176"/>
                    <a:gd name="T26" fmla="*/ 62 w 189"/>
                    <a:gd name="T27" fmla="*/ 162 h 176"/>
                    <a:gd name="T28" fmla="*/ 71 w 189"/>
                    <a:gd name="T29" fmla="*/ 168 h 176"/>
                    <a:gd name="T30" fmla="*/ 83 w 189"/>
                    <a:gd name="T31" fmla="*/ 173 h 176"/>
                    <a:gd name="T32" fmla="*/ 104 w 189"/>
                    <a:gd name="T33" fmla="*/ 170 h 176"/>
                    <a:gd name="T34" fmla="*/ 106 w 189"/>
                    <a:gd name="T35" fmla="*/ 165 h 176"/>
                    <a:gd name="T36" fmla="*/ 115 w 189"/>
                    <a:gd name="T37" fmla="*/ 163 h 176"/>
                    <a:gd name="T38" fmla="*/ 132 w 189"/>
                    <a:gd name="T39" fmla="*/ 162 h 176"/>
                    <a:gd name="T40" fmla="*/ 136 w 189"/>
                    <a:gd name="T41" fmla="*/ 146 h 176"/>
                    <a:gd name="T42" fmla="*/ 139 w 189"/>
                    <a:gd name="T43" fmla="*/ 148 h 176"/>
                    <a:gd name="T44" fmla="*/ 137 w 189"/>
                    <a:gd name="T45" fmla="*/ 140 h 176"/>
                    <a:gd name="T46" fmla="*/ 143 w 189"/>
                    <a:gd name="T47" fmla="*/ 138 h 176"/>
                    <a:gd name="T48" fmla="*/ 152 w 189"/>
                    <a:gd name="T49" fmla="*/ 140 h 176"/>
                    <a:gd name="T50" fmla="*/ 153 w 189"/>
                    <a:gd name="T51" fmla="*/ 141 h 176"/>
                    <a:gd name="T52" fmla="*/ 155 w 189"/>
                    <a:gd name="T53" fmla="*/ 140 h 176"/>
                    <a:gd name="T54" fmla="*/ 164 w 189"/>
                    <a:gd name="T55" fmla="*/ 130 h 176"/>
                    <a:gd name="T56" fmla="*/ 168 w 189"/>
                    <a:gd name="T57" fmla="*/ 136 h 176"/>
                    <a:gd name="T58" fmla="*/ 169 w 189"/>
                    <a:gd name="T59" fmla="*/ 136 h 176"/>
                    <a:gd name="T60" fmla="*/ 169 w 189"/>
                    <a:gd name="T61" fmla="*/ 128 h 176"/>
                    <a:gd name="T62" fmla="*/ 172 w 189"/>
                    <a:gd name="T63" fmla="*/ 133 h 176"/>
                    <a:gd name="T64" fmla="*/ 186 w 189"/>
                    <a:gd name="T65" fmla="*/ 101 h 176"/>
                    <a:gd name="T66" fmla="*/ 181 w 189"/>
                    <a:gd name="T67" fmla="*/ 73 h 176"/>
                    <a:gd name="T68" fmla="*/ 189 w 189"/>
                    <a:gd name="T69" fmla="*/ 64 h 176"/>
                    <a:gd name="T70" fmla="*/ 183 w 189"/>
                    <a:gd name="T71" fmla="*/ 64 h 176"/>
                    <a:gd name="T72" fmla="*/ 181 w 189"/>
                    <a:gd name="T73" fmla="*/ 56 h 176"/>
                    <a:gd name="T74" fmla="*/ 187 w 189"/>
                    <a:gd name="T75" fmla="*/ 54 h 176"/>
                    <a:gd name="T76" fmla="*/ 187 w 189"/>
                    <a:gd name="T77" fmla="*/ 53 h 176"/>
                    <a:gd name="T78" fmla="*/ 177 w 189"/>
                    <a:gd name="T79" fmla="*/ 51 h 176"/>
                    <a:gd name="T80" fmla="*/ 179 w 189"/>
                    <a:gd name="T81" fmla="*/ 46 h 176"/>
                    <a:gd name="T82" fmla="*/ 172 w 189"/>
                    <a:gd name="T83" fmla="*/ 47 h 176"/>
                    <a:gd name="T84" fmla="*/ 168 w 189"/>
                    <a:gd name="T85" fmla="*/ 41 h 176"/>
                    <a:gd name="T86" fmla="*/ 161 w 189"/>
                    <a:gd name="T87" fmla="*/ 28 h 176"/>
                    <a:gd name="T88" fmla="*/ 135 w 189"/>
                    <a:gd name="T89" fmla="*/ 10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89" h="176">
                      <a:moveTo>
                        <a:pt x="135" y="10"/>
                      </a:moveTo>
                      <a:cubicBezTo>
                        <a:pt x="123" y="5"/>
                        <a:pt x="123" y="5"/>
                        <a:pt x="123" y="5"/>
                      </a:cubicBezTo>
                      <a:cubicBezTo>
                        <a:pt x="120" y="4"/>
                        <a:pt x="92" y="0"/>
                        <a:pt x="99" y="5"/>
                      </a:cubicBezTo>
                      <a:cubicBezTo>
                        <a:pt x="87" y="1"/>
                        <a:pt x="51" y="19"/>
                        <a:pt x="47" y="28"/>
                      </a:cubicBezTo>
                      <a:cubicBezTo>
                        <a:pt x="45" y="29"/>
                        <a:pt x="36" y="25"/>
                        <a:pt x="36" y="34"/>
                      </a:cubicBezTo>
                      <a:cubicBezTo>
                        <a:pt x="29" y="37"/>
                        <a:pt x="28" y="50"/>
                        <a:pt x="31" y="48"/>
                      </a:cubicBezTo>
                      <a:cubicBezTo>
                        <a:pt x="19" y="54"/>
                        <a:pt x="22" y="60"/>
                        <a:pt x="19" y="71"/>
                      </a:cubicBezTo>
                      <a:cubicBezTo>
                        <a:pt x="15" y="75"/>
                        <a:pt x="15" y="94"/>
                        <a:pt x="8" y="97"/>
                      </a:cubicBezTo>
                      <a:cubicBezTo>
                        <a:pt x="15" y="111"/>
                        <a:pt x="0" y="113"/>
                        <a:pt x="6" y="126"/>
                      </a:cubicBezTo>
                      <a:cubicBezTo>
                        <a:pt x="8" y="133"/>
                        <a:pt x="2" y="141"/>
                        <a:pt x="13" y="142"/>
                      </a:cubicBezTo>
                      <a:cubicBezTo>
                        <a:pt x="16" y="138"/>
                        <a:pt x="29" y="157"/>
                        <a:pt x="36" y="153"/>
                      </a:cubicBezTo>
                      <a:cubicBezTo>
                        <a:pt x="48" y="162"/>
                        <a:pt x="48" y="162"/>
                        <a:pt x="48" y="162"/>
                      </a:cubicBezTo>
                      <a:cubicBezTo>
                        <a:pt x="49" y="165"/>
                        <a:pt x="53" y="158"/>
                        <a:pt x="54" y="158"/>
                      </a:cubicBezTo>
                      <a:cubicBezTo>
                        <a:pt x="54" y="158"/>
                        <a:pt x="62" y="163"/>
                        <a:pt x="62" y="162"/>
                      </a:cubicBezTo>
                      <a:cubicBezTo>
                        <a:pt x="69" y="163"/>
                        <a:pt x="67" y="166"/>
                        <a:pt x="71" y="168"/>
                      </a:cubicBezTo>
                      <a:cubicBezTo>
                        <a:pt x="72" y="174"/>
                        <a:pt x="73" y="173"/>
                        <a:pt x="83" y="173"/>
                      </a:cubicBezTo>
                      <a:cubicBezTo>
                        <a:pt x="91" y="176"/>
                        <a:pt x="99" y="170"/>
                        <a:pt x="104" y="170"/>
                      </a:cubicBezTo>
                      <a:cubicBezTo>
                        <a:pt x="104" y="170"/>
                        <a:pt x="106" y="165"/>
                        <a:pt x="106" y="165"/>
                      </a:cubicBezTo>
                      <a:cubicBezTo>
                        <a:pt x="113" y="171"/>
                        <a:pt x="109" y="169"/>
                        <a:pt x="115" y="163"/>
                      </a:cubicBezTo>
                      <a:cubicBezTo>
                        <a:pt x="117" y="164"/>
                        <a:pt x="129" y="169"/>
                        <a:pt x="132" y="162"/>
                      </a:cubicBezTo>
                      <a:cubicBezTo>
                        <a:pt x="134" y="159"/>
                        <a:pt x="137" y="145"/>
                        <a:pt x="136" y="146"/>
                      </a:cubicBezTo>
                      <a:cubicBezTo>
                        <a:pt x="137" y="147"/>
                        <a:pt x="138" y="147"/>
                        <a:pt x="139" y="148"/>
                      </a:cubicBezTo>
                      <a:cubicBezTo>
                        <a:pt x="139" y="147"/>
                        <a:pt x="138" y="141"/>
                        <a:pt x="137" y="140"/>
                      </a:cubicBezTo>
                      <a:cubicBezTo>
                        <a:pt x="144" y="140"/>
                        <a:pt x="137" y="140"/>
                        <a:pt x="143" y="138"/>
                      </a:cubicBezTo>
                      <a:cubicBezTo>
                        <a:pt x="143" y="138"/>
                        <a:pt x="151" y="140"/>
                        <a:pt x="152" y="140"/>
                      </a:cubicBezTo>
                      <a:cubicBezTo>
                        <a:pt x="152" y="140"/>
                        <a:pt x="153" y="141"/>
                        <a:pt x="153" y="141"/>
                      </a:cubicBezTo>
                      <a:cubicBezTo>
                        <a:pt x="153" y="141"/>
                        <a:pt x="154" y="140"/>
                        <a:pt x="155" y="140"/>
                      </a:cubicBezTo>
                      <a:cubicBezTo>
                        <a:pt x="157" y="137"/>
                        <a:pt x="160" y="133"/>
                        <a:pt x="164" y="130"/>
                      </a:cubicBezTo>
                      <a:cubicBezTo>
                        <a:pt x="164" y="130"/>
                        <a:pt x="168" y="136"/>
                        <a:pt x="168" y="136"/>
                      </a:cubicBezTo>
                      <a:cubicBezTo>
                        <a:pt x="168" y="136"/>
                        <a:pt x="168" y="135"/>
                        <a:pt x="169" y="136"/>
                      </a:cubicBezTo>
                      <a:cubicBezTo>
                        <a:pt x="169" y="135"/>
                        <a:pt x="167" y="128"/>
                        <a:pt x="169" y="128"/>
                      </a:cubicBezTo>
                      <a:cubicBezTo>
                        <a:pt x="170" y="127"/>
                        <a:pt x="169" y="133"/>
                        <a:pt x="172" y="133"/>
                      </a:cubicBezTo>
                      <a:cubicBezTo>
                        <a:pt x="177" y="126"/>
                        <a:pt x="186" y="110"/>
                        <a:pt x="186" y="101"/>
                      </a:cubicBezTo>
                      <a:cubicBezTo>
                        <a:pt x="189" y="94"/>
                        <a:pt x="175" y="78"/>
                        <a:pt x="181" y="73"/>
                      </a:cubicBezTo>
                      <a:cubicBezTo>
                        <a:pt x="185" y="71"/>
                        <a:pt x="186" y="67"/>
                        <a:pt x="189" y="64"/>
                      </a:cubicBezTo>
                      <a:cubicBezTo>
                        <a:pt x="187" y="63"/>
                        <a:pt x="185" y="64"/>
                        <a:pt x="183" y="64"/>
                      </a:cubicBezTo>
                      <a:cubicBezTo>
                        <a:pt x="185" y="59"/>
                        <a:pt x="183" y="58"/>
                        <a:pt x="181" y="56"/>
                      </a:cubicBezTo>
                      <a:cubicBezTo>
                        <a:pt x="184" y="57"/>
                        <a:pt x="186" y="56"/>
                        <a:pt x="187" y="54"/>
                      </a:cubicBezTo>
                      <a:cubicBezTo>
                        <a:pt x="187" y="54"/>
                        <a:pt x="186" y="53"/>
                        <a:pt x="187" y="53"/>
                      </a:cubicBezTo>
                      <a:cubicBezTo>
                        <a:pt x="185" y="52"/>
                        <a:pt x="177" y="52"/>
                        <a:pt x="177" y="51"/>
                      </a:cubicBezTo>
                      <a:cubicBezTo>
                        <a:pt x="176" y="51"/>
                        <a:pt x="179" y="46"/>
                        <a:pt x="179" y="46"/>
                      </a:cubicBezTo>
                      <a:cubicBezTo>
                        <a:pt x="177" y="45"/>
                        <a:pt x="174" y="48"/>
                        <a:pt x="172" y="47"/>
                      </a:cubicBezTo>
                      <a:cubicBezTo>
                        <a:pt x="170" y="44"/>
                        <a:pt x="183" y="37"/>
                        <a:pt x="168" y="41"/>
                      </a:cubicBezTo>
                      <a:cubicBezTo>
                        <a:pt x="175" y="24"/>
                        <a:pt x="166" y="34"/>
                        <a:pt x="161" y="28"/>
                      </a:cubicBezTo>
                      <a:cubicBezTo>
                        <a:pt x="159" y="15"/>
                        <a:pt x="147" y="1"/>
                        <a:pt x="135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33" name="Freeform 7"/>
                <p:cNvSpPr/>
                <p:nvPr/>
              </p:nvSpPr>
              <p:spPr bwMode="auto">
                <a:xfrm>
                  <a:off x="5895" y="1260"/>
                  <a:ext cx="2" cy="7"/>
                </a:xfrm>
                <a:custGeom>
                  <a:avLst/>
                  <a:gdLst>
                    <a:gd name="T0" fmla="*/ 0 w 1"/>
                    <a:gd name="T1" fmla="*/ 0 h 3"/>
                    <a:gd name="T2" fmla="*/ 0 w 1"/>
                    <a:gd name="T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cubicBezTo>
                        <a:pt x="0" y="2"/>
                        <a:pt x="1" y="3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34" name="Freeform 8"/>
                <p:cNvSpPr/>
                <p:nvPr/>
              </p:nvSpPr>
              <p:spPr bwMode="auto">
                <a:xfrm>
                  <a:off x="6141" y="1248"/>
                  <a:ext cx="5" cy="5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1 h 2"/>
                    <a:gd name="T4" fmla="*/ 1 w 2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cubicBezTo>
                        <a:pt x="2" y="0"/>
                        <a:pt x="2" y="1"/>
                        <a:pt x="2" y="1"/>
                      </a:cubicBezTo>
                      <a:cubicBezTo>
                        <a:pt x="1" y="2"/>
                        <a:pt x="0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35" name="Freeform 9"/>
                <p:cNvSpPr/>
                <p:nvPr/>
              </p:nvSpPr>
              <p:spPr bwMode="auto">
                <a:xfrm>
                  <a:off x="6179" y="1224"/>
                  <a:ext cx="7" cy="7"/>
                </a:xfrm>
                <a:custGeom>
                  <a:avLst/>
                  <a:gdLst>
                    <a:gd name="T0" fmla="*/ 0 w 3"/>
                    <a:gd name="T1" fmla="*/ 3 h 3"/>
                    <a:gd name="T2" fmla="*/ 0 w 3"/>
                    <a:gd name="T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3" y="0"/>
                        <a:pt x="2" y="2"/>
                        <a:pt x="0" y="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36" name="Freeform 10"/>
                <p:cNvSpPr/>
                <p:nvPr/>
              </p:nvSpPr>
              <p:spPr bwMode="auto">
                <a:xfrm>
                  <a:off x="6196" y="1222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1" y="1"/>
                        <a:pt x="1" y="1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37" name="Freeform 11"/>
                <p:cNvSpPr/>
                <p:nvPr/>
              </p:nvSpPr>
              <p:spPr bwMode="auto">
                <a:xfrm>
                  <a:off x="5907" y="1032"/>
                  <a:ext cx="16" cy="0"/>
                </a:xfrm>
                <a:custGeom>
                  <a:avLst/>
                  <a:gdLst>
                    <a:gd name="T0" fmla="*/ 0 w 7"/>
                    <a:gd name="T1" fmla="*/ 0 w 7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</a:cxnLst>
                  <a:rect l="0" t="0" r="r" b="b"/>
                  <a:pathLst>
                    <a:path w="7">
                      <a:moveTo>
                        <a:pt x="0" y="0"/>
                      </a:moveTo>
                      <a:cubicBezTo>
                        <a:pt x="7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38" name="Freeform 12"/>
                <p:cNvSpPr/>
                <p:nvPr/>
              </p:nvSpPr>
              <p:spPr bwMode="auto">
                <a:xfrm>
                  <a:off x="5895" y="1015"/>
                  <a:ext cx="7" cy="14"/>
                </a:xfrm>
                <a:custGeom>
                  <a:avLst/>
                  <a:gdLst>
                    <a:gd name="T0" fmla="*/ 0 w 3"/>
                    <a:gd name="T1" fmla="*/ 5 h 6"/>
                    <a:gd name="T2" fmla="*/ 0 w 3"/>
                    <a:gd name="T3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3" h="6">
                      <a:moveTo>
                        <a:pt x="0" y="5"/>
                      </a:moveTo>
                      <a:cubicBezTo>
                        <a:pt x="3" y="0"/>
                        <a:pt x="1" y="6"/>
                        <a:pt x="0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39" name="Freeform 13"/>
                <p:cNvSpPr/>
                <p:nvPr/>
              </p:nvSpPr>
              <p:spPr bwMode="auto">
                <a:xfrm>
                  <a:off x="5911" y="984"/>
                  <a:ext cx="8" cy="15"/>
                </a:xfrm>
                <a:custGeom>
                  <a:avLst/>
                  <a:gdLst>
                    <a:gd name="T0" fmla="*/ 0 w 3"/>
                    <a:gd name="T1" fmla="*/ 6 h 6"/>
                    <a:gd name="T2" fmla="*/ 0 w 3"/>
                    <a:gd name="T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3" h="6">
                      <a:moveTo>
                        <a:pt x="0" y="6"/>
                      </a:moveTo>
                      <a:cubicBezTo>
                        <a:pt x="3" y="0"/>
                        <a:pt x="1" y="4"/>
                        <a:pt x="0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40" name="Freeform 14"/>
                <p:cNvSpPr/>
                <p:nvPr/>
              </p:nvSpPr>
              <p:spPr bwMode="auto">
                <a:xfrm>
                  <a:off x="6250" y="1136"/>
                  <a:ext cx="0" cy="5"/>
                </a:xfrm>
                <a:custGeom>
                  <a:avLst/>
                  <a:gdLst>
                    <a:gd name="T0" fmla="*/ 0 h 2"/>
                    <a:gd name="T1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41" name="Freeform 15"/>
                <p:cNvSpPr/>
                <p:nvPr/>
              </p:nvSpPr>
              <p:spPr bwMode="auto">
                <a:xfrm>
                  <a:off x="6262" y="1141"/>
                  <a:ext cx="2" cy="7"/>
                </a:xfrm>
                <a:custGeom>
                  <a:avLst/>
                  <a:gdLst>
                    <a:gd name="T0" fmla="*/ 0 w 1"/>
                    <a:gd name="T1" fmla="*/ 0 h 3"/>
                    <a:gd name="T2" fmla="*/ 0 w 1"/>
                    <a:gd name="T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cubicBezTo>
                        <a:pt x="1" y="0"/>
                        <a:pt x="1" y="3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42" name="Freeform 16"/>
                <p:cNvSpPr/>
                <p:nvPr/>
              </p:nvSpPr>
              <p:spPr bwMode="auto">
                <a:xfrm>
                  <a:off x="5959" y="970"/>
                  <a:ext cx="5" cy="5"/>
                </a:xfrm>
                <a:custGeom>
                  <a:avLst/>
                  <a:gdLst>
                    <a:gd name="T0" fmla="*/ 1 w 2"/>
                    <a:gd name="T1" fmla="*/ 0 h 2"/>
                    <a:gd name="T2" fmla="*/ 1 w 2"/>
                    <a:gd name="T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cubicBezTo>
                        <a:pt x="2" y="2"/>
                        <a:pt x="0" y="1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43" name="Freeform 17"/>
                <p:cNvSpPr/>
                <p:nvPr/>
              </p:nvSpPr>
              <p:spPr bwMode="auto">
                <a:xfrm>
                  <a:off x="5992" y="946"/>
                  <a:ext cx="5" cy="10"/>
                </a:xfrm>
                <a:custGeom>
                  <a:avLst/>
                  <a:gdLst>
                    <a:gd name="T0" fmla="*/ 0 w 2"/>
                    <a:gd name="T1" fmla="*/ 0 h 4"/>
                    <a:gd name="T2" fmla="*/ 0 w 2"/>
                    <a:gd name="T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cubicBezTo>
                        <a:pt x="2" y="0"/>
                        <a:pt x="1" y="4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44" name="Freeform 18"/>
                <p:cNvSpPr/>
                <p:nvPr/>
              </p:nvSpPr>
              <p:spPr bwMode="auto">
                <a:xfrm>
                  <a:off x="5658" y="1367"/>
                  <a:ext cx="33" cy="26"/>
                </a:xfrm>
                <a:custGeom>
                  <a:avLst/>
                  <a:gdLst>
                    <a:gd name="T0" fmla="*/ 3 w 14"/>
                    <a:gd name="T1" fmla="*/ 8 h 11"/>
                    <a:gd name="T2" fmla="*/ 10 w 14"/>
                    <a:gd name="T3" fmla="*/ 2 h 11"/>
                    <a:gd name="T4" fmla="*/ 3 w 14"/>
                    <a:gd name="T5" fmla="*/ 8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4" h="11">
                      <a:moveTo>
                        <a:pt x="3" y="8"/>
                      </a:moveTo>
                      <a:cubicBezTo>
                        <a:pt x="0" y="10"/>
                        <a:pt x="11" y="0"/>
                        <a:pt x="10" y="2"/>
                      </a:cubicBezTo>
                      <a:cubicBezTo>
                        <a:pt x="7" y="4"/>
                        <a:pt x="14" y="11"/>
                        <a:pt x="3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45" name="Freeform 19"/>
                <p:cNvSpPr/>
                <p:nvPr/>
              </p:nvSpPr>
              <p:spPr bwMode="auto">
                <a:xfrm>
                  <a:off x="5613" y="1284"/>
                  <a:ext cx="12" cy="16"/>
                </a:xfrm>
                <a:custGeom>
                  <a:avLst/>
                  <a:gdLst>
                    <a:gd name="T0" fmla="*/ 1 w 5"/>
                    <a:gd name="T1" fmla="*/ 4 h 7"/>
                    <a:gd name="T2" fmla="*/ 5 w 5"/>
                    <a:gd name="T3" fmla="*/ 4 h 7"/>
                    <a:gd name="T4" fmla="*/ 1 w 5"/>
                    <a:gd name="T5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7">
                      <a:moveTo>
                        <a:pt x="1" y="4"/>
                      </a:moveTo>
                      <a:cubicBezTo>
                        <a:pt x="1" y="0"/>
                        <a:pt x="5" y="3"/>
                        <a:pt x="5" y="4"/>
                      </a:cubicBezTo>
                      <a:cubicBezTo>
                        <a:pt x="3" y="7"/>
                        <a:pt x="0" y="5"/>
                        <a:pt x="1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46" name="Freeform 20"/>
                <p:cNvSpPr/>
                <p:nvPr/>
              </p:nvSpPr>
              <p:spPr bwMode="auto">
                <a:xfrm>
                  <a:off x="6044" y="1464"/>
                  <a:ext cx="26" cy="19"/>
                </a:xfrm>
                <a:custGeom>
                  <a:avLst/>
                  <a:gdLst>
                    <a:gd name="T0" fmla="*/ 4 w 11"/>
                    <a:gd name="T1" fmla="*/ 7 h 8"/>
                    <a:gd name="T2" fmla="*/ 4 w 11"/>
                    <a:gd name="T3" fmla="*/ 0 h 8"/>
                    <a:gd name="T4" fmla="*/ 4 w 11"/>
                    <a:gd name="T5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8">
                      <a:moveTo>
                        <a:pt x="4" y="7"/>
                      </a:moveTo>
                      <a:cubicBezTo>
                        <a:pt x="5" y="6"/>
                        <a:pt x="0" y="3"/>
                        <a:pt x="4" y="0"/>
                      </a:cubicBezTo>
                      <a:cubicBezTo>
                        <a:pt x="8" y="2"/>
                        <a:pt x="11" y="8"/>
                        <a:pt x="4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47" name="Freeform 21"/>
                <p:cNvSpPr/>
                <p:nvPr/>
              </p:nvSpPr>
              <p:spPr bwMode="auto">
                <a:xfrm>
                  <a:off x="5660" y="1234"/>
                  <a:ext cx="133" cy="104"/>
                </a:xfrm>
                <a:custGeom>
                  <a:avLst/>
                  <a:gdLst>
                    <a:gd name="T0" fmla="*/ 20 w 56"/>
                    <a:gd name="T1" fmla="*/ 2 h 44"/>
                    <a:gd name="T2" fmla="*/ 5 w 56"/>
                    <a:gd name="T3" fmla="*/ 15 h 44"/>
                    <a:gd name="T4" fmla="*/ 24 w 56"/>
                    <a:gd name="T5" fmla="*/ 39 h 44"/>
                    <a:gd name="T6" fmla="*/ 42 w 56"/>
                    <a:gd name="T7" fmla="*/ 35 h 44"/>
                    <a:gd name="T8" fmla="*/ 51 w 56"/>
                    <a:gd name="T9" fmla="*/ 12 h 44"/>
                    <a:gd name="T10" fmla="*/ 32 w 56"/>
                    <a:gd name="T11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6" h="44">
                      <a:moveTo>
                        <a:pt x="20" y="2"/>
                      </a:moveTo>
                      <a:cubicBezTo>
                        <a:pt x="18" y="2"/>
                        <a:pt x="0" y="10"/>
                        <a:pt x="5" y="15"/>
                      </a:cubicBezTo>
                      <a:cubicBezTo>
                        <a:pt x="3" y="18"/>
                        <a:pt x="4" y="44"/>
                        <a:pt x="24" y="39"/>
                      </a:cubicBezTo>
                      <a:cubicBezTo>
                        <a:pt x="28" y="41"/>
                        <a:pt x="46" y="40"/>
                        <a:pt x="42" y="35"/>
                      </a:cubicBezTo>
                      <a:cubicBezTo>
                        <a:pt x="56" y="25"/>
                        <a:pt x="45" y="23"/>
                        <a:pt x="51" y="12"/>
                      </a:cubicBezTo>
                      <a:cubicBezTo>
                        <a:pt x="45" y="8"/>
                        <a:pt x="36" y="5"/>
                        <a:pt x="3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48" name="Freeform 22"/>
                <p:cNvSpPr/>
                <p:nvPr/>
              </p:nvSpPr>
              <p:spPr bwMode="auto">
                <a:xfrm>
                  <a:off x="5793" y="1334"/>
                  <a:ext cx="43" cy="42"/>
                </a:xfrm>
                <a:custGeom>
                  <a:avLst/>
                  <a:gdLst>
                    <a:gd name="T0" fmla="*/ 2 w 18"/>
                    <a:gd name="T1" fmla="*/ 9 h 18"/>
                    <a:gd name="T2" fmla="*/ 13 w 18"/>
                    <a:gd name="T3" fmla="*/ 0 h 18"/>
                    <a:gd name="T4" fmla="*/ 2 w 18"/>
                    <a:gd name="T5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" h="18">
                      <a:moveTo>
                        <a:pt x="2" y="9"/>
                      </a:moveTo>
                      <a:cubicBezTo>
                        <a:pt x="4" y="5"/>
                        <a:pt x="8" y="2"/>
                        <a:pt x="13" y="0"/>
                      </a:cubicBezTo>
                      <a:cubicBezTo>
                        <a:pt x="18" y="1"/>
                        <a:pt x="0" y="18"/>
                        <a:pt x="2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49" name="Freeform 23"/>
                <p:cNvSpPr/>
                <p:nvPr/>
              </p:nvSpPr>
              <p:spPr bwMode="auto">
                <a:xfrm>
                  <a:off x="5828" y="1348"/>
                  <a:ext cx="17" cy="19"/>
                </a:xfrm>
                <a:custGeom>
                  <a:avLst/>
                  <a:gdLst>
                    <a:gd name="T0" fmla="*/ 0 w 7"/>
                    <a:gd name="T1" fmla="*/ 6 h 8"/>
                    <a:gd name="T2" fmla="*/ 6 w 7"/>
                    <a:gd name="T3" fmla="*/ 2 h 8"/>
                    <a:gd name="T4" fmla="*/ 0 w 7"/>
                    <a:gd name="T5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8">
                      <a:moveTo>
                        <a:pt x="0" y="6"/>
                      </a:moveTo>
                      <a:cubicBezTo>
                        <a:pt x="1" y="5"/>
                        <a:pt x="4" y="0"/>
                        <a:pt x="6" y="2"/>
                      </a:cubicBezTo>
                      <a:cubicBezTo>
                        <a:pt x="7" y="8"/>
                        <a:pt x="4" y="8"/>
                        <a:pt x="0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50" name="Freeform 24"/>
                <p:cNvSpPr/>
                <p:nvPr/>
              </p:nvSpPr>
              <p:spPr bwMode="auto">
                <a:xfrm>
                  <a:off x="5485" y="1208"/>
                  <a:ext cx="31" cy="14"/>
                </a:xfrm>
                <a:custGeom>
                  <a:avLst/>
                  <a:gdLst>
                    <a:gd name="T0" fmla="*/ 2 w 13"/>
                    <a:gd name="T1" fmla="*/ 3 h 6"/>
                    <a:gd name="T2" fmla="*/ 13 w 13"/>
                    <a:gd name="T3" fmla="*/ 1 h 6"/>
                    <a:gd name="T4" fmla="*/ 2 w 13"/>
                    <a:gd name="T5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6">
                      <a:moveTo>
                        <a:pt x="2" y="3"/>
                      </a:moveTo>
                      <a:cubicBezTo>
                        <a:pt x="4" y="0"/>
                        <a:pt x="10" y="0"/>
                        <a:pt x="13" y="1"/>
                      </a:cubicBezTo>
                      <a:cubicBezTo>
                        <a:pt x="12" y="2"/>
                        <a:pt x="0" y="6"/>
                        <a:pt x="2" y="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51" name="Freeform 25"/>
                <p:cNvSpPr/>
                <p:nvPr/>
              </p:nvSpPr>
              <p:spPr bwMode="auto">
                <a:xfrm>
                  <a:off x="6101" y="1452"/>
                  <a:ext cx="21" cy="17"/>
                </a:xfrm>
                <a:custGeom>
                  <a:avLst/>
                  <a:gdLst>
                    <a:gd name="T0" fmla="*/ 4 w 9"/>
                    <a:gd name="T1" fmla="*/ 7 h 7"/>
                    <a:gd name="T2" fmla="*/ 3 w 9"/>
                    <a:gd name="T3" fmla="*/ 0 h 7"/>
                    <a:gd name="T4" fmla="*/ 4 w 9"/>
                    <a:gd name="T5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" h="7">
                      <a:moveTo>
                        <a:pt x="4" y="7"/>
                      </a:moveTo>
                      <a:cubicBezTo>
                        <a:pt x="5" y="6"/>
                        <a:pt x="0" y="2"/>
                        <a:pt x="3" y="0"/>
                      </a:cubicBezTo>
                      <a:cubicBezTo>
                        <a:pt x="9" y="4"/>
                        <a:pt x="4" y="5"/>
                        <a:pt x="4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52" name="Freeform 26"/>
                <p:cNvSpPr/>
                <p:nvPr/>
              </p:nvSpPr>
              <p:spPr bwMode="auto">
                <a:xfrm>
                  <a:off x="5791" y="1315"/>
                  <a:ext cx="16" cy="14"/>
                </a:xfrm>
                <a:custGeom>
                  <a:avLst/>
                  <a:gdLst>
                    <a:gd name="T0" fmla="*/ 0 w 7"/>
                    <a:gd name="T1" fmla="*/ 5 h 6"/>
                    <a:gd name="T2" fmla="*/ 3 w 7"/>
                    <a:gd name="T3" fmla="*/ 0 h 6"/>
                    <a:gd name="T4" fmla="*/ 0 w 7"/>
                    <a:gd name="T5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6">
                      <a:moveTo>
                        <a:pt x="0" y="5"/>
                      </a:moveTo>
                      <a:cubicBezTo>
                        <a:pt x="0" y="5"/>
                        <a:pt x="1" y="2"/>
                        <a:pt x="3" y="0"/>
                      </a:cubicBezTo>
                      <a:cubicBezTo>
                        <a:pt x="7" y="1"/>
                        <a:pt x="1" y="6"/>
                        <a:pt x="0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53" name="Freeform 27"/>
                <p:cNvSpPr/>
                <p:nvPr/>
              </p:nvSpPr>
              <p:spPr bwMode="auto">
                <a:xfrm>
                  <a:off x="5826" y="1303"/>
                  <a:ext cx="29" cy="35"/>
                </a:xfrm>
                <a:custGeom>
                  <a:avLst/>
                  <a:gdLst>
                    <a:gd name="T0" fmla="*/ 4 w 12"/>
                    <a:gd name="T1" fmla="*/ 4 h 15"/>
                    <a:gd name="T2" fmla="*/ 12 w 12"/>
                    <a:gd name="T3" fmla="*/ 0 h 15"/>
                    <a:gd name="T4" fmla="*/ 0 w 12"/>
                    <a:gd name="T5" fmla="*/ 12 h 15"/>
                    <a:gd name="T6" fmla="*/ 4 w 12"/>
                    <a:gd name="T7" fmla="*/ 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15">
                      <a:moveTo>
                        <a:pt x="4" y="4"/>
                      </a:moveTo>
                      <a:cubicBezTo>
                        <a:pt x="3" y="4"/>
                        <a:pt x="11" y="0"/>
                        <a:pt x="12" y="0"/>
                      </a:cubicBezTo>
                      <a:cubicBezTo>
                        <a:pt x="12" y="1"/>
                        <a:pt x="3" y="15"/>
                        <a:pt x="0" y="12"/>
                      </a:cubicBezTo>
                      <a:cubicBezTo>
                        <a:pt x="1" y="9"/>
                        <a:pt x="3" y="7"/>
                        <a:pt x="4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54" name="Freeform 28"/>
                <p:cNvSpPr/>
                <p:nvPr/>
              </p:nvSpPr>
              <p:spPr bwMode="auto">
                <a:xfrm>
                  <a:off x="6054" y="1395"/>
                  <a:ext cx="9" cy="31"/>
                </a:xfrm>
                <a:custGeom>
                  <a:avLst/>
                  <a:gdLst>
                    <a:gd name="T0" fmla="*/ 0 w 4"/>
                    <a:gd name="T1" fmla="*/ 7 h 13"/>
                    <a:gd name="T2" fmla="*/ 4 w 4"/>
                    <a:gd name="T3" fmla="*/ 6 h 13"/>
                    <a:gd name="T4" fmla="*/ 0 w 4"/>
                    <a:gd name="T5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3">
                      <a:moveTo>
                        <a:pt x="0" y="7"/>
                      </a:moveTo>
                      <a:cubicBezTo>
                        <a:pt x="1" y="6"/>
                        <a:pt x="3" y="0"/>
                        <a:pt x="4" y="6"/>
                      </a:cubicBezTo>
                      <a:cubicBezTo>
                        <a:pt x="1" y="13"/>
                        <a:pt x="2" y="9"/>
                        <a:pt x="0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55" name="Freeform 29"/>
                <p:cNvSpPr/>
                <p:nvPr/>
              </p:nvSpPr>
              <p:spPr bwMode="auto">
                <a:xfrm>
                  <a:off x="5585" y="1163"/>
                  <a:ext cx="14" cy="26"/>
                </a:xfrm>
                <a:custGeom>
                  <a:avLst/>
                  <a:gdLst>
                    <a:gd name="T0" fmla="*/ 0 w 6"/>
                    <a:gd name="T1" fmla="*/ 6 h 11"/>
                    <a:gd name="T2" fmla="*/ 6 w 6"/>
                    <a:gd name="T3" fmla="*/ 7 h 11"/>
                    <a:gd name="T4" fmla="*/ 0 w 6"/>
                    <a:gd name="T5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11">
                      <a:moveTo>
                        <a:pt x="0" y="6"/>
                      </a:moveTo>
                      <a:cubicBezTo>
                        <a:pt x="1" y="6"/>
                        <a:pt x="4" y="0"/>
                        <a:pt x="6" y="7"/>
                      </a:cubicBezTo>
                      <a:cubicBezTo>
                        <a:pt x="5" y="11"/>
                        <a:pt x="1" y="8"/>
                        <a:pt x="0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56" name="Freeform 30"/>
                <p:cNvSpPr/>
                <p:nvPr/>
              </p:nvSpPr>
              <p:spPr bwMode="auto">
                <a:xfrm>
                  <a:off x="5940" y="1298"/>
                  <a:ext cx="14" cy="19"/>
                </a:xfrm>
                <a:custGeom>
                  <a:avLst/>
                  <a:gdLst>
                    <a:gd name="T0" fmla="*/ 1 w 6"/>
                    <a:gd name="T1" fmla="*/ 6 h 8"/>
                    <a:gd name="T2" fmla="*/ 1 w 6"/>
                    <a:gd name="T3" fmla="*/ 1 h 8"/>
                    <a:gd name="T4" fmla="*/ 6 w 6"/>
                    <a:gd name="T5" fmla="*/ 4 h 8"/>
                    <a:gd name="T6" fmla="*/ 1 w 6"/>
                    <a:gd name="T7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8">
                      <a:moveTo>
                        <a:pt x="1" y="6"/>
                      </a:moveTo>
                      <a:cubicBezTo>
                        <a:pt x="1" y="6"/>
                        <a:pt x="0" y="2"/>
                        <a:pt x="1" y="1"/>
                      </a:cubicBezTo>
                      <a:cubicBezTo>
                        <a:pt x="1" y="0"/>
                        <a:pt x="6" y="3"/>
                        <a:pt x="6" y="4"/>
                      </a:cubicBezTo>
                      <a:cubicBezTo>
                        <a:pt x="5" y="6"/>
                        <a:pt x="4" y="8"/>
                        <a:pt x="1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57" name="Freeform 31"/>
                <p:cNvSpPr/>
                <p:nvPr/>
              </p:nvSpPr>
              <p:spPr bwMode="auto">
                <a:xfrm>
                  <a:off x="6046" y="1317"/>
                  <a:ext cx="45" cy="52"/>
                </a:xfrm>
                <a:custGeom>
                  <a:avLst/>
                  <a:gdLst>
                    <a:gd name="T0" fmla="*/ 3 w 19"/>
                    <a:gd name="T1" fmla="*/ 13 h 22"/>
                    <a:gd name="T2" fmla="*/ 6 w 19"/>
                    <a:gd name="T3" fmla="*/ 3 h 22"/>
                    <a:gd name="T4" fmla="*/ 3 w 19"/>
                    <a:gd name="T5" fmla="*/ 13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9" h="22">
                      <a:moveTo>
                        <a:pt x="3" y="13"/>
                      </a:moveTo>
                      <a:cubicBezTo>
                        <a:pt x="3" y="13"/>
                        <a:pt x="7" y="2"/>
                        <a:pt x="6" y="3"/>
                      </a:cubicBezTo>
                      <a:cubicBezTo>
                        <a:pt x="19" y="0"/>
                        <a:pt x="0" y="22"/>
                        <a:pt x="3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58" name="Freeform 32"/>
                <p:cNvSpPr/>
                <p:nvPr/>
              </p:nvSpPr>
              <p:spPr bwMode="auto">
                <a:xfrm>
                  <a:off x="5755" y="1167"/>
                  <a:ext cx="62" cy="88"/>
                </a:xfrm>
                <a:custGeom>
                  <a:avLst/>
                  <a:gdLst>
                    <a:gd name="T0" fmla="*/ 2 w 26"/>
                    <a:gd name="T1" fmla="*/ 22 h 37"/>
                    <a:gd name="T2" fmla="*/ 5 w 26"/>
                    <a:gd name="T3" fmla="*/ 4 h 37"/>
                    <a:gd name="T4" fmla="*/ 23 w 26"/>
                    <a:gd name="T5" fmla="*/ 10 h 37"/>
                    <a:gd name="T6" fmla="*/ 2 w 26"/>
                    <a:gd name="T7" fmla="*/ 2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7">
                      <a:moveTo>
                        <a:pt x="2" y="22"/>
                      </a:moveTo>
                      <a:cubicBezTo>
                        <a:pt x="0" y="24"/>
                        <a:pt x="2" y="8"/>
                        <a:pt x="5" y="4"/>
                      </a:cubicBezTo>
                      <a:cubicBezTo>
                        <a:pt x="13" y="0"/>
                        <a:pt x="22" y="3"/>
                        <a:pt x="23" y="10"/>
                      </a:cubicBezTo>
                      <a:cubicBezTo>
                        <a:pt x="26" y="11"/>
                        <a:pt x="16" y="37"/>
                        <a:pt x="2" y="2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59" name="Freeform 33"/>
                <p:cNvSpPr/>
                <p:nvPr/>
              </p:nvSpPr>
              <p:spPr bwMode="auto">
                <a:xfrm>
                  <a:off x="5689" y="1155"/>
                  <a:ext cx="49" cy="29"/>
                </a:xfrm>
                <a:custGeom>
                  <a:avLst/>
                  <a:gdLst>
                    <a:gd name="T0" fmla="*/ 0 w 21"/>
                    <a:gd name="T1" fmla="*/ 7 h 12"/>
                    <a:gd name="T2" fmla="*/ 21 w 21"/>
                    <a:gd name="T3" fmla="*/ 2 h 12"/>
                    <a:gd name="T4" fmla="*/ 0 w 21"/>
                    <a:gd name="T5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" h="12">
                      <a:moveTo>
                        <a:pt x="0" y="7"/>
                      </a:moveTo>
                      <a:cubicBezTo>
                        <a:pt x="3" y="5"/>
                        <a:pt x="17" y="0"/>
                        <a:pt x="21" y="2"/>
                      </a:cubicBezTo>
                      <a:cubicBezTo>
                        <a:pt x="15" y="7"/>
                        <a:pt x="5" y="12"/>
                        <a:pt x="0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60" name="Freeform 34"/>
                <p:cNvSpPr/>
                <p:nvPr/>
              </p:nvSpPr>
              <p:spPr bwMode="auto">
                <a:xfrm>
                  <a:off x="6129" y="1315"/>
                  <a:ext cx="31" cy="26"/>
                </a:xfrm>
                <a:custGeom>
                  <a:avLst/>
                  <a:gdLst>
                    <a:gd name="T0" fmla="*/ 3 w 13"/>
                    <a:gd name="T1" fmla="*/ 5 h 11"/>
                    <a:gd name="T2" fmla="*/ 6 w 13"/>
                    <a:gd name="T3" fmla="*/ 0 h 11"/>
                    <a:gd name="T4" fmla="*/ 3 w 13"/>
                    <a:gd name="T5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11">
                      <a:moveTo>
                        <a:pt x="3" y="5"/>
                      </a:moveTo>
                      <a:cubicBezTo>
                        <a:pt x="3" y="3"/>
                        <a:pt x="4" y="1"/>
                        <a:pt x="6" y="0"/>
                      </a:cubicBezTo>
                      <a:cubicBezTo>
                        <a:pt x="13" y="0"/>
                        <a:pt x="0" y="11"/>
                        <a:pt x="3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61" name="Freeform 35"/>
                <p:cNvSpPr/>
                <p:nvPr/>
              </p:nvSpPr>
              <p:spPr bwMode="auto">
                <a:xfrm>
                  <a:off x="5772" y="1146"/>
                  <a:ext cx="16" cy="12"/>
                </a:xfrm>
                <a:custGeom>
                  <a:avLst/>
                  <a:gdLst>
                    <a:gd name="T0" fmla="*/ 0 w 7"/>
                    <a:gd name="T1" fmla="*/ 2 h 5"/>
                    <a:gd name="T2" fmla="*/ 7 w 7"/>
                    <a:gd name="T3" fmla="*/ 1 h 5"/>
                    <a:gd name="T4" fmla="*/ 7 w 7"/>
                    <a:gd name="T5" fmla="*/ 2 h 5"/>
                    <a:gd name="T6" fmla="*/ 0 w 7"/>
                    <a:gd name="T7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5">
                      <a:moveTo>
                        <a:pt x="0" y="2"/>
                      </a:moveTo>
                      <a:cubicBezTo>
                        <a:pt x="2" y="0"/>
                        <a:pt x="5" y="0"/>
                        <a:pt x="7" y="1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6" y="5"/>
                        <a:pt x="0" y="5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62" name="Freeform 36"/>
                <p:cNvSpPr/>
                <p:nvPr/>
              </p:nvSpPr>
              <p:spPr bwMode="auto">
                <a:xfrm>
                  <a:off x="5558" y="1039"/>
                  <a:ext cx="24" cy="17"/>
                </a:xfrm>
                <a:custGeom>
                  <a:avLst/>
                  <a:gdLst>
                    <a:gd name="T0" fmla="*/ 0 w 10"/>
                    <a:gd name="T1" fmla="*/ 5 h 7"/>
                    <a:gd name="T2" fmla="*/ 10 w 10"/>
                    <a:gd name="T3" fmla="*/ 4 h 7"/>
                    <a:gd name="T4" fmla="*/ 0 w 10"/>
                    <a:gd name="T5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7">
                      <a:moveTo>
                        <a:pt x="0" y="5"/>
                      </a:moveTo>
                      <a:cubicBezTo>
                        <a:pt x="0" y="0"/>
                        <a:pt x="9" y="1"/>
                        <a:pt x="10" y="4"/>
                      </a:cubicBezTo>
                      <a:cubicBezTo>
                        <a:pt x="7" y="7"/>
                        <a:pt x="4" y="5"/>
                        <a:pt x="0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63" name="Freeform 37"/>
                <p:cNvSpPr/>
                <p:nvPr/>
              </p:nvSpPr>
              <p:spPr bwMode="auto">
                <a:xfrm>
                  <a:off x="6177" y="1288"/>
                  <a:ext cx="14" cy="22"/>
                </a:xfrm>
                <a:custGeom>
                  <a:avLst/>
                  <a:gdLst>
                    <a:gd name="T0" fmla="*/ 1 w 6"/>
                    <a:gd name="T1" fmla="*/ 1 h 9"/>
                    <a:gd name="T2" fmla="*/ 6 w 6"/>
                    <a:gd name="T3" fmla="*/ 4 h 9"/>
                    <a:gd name="T4" fmla="*/ 1 w 6"/>
                    <a:gd name="T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9">
                      <a:moveTo>
                        <a:pt x="1" y="1"/>
                      </a:moveTo>
                      <a:cubicBezTo>
                        <a:pt x="2" y="1"/>
                        <a:pt x="6" y="2"/>
                        <a:pt x="6" y="4"/>
                      </a:cubicBezTo>
                      <a:cubicBezTo>
                        <a:pt x="3" y="9"/>
                        <a:pt x="0" y="0"/>
                        <a:pt x="1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64" name="Freeform 38"/>
                <p:cNvSpPr/>
                <p:nvPr/>
              </p:nvSpPr>
              <p:spPr bwMode="auto">
                <a:xfrm>
                  <a:off x="6167" y="1250"/>
                  <a:ext cx="36" cy="43"/>
                </a:xfrm>
                <a:custGeom>
                  <a:avLst/>
                  <a:gdLst>
                    <a:gd name="T0" fmla="*/ 4 w 15"/>
                    <a:gd name="T1" fmla="*/ 13 h 18"/>
                    <a:gd name="T2" fmla="*/ 4 w 15"/>
                    <a:gd name="T3" fmla="*/ 7 h 18"/>
                    <a:gd name="T4" fmla="*/ 4 w 15"/>
                    <a:gd name="T5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18">
                      <a:moveTo>
                        <a:pt x="4" y="13"/>
                      </a:moveTo>
                      <a:cubicBezTo>
                        <a:pt x="3" y="14"/>
                        <a:pt x="4" y="7"/>
                        <a:pt x="4" y="7"/>
                      </a:cubicBezTo>
                      <a:cubicBezTo>
                        <a:pt x="15" y="0"/>
                        <a:pt x="0" y="18"/>
                        <a:pt x="4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65" name="Freeform 39"/>
                <p:cNvSpPr/>
                <p:nvPr/>
              </p:nvSpPr>
              <p:spPr bwMode="auto">
                <a:xfrm>
                  <a:off x="6418" y="1350"/>
                  <a:ext cx="33" cy="38"/>
                </a:xfrm>
                <a:custGeom>
                  <a:avLst/>
                  <a:gdLst>
                    <a:gd name="T0" fmla="*/ 6 w 14"/>
                    <a:gd name="T1" fmla="*/ 14 h 16"/>
                    <a:gd name="T2" fmla="*/ 6 w 14"/>
                    <a:gd name="T3" fmla="*/ 7 h 16"/>
                    <a:gd name="T4" fmla="*/ 2 w 14"/>
                    <a:gd name="T5" fmla="*/ 1 h 16"/>
                    <a:gd name="T6" fmla="*/ 6 w 14"/>
                    <a:gd name="T7" fmla="*/ 1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6">
                      <a:moveTo>
                        <a:pt x="6" y="14"/>
                      </a:moveTo>
                      <a:cubicBezTo>
                        <a:pt x="7" y="10"/>
                        <a:pt x="0" y="14"/>
                        <a:pt x="6" y="7"/>
                      </a:cubicBezTo>
                      <a:cubicBezTo>
                        <a:pt x="5" y="5"/>
                        <a:pt x="0" y="6"/>
                        <a:pt x="2" y="1"/>
                      </a:cubicBezTo>
                      <a:cubicBezTo>
                        <a:pt x="12" y="0"/>
                        <a:pt x="14" y="16"/>
                        <a:pt x="6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66" name="Freeform 40"/>
                <p:cNvSpPr/>
                <p:nvPr/>
              </p:nvSpPr>
              <p:spPr bwMode="auto">
                <a:xfrm>
                  <a:off x="6307" y="1293"/>
                  <a:ext cx="40" cy="41"/>
                </a:xfrm>
                <a:custGeom>
                  <a:avLst/>
                  <a:gdLst>
                    <a:gd name="T0" fmla="*/ 3 w 17"/>
                    <a:gd name="T1" fmla="*/ 16 h 17"/>
                    <a:gd name="T2" fmla="*/ 0 w 17"/>
                    <a:gd name="T3" fmla="*/ 0 h 17"/>
                    <a:gd name="T4" fmla="*/ 3 w 17"/>
                    <a:gd name="T5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7" h="17">
                      <a:moveTo>
                        <a:pt x="3" y="16"/>
                      </a:moveTo>
                      <a:cubicBezTo>
                        <a:pt x="2" y="17"/>
                        <a:pt x="0" y="1"/>
                        <a:pt x="0" y="0"/>
                      </a:cubicBezTo>
                      <a:cubicBezTo>
                        <a:pt x="3" y="0"/>
                        <a:pt x="17" y="17"/>
                        <a:pt x="3" y="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67" name="Freeform 41"/>
                <p:cNvSpPr/>
                <p:nvPr/>
              </p:nvSpPr>
              <p:spPr bwMode="auto">
                <a:xfrm>
                  <a:off x="5843" y="1060"/>
                  <a:ext cx="9" cy="12"/>
                </a:xfrm>
                <a:custGeom>
                  <a:avLst/>
                  <a:gdLst>
                    <a:gd name="T0" fmla="*/ 0 w 4"/>
                    <a:gd name="T1" fmla="*/ 3 h 5"/>
                    <a:gd name="T2" fmla="*/ 4 w 4"/>
                    <a:gd name="T3" fmla="*/ 3 h 5"/>
                    <a:gd name="T4" fmla="*/ 0 w 4"/>
                    <a:gd name="T5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5">
                      <a:moveTo>
                        <a:pt x="0" y="3"/>
                      </a:moveTo>
                      <a:cubicBezTo>
                        <a:pt x="1" y="3"/>
                        <a:pt x="1" y="0"/>
                        <a:pt x="4" y="3"/>
                      </a:cubicBezTo>
                      <a:cubicBezTo>
                        <a:pt x="2" y="5"/>
                        <a:pt x="1" y="5"/>
                        <a:pt x="0" y="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68" name="Freeform 42"/>
                <p:cNvSpPr/>
                <p:nvPr/>
              </p:nvSpPr>
              <p:spPr bwMode="auto">
                <a:xfrm>
                  <a:off x="6309" y="1215"/>
                  <a:ext cx="45" cy="24"/>
                </a:xfrm>
                <a:custGeom>
                  <a:avLst/>
                  <a:gdLst>
                    <a:gd name="T0" fmla="*/ 6 w 19"/>
                    <a:gd name="T1" fmla="*/ 10 h 10"/>
                    <a:gd name="T2" fmla="*/ 10 w 19"/>
                    <a:gd name="T3" fmla="*/ 4 h 10"/>
                    <a:gd name="T4" fmla="*/ 6 w 19"/>
                    <a:gd name="T5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9" h="10">
                      <a:moveTo>
                        <a:pt x="6" y="10"/>
                      </a:moveTo>
                      <a:cubicBezTo>
                        <a:pt x="7" y="8"/>
                        <a:pt x="0" y="0"/>
                        <a:pt x="10" y="4"/>
                      </a:cubicBezTo>
                      <a:cubicBezTo>
                        <a:pt x="19" y="7"/>
                        <a:pt x="10" y="10"/>
                        <a:pt x="6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69" name="Freeform 43"/>
                <p:cNvSpPr/>
                <p:nvPr/>
              </p:nvSpPr>
              <p:spPr bwMode="auto">
                <a:xfrm>
                  <a:off x="6260" y="1174"/>
                  <a:ext cx="11" cy="15"/>
                </a:xfrm>
                <a:custGeom>
                  <a:avLst/>
                  <a:gdLst>
                    <a:gd name="T0" fmla="*/ 0 w 5"/>
                    <a:gd name="T1" fmla="*/ 3 h 6"/>
                    <a:gd name="T2" fmla="*/ 5 w 5"/>
                    <a:gd name="T3" fmla="*/ 4 h 6"/>
                    <a:gd name="T4" fmla="*/ 0 w 5"/>
                    <a:gd name="T5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6">
                      <a:moveTo>
                        <a:pt x="0" y="3"/>
                      </a:moveTo>
                      <a:cubicBezTo>
                        <a:pt x="1" y="0"/>
                        <a:pt x="5" y="2"/>
                        <a:pt x="5" y="4"/>
                      </a:cubicBezTo>
                      <a:cubicBezTo>
                        <a:pt x="4" y="6"/>
                        <a:pt x="2" y="6"/>
                        <a:pt x="0" y="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70" name="Freeform 44"/>
                <p:cNvSpPr/>
                <p:nvPr/>
              </p:nvSpPr>
              <p:spPr bwMode="auto">
                <a:xfrm>
                  <a:off x="6537" y="1291"/>
                  <a:ext cx="19" cy="14"/>
                </a:xfrm>
                <a:custGeom>
                  <a:avLst/>
                  <a:gdLst>
                    <a:gd name="T0" fmla="*/ 3 w 8"/>
                    <a:gd name="T1" fmla="*/ 4 h 6"/>
                    <a:gd name="T2" fmla="*/ 3 w 8"/>
                    <a:gd name="T3" fmla="*/ 0 h 6"/>
                    <a:gd name="T4" fmla="*/ 3 w 8"/>
                    <a:gd name="T5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6">
                      <a:moveTo>
                        <a:pt x="3" y="4"/>
                      </a:moveTo>
                      <a:cubicBezTo>
                        <a:pt x="3" y="1"/>
                        <a:pt x="0" y="2"/>
                        <a:pt x="3" y="0"/>
                      </a:cubicBezTo>
                      <a:cubicBezTo>
                        <a:pt x="8" y="2"/>
                        <a:pt x="6" y="6"/>
                        <a:pt x="3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71" name="Freeform 45"/>
                <p:cNvSpPr/>
                <p:nvPr/>
              </p:nvSpPr>
              <p:spPr bwMode="auto">
                <a:xfrm>
                  <a:off x="5845" y="920"/>
                  <a:ext cx="12" cy="17"/>
                </a:xfrm>
                <a:custGeom>
                  <a:avLst/>
                  <a:gdLst>
                    <a:gd name="T0" fmla="*/ 5 w 5"/>
                    <a:gd name="T1" fmla="*/ 7 h 7"/>
                    <a:gd name="T2" fmla="*/ 0 w 5"/>
                    <a:gd name="T3" fmla="*/ 3 h 7"/>
                    <a:gd name="T4" fmla="*/ 5 w 5"/>
                    <a:gd name="T5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7">
                      <a:moveTo>
                        <a:pt x="5" y="7"/>
                      </a:moveTo>
                      <a:cubicBezTo>
                        <a:pt x="5" y="6"/>
                        <a:pt x="1" y="4"/>
                        <a:pt x="0" y="3"/>
                      </a:cubicBezTo>
                      <a:cubicBezTo>
                        <a:pt x="1" y="0"/>
                        <a:pt x="5" y="7"/>
                        <a:pt x="5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72" name="Freeform 46"/>
                <p:cNvSpPr/>
                <p:nvPr/>
              </p:nvSpPr>
              <p:spPr bwMode="auto">
                <a:xfrm>
                  <a:off x="6300" y="1029"/>
                  <a:ext cx="14" cy="29"/>
                </a:xfrm>
                <a:custGeom>
                  <a:avLst/>
                  <a:gdLst>
                    <a:gd name="T0" fmla="*/ 0 w 6"/>
                    <a:gd name="T1" fmla="*/ 8 h 12"/>
                    <a:gd name="T2" fmla="*/ 0 w 6"/>
                    <a:gd name="T3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6" h="12">
                      <a:moveTo>
                        <a:pt x="0" y="8"/>
                      </a:moveTo>
                      <a:cubicBezTo>
                        <a:pt x="3" y="0"/>
                        <a:pt x="6" y="12"/>
                        <a:pt x="0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73" name="Freeform 47"/>
                <p:cNvSpPr/>
                <p:nvPr/>
              </p:nvSpPr>
              <p:spPr bwMode="auto">
                <a:xfrm>
                  <a:off x="6257" y="991"/>
                  <a:ext cx="62" cy="24"/>
                </a:xfrm>
                <a:custGeom>
                  <a:avLst/>
                  <a:gdLst>
                    <a:gd name="T0" fmla="*/ 6 w 26"/>
                    <a:gd name="T1" fmla="*/ 10 h 10"/>
                    <a:gd name="T2" fmla="*/ 6 w 26"/>
                    <a:gd name="T3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26" h="10">
                      <a:moveTo>
                        <a:pt x="6" y="10"/>
                      </a:moveTo>
                      <a:cubicBezTo>
                        <a:pt x="0" y="0"/>
                        <a:pt x="26" y="1"/>
                        <a:pt x="6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74" name="Freeform 48"/>
                <p:cNvSpPr/>
                <p:nvPr/>
              </p:nvSpPr>
              <p:spPr bwMode="auto">
                <a:xfrm>
                  <a:off x="5961" y="863"/>
                  <a:ext cx="12" cy="24"/>
                </a:xfrm>
                <a:custGeom>
                  <a:avLst/>
                  <a:gdLst>
                    <a:gd name="T0" fmla="*/ 1 w 5"/>
                    <a:gd name="T1" fmla="*/ 7 h 10"/>
                    <a:gd name="T2" fmla="*/ 4 w 5"/>
                    <a:gd name="T3" fmla="*/ 3 h 10"/>
                    <a:gd name="T4" fmla="*/ 1 w 5"/>
                    <a:gd name="T5" fmla="*/ 7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10">
                      <a:moveTo>
                        <a:pt x="1" y="7"/>
                      </a:moveTo>
                      <a:cubicBezTo>
                        <a:pt x="1" y="6"/>
                        <a:pt x="0" y="0"/>
                        <a:pt x="4" y="3"/>
                      </a:cubicBezTo>
                      <a:cubicBezTo>
                        <a:pt x="5" y="3"/>
                        <a:pt x="3" y="10"/>
                        <a:pt x="1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75" name="Freeform 49"/>
                <p:cNvSpPr/>
                <p:nvPr/>
              </p:nvSpPr>
              <p:spPr bwMode="auto">
                <a:xfrm>
                  <a:off x="5990" y="799"/>
                  <a:ext cx="26" cy="69"/>
                </a:xfrm>
                <a:custGeom>
                  <a:avLst/>
                  <a:gdLst>
                    <a:gd name="T0" fmla="*/ 0 w 11"/>
                    <a:gd name="T1" fmla="*/ 20 h 29"/>
                    <a:gd name="T2" fmla="*/ 9 w 11"/>
                    <a:gd name="T3" fmla="*/ 18 h 29"/>
                    <a:gd name="T4" fmla="*/ 0 w 11"/>
                    <a:gd name="T5" fmla="*/ 2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29">
                      <a:moveTo>
                        <a:pt x="0" y="20"/>
                      </a:moveTo>
                      <a:cubicBezTo>
                        <a:pt x="2" y="18"/>
                        <a:pt x="5" y="0"/>
                        <a:pt x="9" y="18"/>
                      </a:cubicBezTo>
                      <a:cubicBezTo>
                        <a:pt x="11" y="27"/>
                        <a:pt x="4" y="29"/>
                        <a:pt x="0" y="2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76" name="Freeform 50"/>
                <p:cNvSpPr/>
                <p:nvPr/>
              </p:nvSpPr>
              <p:spPr bwMode="auto">
                <a:xfrm>
                  <a:off x="6023" y="835"/>
                  <a:ext cx="21" cy="45"/>
                </a:xfrm>
                <a:custGeom>
                  <a:avLst/>
                  <a:gdLst>
                    <a:gd name="T0" fmla="*/ 4 w 9"/>
                    <a:gd name="T1" fmla="*/ 16 h 19"/>
                    <a:gd name="T2" fmla="*/ 9 w 9"/>
                    <a:gd name="T3" fmla="*/ 15 h 19"/>
                    <a:gd name="T4" fmla="*/ 4 w 9"/>
                    <a:gd name="T5" fmla="*/ 1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" h="19">
                      <a:moveTo>
                        <a:pt x="4" y="16"/>
                      </a:moveTo>
                      <a:cubicBezTo>
                        <a:pt x="0" y="19"/>
                        <a:pt x="9" y="0"/>
                        <a:pt x="9" y="15"/>
                      </a:cubicBezTo>
                      <a:cubicBezTo>
                        <a:pt x="8" y="16"/>
                        <a:pt x="3" y="17"/>
                        <a:pt x="4" y="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77" name="Freeform 51"/>
                <p:cNvSpPr/>
                <p:nvPr/>
              </p:nvSpPr>
              <p:spPr bwMode="auto">
                <a:xfrm>
                  <a:off x="5926" y="773"/>
                  <a:ext cx="16" cy="19"/>
                </a:xfrm>
                <a:custGeom>
                  <a:avLst/>
                  <a:gdLst>
                    <a:gd name="T0" fmla="*/ 2 w 7"/>
                    <a:gd name="T1" fmla="*/ 4 h 8"/>
                    <a:gd name="T2" fmla="*/ 7 w 7"/>
                    <a:gd name="T3" fmla="*/ 4 h 8"/>
                    <a:gd name="T4" fmla="*/ 2 w 7"/>
                    <a:gd name="T5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8">
                      <a:moveTo>
                        <a:pt x="2" y="4"/>
                      </a:moveTo>
                      <a:cubicBezTo>
                        <a:pt x="2" y="4"/>
                        <a:pt x="3" y="0"/>
                        <a:pt x="7" y="4"/>
                      </a:cubicBezTo>
                      <a:cubicBezTo>
                        <a:pt x="6" y="6"/>
                        <a:pt x="0" y="8"/>
                        <a:pt x="2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78" name="Freeform 52"/>
                <p:cNvSpPr/>
                <p:nvPr/>
              </p:nvSpPr>
              <p:spPr bwMode="auto">
                <a:xfrm>
                  <a:off x="6243" y="908"/>
                  <a:ext cx="19" cy="17"/>
                </a:xfrm>
                <a:custGeom>
                  <a:avLst/>
                  <a:gdLst>
                    <a:gd name="T0" fmla="*/ 0 w 8"/>
                    <a:gd name="T1" fmla="*/ 5 h 7"/>
                    <a:gd name="T2" fmla="*/ 6 w 8"/>
                    <a:gd name="T3" fmla="*/ 5 h 7"/>
                    <a:gd name="T4" fmla="*/ 0 w 8"/>
                    <a:gd name="T5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7">
                      <a:moveTo>
                        <a:pt x="0" y="5"/>
                      </a:moveTo>
                      <a:cubicBezTo>
                        <a:pt x="0" y="5"/>
                        <a:pt x="8" y="0"/>
                        <a:pt x="6" y="5"/>
                      </a:cubicBezTo>
                      <a:cubicBezTo>
                        <a:pt x="4" y="7"/>
                        <a:pt x="2" y="7"/>
                        <a:pt x="0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79" name="Freeform 53"/>
                <p:cNvSpPr/>
                <p:nvPr/>
              </p:nvSpPr>
              <p:spPr bwMode="auto">
                <a:xfrm>
                  <a:off x="5909" y="732"/>
                  <a:ext cx="12" cy="10"/>
                </a:xfrm>
                <a:custGeom>
                  <a:avLst/>
                  <a:gdLst>
                    <a:gd name="T0" fmla="*/ 0 w 5"/>
                    <a:gd name="T1" fmla="*/ 4 h 4"/>
                    <a:gd name="T2" fmla="*/ 0 w 5"/>
                    <a:gd name="T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5" h="4">
                      <a:moveTo>
                        <a:pt x="0" y="4"/>
                      </a:moveTo>
                      <a:cubicBezTo>
                        <a:pt x="5" y="0"/>
                        <a:pt x="3" y="0"/>
                        <a:pt x="0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80" name="Freeform 54"/>
                <p:cNvSpPr/>
                <p:nvPr/>
              </p:nvSpPr>
              <p:spPr bwMode="auto">
                <a:xfrm>
                  <a:off x="6063" y="794"/>
                  <a:ext cx="7" cy="14"/>
                </a:xfrm>
                <a:custGeom>
                  <a:avLst/>
                  <a:gdLst>
                    <a:gd name="T0" fmla="*/ 0 w 3"/>
                    <a:gd name="T1" fmla="*/ 3 h 6"/>
                    <a:gd name="T2" fmla="*/ 3 w 3"/>
                    <a:gd name="T3" fmla="*/ 3 h 6"/>
                    <a:gd name="T4" fmla="*/ 0 w 3"/>
                    <a:gd name="T5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6">
                      <a:moveTo>
                        <a:pt x="0" y="3"/>
                      </a:moveTo>
                      <a:cubicBezTo>
                        <a:pt x="2" y="1"/>
                        <a:pt x="1" y="0"/>
                        <a:pt x="3" y="3"/>
                      </a:cubicBezTo>
                      <a:cubicBezTo>
                        <a:pt x="3" y="6"/>
                        <a:pt x="2" y="6"/>
                        <a:pt x="0" y="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81" name="Freeform 55"/>
                <p:cNvSpPr/>
                <p:nvPr/>
              </p:nvSpPr>
              <p:spPr bwMode="auto">
                <a:xfrm>
                  <a:off x="6425" y="856"/>
                  <a:ext cx="26" cy="14"/>
                </a:xfrm>
                <a:custGeom>
                  <a:avLst/>
                  <a:gdLst>
                    <a:gd name="T0" fmla="*/ 0 w 11"/>
                    <a:gd name="T1" fmla="*/ 6 h 6"/>
                    <a:gd name="T2" fmla="*/ 0 w 11"/>
                    <a:gd name="T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1" h="6">
                      <a:moveTo>
                        <a:pt x="0" y="6"/>
                      </a:moveTo>
                      <a:cubicBezTo>
                        <a:pt x="8" y="0"/>
                        <a:pt x="11" y="3"/>
                        <a:pt x="0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82" name="Freeform 56"/>
                <p:cNvSpPr/>
                <p:nvPr/>
              </p:nvSpPr>
              <p:spPr bwMode="auto">
                <a:xfrm>
                  <a:off x="6184" y="1231"/>
                  <a:ext cx="5" cy="5"/>
                </a:xfrm>
                <a:custGeom>
                  <a:avLst/>
                  <a:gdLst>
                    <a:gd name="T0" fmla="*/ 0 w 2"/>
                    <a:gd name="T1" fmla="*/ 0 h 2"/>
                    <a:gd name="T2" fmla="*/ 0 w 2"/>
                    <a:gd name="T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cubicBezTo>
                        <a:pt x="1" y="1"/>
                        <a:pt x="2" y="2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83" name="Freeform 57"/>
                <p:cNvSpPr/>
                <p:nvPr/>
              </p:nvSpPr>
              <p:spPr bwMode="auto">
                <a:xfrm>
                  <a:off x="5843" y="1334"/>
                  <a:ext cx="28" cy="19"/>
                </a:xfrm>
                <a:custGeom>
                  <a:avLst/>
                  <a:gdLst>
                    <a:gd name="T0" fmla="*/ 0 w 12"/>
                    <a:gd name="T1" fmla="*/ 8 h 8"/>
                    <a:gd name="T2" fmla="*/ 5 w 12"/>
                    <a:gd name="T3" fmla="*/ 0 h 8"/>
                    <a:gd name="T4" fmla="*/ 0 w 12"/>
                    <a:gd name="T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8">
                      <a:moveTo>
                        <a:pt x="0" y="8"/>
                      </a:moveTo>
                      <a:cubicBezTo>
                        <a:pt x="2" y="0"/>
                        <a:pt x="3" y="4"/>
                        <a:pt x="5" y="0"/>
                      </a:cubicBezTo>
                      <a:cubicBezTo>
                        <a:pt x="12" y="4"/>
                        <a:pt x="2" y="6"/>
                        <a:pt x="0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84" name="Freeform 58"/>
                <p:cNvSpPr/>
                <p:nvPr/>
              </p:nvSpPr>
              <p:spPr bwMode="auto">
                <a:xfrm>
                  <a:off x="5814" y="1139"/>
                  <a:ext cx="7" cy="7"/>
                </a:xfrm>
                <a:custGeom>
                  <a:avLst/>
                  <a:gdLst>
                    <a:gd name="T0" fmla="*/ 3 w 3"/>
                    <a:gd name="T1" fmla="*/ 3 h 3"/>
                    <a:gd name="T2" fmla="*/ 0 w 3"/>
                    <a:gd name="T3" fmla="*/ 1 h 3"/>
                    <a:gd name="T4" fmla="*/ 3 w 3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cubicBezTo>
                        <a:pt x="2" y="2"/>
                        <a:pt x="2" y="0"/>
                        <a:pt x="0" y="1"/>
                      </a:cubicBezTo>
                      <a:cubicBezTo>
                        <a:pt x="2" y="1"/>
                        <a:pt x="2" y="3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85" name="Freeform 59"/>
                <p:cNvSpPr/>
                <p:nvPr/>
              </p:nvSpPr>
              <p:spPr bwMode="auto">
                <a:xfrm>
                  <a:off x="5817" y="1120"/>
                  <a:ext cx="11" cy="12"/>
                </a:xfrm>
                <a:custGeom>
                  <a:avLst/>
                  <a:gdLst>
                    <a:gd name="T0" fmla="*/ 0 w 5"/>
                    <a:gd name="T1" fmla="*/ 1 h 5"/>
                    <a:gd name="T2" fmla="*/ 1 w 5"/>
                    <a:gd name="T3" fmla="*/ 3 h 5"/>
                    <a:gd name="T4" fmla="*/ 5 w 5"/>
                    <a:gd name="T5" fmla="*/ 4 h 5"/>
                    <a:gd name="T6" fmla="*/ 0 w 5"/>
                    <a:gd name="T7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5">
                      <a:moveTo>
                        <a:pt x="0" y="1"/>
                      </a:move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4"/>
                        <a:pt x="3" y="5"/>
                        <a:pt x="5" y="4"/>
                      </a:cubicBezTo>
                      <a:cubicBezTo>
                        <a:pt x="3" y="3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86" name="Freeform 60"/>
                <p:cNvSpPr/>
                <p:nvPr/>
              </p:nvSpPr>
              <p:spPr bwMode="auto">
                <a:xfrm>
                  <a:off x="5805" y="1129"/>
                  <a:ext cx="12" cy="10"/>
                </a:xfrm>
                <a:custGeom>
                  <a:avLst/>
                  <a:gdLst>
                    <a:gd name="T0" fmla="*/ 1 w 5"/>
                    <a:gd name="T1" fmla="*/ 0 h 4"/>
                    <a:gd name="T2" fmla="*/ 3 w 5"/>
                    <a:gd name="T3" fmla="*/ 4 h 4"/>
                    <a:gd name="T4" fmla="*/ 4 w 5"/>
                    <a:gd name="T5" fmla="*/ 1 h 4"/>
                    <a:gd name="T6" fmla="*/ 3 w 5"/>
                    <a:gd name="T7" fmla="*/ 1 h 4"/>
                    <a:gd name="T8" fmla="*/ 1 w 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0"/>
                      </a:moveTo>
                      <a:cubicBezTo>
                        <a:pt x="1" y="1"/>
                        <a:pt x="0" y="3"/>
                        <a:pt x="3" y="4"/>
                      </a:cubicBezTo>
                      <a:cubicBezTo>
                        <a:pt x="5" y="3"/>
                        <a:pt x="4" y="2"/>
                        <a:pt x="4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87" name="Freeform 61"/>
                <p:cNvSpPr/>
                <p:nvPr/>
              </p:nvSpPr>
              <p:spPr bwMode="auto">
                <a:xfrm>
                  <a:off x="5821" y="1117"/>
                  <a:ext cx="10" cy="5"/>
                </a:xfrm>
                <a:custGeom>
                  <a:avLst/>
                  <a:gdLst>
                    <a:gd name="T0" fmla="*/ 4 w 4"/>
                    <a:gd name="T1" fmla="*/ 2 h 2"/>
                    <a:gd name="T2" fmla="*/ 4 w 4"/>
                    <a:gd name="T3" fmla="*/ 2 h 2"/>
                    <a:gd name="T4" fmla="*/ 2 w 4"/>
                    <a:gd name="T5" fmla="*/ 0 h 2"/>
                    <a:gd name="T6" fmla="*/ 0 w 4"/>
                    <a:gd name="T7" fmla="*/ 1 h 2"/>
                    <a:gd name="T8" fmla="*/ 4 w 4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4" y="2"/>
                      </a:move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3" y="1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88" name="Freeform 62"/>
                <p:cNvSpPr/>
                <p:nvPr/>
              </p:nvSpPr>
              <p:spPr bwMode="auto">
                <a:xfrm>
                  <a:off x="5873" y="1044"/>
                  <a:ext cx="29" cy="19"/>
                </a:xfrm>
                <a:custGeom>
                  <a:avLst/>
                  <a:gdLst>
                    <a:gd name="T0" fmla="*/ 4 w 12"/>
                    <a:gd name="T1" fmla="*/ 1 h 8"/>
                    <a:gd name="T2" fmla="*/ 0 w 12"/>
                    <a:gd name="T3" fmla="*/ 1 h 8"/>
                    <a:gd name="T4" fmla="*/ 2 w 12"/>
                    <a:gd name="T5" fmla="*/ 3 h 8"/>
                    <a:gd name="T6" fmla="*/ 1 w 12"/>
                    <a:gd name="T7" fmla="*/ 3 h 8"/>
                    <a:gd name="T8" fmla="*/ 12 w 12"/>
                    <a:gd name="T9" fmla="*/ 8 h 8"/>
                    <a:gd name="T10" fmla="*/ 6 w 12"/>
                    <a:gd name="T11" fmla="*/ 2 h 8"/>
                    <a:gd name="T12" fmla="*/ 4 w 12"/>
                    <a:gd name="T13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8">
                      <a:moveTo>
                        <a:pt x="4" y="1"/>
                      </a:moveTo>
                      <a:cubicBezTo>
                        <a:pt x="2" y="1"/>
                        <a:pt x="1" y="0"/>
                        <a:pt x="0" y="1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5" y="4"/>
                        <a:pt x="8" y="7"/>
                        <a:pt x="12" y="8"/>
                      </a:cubicBezTo>
                      <a:cubicBezTo>
                        <a:pt x="10" y="6"/>
                        <a:pt x="8" y="5"/>
                        <a:pt x="6" y="2"/>
                      </a:cubicBezTo>
                      <a:cubicBezTo>
                        <a:pt x="4" y="2"/>
                        <a:pt x="4" y="2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89" name="Freeform 63"/>
                <p:cNvSpPr/>
                <p:nvPr/>
              </p:nvSpPr>
              <p:spPr bwMode="auto">
                <a:xfrm>
                  <a:off x="5052" y="62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90" name="Freeform 64"/>
                <p:cNvSpPr/>
                <p:nvPr/>
              </p:nvSpPr>
              <p:spPr bwMode="auto">
                <a:xfrm>
                  <a:off x="5438" y="697"/>
                  <a:ext cx="2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91" name="Freeform 65"/>
                <p:cNvSpPr/>
                <p:nvPr/>
              </p:nvSpPr>
              <p:spPr bwMode="auto">
                <a:xfrm>
                  <a:off x="5052" y="618"/>
                  <a:ext cx="14" cy="7"/>
                </a:xfrm>
                <a:custGeom>
                  <a:avLst/>
                  <a:gdLst>
                    <a:gd name="T0" fmla="*/ 5 w 6"/>
                    <a:gd name="T1" fmla="*/ 2 h 3"/>
                    <a:gd name="T2" fmla="*/ 5 w 6"/>
                    <a:gd name="T3" fmla="*/ 2 h 3"/>
                    <a:gd name="T4" fmla="*/ 6 w 6"/>
                    <a:gd name="T5" fmla="*/ 1 h 3"/>
                    <a:gd name="T6" fmla="*/ 0 w 6"/>
                    <a:gd name="T7" fmla="*/ 2 h 3"/>
                    <a:gd name="T8" fmla="*/ 5 w 6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4" y="0"/>
                        <a:pt x="2" y="1"/>
                        <a:pt x="0" y="2"/>
                      </a:cubicBezTo>
                      <a:cubicBezTo>
                        <a:pt x="2" y="3"/>
                        <a:pt x="3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92" name="Freeform 66"/>
                <p:cNvSpPr>
                  <a:spLocks noEditPoints="1"/>
                </p:cNvSpPr>
                <p:nvPr/>
              </p:nvSpPr>
              <p:spPr bwMode="auto">
                <a:xfrm>
                  <a:off x="4282" y="495"/>
                  <a:ext cx="1757" cy="729"/>
                </a:xfrm>
                <a:custGeom>
                  <a:avLst/>
                  <a:gdLst>
                    <a:gd name="T0" fmla="*/ 67 w 742"/>
                    <a:gd name="T1" fmla="*/ 182 h 307"/>
                    <a:gd name="T2" fmla="*/ 145 w 742"/>
                    <a:gd name="T3" fmla="*/ 107 h 307"/>
                    <a:gd name="T4" fmla="*/ 239 w 742"/>
                    <a:gd name="T5" fmla="*/ 63 h 307"/>
                    <a:gd name="T6" fmla="*/ 331 w 742"/>
                    <a:gd name="T7" fmla="*/ 30 h 307"/>
                    <a:gd name="T8" fmla="*/ 444 w 742"/>
                    <a:gd name="T9" fmla="*/ 18 h 307"/>
                    <a:gd name="T10" fmla="*/ 541 w 742"/>
                    <a:gd name="T11" fmla="*/ 99 h 307"/>
                    <a:gd name="T12" fmla="*/ 506 w 742"/>
                    <a:gd name="T13" fmla="*/ 97 h 307"/>
                    <a:gd name="T14" fmla="*/ 444 w 742"/>
                    <a:gd name="T15" fmla="*/ 49 h 307"/>
                    <a:gd name="T16" fmla="*/ 312 w 742"/>
                    <a:gd name="T17" fmla="*/ 59 h 307"/>
                    <a:gd name="T18" fmla="*/ 208 w 742"/>
                    <a:gd name="T19" fmla="*/ 97 h 307"/>
                    <a:gd name="T20" fmla="*/ 126 w 742"/>
                    <a:gd name="T21" fmla="*/ 155 h 307"/>
                    <a:gd name="T22" fmla="*/ 80 w 742"/>
                    <a:gd name="T23" fmla="*/ 207 h 307"/>
                    <a:gd name="T24" fmla="*/ 46 w 742"/>
                    <a:gd name="T25" fmla="*/ 260 h 307"/>
                    <a:gd name="T26" fmla="*/ 114 w 742"/>
                    <a:gd name="T27" fmla="*/ 207 h 307"/>
                    <a:gd name="T28" fmla="*/ 166 w 742"/>
                    <a:gd name="T29" fmla="*/ 188 h 307"/>
                    <a:gd name="T30" fmla="*/ 236 w 742"/>
                    <a:gd name="T31" fmla="*/ 120 h 307"/>
                    <a:gd name="T32" fmla="*/ 186 w 742"/>
                    <a:gd name="T33" fmla="*/ 196 h 307"/>
                    <a:gd name="T34" fmla="*/ 135 w 742"/>
                    <a:gd name="T35" fmla="*/ 259 h 307"/>
                    <a:gd name="T36" fmla="*/ 140 w 742"/>
                    <a:gd name="T37" fmla="*/ 266 h 307"/>
                    <a:gd name="T38" fmla="*/ 207 w 742"/>
                    <a:gd name="T39" fmla="*/ 203 h 307"/>
                    <a:gd name="T40" fmla="*/ 308 w 742"/>
                    <a:gd name="T41" fmla="*/ 137 h 307"/>
                    <a:gd name="T42" fmla="*/ 463 w 742"/>
                    <a:gd name="T43" fmla="*/ 170 h 307"/>
                    <a:gd name="T44" fmla="*/ 535 w 742"/>
                    <a:gd name="T45" fmla="*/ 202 h 307"/>
                    <a:gd name="T46" fmla="*/ 660 w 742"/>
                    <a:gd name="T47" fmla="*/ 240 h 307"/>
                    <a:gd name="T48" fmla="*/ 720 w 742"/>
                    <a:gd name="T49" fmla="*/ 174 h 307"/>
                    <a:gd name="T50" fmla="*/ 664 w 742"/>
                    <a:gd name="T51" fmla="*/ 98 h 307"/>
                    <a:gd name="T52" fmla="*/ 594 w 742"/>
                    <a:gd name="T53" fmla="*/ 35 h 307"/>
                    <a:gd name="T54" fmla="*/ 343 w 742"/>
                    <a:gd name="T55" fmla="*/ 15 h 307"/>
                    <a:gd name="T56" fmla="*/ 296 w 742"/>
                    <a:gd name="T57" fmla="*/ 20 h 307"/>
                    <a:gd name="T58" fmla="*/ 248 w 742"/>
                    <a:gd name="T59" fmla="*/ 42 h 307"/>
                    <a:gd name="T60" fmla="*/ 183 w 742"/>
                    <a:gd name="T61" fmla="*/ 71 h 307"/>
                    <a:gd name="T62" fmla="*/ 85 w 742"/>
                    <a:gd name="T63" fmla="*/ 132 h 307"/>
                    <a:gd name="T64" fmla="*/ 48 w 742"/>
                    <a:gd name="T65" fmla="*/ 196 h 307"/>
                    <a:gd name="T66" fmla="*/ 5 w 742"/>
                    <a:gd name="T67" fmla="*/ 262 h 307"/>
                    <a:gd name="T68" fmla="*/ 62 w 742"/>
                    <a:gd name="T69" fmla="*/ 242 h 307"/>
                    <a:gd name="T70" fmla="*/ 88 w 742"/>
                    <a:gd name="T71" fmla="*/ 218 h 307"/>
                    <a:gd name="T72" fmla="*/ 113 w 742"/>
                    <a:gd name="T73" fmla="*/ 163 h 307"/>
                    <a:gd name="T74" fmla="*/ 246 w 742"/>
                    <a:gd name="T75" fmla="*/ 153 h 307"/>
                    <a:gd name="T76" fmla="*/ 373 w 742"/>
                    <a:gd name="T77" fmla="*/ 75 h 307"/>
                    <a:gd name="T78" fmla="*/ 305 w 742"/>
                    <a:gd name="T79" fmla="*/ 84 h 307"/>
                    <a:gd name="T80" fmla="*/ 279 w 742"/>
                    <a:gd name="T81" fmla="*/ 100 h 307"/>
                    <a:gd name="T82" fmla="*/ 236 w 742"/>
                    <a:gd name="T83" fmla="*/ 104 h 307"/>
                    <a:gd name="T84" fmla="*/ 178 w 742"/>
                    <a:gd name="T85" fmla="*/ 116 h 307"/>
                    <a:gd name="T86" fmla="*/ 165 w 742"/>
                    <a:gd name="T87" fmla="*/ 152 h 307"/>
                    <a:gd name="T88" fmla="*/ 158 w 742"/>
                    <a:gd name="T89" fmla="*/ 179 h 307"/>
                    <a:gd name="T90" fmla="*/ 166 w 742"/>
                    <a:gd name="T91" fmla="*/ 148 h 307"/>
                    <a:gd name="T92" fmla="*/ 211 w 742"/>
                    <a:gd name="T93" fmla="*/ 131 h 307"/>
                    <a:gd name="T94" fmla="*/ 220 w 742"/>
                    <a:gd name="T95" fmla="*/ 114 h 307"/>
                    <a:gd name="T96" fmla="*/ 239 w 742"/>
                    <a:gd name="T97" fmla="*/ 100 h 307"/>
                    <a:gd name="T98" fmla="*/ 296 w 742"/>
                    <a:gd name="T99" fmla="*/ 89 h 307"/>
                    <a:gd name="T100" fmla="*/ 333 w 742"/>
                    <a:gd name="T101" fmla="*/ 75 h 307"/>
                    <a:gd name="T102" fmla="*/ 673 w 742"/>
                    <a:gd name="T103" fmla="*/ 94 h 307"/>
                    <a:gd name="T104" fmla="*/ 656 w 742"/>
                    <a:gd name="T105" fmla="*/ 166 h 307"/>
                    <a:gd name="T106" fmla="*/ 687 w 742"/>
                    <a:gd name="T107" fmla="*/ 161 h 307"/>
                    <a:gd name="T108" fmla="*/ 412 w 742"/>
                    <a:gd name="T109" fmla="*/ 14 h 307"/>
                    <a:gd name="T110" fmla="*/ 301 w 742"/>
                    <a:gd name="T111" fmla="*/ 29 h 307"/>
                    <a:gd name="T112" fmla="*/ 310 w 742"/>
                    <a:gd name="T113" fmla="*/ 29 h 307"/>
                    <a:gd name="T114" fmla="*/ 213 w 742"/>
                    <a:gd name="T115" fmla="*/ 66 h 307"/>
                    <a:gd name="T116" fmla="*/ 158 w 742"/>
                    <a:gd name="T117" fmla="*/ 87 h 307"/>
                    <a:gd name="T118" fmla="*/ 130 w 742"/>
                    <a:gd name="T119" fmla="*/ 107 h 307"/>
                    <a:gd name="T120" fmla="*/ 95 w 742"/>
                    <a:gd name="T121" fmla="*/ 135 h 307"/>
                    <a:gd name="T122" fmla="*/ 64 w 742"/>
                    <a:gd name="T123" fmla="*/ 170 h 307"/>
                    <a:gd name="T124" fmla="*/ 37 w 742"/>
                    <a:gd name="T125" fmla="*/ 213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42" h="307">
                      <a:moveTo>
                        <a:pt x="0" y="272"/>
                      </a:moveTo>
                      <a:cubicBezTo>
                        <a:pt x="0" y="272"/>
                        <a:pt x="1" y="273"/>
                        <a:pt x="0" y="274"/>
                      </a:cubicBezTo>
                      <a:cubicBezTo>
                        <a:pt x="1" y="274"/>
                        <a:pt x="1" y="274"/>
                        <a:pt x="2" y="274"/>
                      </a:cubicBezTo>
                      <a:cubicBezTo>
                        <a:pt x="1" y="273"/>
                        <a:pt x="1" y="273"/>
                        <a:pt x="1" y="273"/>
                      </a:cubicBezTo>
                      <a:cubicBezTo>
                        <a:pt x="2" y="271"/>
                        <a:pt x="2" y="267"/>
                        <a:pt x="4" y="266"/>
                      </a:cubicBezTo>
                      <a:cubicBezTo>
                        <a:pt x="4" y="265"/>
                        <a:pt x="5" y="263"/>
                        <a:pt x="7" y="264"/>
                      </a:cubicBezTo>
                      <a:cubicBezTo>
                        <a:pt x="5" y="263"/>
                        <a:pt x="5" y="263"/>
                        <a:pt x="5" y="263"/>
                      </a:cubicBezTo>
                      <a:cubicBezTo>
                        <a:pt x="6" y="259"/>
                        <a:pt x="10" y="263"/>
                        <a:pt x="12" y="261"/>
                      </a:cubicBezTo>
                      <a:cubicBezTo>
                        <a:pt x="12" y="255"/>
                        <a:pt x="16" y="252"/>
                        <a:pt x="17" y="247"/>
                      </a:cubicBezTo>
                      <a:cubicBezTo>
                        <a:pt x="18" y="245"/>
                        <a:pt x="18" y="242"/>
                        <a:pt x="22" y="242"/>
                      </a:cubicBezTo>
                      <a:cubicBezTo>
                        <a:pt x="18" y="240"/>
                        <a:pt x="24" y="238"/>
                        <a:pt x="24" y="235"/>
                      </a:cubicBezTo>
                      <a:cubicBezTo>
                        <a:pt x="26" y="234"/>
                        <a:pt x="25" y="232"/>
                        <a:pt x="27" y="231"/>
                      </a:cubicBezTo>
                      <a:cubicBezTo>
                        <a:pt x="28" y="230"/>
                        <a:pt x="29" y="228"/>
                        <a:pt x="31" y="230"/>
                      </a:cubicBezTo>
                      <a:cubicBezTo>
                        <a:pt x="28" y="227"/>
                        <a:pt x="28" y="227"/>
                        <a:pt x="28" y="227"/>
                      </a:cubicBezTo>
                      <a:cubicBezTo>
                        <a:pt x="28" y="225"/>
                        <a:pt x="32" y="226"/>
                        <a:pt x="32" y="225"/>
                      </a:cubicBezTo>
                      <a:cubicBezTo>
                        <a:pt x="33" y="224"/>
                        <a:pt x="35" y="222"/>
                        <a:pt x="36" y="222"/>
                      </a:cubicBezTo>
                      <a:cubicBezTo>
                        <a:pt x="35" y="221"/>
                        <a:pt x="36" y="221"/>
                        <a:pt x="36" y="220"/>
                      </a:cubicBezTo>
                      <a:cubicBezTo>
                        <a:pt x="38" y="219"/>
                        <a:pt x="41" y="219"/>
                        <a:pt x="41" y="220"/>
                      </a:cubicBezTo>
                      <a:cubicBezTo>
                        <a:pt x="42" y="219"/>
                        <a:pt x="39" y="218"/>
                        <a:pt x="39" y="217"/>
                      </a:cubicBezTo>
                      <a:cubicBezTo>
                        <a:pt x="40" y="216"/>
                        <a:pt x="42" y="217"/>
                        <a:pt x="44" y="217"/>
                      </a:cubicBezTo>
                      <a:cubicBezTo>
                        <a:pt x="44" y="217"/>
                        <a:pt x="45" y="217"/>
                        <a:pt x="45" y="216"/>
                      </a:cubicBezTo>
                      <a:cubicBezTo>
                        <a:pt x="45" y="217"/>
                        <a:pt x="42" y="216"/>
                        <a:pt x="41" y="215"/>
                      </a:cubicBezTo>
                      <a:cubicBezTo>
                        <a:pt x="43" y="214"/>
                        <a:pt x="44" y="212"/>
                        <a:pt x="45" y="211"/>
                      </a:cubicBezTo>
                      <a:cubicBezTo>
                        <a:pt x="43" y="211"/>
                        <a:pt x="43" y="211"/>
                        <a:pt x="43" y="211"/>
                      </a:cubicBezTo>
                      <a:cubicBezTo>
                        <a:pt x="43" y="210"/>
                        <a:pt x="43" y="210"/>
                        <a:pt x="43" y="210"/>
                      </a:cubicBezTo>
                      <a:cubicBezTo>
                        <a:pt x="43" y="209"/>
                        <a:pt x="44" y="209"/>
                        <a:pt x="45" y="209"/>
                      </a:cubicBezTo>
                      <a:cubicBezTo>
                        <a:pt x="45" y="209"/>
                        <a:pt x="45" y="209"/>
                        <a:pt x="45" y="209"/>
                      </a:cubicBezTo>
                      <a:cubicBezTo>
                        <a:pt x="45" y="207"/>
                        <a:pt x="45" y="207"/>
                        <a:pt x="45" y="207"/>
                      </a:cubicBezTo>
                      <a:cubicBezTo>
                        <a:pt x="46" y="207"/>
                        <a:pt x="46" y="205"/>
                        <a:pt x="47" y="206"/>
                      </a:cubicBezTo>
                      <a:cubicBezTo>
                        <a:pt x="48" y="206"/>
                        <a:pt x="48" y="206"/>
                        <a:pt x="48" y="207"/>
                      </a:cubicBezTo>
                      <a:cubicBezTo>
                        <a:pt x="53" y="206"/>
                        <a:pt x="53" y="206"/>
                        <a:pt x="53" y="206"/>
                      </a:cubicBezTo>
                      <a:cubicBezTo>
                        <a:pt x="53" y="203"/>
                        <a:pt x="57" y="203"/>
                        <a:pt x="56" y="200"/>
                      </a:cubicBezTo>
                      <a:cubicBezTo>
                        <a:pt x="55" y="201"/>
                        <a:pt x="55" y="201"/>
                        <a:pt x="55" y="201"/>
                      </a:cubicBezTo>
                      <a:cubicBezTo>
                        <a:pt x="55" y="200"/>
                        <a:pt x="54" y="200"/>
                        <a:pt x="54" y="198"/>
                      </a:cubicBezTo>
                      <a:cubicBezTo>
                        <a:pt x="53" y="200"/>
                        <a:pt x="53" y="200"/>
                        <a:pt x="53" y="200"/>
                      </a:cubicBezTo>
                      <a:cubicBezTo>
                        <a:pt x="53" y="199"/>
                        <a:pt x="53" y="199"/>
                        <a:pt x="53" y="199"/>
                      </a:cubicBezTo>
                      <a:cubicBezTo>
                        <a:pt x="49" y="199"/>
                        <a:pt x="49" y="199"/>
                        <a:pt x="49" y="199"/>
                      </a:cubicBezTo>
                      <a:cubicBezTo>
                        <a:pt x="49" y="199"/>
                        <a:pt x="49" y="199"/>
                        <a:pt x="49" y="199"/>
                      </a:cubicBezTo>
                      <a:cubicBezTo>
                        <a:pt x="49" y="198"/>
                        <a:pt x="50" y="198"/>
                        <a:pt x="51" y="198"/>
                      </a:cubicBezTo>
                      <a:cubicBezTo>
                        <a:pt x="51" y="199"/>
                        <a:pt x="51" y="199"/>
                        <a:pt x="51" y="199"/>
                      </a:cubicBezTo>
                      <a:cubicBezTo>
                        <a:pt x="52" y="198"/>
                        <a:pt x="52" y="198"/>
                        <a:pt x="52" y="198"/>
                      </a:cubicBezTo>
                      <a:cubicBezTo>
                        <a:pt x="53" y="197"/>
                        <a:pt x="55" y="196"/>
                        <a:pt x="55" y="195"/>
                      </a:cubicBezTo>
                      <a:cubicBezTo>
                        <a:pt x="56" y="194"/>
                        <a:pt x="56" y="191"/>
                        <a:pt x="59" y="192"/>
                      </a:cubicBezTo>
                      <a:cubicBezTo>
                        <a:pt x="56" y="192"/>
                        <a:pt x="58" y="189"/>
                        <a:pt x="57" y="188"/>
                      </a:cubicBezTo>
                      <a:cubicBezTo>
                        <a:pt x="58" y="187"/>
                        <a:pt x="62" y="189"/>
                        <a:pt x="60" y="187"/>
                      </a:cubicBezTo>
                      <a:cubicBezTo>
                        <a:pt x="62" y="186"/>
                        <a:pt x="62" y="183"/>
                        <a:pt x="65" y="184"/>
                      </a:cubicBezTo>
                      <a:cubicBezTo>
                        <a:pt x="63" y="183"/>
                        <a:pt x="65" y="182"/>
                        <a:pt x="66" y="181"/>
                      </a:cubicBezTo>
                      <a:cubicBezTo>
                        <a:pt x="68" y="180"/>
                        <a:pt x="67" y="182"/>
                        <a:pt x="68" y="183"/>
                      </a:cubicBezTo>
                      <a:cubicBezTo>
                        <a:pt x="67" y="182"/>
                        <a:pt x="67" y="182"/>
                        <a:pt x="67" y="182"/>
                      </a:cubicBezTo>
                      <a:cubicBezTo>
                        <a:pt x="67" y="183"/>
                        <a:pt x="67" y="183"/>
                        <a:pt x="67" y="183"/>
                      </a:cubicBezTo>
                      <a:cubicBezTo>
                        <a:pt x="69" y="184"/>
                        <a:pt x="65" y="185"/>
                        <a:pt x="65" y="187"/>
                      </a:cubicBezTo>
                      <a:cubicBezTo>
                        <a:pt x="69" y="186"/>
                        <a:pt x="69" y="182"/>
                        <a:pt x="72" y="180"/>
                      </a:cubicBezTo>
                      <a:cubicBezTo>
                        <a:pt x="71" y="180"/>
                        <a:pt x="71" y="179"/>
                        <a:pt x="70" y="179"/>
                      </a:cubicBezTo>
                      <a:cubicBezTo>
                        <a:pt x="69" y="178"/>
                        <a:pt x="69" y="177"/>
                        <a:pt x="71" y="177"/>
                      </a:cubicBezTo>
                      <a:cubicBezTo>
                        <a:pt x="73" y="177"/>
                        <a:pt x="72" y="178"/>
                        <a:pt x="73" y="179"/>
                      </a:cubicBezTo>
                      <a:cubicBezTo>
                        <a:pt x="75" y="179"/>
                        <a:pt x="75" y="177"/>
                        <a:pt x="75" y="176"/>
                      </a:cubicBezTo>
                      <a:cubicBezTo>
                        <a:pt x="73" y="175"/>
                        <a:pt x="73" y="175"/>
                        <a:pt x="73" y="175"/>
                      </a:cubicBezTo>
                      <a:cubicBezTo>
                        <a:pt x="73" y="175"/>
                        <a:pt x="74" y="176"/>
                        <a:pt x="73" y="176"/>
                      </a:cubicBezTo>
                      <a:cubicBezTo>
                        <a:pt x="72" y="176"/>
                        <a:pt x="72" y="176"/>
                        <a:pt x="71" y="176"/>
                      </a:cubicBezTo>
                      <a:cubicBezTo>
                        <a:pt x="70" y="177"/>
                        <a:pt x="70" y="177"/>
                        <a:pt x="70" y="177"/>
                      </a:cubicBezTo>
                      <a:cubicBezTo>
                        <a:pt x="69" y="175"/>
                        <a:pt x="70" y="173"/>
                        <a:pt x="72" y="172"/>
                      </a:cubicBezTo>
                      <a:cubicBezTo>
                        <a:pt x="74" y="171"/>
                        <a:pt x="72" y="173"/>
                        <a:pt x="74" y="173"/>
                      </a:cubicBezTo>
                      <a:cubicBezTo>
                        <a:pt x="79" y="170"/>
                        <a:pt x="79" y="170"/>
                        <a:pt x="79" y="170"/>
                      </a:cubicBezTo>
                      <a:cubicBezTo>
                        <a:pt x="78" y="171"/>
                        <a:pt x="75" y="169"/>
                        <a:pt x="74" y="171"/>
                      </a:cubicBezTo>
                      <a:cubicBezTo>
                        <a:pt x="72" y="168"/>
                        <a:pt x="75" y="168"/>
                        <a:pt x="74" y="166"/>
                      </a:cubicBezTo>
                      <a:cubicBezTo>
                        <a:pt x="74" y="165"/>
                        <a:pt x="75" y="164"/>
                        <a:pt x="76" y="165"/>
                      </a:cubicBezTo>
                      <a:cubicBezTo>
                        <a:pt x="76" y="166"/>
                        <a:pt x="76" y="166"/>
                        <a:pt x="76" y="166"/>
                      </a:cubicBezTo>
                      <a:cubicBezTo>
                        <a:pt x="77" y="164"/>
                        <a:pt x="80" y="165"/>
                        <a:pt x="82" y="165"/>
                      </a:cubicBezTo>
                      <a:cubicBezTo>
                        <a:pt x="82" y="166"/>
                        <a:pt x="82" y="166"/>
                        <a:pt x="82" y="166"/>
                      </a:cubicBezTo>
                      <a:cubicBezTo>
                        <a:pt x="83" y="166"/>
                        <a:pt x="83" y="165"/>
                        <a:pt x="83" y="164"/>
                      </a:cubicBezTo>
                      <a:cubicBezTo>
                        <a:pt x="80" y="163"/>
                        <a:pt x="80" y="163"/>
                        <a:pt x="80" y="163"/>
                      </a:cubicBezTo>
                      <a:cubicBezTo>
                        <a:pt x="81" y="161"/>
                        <a:pt x="81" y="161"/>
                        <a:pt x="81" y="161"/>
                      </a:cubicBezTo>
                      <a:cubicBezTo>
                        <a:pt x="84" y="161"/>
                        <a:pt x="84" y="158"/>
                        <a:pt x="84" y="157"/>
                      </a:cubicBezTo>
                      <a:cubicBezTo>
                        <a:pt x="86" y="156"/>
                        <a:pt x="85" y="154"/>
                        <a:pt x="87" y="155"/>
                      </a:cubicBezTo>
                      <a:cubicBezTo>
                        <a:pt x="89" y="156"/>
                        <a:pt x="90" y="156"/>
                        <a:pt x="90" y="157"/>
                      </a:cubicBezTo>
                      <a:cubicBezTo>
                        <a:pt x="93" y="155"/>
                        <a:pt x="93" y="155"/>
                        <a:pt x="93" y="155"/>
                      </a:cubicBezTo>
                      <a:cubicBezTo>
                        <a:pt x="92" y="154"/>
                        <a:pt x="90" y="154"/>
                        <a:pt x="88" y="154"/>
                      </a:cubicBezTo>
                      <a:cubicBezTo>
                        <a:pt x="89" y="153"/>
                        <a:pt x="87" y="152"/>
                        <a:pt x="89" y="151"/>
                      </a:cubicBezTo>
                      <a:cubicBezTo>
                        <a:pt x="91" y="151"/>
                        <a:pt x="94" y="150"/>
                        <a:pt x="94" y="152"/>
                      </a:cubicBezTo>
                      <a:cubicBezTo>
                        <a:pt x="95" y="152"/>
                        <a:pt x="96" y="151"/>
                        <a:pt x="96" y="150"/>
                      </a:cubicBezTo>
                      <a:cubicBezTo>
                        <a:pt x="90" y="148"/>
                        <a:pt x="99" y="147"/>
                        <a:pt x="96" y="144"/>
                      </a:cubicBezTo>
                      <a:cubicBezTo>
                        <a:pt x="98" y="144"/>
                        <a:pt x="95" y="141"/>
                        <a:pt x="99" y="142"/>
                      </a:cubicBezTo>
                      <a:cubicBezTo>
                        <a:pt x="99" y="142"/>
                        <a:pt x="99" y="143"/>
                        <a:pt x="99" y="143"/>
                      </a:cubicBezTo>
                      <a:cubicBezTo>
                        <a:pt x="102" y="142"/>
                        <a:pt x="103" y="139"/>
                        <a:pt x="106" y="138"/>
                      </a:cubicBezTo>
                      <a:cubicBezTo>
                        <a:pt x="106" y="139"/>
                        <a:pt x="106" y="139"/>
                        <a:pt x="106" y="139"/>
                      </a:cubicBezTo>
                      <a:cubicBezTo>
                        <a:pt x="108" y="138"/>
                        <a:pt x="108" y="138"/>
                        <a:pt x="108" y="138"/>
                      </a:cubicBezTo>
                      <a:cubicBezTo>
                        <a:pt x="107" y="135"/>
                        <a:pt x="114" y="136"/>
                        <a:pt x="112" y="134"/>
                      </a:cubicBezTo>
                      <a:cubicBezTo>
                        <a:pt x="109" y="134"/>
                        <a:pt x="109" y="134"/>
                        <a:pt x="109" y="134"/>
                      </a:cubicBezTo>
                      <a:cubicBezTo>
                        <a:pt x="109" y="132"/>
                        <a:pt x="114" y="133"/>
                        <a:pt x="112" y="131"/>
                      </a:cubicBezTo>
                      <a:cubicBezTo>
                        <a:pt x="115" y="132"/>
                        <a:pt x="114" y="128"/>
                        <a:pt x="117" y="129"/>
                      </a:cubicBezTo>
                      <a:cubicBezTo>
                        <a:pt x="117" y="128"/>
                        <a:pt x="118" y="127"/>
                        <a:pt x="119" y="126"/>
                      </a:cubicBezTo>
                      <a:cubicBezTo>
                        <a:pt x="121" y="128"/>
                        <a:pt x="122" y="125"/>
                        <a:pt x="123" y="126"/>
                      </a:cubicBezTo>
                      <a:cubicBezTo>
                        <a:pt x="121" y="124"/>
                        <a:pt x="121" y="124"/>
                        <a:pt x="121" y="124"/>
                      </a:cubicBezTo>
                      <a:cubicBezTo>
                        <a:pt x="123" y="122"/>
                        <a:pt x="125" y="123"/>
                        <a:pt x="126" y="122"/>
                      </a:cubicBezTo>
                      <a:cubicBezTo>
                        <a:pt x="126" y="119"/>
                        <a:pt x="131" y="117"/>
                        <a:pt x="133" y="115"/>
                      </a:cubicBezTo>
                      <a:cubicBezTo>
                        <a:pt x="135" y="113"/>
                        <a:pt x="136" y="114"/>
                        <a:pt x="136" y="112"/>
                      </a:cubicBezTo>
                      <a:cubicBezTo>
                        <a:pt x="141" y="113"/>
                        <a:pt x="139" y="107"/>
                        <a:pt x="145" y="107"/>
                      </a:cubicBezTo>
                      <a:cubicBezTo>
                        <a:pt x="145" y="107"/>
                        <a:pt x="145" y="107"/>
                        <a:pt x="145" y="107"/>
                      </a:cubicBezTo>
                      <a:cubicBezTo>
                        <a:pt x="147" y="106"/>
                        <a:pt x="148" y="108"/>
                        <a:pt x="149" y="106"/>
                      </a:cubicBezTo>
                      <a:cubicBezTo>
                        <a:pt x="148" y="106"/>
                        <a:pt x="146" y="106"/>
                        <a:pt x="146" y="105"/>
                      </a:cubicBezTo>
                      <a:cubicBezTo>
                        <a:pt x="147" y="104"/>
                        <a:pt x="149" y="104"/>
                        <a:pt x="150" y="104"/>
                      </a:cubicBezTo>
                      <a:cubicBezTo>
                        <a:pt x="150" y="103"/>
                        <a:pt x="150" y="103"/>
                        <a:pt x="150" y="103"/>
                      </a:cubicBezTo>
                      <a:cubicBezTo>
                        <a:pt x="155" y="100"/>
                        <a:pt x="161" y="99"/>
                        <a:pt x="165" y="95"/>
                      </a:cubicBezTo>
                      <a:cubicBezTo>
                        <a:pt x="164" y="94"/>
                        <a:pt x="166" y="93"/>
                        <a:pt x="166" y="92"/>
                      </a:cubicBezTo>
                      <a:cubicBezTo>
                        <a:pt x="171" y="93"/>
                        <a:pt x="168" y="90"/>
                        <a:pt x="171" y="90"/>
                      </a:cubicBezTo>
                      <a:cubicBezTo>
                        <a:pt x="171" y="90"/>
                        <a:pt x="172" y="91"/>
                        <a:pt x="172" y="91"/>
                      </a:cubicBezTo>
                      <a:cubicBezTo>
                        <a:pt x="173" y="91"/>
                        <a:pt x="174" y="91"/>
                        <a:pt x="174" y="91"/>
                      </a:cubicBezTo>
                      <a:cubicBezTo>
                        <a:pt x="173" y="90"/>
                        <a:pt x="172" y="90"/>
                        <a:pt x="172" y="90"/>
                      </a:cubicBezTo>
                      <a:cubicBezTo>
                        <a:pt x="171" y="89"/>
                        <a:pt x="173" y="88"/>
                        <a:pt x="174" y="87"/>
                      </a:cubicBezTo>
                      <a:cubicBezTo>
                        <a:pt x="177" y="86"/>
                        <a:pt x="178" y="90"/>
                        <a:pt x="180" y="87"/>
                      </a:cubicBezTo>
                      <a:cubicBezTo>
                        <a:pt x="179" y="86"/>
                        <a:pt x="179" y="86"/>
                        <a:pt x="179" y="86"/>
                      </a:cubicBezTo>
                      <a:cubicBezTo>
                        <a:pt x="179" y="83"/>
                        <a:pt x="183" y="84"/>
                        <a:pt x="185" y="83"/>
                      </a:cubicBezTo>
                      <a:cubicBezTo>
                        <a:pt x="183" y="82"/>
                        <a:pt x="183" y="82"/>
                        <a:pt x="183" y="82"/>
                      </a:cubicBezTo>
                      <a:cubicBezTo>
                        <a:pt x="185" y="82"/>
                        <a:pt x="186" y="80"/>
                        <a:pt x="187" y="82"/>
                      </a:cubicBezTo>
                      <a:cubicBezTo>
                        <a:pt x="190" y="80"/>
                        <a:pt x="190" y="80"/>
                        <a:pt x="190" y="80"/>
                      </a:cubicBezTo>
                      <a:cubicBezTo>
                        <a:pt x="192" y="82"/>
                        <a:pt x="192" y="82"/>
                        <a:pt x="192" y="82"/>
                      </a:cubicBezTo>
                      <a:cubicBezTo>
                        <a:pt x="193" y="81"/>
                        <a:pt x="192" y="80"/>
                        <a:pt x="191" y="79"/>
                      </a:cubicBezTo>
                      <a:cubicBezTo>
                        <a:pt x="193" y="77"/>
                        <a:pt x="195" y="80"/>
                        <a:pt x="197" y="80"/>
                      </a:cubicBezTo>
                      <a:cubicBezTo>
                        <a:pt x="196" y="79"/>
                        <a:pt x="196" y="79"/>
                        <a:pt x="196" y="79"/>
                      </a:cubicBezTo>
                      <a:cubicBezTo>
                        <a:pt x="196" y="78"/>
                        <a:pt x="197" y="78"/>
                        <a:pt x="198" y="78"/>
                      </a:cubicBezTo>
                      <a:cubicBezTo>
                        <a:pt x="202" y="82"/>
                        <a:pt x="190" y="81"/>
                        <a:pt x="193" y="84"/>
                      </a:cubicBezTo>
                      <a:cubicBezTo>
                        <a:pt x="195" y="83"/>
                        <a:pt x="195" y="83"/>
                        <a:pt x="195" y="83"/>
                      </a:cubicBezTo>
                      <a:cubicBezTo>
                        <a:pt x="196" y="81"/>
                        <a:pt x="199" y="84"/>
                        <a:pt x="201" y="83"/>
                      </a:cubicBezTo>
                      <a:cubicBezTo>
                        <a:pt x="202" y="84"/>
                        <a:pt x="202" y="84"/>
                        <a:pt x="202" y="84"/>
                      </a:cubicBezTo>
                      <a:cubicBezTo>
                        <a:pt x="202" y="83"/>
                        <a:pt x="202" y="83"/>
                        <a:pt x="202" y="83"/>
                      </a:cubicBezTo>
                      <a:cubicBezTo>
                        <a:pt x="199" y="82"/>
                        <a:pt x="199" y="82"/>
                        <a:pt x="199" y="82"/>
                      </a:cubicBezTo>
                      <a:cubicBezTo>
                        <a:pt x="201" y="79"/>
                        <a:pt x="201" y="79"/>
                        <a:pt x="201" y="79"/>
                      </a:cubicBezTo>
                      <a:cubicBezTo>
                        <a:pt x="199" y="79"/>
                        <a:pt x="199" y="79"/>
                        <a:pt x="199" y="79"/>
                      </a:cubicBezTo>
                      <a:cubicBezTo>
                        <a:pt x="198" y="77"/>
                        <a:pt x="202" y="78"/>
                        <a:pt x="203" y="76"/>
                      </a:cubicBezTo>
                      <a:cubicBezTo>
                        <a:pt x="202" y="75"/>
                        <a:pt x="201" y="77"/>
                        <a:pt x="200" y="76"/>
                      </a:cubicBezTo>
                      <a:cubicBezTo>
                        <a:pt x="201" y="74"/>
                        <a:pt x="201" y="74"/>
                        <a:pt x="201" y="74"/>
                      </a:cubicBezTo>
                      <a:cubicBezTo>
                        <a:pt x="205" y="74"/>
                        <a:pt x="207" y="71"/>
                        <a:pt x="210" y="72"/>
                      </a:cubicBezTo>
                      <a:cubicBezTo>
                        <a:pt x="210" y="72"/>
                        <a:pt x="210" y="72"/>
                        <a:pt x="210" y="72"/>
                      </a:cubicBezTo>
                      <a:cubicBezTo>
                        <a:pt x="210" y="71"/>
                        <a:pt x="211" y="71"/>
                        <a:pt x="212" y="71"/>
                      </a:cubicBezTo>
                      <a:cubicBezTo>
                        <a:pt x="212" y="72"/>
                        <a:pt x="212" y="72"/>
                        <a:pt x="212" y="72"/>
                      </a:cubicBezTo>
                      <a:cubicBezTo>
                        <a:pt x="213" y="72"/>
                        <a:pt x="213" y="72"/>
                        <a:pt x="213" y="72"/>
                      </a:cubicBezTo>
                      <a:cubicBezTo>
                        <a:pt x="214" y="71"/>
                        <a:pt x="216" y="72"/>
                        <a:pt x="216" y="71"/>
                      </a:cubicBezTo>
                      <a:cubicBezTo>
                        <a:pt x="215" y="69"/>
                        <a:pt x="215" y="69"/>
                        <a:pt x="215" y="69"/>
                      </a:cubicBezTo>
                      <a:cubicBezTo>
                        <a:pt x="217" y="68"/>
                        <a:pt x="219" y="70"/>
                        <a:pt x="221" y="70"/>
                      </a:cubicBezTo>
                      <a:cubicBezTo>
                        <a:pt x="219" y="68"/>
                        <a:pt x="219" y="68"/>
                        <a:pt x="219" y="68"/>
                      </a:cubicBezTo>
                      <a:cubicBezTo>
                        <a:pt x="224" y="64"/>
                        <a:pt x="224" y="64"/>
                        <a:pt x="224" y="64"/>
                      </a:cubicBezTo>
                      <a:cubicBezTo>
                        <a:pt x="230" y="64"/>
                        <a:pt x="230" y="64"/>
                        <a:pt x="230" y="64"/>
                      </a:cubicBezTo>
                      <a:cubicBezTo>
                        <a:pt x="230" y="62"/>
                        <a:pt x="234" y="63"/>
                        <a:pt x="235" y="62"/>
                      </a:cubicBezTo>
                      <a:cubicBezTo>
                        <a:pt x="235" y="63"/>
                        <a:pt x="235" y="63"/>
                        <a:pt x="235" y="63"/>
                      </a:cubicBezTo>
                      <a:cubicBezTo>
                        <a:pt x="237" y="62"/>
                        <a:pt x="235" y="62"/>
                        <a:pt x="236" y="61"/>
                      </a:cubicBezTo>
                      <a:cubicBezTo>
                        <a:pt x="237" y="61"/>
                        <a:pt x="239" y="60"/>
                        <a:pt x="240" y="61"/>
                      </a:cubicBezTo>
                      <a:cubicBezTo>
                        <a:pt x="240" y="62"/>
                        <a:pt x="241" y="63"/>
                        <a:pt x="239" y="63"/>
                      </a:cubicBezTo>
                      <a:cubicBezTo>
                        <a:pt x="240" y="64"/>
                        <a:pt x="243" y="64"/>
                        <a:pt x="244" y="62"/>
                      </a:cubicBezTo>
                      <a:cubicBezTo>
                        <a:pt x="243" y="61"/>
                        <a:pt x="241" y="62"/>
                        <a:pt x="241" y="60"/>
                      </a:cubicBezTo>
                      <a:cubicBezTo>
                        <a:pt x="242" y="59"/>
                        <a:pt x="243" y="59"/>
                        <a:pt x="245" y="60"/>
                      </a:cubicBezTo>
                      <a:cubicBezTo>
                        <a:pt x="245" y="60"/>
                        <a:pt x="243" y="61"/>
                        <a:pt x="245" y="60"/>
                      </a:cubicBezTo>
                      <a:cubicBezTo>
                        <a:pt x="245" y="60"/>
                        <a:pt x="246" y="61"/>
                        <a:pt x="246" y="61"/>
                      </a:cubicBezTo>
                      <a:cubicBezTo>
                        <a:pt x="250" y="61"/>
                        <a:pt x="249" y="57"/>
                        <a:pt x="254" y="58"/>
                      </a:cubicBezTo>
                      <a:cubicBezTo>
                        <a:pt x="257" y="58"/>
                        <a:pt x="258" y="54"/>
                        <a:pt x="262" y="56"/>
                      </a:cubicBezTo>
                      <a:cubicBezTo>
                        <a:pt x="267" y="54"/>
                        <a:pt x="267" y="54"/>
                        <a:pt x="267" y="54"/>
                      </a:cubicBezTo>
                      <a:cubicBezTo>
                        <a:pt x="268" y="53"/>
                        <a:pt x="271" y="55"/>
                        <a:pt x="272" y="53"/>
                      </a:cubicBezTo>
                      <a:cubicBezTo>
                        <a:pt x="273" y="53"/>
                        <a:pt x="270" y="53"/>
                        <a:pt x="270" y="52"/>
                      </a:cubicBezTo>
                      <a:cubicBezTo>
                        <a:pt x="271" y="52"/>
                        <a:pt x="273" y="52"/>
                        <a:pt x="273" y="52"/>
                      </a:cubicBezTo>
                      <a:cubicBezTo>
                        <a:pt x="274" y="51"/>
                        <a:pt x="274" y="51"/>
                        <a:pt x="274" y="51"/>
                      </a:cubicBezTo>
                      <a:cubicBezTo>
                        <a:pt x="276" y="53"/>
                        <a:pt x="276" y="53"/>
                        <a:pt x="276" y="53"/>
                      </a:cubicBezTo>
                      <a:cubicBezTo>
                        <a:pt x="276" y="50"/>
                        <a:pt x="282" y="51"/>
                        <a:pt x="282" y="48"/>
                      </a:cubicBezTo>
                      <a:cubicBezTo>
                        <a:pt x="277" y="47"/>
                        <a:pt x="277" y="47"/>
                        <a:pt x="277" y="47"/>
                      </a:cubicBezTo>
                      <a:cubicBezTo>
                        <a:pt x="277" y="46"/>
                        <a:pt x="277" y="46"/>
                        <a:pt x="277" y="46"/>
                      </a:cubicBezTo>
                      <a:cubicBezTo>
                        <a:pt x="276" y="46"/>
                        <a:pt x="275" y="46"/>
                        <a:pt x="275" y="46"/>
                      </a:cubicBezTo>
                      <a:cubicBezTo>
                        <a:pt x="274" y="46"/>
                        <a:pt x="273" y="45"/>
                        <a:pt x="273" y="44"/>
                      </a:cubicBezTo>
                      <a:cubicBezTo>
                        <a:pt x="274" y="44"/>
                        <a:pt x="274" y="44"/>
                        <a:pt x="274" y="44"/>
                      </a:cubicBezTo>
                      <a:cubicBezTo>
                        <a:pt x="274" y="42"/>
                        <a:pt x="274" y="42"/>
                        <a:pt x="274" y="42"/>
                      </a:cubicBezTo>
                      <a:cubicBezTo>
                        <a:pt x="275" y="41"/>
                        <a:pt x="277" y="42"/>
                        <a:pt x="278" y="43"/>
                      </a:cubicBezTo>
                      <a:cubicBezTo>
                        <a:pt x="277" y="43"/>
                        <a:pt x="277" y="43"/>
                        <a:pt x="277" y="43"/>
                      </a:cubicBezTo>
                      <a:cubicBezTo>
                        <a:pt x="278" y="44"/>
                        <a:pt x="276" y="45"/>
                        <a:pt x="279" y="46"/>
                      </a:cubicBezTo>
                      <a:cubicBezTo>
                        <a:pt x="283" y="44"/>
                        <a:pt x="281" y="48"/>
                        <a:pt x="285" y="48"/>
                      </a:cubicBezTo>
                      <a:cubicBezTo>
                        <a:pt x="285" y="47"/>
                        <a:pt x="284" y="47"/>
                        <a:pt x="285" y="47"/>
                      </a:cubicBezTo>
                      <a:cubicBezTo>
                        <a:pt x="284" y="46"/>
                        <a:pt x="283" y="45"/>
                        <a:pt x="281" y="45"/>
                      </a:cubicBezTo>
                      <a:cubicBezTo>
                        <a:pt x="283" y="44"/>
                        <a:pt x="287" y="44"/>
                        <a:pt x="289" y="41"/>
                      </a:cubicBezTo>
                      <a:cubicBezTo>
                        <a:pt x="290" y="40"/>
                        <a:pt x="293" y="42"/>
                        <a:pt x="294" y="41"/>
                      </a:cubicBezTo>
                      <a:cubicBezTo>
                        <a:pt x="294" y="41"/>
                        <a:pt x="293" y="41"/>
                        <a:pt x="294" y="42"/>
                      </a:cubicBezTo>
                      <a:cubicBezTo>
                        <a:pt x="295" y="41"/>
                        <a:pt x="295" y="41"/>
                        <a:pt x="295" y="41"/>
                      </a:cubicBezTo>
                      <a:cubicBezTo>
                        <a:pt x="295" y="40"/>
                        <a:pt x="295" y="40"/>
                        <a:pt x="295" y="40"/>
                      </a:cubicBezTo>
                      <a:cubicBezTo>
                        <a:pt x="296" y="40"/>
                        <a:pt x="296" y="41"/>
                        <a:pt x="298" y="42"/>
                      </a:cubicBezTo>
                      <a:cubicBezTo>
                        <a:pt x="298" y="41"/>
                        <a:pt x="299" y="41"/>
                        <a:pt x="300" y="41"/>
                      </a:cubicBezTo>
                      <a:cubicBezTo>
                        <a:pt x="301" y="40"/>
                        <a:pt x="300" y="41"/>
                        <a:pt x="300" y="41"/>
                      </a:cubicBezTo>
                      <a:cubicBezTo>
                        <a:pt x="303" y="40"/>
                        <a:pt x="299" y="40"/>
                        <a:pt x="300" y="39"/>
                      </a:cubicBezTo>
                      <a:cubicBezTo>
                        <a:pt x="301" y="39"/>
                        <a:pt x="303" y="39"/>
                        <a:pt x="304" y="39"/>
                      </a:cubicBezTo>
                      <a:cubicBezTo>
                        <a:pt x="303" y="38"/>
                        <a:pt x="302" y="38"/>
                        <a:pt x="302" y="37"/>
                      </a:cubicBezTo>
                      <a:cubicBezTo>
                        <a:pt x="302" y="37"/>
                        <a:pt x="303" y="37"/>
                        <a:pt x="304" y="37"/>
                      </a:cubicBezTo>
                      <a:cubicBezTo>
                        <a:pt x="302" y="36"/>
                        <a:pt x="300" y="34"/>
                        <a:pt x="299" y="34"/>
                      </a:cubicBezTo>
                      <a:cubicBezTo>
                        <a:pt x="301" y="34"/>
                        <a:pt x="303" y="31"/>
                        <a:pt x="305" y="32"/>
                      </a:cubicBezTo>
                      <a:cubicBezTo>
                        <a:pt x="307" y="34"/>
                        <a:pt x="305" y="34"/>
                        <a:pt x="304" y="35"/>
                      </a:cubicBezTo>
                      <a:cubicBezTo>
                        <a:pt x="306" y="35"/>
                        <a:pt x="309" y="36"/>
                        <a:pt x="309" y="35"/>
                      </a:cubicBezTo>
                      <a:cubicBezTo>
                        <a:pt x="311" y="36"/>
                        <a:pt x="314" y="34"/>
                        <a:pt x="315" y="36"/>
                      </a:cubicBezTo>
                      <a:cubicBezTo>
                        <a:pt x="318" y="34"/>
                        <a:pt x="318" y="34"/>
                        <a:pt x="318" y="34"/>
                      </a:cubicBezTo>
                      <a:cubicBezTo>
                        <a:pt x="317" y="35"/>
                        <a:pt x="315" y="34"/>
                        <a:pt x="315" y="34"/>
                      </a:cubicBezTo>
                      <a:cubicBezTo>
                        <a:pt x="318" y="33"/>
                        <a:pt x="320" y="29"/>
                        <a:pt x="323" y="33"/>
                      </a:cubicBezTo>
                      <a:cubicBezTo>
                        <a:pt x="326" y="34"/>
                        <a:pt x="328" y="33"/>
                        <a:pt x="330" y="32"/>
                      </a:cubicBezTo>
                      <a:cubicBezTo>
                        <a:pt x="328" y="31"/>
                        <a:pt x="328" y="31"/>
                        <a:pt x="328" y="31"/>
                      </a:cubicBezTo>
                      <a:cubicBezTo>
                        <a:pt x="327" y="29"/>
                        <a:pt x="330" y="31"/>
                        <a:pt x="331" y="30"/>
                      </a:cubicBezTo>
                      <a:cubicBezTo>
                        <a:pt x="340" y="29"/>
                        <a:pt x="346" y="25"/>
                        <a:pt x="354" y="25"/>
                      </a:cubicBezTo>
                      <a:cubicBezTo>
                        <a:pt x="358" y="25"/>
                        <a:pt x="363" y="22"/>
                        <a:pt x="367" y="24"/>
                      </a:cubicBezTo>
                      <a:cubicBezTo>
                        <a:pt x="364" y="24"/>
                        <a:pt x="361" y="26"/>
                        <a:pt x="359" y="25"/>
                      </a:cubicBezTo>
                      <a:cubicBezTo>
                        <a:pt x="355" y="24"/>
                        <a:pt x="357" y="27"/>
                        <a:pt x="356" y="27"/>
                      </a:cubicBezTo>
                      <a:cubicBezTo>
                        <a:pt x="358" y="28"/>
                        <a:pt x="362" y="27"/>
                        <a:pt x="365" y="27"/>
                      </a:cubicBezTo>
                      <a:cubicBezTo>
                        <a:pt x="363" y="30"/>
                        <a:pt x="358" y="30"/>
                        <a:pt x="354" y="31"/>
                      </a:cubicBezTo>
                      <a:cubicBezTo>
                        <a:pt x="354" y="32"/>
                        <a:pt x="354" y="32"/>
                        <a:pt x="354" y="32"/>
                      </a:cubicBezTo>
                      <a:cubicBezTo>
                        <a:pt x="353" y="32"/>
                        <a:pt x="353" y="32"/>
                        <a:pt x="353" y="32"/>
                      </a:cubicBezTo>
                      <a:cubicBezTo>
                        <a:pt x="352" y="29"/>
                        <a:pt x="350" y="33"/>
                        <a:pt x="349" y="31"/>
                      </a:cubicBezTo>
                      <a:cubicBezTo>
                        <a:pt x="348" y="32"/>
                        <a:pt x="348" y="32"/>
                        <a:pt x="348" y="32"/>
                      </a:cubicBezTo>
                      <a:cubicBezTo>
                        <a:pt x="349" y="32"/>
                        <a:pt x="349" y="32"/>
                        <a:pt x="349" y="32"/>
                      </a:cubicBezTo>
                      <a:cubicBezTo>
                        <a:pt x="348" y="34"/>
                        <a:pt x="346" y="35"/>
                        <a:pt x="345" y="35"/>
                      </a:cubicBezTo>
                      <a:cubicBezTo>
                        <a:pt x="352" y="33"/>
                        <a:pt x="359" y="33"/>
                        <a:pt x="366" y="31"/>
                      </a:cubicBezTo>
                      <a:cubicBezTo>
                        <a:pt x="371" y="33"/>
                        <a:pt x="374" y="29"/>
                        <a:pt x="378" y="29"/>
                      </a:cubicBezTo>
                      <a:cubicBezTo>
                        <a:pt x="377" y="28"/>
                        <a:pt x="378" y="28"/>
                        <a:pt x="379" y="27"/>
                      </a:cubicBezTo>
                      <a:cubicBezTo>
                        <a:pt x="383" y="29"/>
                        <a:pt x="386" y="26"/>
                        <a:pt x="391" y="27"/>
                      </a:cubicBezTo>
                      <a:cubicBezTo>
                        <a:pt x="391" y="28"/>
                        <a:pt x="391" y="28"/>
                        <a:pt x="391" y="28"/>
                      </a:cubicBezTo>
                      <a:cubicBezTo>
                        <a:pt x="396" y="29"/>
                        <a:pt x="396" y="24"/>
                        <a:pt x="399" y="24"/>
                      </a:cubicBezTo>
                      <a:cubicBezTo>
                        <a:pt x="392" y="26"/>
                        <a:pt x="392" y="26"/>
                        <a:pt x="392" y="26"/>
                      </a:cubicBezTo>
                      <a:cubicBezTo>
                        <a:pt x="387" y="25"/>
                        <a:pt x="384" y="27"/>
                        <a:pt x="379" y="27"/>
                      </a:cubicBezTo>
                      <a:cubicBezTo>
                        <a:pt x="377" y="27"/>
                        <a:pt x="377" y="29"/>
                        <a:pt x="375" y="27"/>
                      </a:cubicBezTo>
                      <a:cubicBezTo>
                        <a:pt x="374" y="29"/>
                        <a:pt x="374" y="29"/>
                        <a:pt x="374" y="29"/>
                      </a:cubicBezTo>
                      <a:cubicBezTo>
                        <a:pt x="372" y="26"/>
                        <a:pt x="367" y="29"/>
                        <a:pt x="364" y="28"/>
                      </a:cubicBezTo>
                      <a:cubicBezTo>
                        <a:pt x="368" y="28"/>
                        <a:pt x="367" y="23"/>
                        <a:pt x="372" y="25"/>
                      </a:cubicBezTo>
                      <a:cubicBezTo>
                        <a:pt x="372" y="23"/>
                        <a:pt x="369" y="25"/>
                        <a:pt x="368" y="24"/>
                      </a:cubicBezTo>
                      <a:cubicBezTo>
                        <a:pt x="368" y="24"/>
                        <a:pt x="366" y="23"/>
                        <a:pt x="368" y="23"/>
                      </a:cubicBezTo>
                      <a:cubicBezTo>
                        <a:pt x="372" y="20"/>
                        <a:pt x="374" y="24"/>
                        <a:pt x="378" y="23"/>
                      </a:cubicBezTo>
                      <a:cubicBezTo>
                        <a:pt x="378" y="24"/>
                        <a:pt x="378" y="24"/>
                        <a:pt x="378" y="24"/>
                      </a:cubicBezTo>
                      <a:cubicBezTo>
                        <a:pt x="378" y="23"/>
                        <a:pt x="378" y="23"/>
                        <a:pt x="379" y="23"/>
                      </a:cubicBezTo>
                      <a:cubicBezTo>
                        <a:pt x="378" y="22"/>
                        <a:pt x="377" y="22"/>
                        <a:pt x="375" y="22"/>
                      </a:cubicBezTo>
                      <a:cubicBezTo>
                        <a:pt x="375" y="21"/>
                        <a:pt x="375" y="21"/>
                        <a:pt x="375" y="21"/>
                      </a:cubicBezTo>
                      <a:cubicBezTo>
                        <a:pt x="380" y="22"/>
                        <a:pt x="382" y="19"/>
                        <a:pt x="387" y="20"/>
                      </a:cubicBezTo>
                      <a:cubicBezTo>
                        <a:pt x="388" y="23"/>
                        <a:pt x="390" y="21"/>
                        <a:pt x="393" y="22"/>
                      </a:cubicBezTo>
                      <a:cubicBezTo>
                        <a:pt x="396" y="18"/>
                        <a:pt x="389" y="22"/>
                        <a:pt x="388" y="20"/>
                      </a:cubicBezTo>
                      <a:cubicBezTo>
                        <a:pt x="393" y="19"/>
                        <a:pt x="393" y="19"/>
                        <a:pt x="393" y="19"/>
                      </a:cubicBezTo>
                      <a:cubicBezTo>
                        <a:pt x="398" y="17"/>
                        <a:pt x="402" y="21"/>
                        <a:pt x="407" y="21"/>
                      </a:cubicBezTo>
                      <a:cubicBezTo>
                        <a:pt x="409" y="21"/>
                        <a:pt x="408" y="19"/>
                        <a:pt x="408" y="18"/>
                      </a:cubicBezTo>
                      <a:cubicBezTo>
                        <a:pt x="412" y="19"/>
                        <a:pt x="409" y="15"/>
                        <a:pt x="413" y="16"/>
                      </a:cubicBezTo>
                      <a:cubicBezTo>
                        <a:pt x="413" y="18"/>
                        <a:pt x="415" y="17"/>
                        <a:pt x="416" y="18"/>
                      </a:cubicBezTo>
                      <a:cubicBezTo>
                        <a:pt x="416" y="17"/>
                        <a:pt x="416" y="17"/>
                        <a:pt x="416" y="17"/>
                      </a:cubicBezTo>
                      <a:cubicBezTo>
                        <a:pt x="417" y="17"/>
                        <a:pt x="419" y="16"/>
                        <a:pt x="419" y="17"/>
                      </a:cubicBezTo>
                      <a:cubicBezTo>
                        <a:pt x="421" y="18"/>
                        <a:pt x="418" y="17"/>
                        <a:pt x="419" y="18"/>
                      </a:cubicBezTo>
                      <a:cubicBezTo>
                        <a:pt x="422" y="17"/>
                        <a:pt x="422" y="17"/>
                        <a:pt x="422" y="17"/>
                      </a:cubicBezTo>
                      <a:cubicBezTo>
                        <a:pt x="422" y="18"/>
                        <a:pt x="424" y="19"/>
                        <a:pt x="423" y="20"/>
                      </a:cubicBezTo>
                      <a:cubicBezTo>
                        <a:pt x="424" y="20"/>
                        <a:pt x="424" y="20"/>
                        <a:pt x="424" y="20"/>
                      </a:cubicBezTo>
                      <a:cubicBezTo>
                        <a:pt x="425" y="17"/>
                        <a:pt x="431" y="19"/>
                        <a:pt x="435" y="19"/>
                      </a:cubicBezTo>
                      <a:cubicBezTo>
                        <a:pt x="433" y="17"/>
                        <a:pt x="437" y="17"/>
                        <a:pt x="437" y="16"/>
                      </a:cubicBezTo>
                      <a:cubicBezTo>
                        <a:pt x="439" y="17"/>
                        <a:pt x="443" y="16"/>
                        <a:pt x="443" y="19"/>
                      </a:cubicBezTo>
                      <a:cubicBezTo>
                        <a:pt x="444" y="18"/>
                        <a:pt x="444" y="18"/>
                        <a:pt x="444" y="18"/>
                      </a:cubicBezTo>
                      <a:cubicBezTo>
                        <a:pt x="443" y="16"/>
                        <a:pt x="443" y="16"/>
                        <a:pt x="443" y="16"/>
                      </a:cubicBezTo>
                      <a:cubicBezTo>
                        <a:pt x="443" y="16"/>
                        <a:pt x="444" y="16"/>
                        <a:pt x="444" y="17"/>
                      </a:cubicBezTo>
                      <a:cubicBezTo>
                        <a:pt x="448" y="14"/>
                        <a:pt x="450" y="19"/>
                        <a:pt x="453" y="17"/>
                      </a:cubicBezTo>
                      <a:cubicBezTo>
                        <a:pt x="456" y="19"/>
                        <a:pt x="460" y="17"/>
                        <a:pt x="462" y="20"/>
                      </a:cubicBezTo>
                      <a:cubicBezTo>
                        <a:pt x="463" y="20"/>
                        <a:pt x="465" y="19"/>
                        <a:pt x="464" y="18"/>
                      </a:cubicBezTo>
                      <a:cubicBezTo>
                        <a:pt x="465" y="18"/>
                        <a:pt x="465" y="18"/>
                        <a:pt x="465" y="18"/>
                      </a:cubicBezTo>
                      <a:cubicBezTo>
                        <a:pt x="468" y="18"/>
                        <a:pt x="469" y="20"/>
                        <a:pt x="470" y="21"/>
                      </a:cubicBezTo>
                      <a:cubicBezTo>
                        <a:pt x="471" y="21"/>
                        <a:pt x="472" y="20"/>
                        <a:pt x="472" y="20"/>
                      </a:cubicBezTo>
                      <a:cubicBezTo>
                        <a:pt x="477" y="20"/>
                        <a:pt x="483" y="22"/>
                        <a:pt x="488" y="22"/>
                      </a:cubicBezTo>
                      <a:cubicBezTo>
                        <a:pt x="486" y="21"/>
                        <a:pt x="489" y="21"/>
                        <a:pt x="490" y="20"/>
                      </a:cubicBezTo>
                      <a:cubicBezTo>
                        <a:pt x="491" y="22"/>
                        <a:pt x="493" y="22"/>
                        <a:pt x="493" y="24"/>
                      </a:cubicBezTo>
                      <a:cubicBezTo>
                        <a:pt x="495" y="23"/>
                        <a:pt x="491" y="22"/>
                        <a:pt x="493" y="22"/>
                      </a:cubicBezTo>
                      <a:cubicBezTo>
                        <a:pt x="495" y="21"/>
                        <a:pt x="496" y="22"/>
                        <a:pt x="498" y="23"/>
                      </a:cubicBezTo>
                      <a:cubicBezTo>
                        <a:pt x="502" y="24"/>
                        <a:pt x="505" y="26"/>
                        <a:pt x="507" y="28"/>
                      </a:cubicBezTo>
                      <a:cubicBezTo>
                        <a:pt x="505" y="27"/>
                        <a:pt x="502" y="26"/>
                        <a:pt x="499" y="26"/>
                      </a:cubicBezTo>
                      <a:cubicBezTo>
                        <a:pt x="503" y="26"/>
                        <a:pt x="503" y="29"/>
                        <a:pt x="507" y="30"/>
                      </a:cubicBezTo>
                      <a:cubicBezTo>
                        <a:pt x="508" y="29"/>
                        <a:pt x="506" y="29"/>
                        <a:pt x="506" y="28"/>
                      </a:cubicBezTo>
                      <a:cubicBezTo>
                        <a:pt x="514" y="31"/>
                        <a:pt x="522" y="35"/>
                        <a:pt x="529" y="38"/>
                      </a:cubicBezTo>
                      <a:cubicBezTo>
                        <a:pt x="529" y="36"/>
                        <a:pt x="529" y="36"/>
                        <a:pt x="529" y="36"/>
                      </a:cubicBezTo>
                      <a:cubicBezTo>
                        <a:pt x="530" y="36"/>
                        <a:pt x="530" y="36"/>
                        <a:pt x="530" y="36"/>
                      </a:cubicBezTo>
                      <a:cubicBezTo>
                        <a:pt x="532" y="36"/>
                        <a:pt x="531" y="39"/>
                        <a:pt x="531" y="39"/>
                      </a:cubicBezTo>
                      <a:cubicBezTo>
                        <a:pt x="532" y="39"/>
                        <a:pt x="534" y="41"/>
                        <a:pt x="535" y="40"/>
                      </a:cubicBezTo>
                      <a:cubicBezTo>
                        <a:pt x="534" y="40"/>
                        <a:pt x="533" y="39"/>
                        <a:pt x="533" y="39"/>
                      </a:cubicBezTo>
                      <a:cubicBezTo>
                        <a:pt x="533" y="38"/>
                        <a:pt x="534" y="38"/>
                        <a:pt x="534" y="38"/>
                      </a:cubicBezTo>
                      <a:cubicBezTo>
                        <a:pt x="536" y="44"/>
                        <a:pt x="544" y="42"/>
                        <a:pt x="549" y="45"/>
                      </a:cubicBezTo>
                      <a:cubicBezTo>
                        <a:pt x="548" y="48"/>
                        <a:pt x="552" y="49"/>
                        <a:pt x="551" y="51"/>
                      </a:cubicBezTo>
                      <a:cubicBezTo>
                        <a:pt x="554" y="53"/>
                        <a:pt x="556" y="56"/>
                        <a:pt x="555" y="60"/>
                      </a:cubicBezTo>
                      <a:cubicBezTo>
                        <a:pt x="552" y="59"/>
                        <a:pt x="548" y="60"/>
                        <a:pt x="545" y="60"/>
                      </a:cubicBezTo>
                      <a:cubicBezTo>
                        <a:pt x="545" y="60"/>
                        <a:pt x="545" y="62"/>
                        <a:pt x="544" y="62"/>
                      </a:cubicBezTo>
                      <a:cubicBezTo>
                        <a:pt x="544" y="64"/>
                        <a:pt x="540" y="62"/>
                        <a:pt x="540" y="64"/>
                      </a:cubicBezTo>
                      <a:cubicBezTo>
                        <a:pt x="536" y="62"/>
                        <a:pt x="534" y="66"/>
                        <a:pt x="530" y="66"/>
                      </a:cubicBezTo>
                      <a:cubicBezTo>
                        <a:pt x="529" y="67"/>
                        <a:pt x="531" y="70"/>
                        <a:pt x="527" y="69"/>
                      </a:cubicBezTo>
                      <a:cubicBezTo>
                        <a:pt x="528" y="73"/>
                        <a:pt x="521" y="71"/>
                        <a:pt x="519" y="74"/>
                      </a:cubicBezTo>
                      <a:cubicBezTo>
                        <a:pt x="517" y="74"/>
                        <a:pt x="518" y="72"/>
                        <a:pt x="517" y="71"/>
                      </a:cubicBezTo>
                      <a:cubicBezTo>
                        <a:pt x="515" y="72"/>
                        <a:pt x="515" y="72"/>
                        <a:pt x="515" y="72"/>
                      </a:cubicBezTo>
                      <a:cubicBezTo>
                        <a:pt x="515" y="73"/>
                        <a:pt x="518" y="74"/>
                        <a:pt x="517" y="75"/>
                      </a:cubicBezTo>
                      <a:cubicBezTo>
                        <a:pt x="517" y="75"/>
                        <a:pt x="516" y="75"/>
                        <a:pt x="515" y="75"/>
                      </a:cubicBezTo>
                      <a:cubicBezTo>
                        <a:pt x="514" y="75"/>
                        <a:pt x="514" y="75"/>
                        <a:pt x="514" y="75"/>
                      </a:cubicBezTo>
                      <a:cubicBezTo>
                        <a:pt x="515" y="75"/>
                        <a:pt x="515" y="75"/>
                        <a:pt x="515" y="75"/>
                      </a:cubicBezTo>
                      <a:cubicBezTo>
                        <a:pt x="516" y="76"/>
                        <a:pt x="515" y="76"/>
                        <a:pt x="514" y="77"/>
                      </a:cubicBezTo>
                      <a:cubicBezTo>
                        <a:pt x="518" y="78"/>
                        <a:pt x="514" y="80"/>
                        <a:pt x="515" y="83"/>
                      </a:cubicBezTo>
                      <a:cubicBezTo>
                        <a:pt x="518" y="84"/>
                        <a:pt x="518" y="87"/>
                        <a:pt x="519" y="88"/>
                      </a:cubicBezTo>
                      <a:cubicBezTo>
                        <a:pt x="520" y="89"/>
                        <a:pt x="521" y="91"/>
                        <a:pt x="523" y="90"/>
                      </a:cubicBezTo>
                      <a:cubicBezTo>
                        <a:pt x="527" y="91"/>
                        <a:pt x="527" y="94"/>
                        <a:pt x="529" y="96"/>
                      </a:cubicBezTo>
                      <a:cubicBezTo>
                        <a:pt x="531" y="96"/>
                        <a:pt x="530" y="94"/>
                        <a:pt x="530" y="93"/>
                      </a:cubicBezTo>
                      <a:cubicBezTo>
                        <a:pt x="532" y="95"/>
                        <a:pt x="533" y="96"/>
                        <a:pt x="534" y="97"/>
                      </a:cubicBezTo>
                      <a:cubicBezTo>
                        <a:pt x="535" y="98"/>
                        <a:pt x="537" y="98"/>
                        <a:pt x="539" y="98"/>
                      </a:cubicBezTo>
                      <a:cubicBezTo>
                        <a:pt x="538" y="99"/>
                        <a:pt x="536" y="100"/>
                        <a:pt x="538" y="100"/>
                      </a:cubicBezTo>
                      <a:cubicBezTo>
                        <a:pt x="540" y="101"/>
                        <a:pt x="540" y="99"/>
                        <a:pt x="541" y="99"/>
                      </a:cubicBezTo>
                      <a:cubicBezTo>
                        <a:pt x="542" y="100"/>
                        <a:pt x="543" y="99"/>
                        <a:pt x="544" y="98"/>
                      </a:cubicBezTo>
                      <a:cubicBezTo>
                        <a:pt x="546" y="98"/>
                        <a:pt x="546" y="99"/>
                        <a:pt x="546" y="100"/>
                      </a:cubicBezTo>
                      <a:cubicBezTo>
                        <a:pt x="548" y="100"/>
                        <a:pt x="548" y="99"/>
                        <a:pt x="548" y="98"/>
                      </a:cubicBezTo>
                      <a:cubicBezTo>
                        <a:pt x="552" y="100"/>
                        <a:pt x="553" y="96"/>
                        <a:pt x="557" y="97"/>
                      </a:cubicBezTo>
                      <a:cubicBezTo>
                        <a:pt x="560" y="97"/>
                        <a:pt x="561" y="99"/>
                        <a:pt x="563" y="100"/>
                      </a:cubicBezTo>
                      <a:cubicBezTo>
                        <a:pt x="564" y="98"/>
                        <a:pt x="565" y="100"/>
                        <a:pt x="567" y="100"/>
                      </a:cubicBezTo>
                      <a:cubicBezTo>
                        <a:pt x="568" y="102"/>
                        <a:pt x="565" y="101"/>
                        <a:pt x="565" y="102"/>
                      </a:cubicBezTo>
                      <a:cubicBezTo>
                        <a:pt x="562" y="103"/>
                        <a:pt x="560" y="101"/>
                        <a:pt x="558" y="100"/>
                      </a:cubicBezTo>
                      <a:cubicBezTo>
                        <a:pt x="557" y="101"/>
                        <a:pt x="557" y="101"/>
                        <a:pt x="557" y="101"/>
                      </a:cubicBezTo>
                      <a:cubicBezTo>
                        <a:pt x="556" y="102"/>
                        <a:pt x="555" y="103"/>
                        <a:pt x="557" y="104"/>
                      </a:cubicBezTo>
                      <a:cubicBezTo>
                        <a:pt x="561" y="103"/>
                        <a:pt x="560" y="107"/>
                        <a:pt x="564" y="107"/>
                      </a:cubicBezTo>
                      <a:cubicBezTo>
                        <a:pt x="566" y="103"/>
                        <a:pt x="570" y="109"/>
                        <a:pt x="573" y="106"/>
                      </a:cubicBezTo>
                      <a:cubicBezTo>
                        <a:pt x="575" y="106"/>
                        <a:pt x="575" y="107"/>
                        <a:pt x="575" y="108"/>
                      </a:cubicBezTo>
                      <a:cubicBezTo>
                        <a:pt x="576" y="109"/>
                        <a:pt x="574" y="108"/>
                        <a:pt x="574" y="109"/>
                      </a:cubicBezTo>
                      <a:cubicBezTo>
                        <a:pt x="573" y="109"/>
                        <a:pt x="576" y="108"/>
                        <a:pt x="576" y="110"/>
                      </a:cubicBezTo>
                      <a:cubicBezTo>
                        <a:pt x="577" y="110"/>
                        <a:pt x="577" y="110"/>
                        <a:pt x="577" y="110"/>
                      </a:cubicBezTo>
                      <a:cubicBezTo>
                        <a:pt x="578" y="109"/>
                        <a:pt x="578" y="110"/>
                        <a:pt x="578" y="110"/>
                      </a:cubicBezTo>
                      <a:cubicBezTo>
                        <a:pt x="575" y="111"/>
                        <a:pt x="573" y="113"/>
                        <a:pt x="571" y="114"/>
                      </a:cubicBezTo>
                      <a:cubicBezTo>
                        <a:pt x="566" y="112"/>
                        <a:pt x="564" y="116"/>
                        <a:pt x="559" y="116"/>
                      </a:cubicBezTo>
                      <a:cubicBezTo>
                        <a:pt x="562" y="118"/>
                        <a:pt x="559" y="120"/>
                        <a:pt x="556" y="120"/>
                      </a:cubicBezTo>
                      <a:cubicBezTo>
                        <a:pt x="554" y="121"/>
                        <a:pt x="556" y="124"/>
                        <a:pt x="553" y="122"/>
                      </a:cubicBezTo>
                      <a:cubicBezTo>
                        <a:pt x="552" y="121"/>
                        <a:pt x="549" y="123"/>
                        <a:pt x="548" y="124"/>
                      </a:cubicBezTo>
                      <a:cubicBezTo>
                        <a:pt x="545" y="123"/>
                        <a:pt x="546" y="120"/>
                        <a:pt x="544" y="121"/>
                      </a:cubicBezTo>
                      <a:cubicBezTo>
                        <a:pt x="544" y="118"/>
                        <a:pt x="541" y="120"/>
                        <a:pt x="541" y="117"/>
                      </a:cubicBezTo>
                      <a:cubicBezTo>
                        <a:pt x="540" y="117"/>
                        <a:pt x="539" y="116"/>
                        <a:pt x="538" y="117"/>
                      </a:cubicBezTo>
                      <a:cubicBezTo>
                        <a:pt x="532" y="117"/>
                        <a:pt x="535" y="113"/>
                        <a:pt x="533" y="110"/>
                      </a:cubicBezTo>
                      <a:cubicBezTo>
                        <a:pt x="529" y="110"/>
                        <a:pt x="526" y="106"/>
                        <a:pt x="525" y="104"/>
                      </a:cubicBezTo>
                      <a:cubicBezTo>
                        <a:pt x="520" y="103"/>
                        <a:pt x="523" y="100"/>
                        <a:pt x="521" y="98"/>
                      </a:cubicBezTo>
                      <a:cubicBezTo>
                        <a:pt x="517" y="97"/>
                        <a:pt x="517" y="94"/>
                        <a:pt x="514" y="92"/>
                      </a:cubicBezTo>
                      <a:cubicBezTo>
                        <a:pt x="516" y="92"/>
                        <a:pt x="514" y="90"/>
                        <a:pt x="515" y="89"/>
                      </a:cubicBezTo>
                      <a:cubicBezTo>
                        <a:pt x="512" y="89"/>
                        <a:pt x="512" y="89"/>
                        <a:pt x="512" y="89"/>
                      </a:cubicBezTo>
                      <a:cubicBezTo>
                        <a:pt x="506" y="81"/>
                        <a:pt x="506" y="81"/>
                        <a:pt x="506" y="81"/>
                      </a:cubicBezTo>
                      <a:cubicBezTo>
                        <a:pt x="505" y="83"/>
                        <a:pt x="505" y="83"/>
                        <a:pt x="505" y="83"/>
                      </a:cubicBezTo>
                      <a:cubicBezTo>
                        <a:pt x="503" y="83"/>
                        <a:pt x="505" y="82"/>
                        <a:pt x="504" y="81"/>
                      </a:cubicBezTo>
                      <a:cubicBezTo>
                        <a:pt x="502" y="81"/>
                        <a:pt x="502" y="81"/>
                        <a:pt x="502" y="81"/>
                      </a:cubicBezTo>
                      <a:cubicBezTo>
                        <a:pt x="500" y="80"/>
                        <a:pt x="499" y="79"/>
                        <a:pt x="499" y="78"/>
                      </a:cubicBezTo>
                      <a:cubicBezTo>
                        <a:pt x="499" y="78"/>
                        <a:pt x="499" y="78"/>
                        <a:pt x="499" y="78"/>
                      </a:cubicBezTo>
                      <a:cubicBezTo>
                        <a:pt x="497" y="77"/>
                        <a:pt x="497" y="77"/>
                        <a:pt x="497" y="77"/>
                      </a:cubicBezTo>
                      <a:cubicBezTo>
                        <a:pt x="498" y="80"/>
                        <a:pt x="502" y="83"/>
                        <a:pt x="507" y="86"/>
                      </a:cubicBezTo>
                      <a:cubicBezTo>
                        <a:pt x="507" y="88"/>
                        <a:pt x="511" y="90"/>
                        <a:pt x="510" y="92"/>
                      </a:cubicBezTo>
                      <a:cubicBezTo>
                        <a:pt x="512" y="92"/>
                        <a:pt x="510" y="90"/>
                        <a:pt x="512" y="91"/>
                      </a:cubicBezTo>
                      <a:cubicBezTo>
                        <a:pt x="512" y="91"/>
                        <a:pt x="513" y="92"/>
                        <a:pt x="513" y="92"/>
                      </a:cubicBezTo>
                      <a:cubicBezTo>
                        <a:pt x="510" y="94"/>
                        <a:pt x="513" y="96"/>
                        <a:pt x="513" y="99"/>
                      </a:cubicBezTo>
                      <a:cubicBezTo>
                        <a:pt x="516" y="100"/>
                        <a:pt x="515" y="102"/>
                        <a:pt x="515" y="104"/>
                      </a:cubicBezTo>
                      <a:cubicBezTo>
                        <a:pt x="514" y="106"/>
                        <a:pt x="520" y="108"/>
                        <a:pt x="516" y="109"/>
                      </a:cubicBezTo>
                      <a:cubicBezTo>
                        <a:pt x="515" y="108"/>
                        <a:pt x="512" y="108"/>
                        <a:pt x="513" y="107"/>
                      </a:cubicBezTo>
                      <a:cubicBezTo>
                        <a:pt x="510" y="104"/>
                        <a:pt x="507" y="103"/>
                        <a:pt x="507" y="99"/>
                      </a:cubicBezTo>
                      <a:cubicBezTo>
                        <a:pt x="506" y="98"/>
                        <a:pt x="509" y="98"/>
                        <a:pt x="508" y="97"/>
                      </a:cubicBezTo>
                      <a:cubicBezTo>
                        <a:pt x="506" y="97"/>
                        <a:pt x="506" y="97"/>
                        <a:pt x="506" y="97"/>
                      </a:cubicBezTo>
                      <a:cubicBezTo>
                        <a:pt x="506" y="96"/>
                        <a:pt x="506" y="96"/>
                        <a:pt x="506" y="96"/>
                      </a:cubicBezTo>
                      <a:cubicBezTo>
                        <a:pt x="510" y="95"/>
                        <a:pt x="503" y="93"/>
                        <a:pt x="506" y="92"/>
                      </a:cubicBezTo>
                      <a:cubicBezTo>
                        <a:pt x="500" y="93"/>
                        <a:pt x="505" y="90"/>
                        <a:pt x="502" y="88"/>
                      </a:cubicBezTo>
                      <a:cubicBezTo>
                        <a:pt x="499" y="90"/>
                        <a:pt x="500" y="91"/>
                        <a:pt x="500" y="93"/>
                      </a:cubicBezTo>
                      <a:cubicBezTo>
                        <a:pt x="497" y="93"/>
                        <a:pt x="498" y="88"/>
                        <a:pt x="494" y="89"/>
                      </a:cubicBezTo>
                      <a:cubicBezTo>
                        <a:pt x="494" y="87"/>
                        <a:pt x="494" y="87"/>
                        <a:pt x="494" y="87"/>
                      </a:cubicBezTo>
                      <a:cubicBezTo>
                        <a:pt x="494" y="87"/>
                        <a:pt x="494" y="87"/>
                        <a:pt x="494" y="87"/>
                      </a:cubicBezTo>
                      <a:cubicBezTo>
                        <a:pt x="494" y="88"/>
                        <a:pt x="492" y="88"/>
                        <a:pt x="492" y="87"/>
                      </a:cubicBezTo>
                      <a:cubicBezTo>
                        <a:pt x="492" y="86"/>
                        <a:pt x="490" y="86"/>
                        <a:pt x="489" y="85"/>
                      </a:cubicBezTo>
                      <a:cubicBezTo>
                        <a:pt x="490" y="86"/>
                        <a:pt x="490" y="86"/>
                        <a:pt x="490" y="86"/>
                      </a:cubicBezTo>
                      <a:cubicBezTo>
                        <a:pt x="488" y="87"/>
                        <a:pt x="488" y="87"/>
                        <a:pt x="488" y="87"/>
                      </a:cubicBezTo>
                      <a:cubicBezTo>
                        <a:pt x="489" y="87"/>
                        <a:pt x="489" y="87"/>
                        <a:pt x="489" y="87"/>
                      </a:cubicBezTo>
                      <a:cubicBezTo>
                        <a:pt x="491" y="88"/>
                        <a:pt x="492" y="91"/>
                        <a:pt x="492" y="92"/>
                      </a:cubicBezTo>
                      <a:cubicBezTo>
                        <a:pt x="493" y="93"/>
                        <a:pt x="493" y="93"/>
                        <a:pt x="492" y="94"/>
                      </a:cubicBezTo>
                      <a:cubicBezTo>
                        <a:pt x="491" y="93"/>
                        <a:pt x="488" y="92"/>
                        <a:pt x="487" y="91"/>
                      </a:cubicBezTo>
                      <a:cubicBezTo>
                        <a:pt x="491" y="90"/>
                        <a:pt x="486" y="88"/>
                        <a:pt x="488" y="87"/>
                      </a:cubicBezTo>
                      <a:cubicBezTo>
                        <a:pt x="486" y="87"/>
                        <a:pt x="486" y="87"/>
                        <a:pt x="486" y="87"/>
                      </a:cubicBezTo>
                      <a:cubicBezTo>
                        <a:pt x="485" y="86"/>
                        <a:pt x="485" y="86"/>
                        <a:pt x="485" y="86"/>
                      </a:cubicBezTo>
                      <a:cubicBezTo>
                        <a:pt x="483" y="85"/>
                        <a:pt x="482" y="82"/>
                        <a:pt x="478" y="82"/>
                      </a:cubicBezTo>
                      <a:cubicBezTo>
                        <a:pt x="476" y="81"/>
                        <a:pt x="472" y="82"/>
                        <a:pt x="473" y="79"/>
                      </a:cubicBezTo>
                      <a:cubicBezTo>
                        <a:pt x="471" y="78"/>
                        <a:pt x="472" y="79"/>
                        <a:pt x="471" y="79"/>
                      </a:cubicBezTo>
                      <a:cubicBezTo>
                        <a:pt x="469" y="79"/>
                        <a:pt x="470" y="78"/>
                        <a:pt x="470" y="77"/>
                      </a:cubicBezTo>
                      <a:cubicBezTo>
                        <a:pt x="467" y="76"/>
                        <a:pt x="467" y="76"/>
                        <a:pt x="467" y="76"/>
                      </a:cubicBezTo>
                      <a:cubicBezTo>
                        <a:pt x="466" y="75"/>
                        <a:pt x="465" y="75"/>
                        <a:pt x="466" y="74"/>
                      </a:cubicBezTo>
                      <a:cubicBezTo>
                        <a:pt x="465" y="73"/>
                        <a:pt x="464" y="73"/>
                        <a:pt x="462" y="73"/>
                      </a:cubicBezTo>
                      <a:cubicBezTo>
                        <a:pt x="463" y="71"/>
                        <a:pt x="463" y="71"/>
                        <a:pt x="463" y="71"/>
                      </a:cubicBezTo>
                      <a:cubicBezTo>
                        <a:pt x="462" y="70"/>
                        <a:pt x="460" y="72"/>
                        <a:pt x="459" y="70"/>
                      </a:cubicBezTo>
                      <a:cubicBezTo>
                        <a:pt x="457" y="71"/>
                        <a:pt x="453" y="70"/>
                        <a:pt x="454" y="68"/>
                      </a:cubicBezTo>
                      <a:cubicBezTo>
                        <a:pt x="463" y="67"/>
                        <a:pt x="469" y="71"/>
                        <a:pt x="476" y="72"/>
                      </a:cubicBezTo>
                      <a:cubicBezTo>
                        <a:pt x="476" y="72"/>
                        <a:pt x="473" y="71"/>
                        <a:pt x="473" y="70"/>
                      </a:cubicBezTo>
                      <a:cubicBezTo>
                        <a:pt x="470" y="71"/>
                        <a:pt x="469" y="67"/>
                        <a:pt x="466" y="67"/>
                      </a:cubicBezTo>
                      <a:cubicBezTo>
                        <a:pt x="470" y="67"/>
                        <a:pt x="469" y="64"/>
                        <a:pt x="472" y="64"/>
                      </a:cubicBezTo>
                      <a:cubicBezTo>
                        <a:pt x="471" y="63"/>
                        <a:pt x="470" y="62"/>
                        <a:pt x="468" y="60"/>
                      </a:cubicBezTo>
                      <a:cubicBezTo>
                        <a:pt x="463" y="61"/>
                        <a:pt x="457" y="59"/>
                        <a:pt x="451" y="59"/>
                      </a:cubicBezTo>
                      <a:cubicBezTo>
                        <a:pt x="451" y="58"/>
                        <a:pt x="451" y="58"/>
                        <a:pt x="451" y="58"/>
                      </a:cubicBezTo>
                      <a:cubicBezTo>
                        <a:pt x="447" y="57"/>
                        <a:pt x="444" y="58"/>
                        <a:pt x="441" y="57"/>
                      </a:cubicBezTo>
                      <a:cubicBezTo>
                        <a:pt x="441" y="59"/>
                        <a:pt x="438" y="56"/>
                        <a:pt x="439" y="58"/>
                      </a:cubicBezTo>
                      <a:cubicBezTo>
                        <a:pt x="439" y="58"/>
                        <a:pt x="441" y="59"/>
                        <a:pt x="440" y="60"/>
                      </a:cubicBezTo>
                      <a:cubicBezTo>
                        <a:pt x="438" y="59"/>
                        <a:pt x="437" y="60"/>
                        <a:pt x="436" y="59"/>
                      </a:cubicBezTo>
                      <a:cubicBezTo>
                        <a:pt x="435" y="58"/>
                        <a:pt x="434" y="57"/>
                        <a:pt x="436" y="57"/>
                      </a:cubicBezTo>
                      <a:cubicBezTo>
                        <a:pt x="438" y="57"/>
                        <a:pt x="439" y="54"/>
                        <a:pt x="441" y="56"/>
                      </a:cubicBezTo>
                      <a:cubicBezTo>
                        <a:pt x="442" y="56"/>
                        <a:pt x="442" y="56"/>
                        <a:pt x="442" y="55"/>
                      </a:cubicBezTo>
                      <a:cubicBezTo>
                        <a:pt x="444" y="55"/>
                        <a:pt x="445" y="55"/>
                        <a:pt x="446" y="56"/>
                      </a:cubicBezTo>
                      <a:cubicBezTo>
                        <a:pt x="457" y="56"/>
                        <a:pt x="471" y="58"/>
                        <a:pt x="482" y="61"/>
                      </a:cubicBezTo>
                      <a:cubicBezTo>
                        <a:pt x="484" y="62"/>
                        <a:pt x="485" y="60"/>
                        <a:pt x="486" y="60"/>
                      </a:cubicBezTo>
                      <a:cubicBezTo>
                        <a:pt x="477" y="54"/>
                        <a:pt x="465" y="55"/>
                        <a:pt x="455" y="52"/>
                      </a:cubicBezTo>
                      <a:cubicBezTo>
                        <a:pt x="451" y="52"/>
                        <a:pt x="445" y="50"/>
                        <a:pt x="442" y="52"/>
                      </a:cubicBezTo>
                      <a:cubicBezTo>
                        <a:pt x="442" y="51"/>
                        <a:pt x="440" y="51"/>
                        <a:pt x="441" y="50"/>
                      </a:cubicBezTo>
                      <a:cubicBezTo>
                        <a:pt x="442" y="50"/>
                        <a:pt x="442" y="48"/>
                        <a:pt x="444" y="49"/>
                      </a:cubicBezTo>
                      <a:cubicBezTo>
                        <a:pt x="447" y="51"/>
                        <a:pt x="450" y="49"/>
                        <a:pt x="453" y="51"/>
                      </a:cubicBezTo>
                      <a:cubicBezTo>
                        <a:pt x="456" y="50"/>
                        <a:pt x="460" y="51"/>
                        <a:pt x="461" y="49"/>
                      </a:cubicBezTo>
                      <a:cubicBezTo>
                        <a:pt x="460" y="49"/>
                        <a:pt x="460" y="48"/>
                        <a:pt x="459" y="48"/>
                      </a:cubicBezTo>
                      <a:cubicBezTo>
                        <a:pt x="459" y="48"/>
                        <a:pt x="460" y="47"/>
                        <a:pt x="461" y="47"/>
                      </a:cubicBezTo>
                      <a:cubicBezTo>
                        <a:pt x="461" y="45"/>
                        <a:pt x="457" y="44"/>
                        <a:pt x="457" y="42"/>
                      </a:cubicBezTo>
                      <a:cubicBezTo>
                        <a:pt x="459" y="40"/>
                        <a:pt x="462" y="43"/>
                        <a:pt x="464" y="42"/>
                      </a:cubicBezTo>
                      <a:cubicBezTo>
                        <a:pt x="460" y="40"/>
                        <a:pt x="460" y="40"/>
                        <a:pt x="460" y="40"/>
                      </a:cubicBezTo>
                      <a:cubicBezTo>
                        <a:pt x="455" y="42"/>
                        <a:pt x="452" y="37"/>
                        <a:pt x="448" y="36"/>
                      </a:cubicBezTo>
                      <a:cubicBezTo>
                        <a:pt x="455" y="37"/>
                        <a:pt x="461" y="37"/>
                        <a:pt x="467" y="36"/>
                      </a:cubicBezTo>
                      <a:cubicBezTo>
                        <a:pt x="465" y="34"/>
                        <a:pt x="463" y="32"/>
                        <a:pt x="459" y="33"/>
                      </a:cubicBezTo>
                      <a:cubicBezTo>
                        <a:pt x="458" y="32"/>
                        <a:pt x="459" y="31"/>
                        <a:pt x="457" y="32"/>
                      </a:cubicBezTo>
                      <a:cubicBezTo>
                        <a:pt x="450" y="31"/>
                        <a:pt x="442" y="31"/>
                        <a:pt x="435" y="28"/>
                      </a:cubicBezTo>
                      <a:cubicBezTo>
                        <a:pt x="436" y="27"/>
                        <a:pt x="436" y="27"/>
                        <a:pt x="436" y="27"/>
                      </a:cubicBezTo>
                      <a:cubicBezTo>
                        <a:pt x="434" y="26"/>
                        <a:pt x="432" y="27"/>
                        <a:pt x="431" y="27"/>
                      </a:cubicBezTo>
                      <a:cubicBezTo>
                        <a:pt x="431" y="28"/>
                        <a:pt x="433" y="28"/>
                        <a:pt x="434" y="29"/>
                      </a:cubicBezTo>
                      <a:cubicBezTo>
                        <a:pt x="432" y="30"/>
                        <a:pt x="432" y="31"/>
                        <a:pt x="434" y="32"/>
                      </a:cubicBezTo>
                      <a:cubicBezTo>
                        <a:pt x="433" y="32"/>
                        <a:pt x="432" y="32"/>
                        <a:pt x="431" y="32"/>
                      </a:cubicBezTo>
                      <a:cubicBezTo>
                        <a:pt x="425" y="30"/>
                        <a:pt x="428" y="37"/>
                        <a:pt x="422" y="34"/>
                      </a:cubicBezTo>
                      <a:cubicBezTo>
                        <a:pt x="421" y="32"/>
                        <a:pt x="425" y="34"/>
                        <a:pt x="425" y="33"/>
                      </a:cubicBezTo>
                      <a:cubicBezTo>
                        <a:pt x="424" y="32"/>
                        <a:pt x="420" y="31"/>
                        <a:pt x="420" y="32"/>
                      </a:cubicBezTo>
                      <a:cubicBezTo>
                        <a:pt x="418" y="32"/>
                        <a:pt x="415" y="33"/>
                        <a:pt x="413" y="31"/>
                      </a:cubicBezTo>
                      <a:cubicBezTo>
                        <a:pt x="412" y="34"/>
                        <a:pt x="408" y="31"/>
                        <a:pt x="406" y="31"/>
                      </a:cubicBezTo>
                      <a:cubicBezTo>
                        <a:pt x="405" y="33"/>
                        <a:pt x="405" y="33"/>
                        <a:pt x="405" y="33"/>
                      </a:cubicBezTo>
                      <a:cubicBezTo>
                        <a:pt x="409" y="33"/>
                        <a:pt x="409" y="33"/>
                        <a:pt x="409" y="33"/>
                      </a:cubicBezTo>
                      <a:cubicBezTo>
                        <a:pt x="408" y="34"/>
                        <a:pt x="408" y="34"/>
                        <a:pt x="408" y="34"/>
                      </a:cubicBezTo>
                      <a:cubicBezTo>
                        <a:pt x="403" y="35"/>
                        <a:pt x="398" y="36"/>
                        <a:pt x="391" y="36"/>
                      </a:cubicBezTo>
                      <a:cubicBezTo>
                        <a:pt x="393" y="40"/>
                        <a:pt x="401" y="37"/>
                        <a:pt x="405" y="39"/>
                      </a:cubicBezTo>
                      <a:cubicBezTo>
                        <a:pt x="404" y="44"/>
                        <a:pt x="397" y="41"/>
                        <a:pt x="393" y="43"/>
                      </a:cubicBezTo>
                      <a:cubicBezTo>
                        <a:pt x="391" y="42"/>
                        <a:pt x="392" y="41"/>
                        <a:pt x="390" y="41"/>
                      </a:cubicBezTo>
                      <a:cubicBezTo>
                        <a:pt x="391" y="43"/>
                        <a:pt x="391" y="43"/>
                        <a:pt x="391" y="43"/>
                      </a:cubicBezTo>
                      <a:cubicBezTo>
                        <a:pt x="386" y="43"/>
                        <a:pt x="382" y="45"/>
                        <a:pt x="378" y="46"/>
                      </a:cubicBezTo>
                      <a:cubicBezTo>
                        <a:pt x="376" y="47"/>
                        <a:pt x="373" y="44"/>
                        <a:pt x="372" y="47"/>
                      </a:cubicBezTo>
                      <a:cubicBezTo>
                        <a:pt x="371" y="46"/>
                        <a:pt x="370" y="47"/>
                        <a:pt x="370" y="46"/>
                      </a:cubicBezTo>
                      <a:cubicBezTo>
                        <a:pt x="370" y="47"/>
                        <a:pt x="370" y="47"/>
                        <a:pt x="370" y="47"/>
                      </a:cubicBezTo>
                      <a:cubicBezTo>
                        <a:pt x="364" y="47"/>
                        <a:pt x="360" y="49"/>
                        <a:pt x="355" y="50"/>
                      </a:cubicBezTo>
                      <a:cubicBezTo>
                        <a:pt x="354" y="49"/>
                        <a:pt x="353" y="49"/>
                        <a:pt x="352" y="49"/>
                      </a:cubicBezTo>
                      <a:cubicBezTo>
                        <a:pt x="352" y="53"/>
                        <a:pt x="349" y="49"/>
                        <a:pt x="348" y="51"/>
                      </a:cubicBezTo>
                      <a:cubicBezTo>
                        <a:pt x="345" y="51"/>
                        <a:pt x="344" y="51"/>
                        <a:pt x="341" y="51"/>
                      </a:cubicBezTo>
                      <a:cubicBezTo>
                        <a:pt x="339" y="52"/>
                        <a:pt x="334" y="52"/>
                        <a:pt x="334" y="55"/>
                      </a:cubicBezTo>
                      <a:cubicBezTo>
                        <a:pt x="330" y="56"/>
                        <a:pt x="330" y="56"/>
                        <a:pt x="330" y="56"/>
                      </a:cubicBezTo>
                      <a:cubicBezTo>
                        <a:pt x="328" y="56"/>
                        <a:pt x="326" y="55"/>
                        <a:pt x="325" y="54"/>
                      </a:cubicBezTo>
                      <a:cubicBezTo>
                        <a:pt x="324" y="55"/>
                        <a:pt x="322" y="56"/>
                        <a:pt x="320" y="55"/>
                      </a:cubicBezTo>
                      <a:cubicBezTo>
                        <a:pt x="323" y="57"/>
                        <a:pt x="318" y="57"/>
                        <a:pt x="318" y="58"/>
                      </a:cubicBezTo>
                      <a:cubicBezTo>
                        <a:pt x="316" y="58"/>
                        <a:pt x="311" y="59"/>
                        <a:pt x="310" y="57"/>
                      </a:cubicBezTo>
                      <a:cubicBezTo>
                        <a:pt x="312" y="57"/>
                        <a:pt x="313" y="55"/>
                        <a:pt x="315" y="55"/>
                      </a:cubicBezTo>
                      <a:cubicBezTo>
                        <a:pt x="311" y="53"/>
                        <a:pt x="309" y="58"/>
                        <a:pt x="306" y="56"/>
                      </a:cubicBezTo>
                      <a:cubicBezTo>
                        <a:pt x="302" y="55"/>
                        <a:pt x="303" y="58"/>
                        <a:pt x="301" y="59"/>
                      </a:cubicBezTo>
                      <a:cubicBezTo>
                        <a:pt x="303" y="59"/>
                        <a:pt x="304" y="58"/>
                        <a:pt x="306" y="58"/>
                      </a:cubicBezTo>
                      <a:cubicBezTo>
                        <a:pt x="309" y="58"/>
                        <a:pt x="309" y="57"/>
                        <a:pt x="312" y="59"/>
                      </a:cubicBezTo>
                      <a:cubicBezTo>
                        <a:pt x="311" y="59"/>
                        <a:pt x="311" y="61"/>
                        <a:pt x="308" y="61"/>
                      </a:cubicBezTo>
                      <a:cubicBezTo>
                        <a:pt x="309" y="64"/>
                        <a:pt x="300" y="62"/>
                        <a:pt x="302" y="66"/>
                      </a:cubicBezTo>
                      <a:cubicBezTo>
                        <a:pt x="301" y="66"/>
                        <a:pt x="300" y="66"/>
                        <a:pt x="300" y="65"/>
                      </a:cubicBezTo>
                      <a:cubicBezTo>
                        <a:pt x="299" y="67"/>
                        <a:pt x="299" y="67"/>
                        <a:pt x="299" y="67"/>
                      </a:cubicBezTo>
                      <a:cubicBezTo>
                        <a:pt x="297" y="68"/>
                        <a:pt x="295" y="69"/>
                        <a:pt x="293" y="67"/>
                      </a:cubicBezTo>
                      <a:cubicBezTo>
                        <a:pt x="292" y="70"/>
                        <a:pt x="291" y="66"/>
                        <a:pt x="289" y="67"/>
                      </a:cubicBezTo>
                      <a:cubicBezTo>
                        <a:pt x="290" y="68"/>
                        <a:pt x="290" y="68"/>
                        <a:pt x="290" y="68"/>
                      </a:cubicBezTo>
                      <a:cubicBezTo>
                        <a:pt x="288" y="69"/>
                        <a:pt x="285" y="70"/>
                        <a:pt x="285" y="71"/>
                      </a:cubicBezTo>
                      <a:cubicBezTo>
                        <a:pt x="283" y="70"/>
                        <a:pt x="284" y="72"/>
                        <a:pt x="283" y="72"/>
                      </a:cubicBezTo>
                      <a:cubicBezTo>
                        <a:pt x="281" y="70"/>
                        <a:pt x="280" y="73"/>
                        <a:pt x="278" y="72"/>
                      </a:cubicBezTo>
                      <a:cubicBezTo>
                        <a:pt x="279" y="72"/>
                        <a:pt x="279" y="72"/>
                        <a:pt x="279" y="72"/>
                      </a:cubicBezTo>
                      <a:cubicBezTo>
                        <a:pt x="279" y="73"/>
                        <a:pt x="279" y="73"/>
                        <a:pt x="278" y="73"/>
                      </a:cubicBezTo>
                      <a:cubicBezTo>
                        <a:pt x="277" y="74"/>
                        <a:pt x="277" y="74"/>
                        <a:pt x="276" y="73"/>
                      </a:cubicBezTo>
                      <a:cubicBezTo>
                        <a:pt x="275" y="73"/>
                        <a:pt x="275" y="73"/>
                        <a:pt x="275" y="74"/>
                      </a:cubicBezTo>
                      <a:cubicBezTo>
                        <a:pt x="274" y="74"/>
                        <a:pt x="273" y="74"/>
                        <a:pt x="272" y="74"/>
                      </a:cubicBezTo>
                      <a:cubicBezTo>
                        <a:pt x="272" y="74"/>
                        <a:pt x="271" y="75"/>
                        <a:pt x="271" y="75"/>
                      </a:cubicBezTo>
                      <a:cubicBezTo>
                        <a:pt x="268" y="74"/>
                        <a:pt x="264" y="77"/>
                        <a:pt x="262" y="74"/>
                      </a:cubicBezTo>
                      <a:cubicBezTo>
                        <a:pt x="262" y="76"/>
                        <a:pt x="262" y="76"/>
                        <a:pt x="262" y="76"/>
                      </a:cubicBezTo>
                      <a:cubicBezTo>
                        <a:pt x="262" y="75"/>
                        <a:pt x="263" y="76"/>
                        <a:pt x="264" y="75"/>
                      </a:cubicBezTo>
                      <a:cubicBezTo>
                        <a:pt x="262" y="79"/>
                        <a:pt x="256" y="79"/>
                        <a:pt x="251" y="80"/>
                      </a:cubicBezTo>
                      <a:cubicBezTo>
                        <a:pt x="249" y="78"/>
                        <a:pt x="244" y="82"/>
                        <a:pt x="242" y="79"/>
                      </a:cubicBezTo>
                      <a:cubicBezTo>
                        <a:pt x="243" y="81"/>
                        <a:pt x="241" y="82"/>
                        <a:pt x="240" y="83"/>
                      </a:cubicBezTo>
                      <a:cubicBezTo>
                        <a:pt x="240" y="84"/>
                        <a:pt x="237" y="83"/>
                        <a:pt x="236" y="83"/>
                      </a:cubicBezTo>
                      <a:cubicBezTo>
                        <a:pt x="237" y="85"/>
                        <a:pt x="237" y="85"/>
                        <a:pt x="237" y="85"/>
                      </a:cubicBezTo>
                      <a:cubicBezTo>
                        <a:pt x="234" y="84"/>
                        <a:pt x="232" y="84"/>
                        <a:pt x="228" y="85"/>
                      </a:cubicBezTo>
                      <a:cubicBezTo>
                        <a:pt x="229" y="86"/>
                        <a:pt x="231" y="86"/>
                        <a:pt x="232" y="87"/>
                      </a:cubicBezTo>
                      <a:cubicBezTo>
                        <a:pt x="231" y="88"/>
                        <a:pt x="231" y="88"/>
                        <a:pt x="231" y="88"/>
                      </a:cubicBezTo>
                      <a:cubicBezTo>
                        <a:pt x="237" y="87"/>
                        <a:pt x="240" y="92"/>
                        <a:pt x="245" y="89"/>
                      </a:cubicBezTo>
                      <a:cubicBezTo>
                        <a:pt x="245" y="89"/>
                        <a:pt x="245" y="89"/>
                        <a:pt x="245" y="89"/>
                      </a:cubicBezTo>
                      <a:cubicBezTo>
                        <a:pt x="244" y="90"/>
                        <a:pt x="244" y="91"/>
                        <a:pt x="242" y="91"/>
                      </a:cubicBezTo>
                      <a:cubicBezTo>
                        <a:pt x="238" y="91"/>
                        <a:pt x="236" y="93"/>
                        <a:pt x="232" y="94"/>
                      </a:cubicBezTo>
                      <a:cubicBezTo>
                        <a:pt x="232" y="94"/>
                        <a:pt x="231" y="94"/>
                        <a:pt x="231" y="93"/>
                      </a:cubicBezTo>
                      <a:cubicBezTo>
                        <a:pt x="228" y="93"/>
                        <a:pt x="226" y="96"/>
                        <a:pt x="223" y="94"/>
                      </a:cubicBezTo>
                      <a:cubicBezTo>
                        <a:pt x="223" y="94"/>
                        <a:pt x="223" y="94"/>
                        <a:pt x="223" y="94"/>
                      </a:cubicBezTo>
                      <a:cubicBezTo>
                        <a:pt x="225" y="93"/>
                        <a:pt x="228" y="92"/>
                        <a:pt x="229" y="91"/>
                      </a:cubicBezTo>
                      <a:cubicBezTo>
                        <a:pt x="231" y="92"/>
                        <a:pt x="235" y="92"/>
                        <a:pt x="235" y="90"/>
                      </a:cubicBezTo>
                      <a:cubicBezTo>
                        <a:pt x="232" y="90"/>
                        <a:pt x="232" y="90"/>
                        <a:pt x="232" y="90"/>
                      </a:cubicBezTo>
                      <a:cubicBezTo>
                        <a:pt x="230" y="89"/>
                        <a:pt x="227" y="89"/>
                        <a:pt x="225" y="90"/>
                      </a:cubicBezTo>
                      <a:cubicBezTo>
                        <a:pt x="229" y="90"/>
                        <a:pt x="229" y="90"/>
                        <a:pt x="229" y="90"/>
                      </a:cubicBezTo>
                      <a:cubicBezTo>
                        <a:pt x="226" y="91"/>
                        <a:pt x="224" y="95"/>
                        <a:pt x="219" y="93"/>
                      </a:cubicBezTo>
                      <a:cubicBezTo>
                        <a:pt x="219" y="92"/>
                        <a:pt x="221" y="92"/>
                        <a:pt x="221" y="91"/>
                      </a:cubicBezTo>
                      <a:cubicBezTo>
                        <a:pt x="219" y="91"/>
                        <a:pt x="216" y="89"/>
                        <a:pt x="213" y="89"/>
                      </a:cubicBezTo>
                      <a:cubicBezTo>
                        <a:pt x="211" y="89"/>
                        <a:pt x="210" y="91"/>
                        <a:pt x="209" y="92"/>
                      </a:cubicBezTo>
                      <a:cubicBezTo>
                        <a:pt x="211" y="90"/>
                        <a:pt x="214" y="90"/>
                        <a:pt x="217" y="91"/>
                      </a:cubicBezTo>
                      <a:cubicBezTo>
                        <a:pt x="218" y="91"/>
                        <a:pt x="219" y="92"/>
                        <a:pt x="218" y="92"/>
                      </a:cubicBezTo>
                      <a:cubicBezTo>
                        <a:pt x="217" y="92"/>
                        <a:pt x="216" y="92"/>
                        <a:pt x="215" y="92"/>
                      </a:cubicBezTo>
                      <a:cubicBezTo>
                        <a:pt x="213" y="94"/>
                        <a:pt x="212" y="93"/>
                        <a:pt x="209" y="94"/>
                      </a:cubicBezTo>
                      <a:cubicBezTo>
                        <a:pt x="212" y="95"/>
                        <a:pt x="212" y="95"/>
                        <a:pt x="212" y="95"/>
                      </a:cubicBezTo>
                      <a:cubicBezTo>
                        <a:pt x="212" y="96"/>
                        <a:pt x="210" y="97"/>
                        <a:pt x="208" y="97"/>
                      </a:cubicBezTo>
                      <a:cubicBezTo>
                        <a:pt x="206" y="97"/>
                        <a:pt x="203" y="96"/>
                        <a:pt x="200" y="95"/>
                      </a:cubicBezTo>
                      <a:cubicBezTo>
                        <a:pt x="200" y="95"/>
                        <a:pt x="199" y="95"/>
                        <a:pt x="199" y="96"/>
                      </a:cubicBezTo>
                      <a:cubicBezTo>
                        <a:pt x="202" y="96"/>
                        <a:pt x="205" y="96"/>
                        <a:pt x="206" y="98"/>
                      </a:cubicBezTo>
                      <a:cubicBezTo>
                        <a:pt x="205" y="103"/>
                        <a:pt x="200" y="97"/>
                        <a:pt x="197" y="100"/>
                      </a:cubicBezTo>
                      <a:cubicBezTo>
                        <a:pt x="194" y="102"/>
                        <a:pt x="189" y="104"/>
                        <a:pt x="183" y="104"/>
                      </a:cubicBezTo>
                      <a:cubicBezTo>
                        <a:pt x="185" y="105"/>
                        <a:pt x="185" y="105"/>
                        <a:pt x="185" y="105"/>
                      </a:cubicBezTo>
                      <a:cubicBezTo>
                        <a:pt x="184" y="105"/>
                        <a:pt x="184" y="106"/>
                        <a:pt x="183" y="105"/>
                      </a:cubicBezTo>
                      <a:cubicBezTo>
                        <a:pt x="182" y="107"/>
                        <a:pt x="174" y="107"/>
                        <a:pt x="177" y="110"/>
                      </a:cubicBezTo>
                      <a:cubicBezTo>
                        <a:pt x="177" y="111"/>
                        <a:pt x="175" y="111"/>
                        <a:pt x="174" y="111"/>
                      </a:cubicBezTo>
                      <a:cubicBezTo>
                        <a:pt x="170" y="115"/>
                        <a:pt x="161" y="114"/>
                        <a:pt x="158" y="118"/>
                      </a:cubicBezTo>
                      <a:cubicBezTo>
                        <a:pt x="159" y="119"/>
                        <a:pt x="160" y="119"/>
                        <a:pt x="159" y="120"/>
                      </a:cubicBezTo>
                      <a:cubicBezTo>
                        <a:pt x="156" y="121"/>
                        <a:pt x="156" y="121"/>
                        <a:pt x="156" y="121"/>
                      </a:cubicBezTo>
                      <a:cubicBezTo>
                        <a:pt x="159" y="122"/>
                        <a:pt x="159" y="122"/>
                        <a:pt x="159" y="122"/>
                      </a:cubicBezTo>
                      <a:cubicBezTo>
                        <a:pt x="159" y="124"/>
                        <a:pt x="159" y="124"/>
                        <a:pt x="159" y="124"/>
                      </a:cubicBezTo>
                      <a:cubicBezTo>
                        <a:pt x="158" y="124"/>
                        <a:pt x="158" y="124"/>
                        <a:pt x="158" y="124"/>
                      </a:cubicBezTo>
                      <a:cubicBezTo>
                        <a:pt x="158" y="123"/>
                        <a:pt x="158" y="123"/>
                        <a:pt x="158" y="123"/>
                      </a:cubicBezTo>
                      <a:cubicBezTo>
                        <a:pt x="157" y="125"/>
                        <a:pt x="150" y="123"/>
                        <a:pt x="153" y="126"/>
                      </a:cubicBezTo>
                      <a:cubicBezTo>
                        <a:pt x="147" y="129"/>
                        <a:pt x="145" y="135"/>
                        <a:pt x="138" y="137"/>
                      </a:cubicBezTo>
                      <a:cubicBezTo>
                        <a:pt x="138" y="137"/>
                        <a:pt x="139" y="136"/>
                        <a:pt x="139" y="137"/>
                      </a:cubicBezTo>
                      <a:cubicBezTo>
                        <a:pt x="137" y="139"/>
                        <a:pt x="137" y="139"/>
                        <a:pt x="137" y="139"/>
                      </a:cubicBezTo>
                      <a:cubicBezTo>
                        <a:pt x="135" y="138"/>
                        <a:pt x="133" y="138"/>
                        <a:pt x="132" y="139"/>
                      </a:cubicBezTo>
                      <a:cubicBezTo>
                        <a:pt x="132" y="141"/>
                        <a:pt x="126" y="143"/>
                        <a:pt x="126" y="146"/>
                      </a:cubicBezTo>
                      <a:cubicBezTo>
                        <a:pt x="127" y="145"/>
                        <a:pt x="130" y="144"/>
                        <a:pt x="132" y="146"/>
                      </a:cubicBezTo>
                      <a:cubicBezTo>
                        <a:pt x="131" y="148"/>
                        <a:pt x="128" y="150"/>
                        <a:pt x="125" y="151"/>
                      </a:cubicBezTo>
                      <a:cubicBezTo>
                        <a:pt x="131" y="151"/>
                        <a:pt x="131" y="151"/>
                        <a:pt x="131" y="151"/>
                      </a:cubicBezTo>
                      <a:cubicBezTo>
                        <a:pt x="133" y="149"/>
                        <a:pt x="138" y="150"/>
                        <a:pt x="138" y="146"/>
                      </a:cubicBezTo>
                      <a:cubicBezTo>
                        <a:pt x="140" y="146"/>
                        <a:pt x="141" y="143"/>
                        <a:pt x="144" y="143"/>
                      </a:cubicBezTo>
                      <a:cubicBezTo>
                        <a:pt x="146" y="143"/>
                        <a:pt x="148" y="141"/>
                        <a:pt x="146" y="140"/>
                      </a:cubicBezTo>
                      <a:cubicBezTo>
                        <a:pt x="148" y="140"/>
                        <a:pt x="149" y="139"/>
                        <a:pt x="151" y="140"/>
                      </a:cubicBezTo>
                      <a:cubicBezTo>
                        <a:pt x="152" y="137"/>
                        <a:pt x="156" y="135"/>
                        <a:pt x="161" y="134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0" y="133"/>
                        <a:pt x="160" y="133"/>
                        <a:pt x="161" y="133"/>
                      </a:cubicBezTo>
                      <a:cubicBezTo>
                        <a:pt x="165" y="133"/>
                        <a:pt x="167" y="129"/>
                        <a:pt x="172" y="128"/>
                      </a:cubicBezTo>
                      <a:cubicBezTo>
                        <a:pt x="171" y="131"/>
                        <a:pt x="166" y="133"/>
                        <a:pt x="162" y="134"/>
                      </a:cubicBezTo>
                      <a:cubicBezTo>
                        <a:pt x="164" y="135"/>
                        <a:pt x="164" y="135"/>
                        <a:pt x="164" y="135"/>
                      </a:cubicBezTo>
                      <a:cubicBezTo>
                        <a:pt x="164" y="136"/>
                        <a:pt x="164" y="135"/>
                        <a:pt x="163" y="135"/>
                      </a:cubicBezTo>
                      <a:cubicBezTo>
                        <a:pt x="162" y="136"/>
                        <a:pt x="162" y="138"/>
                        <a:pt x="160" y="138"/>
                      </a:cubicBezTo>
                      <a:cubicBezTo>
                        <a:pt x="157" y="138"/>
                        <a:pt x="156" y="140"/>
                        <a:pt x="154" y="141"/>
                      </a:cubicBezTo>
                      <a:cubicBezTo>
                        <a:pt x="153" y="141"/>
                        <a:pt x="153" y="141"/>
                        <a:pt x="153" y="141"/>
                      </a:cubicBezTo>
                      <a:cubicBezTo>
                        <a:pt x="151" y="142"/>
                        <a:pt x="146" y="142"/>
                        <a:pt x="148" y="144"/>
                      </a:cubicBezTo>
                      <a:cubicBezTo>
                        <a:pt x="141" y="146"/>
                        <a:pt x="142" y="151"/>
                        <a:pt x="135" y="152"/>
                      </a:cubicBezTo>
                      <a:cubicBezTo>
                        <a:pt x="135" y="154"/>
                        <a:pt x="132" y="154"/>
                        <a:pt x="132" y="156"/>
                      </a:cubicBezTo>
                      <a:cubicBezTo>
                        <a:pt x="130" y="158"/>
                        <a:pt x="128" y="161"/>
                        <a:pt x="125" y="162"/>
                      </a:cubicBezTo>
                      <a:cubicBezTo>
                        <a:pt x="124" y="161"/>
                        <a:pt x="124" y="161"/>
                        <a:pt x="125" y="160"/>
                      </a:cubicBezTo>
                      <a:cubicBezTo>
                        <a:pt x="123" y="160"/>
                        <a:pt x="123" y="160"/>
                        <a:pt x="123" y="160"/>
                      </a:cubicBezTo>
                      <a:cubicBezTo>
                        <a:pt x="122" y="157"/>
                        <a:pt x="129" y="158"/>
                        <a:pt x="129" y="156"/>
                      </a:cubicBezTo>
                      <a:cubicBezTo>
                        <a:pt x="125" y="157"/>
                        <a:pt x="125" y="157"/>
                        <a:pt x="125" y="157"/>
                      </a:cubicBezTo>
                      <a:cubicBezTo>
                        <a:pt x="126" y="156"/>
                        <a:pt x="126" y="156"/>
                        <a:pt x="126" y="156"/>
                      </a:cubicBezTo>
                      <a:cubicBezTo>
                        <a:pt x="126" y="155"/>
                        <a:pt x="126" y="155"/>
                        <a:pt x="126" y="155"/>
                      </a:cubicBezTo>
                      <a:cubicBezTo>
                        <a:pt x="128" y="152"/>
                        <a:pt x="128" y="152"/>
                        <a:pt x="128" y="152"/>
                      </a:cubicBezTo>
                      <a:cubicBezTo>
                        <a:pt x="125" y="153"/>
                        <a:pt x="125" y="153"/>
                        <a:pt x="125" y="153"/>
                      </a:cubicBezTo>
                      <a:cubicBezTo>
                        <a:pt x="126" y="154"/>
                        <a:pt x="125" y="155"/>
                        <a:pt x="124" y="156"/>
                      </a:cubicBezTo>
                      <a:cubicBezTo>
                        <a:pt x="122" y="156"/>
                        <a:pt x="120" y="158"/>
                        <a:pt x="118" y="156"/>
                      </a:cubicBezTo>
                      <a:cubicBezTo>
                        <a:pt x="120" y="154"/>
                        <a:pt x="120" y="154"/>
                        <a:pt x="120" y="154"/>
                      </a:cubicBezTo>
                      <a:cubicBezTo>
                        <a:pt x="119" y="153"/>
                        <a:pt x="116" y="152"/>
                        <a:pt x="115" y="154"/>
                      </a:cubicBezTo>
                      <a:cubicBezTo>
                        <a:pt x="118" y="156"/>
                        <a:pt x="118" y="156"/>
                        <a:pt x="118" y="156"/>
                      </a:cubicBezTo>
                      <a:cubicBezTo>
                        <a:pt x="114" y="156"/>
                        <a:pt x="114" y="156"/>
                        <a:pt x="114" y="156"/>
                      </a:cubicBezTo>
                      <a:cubicBezTo>
                        <a:pt x="113" y="158"/>
                        <a:pt x="110" y="158"/>
                        <a:pt x="108" y="160"/>
                      </a:cubicBezTo>
                      <a:cubicBezTo>
                        <a:pt x="107" y="162"/>
                        <a:pt x="104" y="161"/>
                        <a:pt x="105" y="163"/>
                      </a:cubicBezTo>
                      <a:cubicBezTo>
                        <a:pt x="105" y="164"/>
                        <a:pt x="103" y="165"/>
                        <a:pt x="101" y="166"/>
                      </a:cubicBezTo>
                      <a:cubicBezTo>
                        <a:pt x="103" y="166"/>
                        <a:pt x="101" y="169"/>
                        <a:pt x="102" y="170"/>
                      </a:cubicBezTo>
                      <a:cubicBezTo>
                        <a:pt x="100" y="172"/>
                        <a:pt x="96" y="175"/>
                        <a:pt x="96" y="179"/>
                      </a:cubicBezTo>
                      <a:cubicBezTo>
                        <a:pt x="98" y="176"/>
                        <a:pt x="99" y="173"/>
                        <a:pt x="103" y="171"/>
                      </a:cubicBezTo>
                      <a:cubicBezTo>
                        <a:pt x="103" y="173"/>
                        <a:pt x="106" y="176"/>
                        <a:pt x="103" y="177"/>
                      </a:cubicBezTo>
                      <a:cubicBezTo>
                        <a:pt x="104" y="178"/>
                        <a:pt x="102" y="180"/>
                        <a:pt x="100" y="181"/>
                      </a:cubicBezTo>
                      <a:cubicBezTo>
                        <a:pt x="101" y="183"/>
                        <a:pt x="102" y="185"/>
                        <a:pt x="101" y="186"/>
                      </a:cubicBezTo>
                      <a:cubicBezTo>
                        <a:pt x="102" y="185"/>
                        <a:pt x="103" y="185"/>
                        <a:pt x="105" y="184"/>
                      </a:cubicBezTo>
                      <a:cubicBezTo>
                        <a:pt x="106" y="185"/>
                        <a:pt x="106" y="186"/>
                        <a:pt x="107" y="186"/>
                      </a:cubicBezTo>
                      <a:cubicBezTo>
                        <a:pt x="105" y="186"/>
                        <a:pt x="107" y="188"/>
                        <a:pt x="105" y="187"/>
                      </a:cubicBezTo>
                      <a:cubicBezTo>
                        <a:pt x="106" y="188"/>
                        <a:pt x="107" y="187"/>
                        <a:pt x="108" y="187"/>
                      </a:cubicBezTo>
                      <a:cubicBezTo>
                        <a:pt x="112" y="186"/>
                        <a:pt x="113" y="183"/>
                        <a:pt x="116" y="181"/>
                      </a:cubicBezTo>
                      <a:cubicBezTo>
                        <a:pt x="117" y="182"/>
                        <a:pt x="117" y="182"/>
                        <a:pt x="117" y="183"/>
                      </a:cubicBezTo>
                      <a:cubicBezTo>
                        <a:pt x="112" y="185"/>
                        <a:pt x="111" y="189"/>
                        <a:pt x="107" y="192"/>
                      </a:cubicBezTo>
                      <a:cubicBezTo>
                        <a:pt x="107" y="191"/>
                        <a:pt x="108" y="190"/>
                        <a:pt x="106" y="189"/>
                      </a:cubicBezTo>
                      <a:cubicBezTo>
                        <a:pt x="102" y="192"/>
                        <a:pt x="102" y="192"/>
                        <a:pt x="102" y="192"/>
                      </a:cubicBezTo>
                      <a:cubicBezTo>
                        <a:pt x="101" y="191"/>
                        <a:pt x="101" y="191"/>
                        <a:pt x="101" y="191"/>
                      </a:cubicBezTo>
                      <a:cubicBezTo>
                        <a:pt x="95" y="191"/>
                        <a:pt x="94" y="195"/>
                        <a:pt x="90" y="197"/>
                      </a:cubicBezTo>
                      <a:cubicBezTo>
                        <a:pt x="88" y="198"/>
                        <a:pt x="88" y="198"/>
                        <a:pt x="88" y="198"/>
                      </a:cubicBezTo>
                      <a:cubicBezTo>
                        <a:pt x="86" y="197"/>
                        <a:pt x="84" y="197"/>
                        <a:pt x="84" y="195"/>
                      </a:cubicBezTo>
                      <a:cubicBezTo>
                        <a:pt x="89" y="195"/>
                        <a:pt x="90" y="194"/>
                        <a:pt x="93" y="192"/>
                      </a:cubicBezTo>
                      <a:cubicBezTo>
                        <a:pt x="93" y="191"/>
                        <a:pt x="99" y="191"/>
                        <a:pt x="97" y="189"/>
                      </a:cubicBezTo>
                      <a:cubicBezTo>
                        <a:pt x="97" y="190"/>
                        <a:pt x="91" y="191"/>
                        <a:pt x="90" y="194"/>
                      </a:cubicBezTo>
                      <a:cubicBezTo>
                        <a:pt x="88" y="194"/>
                        <a:pt x="87" y="193"/>
                        <a:pt x="87" y="193"/>
                      </a:cubicBezTo>
                      <a:cubicBezTo>
                        <a:pt x="87" y="190"/>
                        <a:pt x="90" y="191"/>
                        <a:pt x="92" y="190"/>
                      </a:cubicBezTo>
                      <a:cubicBezTo>
                        <a:pt x="91" y="189"/>
                        <a:pt x="88" y="189"/>
                        <a:pt x="89" y="188"/>
                      </a:cubicBezTo>
                      <a:cubicBezTo>
                        <a:pt x="87" y="188"/>
                        <a:pt x="87" y="189"/>
                        <a:pt x="87" y="190"/>
                      </a:cubicBezTo>
                      <a:cubicBezTo>
                        <a:pt x="84" y="190"/>
                        <a:pt x="85" y="193"/>
                        <a:pt x="82" y="192"/>
                      </a:cubicBezTo>
                      <a:cubicBezTo>
                        <a:pt x="81" y="193"/>
                        <a:pt x="79" y="194"/>
                        <a:pt x="78" y="195"/>
                      </a:cubicBezTo>
                      <a:cubicBezTo>
                        <a:pt x="76" y="195"/>
                        <a:pt x="76" y="195"/>
                        <a:pt x="76" y="195"/>
                      </a:cubicBezTo>
                      <a:cubicBezTo>
                        <a:pt x="77" y="198"/>
                        <a:pt x="71" y="197"/>
                        <a:pt x="72" y="201"/>
                      </a:cubicBezTo>
                      <a:cubicBezTo>
                        <a:pt x="72" y="200"/>
                        <a:pt x="73" y="199"/>
                        <a:pt x="75" y="200"/>
                      </a:cubicBezTo>
                      <a:cubicBezTo>
                        <a:pt x="75" y="202"/>
                        <a:pt x="74" y="203"/>
                        <a:pt x="73" y="204"/>
                      </a:cubicBezTo>
                      <a:cubicBezTo>
                        <a:pt x="73" y="204"/>
                        <a:pt x="74" y="204"/>
                        <a:pt x="75" y="205"/>
                      </a:cubicBezTo>
                      <a:cubicBezTo>
                        <a:pt x="72" y="208"/>
                        <a:pt x="72" y="208"/>
                        <a:pt x="72" y="208"/>
                      </a:cubicBezTo>
                      <a:cubicBezTo>
                        <a:pt x="74" y="206"/>
                        <a:pt x="75" y="205"/>
                        <a:pt x="78" y="203"/>
                      </a:cubicBezTo>
                      <a:cubicBezTo>
                        <a:pt x="81" y="204"/>
                        <a:pt x="83" y="202"/>
                        <a:pt x="85" y="205"/>
                      </a:cubicBezTo>
                      <a:cubicBezTo>
                        <a:pt x="83" y="206"/>
                        <a:pt x="81" y="206"/>
                        <a:pt x="79" y="207"/>
                      </a:cubicBezTo>
                      <a:cubicBezTo>
                        <a:pt x="79" y="207"/>
                        <a:pt x="79" y="208"/>
                        <a:pt x="80" y="207"/>
                      </a:cubicBezTo>
                      <a:cubicBezTo>
                        <a:pt x="80" y="210"/>
                        <a:pt x="78" y="212"/>
                        <a:pt x="76" y="213"/>
                      </a:cubicBezTo>
                      <a:cubicBezTo>
                        <a:pt x="72" y="212"/>
                        <a:pt x="72" y="212"/>
                        <a:pt x="72" y="212"/>
                      </a:cubicBezTo>
                      <a:cubicBezTo>
                        <a:pt x="71" y="213"/>
                        <a:pt x="67" y="212"/>
                        <a:pt x="69" y="214"/>
                      </a:cubicBezTo>
                      <a:cubicBezTo>
                        <a:pt x="68" y="215"/>
                        <a:pt x="68" y="215"/>
                        <a:pt x="67" y="215"/>
                      </a:cubicBezTo>
                      <a:cubicBezTo>
                        <a:pt x="68" y="218"/>
                        <a:pt x="64" y="218"/>
                        <a:pt x="64" y="219"/>
                      </a:cubicBezTo>
                      <a:cubicBezTo>
                        <a:pt x="66" y="219"/>
                        <a:pt x="66" y="219"/>
                        <a:pt x="66" y="219"/>
                      </a:cubicBezTo>
                      <a:cubicBezTo>
                        <a:pt x="67" y="221"/>
                        <a:pt x="67" y="221"/>
                        <a:pt x="67" y="221"/>
                      </a:cubicBezTo>
                      <a:cubicBezTo>
                        <a:pt x="63" y="222"/>
                        <a:pt x="63" y="222"/>
                        <a:pt x="63" y="222"/>
                      </a:cubicBezTo>
                      <a:cubicBezTo>
                        <a:pt x="60" y="222"/>
                        <a:pt x="58" y="225"/>
                        <a:pt x="56" y="226"/>
                      </a:cubicBezTo>
                      <a:cubicBezTo>
                        <a:pt x="56" y="227"/>
                        <a:pt x="59" y="228"/>
                        <a:pt x="58" y="230"/>
                      </a:cubicBezTo>
                      <a:cubicBezTo>
                        <a:pt x="59" y="230"/>
                        <a:pt x="60" y="231"/>
                        <a:pt x="61" y="230"/>
                      </a:cubicBezTo>
                      <a:cubicBezTo>
                        <a:pt x="61" y="231"/>
                        <a:pt x="61" y="233"/>
                        <a:pt x="60" y="233"/>
                      </a:cubicBezTo>
                      <a:cubicBezTo>
                        <a:pt x="59" y="233"/>
                        <a:pt x="59" y="233"/>
                        <a:pt x="59" y="233"/>
                      </a:cubicBezTo>
                      <a:cubicBezTo>
                        <a:pt x="55" y="234"/>
                        <a:pt x="49" y="232"/>
                        <a:pt x="51" y="237"/>
                      </a:cubicBezTo>
                      <a:cubicBezTo>
                        <a:pt x="52" y="237"/>
                        <a:pt x="52" y="237"/>
                        <a:pt x="52" y="236"/>
                      </a:cubicBezTo>
                      <a:cubicBezTo>
                        <a:pt x="53" y="237"/>
                        <a:pt x="53" y="237"/>
                        <a:pt x="53" y="237"/>
                      </a:cubicBezTo>
                      <a:cubicBezTo>
                        <a:pt x="55" y="236"/>
                        <a:pt x="57" y="237"/>
                        <a:pt x="58" y="237"/>
                      </a:cubicBezTo>
                      <a:cubicBezTo>
                        <a:pt x="59" y="236"/>
                        <a:pt x="60" y="235"/>
                        <a:pt x="62" y="236"/>
                      </a:cubicBezTo>
                      <a:cubicBezTo>
                        <a:pt x="62" y="236"/>
                        <a:pt x="62" y="235"/>
                        <a:pt x="63" y="235"/>
                      </a:cubicBezTo>
                      <a:cubicBezTo>
                        <a:pt x="63" y="238"/>
                        <a:pt x="60" y="239"/>
                        <a:pt x="59" y="240"/>
                      </a:cubicBezTo>
                      <a:cubicBezTo>
                        <a:pt x="58" y="240"/>
                        <a:pt x="58" y="240"/>
                        <a:pt x="58" y="239"/>
                      </a:cubicBezTo>
                      <a:cubicBezTo>
                        <a:pt x="56" y="241"/>
                        <a:pt x="53" y="238"/>
                        <a:pt x="50" y="239"/>
                      </a:cubicBezTo>
                      <a:cubicBezTo>
                        <a:pt x="51" y="239"/>
                        <a:pt x="52" y="241"/>
                        <a:pt x="53" y="240"/>
                      </a:cubicBezTo>
                      <a:cubicBezTo>
                        <a:pt x="55" y="241"/>
                        <a:pt x="58" y="242"/>
                        <a:pt x="57" y="243"/>
                      </a:cubicBezTo>
                      <a:cubicBezTo>
                        <a:pt x="56" y="244"/>
                        <a:pt x="55" y="246"/>
                        <a:pt x="53" y="245"/>
                      </a:cubicBezTo>
                      <a:cubicBezTo>
                        <a:pt x="52" y="245"/>
                        <a:pt x="51" y="244"/>
                        <a:pt x="52" y="243"/>
                      </a:cubicBezTo>
                      <a:cubicBezTo>
                        <a:pt x="53" y="243"/>
                        <a:pt x="53" y="243"/>
                        <a:pt x="53" y="243"/>
                      </a:cubicBezTo>
                      <a:cubicBezTo>
                        <a:pt x="53" y="243"/>
                        <a:pt x="53" y="243"/>
                        <a:pt x="53" y="244"/>
                      </a:cubicBezTo>
                      <a:cubicBezTo>
                        <a:pt x="54" y="243"/>
                        <a:pt x="54" y="243"/>
                        <a:pt x="54" y="243"/>
                      </a:cubicBezTo>
                      <a:cubicBezTo>
                        <a:pt x="49" y="239"/>
                        <a:pt x="48" y="245"/>
                        <a:pt x="45" y="245"/>
                      </a:cubicBezTo>
                      <a:cubicBezTo>
                        <a:pt x="46" y="248"/>
                        <a:pt x="47" y="244"/>
                        <a:pt x="49" y="246"/>
                      </a:cubicBezTo>
                      <a:cubicBezTo>
                        <a:pt x="49" y="246"/>
                        <a:pt x="49" y="247"/>
                        <a:pt x="48" y="247"/>
                      </a:cubicBezTo>
                      <a:cubicBezTo>
                        <a:pt x="47" y="247"/>
                        <a:pt x="46" y="248"/>
                        <a:pt x="45" y="247"/>
                      </a:cubicBezTo>
                      <a:cubicBezTo>
                        <a:pt x="46" y="249"/>
                        <a:pt x="46" y="249"/>
                        <a:pt x="46" y="249"/>
                      </a:cubicBezTo>
                      <a:cubicBezTo>
                        <a:pt x="47" y="248"/>
                        <a:pt x="48" y="249"/>
                        <a:pt x="48" y="248"/>
                      </a:cubicBezTo>
                      <a:cubicBezTo>
                        <a:pt x="50" y="247"/>
                        <a:pt x="51" y="246"/>
                        <a:pt x="53" y="247"/>
                      </a:cubicBezTo>
                      <a:cubicBezTo>
                        <a:pt x="51" y="249"/>
                        <a:pt x="52" y="252"/>
                        <a:pt x="48" y="253"/>
                      </a:cubicBezTo>
                      <a:cubicBezTo>
                        <a:pt x="47" y="251"/>
                        <a:pt x="47" y="251"/>
                        <a:pt x="47" y="251"/>
                      </a:cubicBezTo>
                      <a:cubicBezTo>
                        <a:pt x="46" y="251"/>
                        <a:pt x="45" y="251"/>
                        <a:pt x="44" y="252"/>
                      </a:cubicBezTo>
                      <a:cubicBezTo>
                        <a:pt x="41" y="253"/>
                        <a:pt x="35" y="252"/>
                        <a:pt x="35" y="254"/>
                      </a:cubicBezTo>
                      <a:cubicBezTo>
                        <a:pt x="37" y="253"/>
                        <a:pt x="37" y="253"/>
                        <a:pt x="37" y="253"/>
                      </a:cubicBezTo>
                      <a:cubicBezTo>
                        <a:pt x="37" y="254"/>
                        <a:pt x="38" y="257"/>
                        <a:pt x="37" y="257"/>
                      </a:cubicBezTo>
                      <a:cubicBezTo>
                        <a:pt x="36" y="259"/>
                        <a:pt x="32" y="257"/>
                        <a:pt x="33" y="259"/>
                      </a:cubicBezTo>
                      <a:cubicBezTo>
                        <a:pt x="35" y="259"/>
                        <a:pt x="35" y="260"/>
                        <a:pt x="36" y="260"/>
                      </a:cubicBezTo>
                      <a:cubicBezTo>
                        <a:pt x="38" y="260"/>
                        <a:pt x="38" y="260"/>
                        <a:pt x="38" y="260"/>
                      </a:cubicBezTo>
                      <a:cubicBezTo>
                        <a:pt x="39" y="261"/>
                        <a:pt x="38" y="261"/>
                        <a:pt x="38" y="262"/>
                      </a:cubicBezTo>
                      <a:cubicBezTo>
                        <a:pt x="40" y="261"/>
                        <a:pt x="40" y="261"/>
                        <a:pt x="40" y="261"/>
                      </a:cubicBezTo>
                      <a:cubicBezTo>
                        <a:pt x="40" y="262"/>
                        <a:pt x="43" y="261"/>
                        <a:pt x="42" y="263"/>
                      </a:cubicBezTo>
                      <a:cubicBezTo>
                        <a:pt x="43" y="262"/>
                        <a:pt x="43" y="259"/>
                        <a:pt x="46" y="260"/>
                      </a:cubicBezTo>
                      <a:cubicBezTo>
                        <a:pt x="46" y="263"/>
                        <a:pt x="45" y="265"/>
                        <a:pt x="44" y="267"/>
                      </a:cubicBezTo>
                      <a:cubicBezTo>
                        <a:pt x="44" y="270"/>
                        <a:pt x="40" y="271"/>
                        <a:pt x="41" y="274"/>
                      </a:cubicBezTo>
                      <a:cubicBezTo>
                        <a:pt x="41" y="274"/>
                        <a:pt x="41" y="274"/>
                        <a:pt x="41" y="274"/>
                      </a:cubicBezTo>
                      <a:cubicBezTo>
                        <a:pt x="43" y="273"/>
                        <a:pt x="43" y="271"/>
                        <a:pt x="44" y="270"/>
                      </a:cubicBezTo>
                      <a:cubicBezTo>
                        <a:pt x="44" y="268"/>
                        <a:pt x="49" y="267"/>
                        <a:pt x="47" y="265"/>
                      </a:cubicBezTo>
                      <a:cubicBezTo>
                        <a:pt x="47" y="264"/>
                        <a:pt x="49" y="262"/>
                        <a:pt x="51" y="261"/>
                      </a:cubicBezTo>
                      <a:cubicBezTo>
                        <a:pt x="52" y="259"/>
                        <a:pt x="55" y="258"/>
                        <a:pt x="56" y="257"/>
                      </a:cubicBezTo>
                      <a:cubicBezTo>
                        <a:pt x="57" y="258"/>
                        <a:pt x="59" y="259"/>
                        <a:pt x="57" y="260"/>
                      </a:cubicBezTo>
                      <a:cubicBezTo>
                        <a:pt x="56" y="260"/>
                        <a:pt x="55" y="260"/>
                        <a:pt x="54" y="259"/>
                      </a:cubicBezTo>
                      <a:cubicBezTo>
                        <a:pt x="53" y="261"/>
                        <a:pt x="56" y="260"/>
                        <a:pt x="55" y="262"/>
                      </a:cubicBezTo>
                      <a:cubicBezTo>
                        <a:pt x="56" y="262"/>
                        <a:pt x="57" y="260"/>
                        <a:pt x="57" y="262"/>
                      </a:cubicBezTo>
                      <a:cubicBezTo>
                        <a:pt x="60" y="262"/>
                        <a:pt x="63" y="260"/>
                        <a:pt x="65" y="260"/>
                      </a:cubicBezTo>
                      <a:cubicBezTo>
                        <a:pt x="60" y="259"/>
                        <a:pt x="60" y="259"/>
                        <a:pt x="60" y="259"/>
                      </a:cubicBezTo>
                      <a:cubicBezTo>
                        <a:pt x="61" y="258"/>
                        <a:pt x="59" y="257"/>
                        <a:pt x="60" y="256"/>
                      </a:cubicBezTo>
                      <a:cubicBezTo>
                        <a:pt x="62" y="255"/>
                        <a:pt x="63" y="253"/>
                        <a:pt x="66" y="253"/>
                      </a:cubicBezTo>
                      <a:cubicBezTo>
                        <a:pt x="64" y="256"/>
                        <a:pt x="64" y="256"/>
                        <a:pt x="64" y="256"/>
                      </a:cubicBezTo>
                      <a:cubicBezTo>
                        <a:pt x="66" y="255"/>
                        <a:pt x="67" y="254"/>
                        <a:pt x="68" y="253"/>
                      </a:cubicBezTo>
                      <a:cubicBezTo>
                        <a:pt x="68" y="250"/>
                        <a:pt x="74" y="249"/>
                        <a:pt x="73" y="246"/>
                      </a:cubicBezTo>
                      <a:cubicBezTo>
                        <a:pt x="78" y="243"/>
                        <a:pt x="74" y="239"/>
                        <a:pt x="81" y="237"/>
                      </a:cubicBezTo>
                      <a:cubicBezTo>
                        <a:pt x="80" y="236"/>
                        <a:pt x="83" y="234"/>
                        <a:pt x="85" y="232"/>
                      </a:cubicBezTo>
                      <a:cubicBezTo>
                        <a:pt x="85" y="232"/>
                        <a:pt x="84" y="232"/>
                        <a:pt x="83" y="232"/>
                      </a:cubicBezTo>
                      <a:cubicBezTo>
                        <a:pt x="87" y="230"/>
                        <a:pt x="87" y="228"/>
                        <a:pt x="89" y="226"/>
                      </a:cubicBezTo>
                      <a:cubicBezTo>
                        <a:pt x="89" y="226"/>
                        <a:pt x="87" y="226"/>
                        <a:pt x="88" y="225"/>
                      </a:cubicBezTo>
                      <a:cubicBezTo>
                        <a:pt x="89" y="224"/>
                        <a:pt x="91" y="224"/>
                        <a:pt x="92" y="225"/>
                      </a:cubicBezTo>
                      <a:cubicBezTo>
                        <a:pt x="90" y="226"/>
                        <a:pt x="89" y="230"/>
                        <a:pt x="86" y="232"/>
                      </a:cubicBezTo>
                      <a:cubicBezTo>
                        <a:pt x="89" y="230"/>
                        <a:pt x="89" y="230"/>
                        <a:pt x="89" y="230"/>
                      </a:cubicBezTo>
                      <a:cubicBezTo>
                        <a:pt x="90" y="228"/>
                        <a:pt x="96" y="229"/>
                        <a:pt x="94" y="226"/>
                      </a:cubicBezTo>
                      <a:cubicBezTo>
                        <a:pt x="97" y="225"/>
                        <a:pt x="99" y="224"/>
                        <a:pt x="102" y="224"/>
                      </a:cubicBezTo>
                      <a:cubicBezTo>
                        <a:pt x="99" y="223"/>
                        <a:pt x="99" y="223"/>
                        <a:pt x="99" y="223"/>
                      </a:cubicBezTo>
                      <a:cubicBezTo>
                        <a:pt x="98" y="221"/>
                        <a:pt x="103" y="222"/>
                        <a:pt x="104" y="220"/>
                      </a:cubicBezTo>
                      <a:cubicBezTo>
                        <a:pt x="106" y="221"/>
                        <a:pt x="108" y="221"/>
                        <a:pt x="107" y="223"/>
                      </a:cubicBezTo>
                      <a:cubicBezTo>
                        <a:pt x="109" y="223"/>
                        <a:pt x="109" y="223"/>
                        <a:pt x="109" y="223"/>
                      </a:cubicBezTo>
                      <a:cubicBezTo>
                        <a:pt x="109" y="222"/>
                        <a:pt x="109" y="221"/>
                        <a:pt x="110" y="221"/>
                      </a:cubicBezTo>
                      <a:cubicBezTo>
                        <a:pt x="110" y="221"/>
                        <a:pt x="110" y="221"/>
                        <a:pt x="110" y="221"/>
                      </a:cubicBezTo>
                      <a:cubicBezTo>
                        <a:pt x="110" y="220"/>
                        <a:pt x="112" y="219"/>
                        <a:pt x="113" y="219"/>
                      </a:cubicBezTo>
                      <a:cubicBezTo>
                        <a:pt x="112" y="220"/>
                        <a:pt x="109" y="218"/>
                        <a:pt x="108" y="219"/>
                      </a:cubicBezTo>
                      <a:cubicBezTo>
                        <a:pt x="109" y="220"/>
                        <a:pt x="109" y="220"/>
                        <a:pt x="109" y="220"/>
                      </a:cubicBezTo>
                      <a:cubicBezTo>
                        <a:pt x="106" y="220"/>
                        <a:pt x="106" y="220"/>
                        <a:pt x="106" y="220"/>
                      </a:cubicBezTo>
                      <a:cubicBezTo>
                        <a:pt x="105" y="219"/>
                        <a:pt x="106" y="219"/>
                        <a:pt x="107" y="219"/>
                      </a:cubicBezTo>
                      <a:cubicBezTo>
                        <a:pt x="106" y="218"/>
                        <a:pt x="106" y="218"/>
                        <a:pt x="106" y="218"/>
                      </a:cubicBezTo>
                      <a:cubicBezTo>
                        <a:pt x="103" y="219"/>
                        <a:pt x="106" y="216"/>
                        <a:pt x="104" y="216"/>
                      </a:cubicBezTo>
                      <a:cubicBezTo>
                        <a:pt x="105" y="214"/>
                        <a:pt x="108" y="215"/>
                        <a:pt x="109" y="215"/>
                      </a:cubicBezTo>
                      <a:cubicBezTo>
                        <a:pt x="109" y="214"/>
                        <a:pt x="109" y="214"/>
                        <a:pt x="109" y="214"/>
                      </a:cubicBezTo>
                      <a:cubicBezTo>
                        <a:pt x="114" y="215"/>
                        <a:pt x="114" y="215"/>
                        <a:pt x="114" y="215"/>
                      </a:cubicBezTo>
                      <a:cubicBezTo>
                        <a:pt x="117" y="211"/>
                        <a:pt x="109" y="214"/>
                        <a:pt x="107" y="211"/>
                      </a:cubicBezTo>
                      <a:cubicBezTo>
                        <a:pt x="108" y="211"/>
                        <a:pt x="108" y="211"/>
                        <a:pt x="108" y="211"/>
                      </a:cubicBezTo>
                      <a:cubicBezTo>
                        <a:pt x="110" y="211"/>
                        <a:pt x="110" y="212"/>
                        <a:pt x="111" y="212"/>
                      </a:cubicBezTo>
                      <a:cubicBezTo>
                        <a:pt x="109" y="210"/>
                        <a:pt x="109" y="210"/>
                        <a:pt x="109" y="210"/>
                      </a:cubicBezTo>
                      <a:cubicBezTo>
                        <a:pt x="110" y="208"/>
                        <a:pt x="115" y="210"/>
                        <a:pt x="114" y="207"/>
                      </a:cubicBezTo>
                      <a:cubicBezTo>
                        <a:pt x="117" y="208"/>
                        <a:pt x="116" y="209"/>
                        <a:pt x="117" y="210"/>
                      </a:cubicBezTo>
                      <a:cubicBezTo>
                        <a:pt x="118" y="209"/>
                        <a:pt x="121" y="211"/>
                        <a:pt x="122" y="209"/>
                      </a:cubicBezTo>
                      <a:cubicBezTo>
                        <a:pt x="117" y="211"/>
                        <a:pt x="117" y="206"/>
                        <a:pt x="113" y="206"/>
                      </a:cubicBezTo>
                      <a:cubicBezTo>
                        <a:pt x="114" y="202"/>
                        <a:pt x="116" y="206"/>
                        <a:pt x="118" y="206"/>
                      </a:cubicBezTo>
                      <a:cubicBezTo>
                        <a:pt x="119" y="205"/>
                        <a:pt x="121" y="206"/>
                        <a:pt x="121" y="204"/>
                      </a:cubicBezTo>
                      <a:cubicBezTo>
                        <a:pt x="119" y="205"/>
                        <a:pt x="115" y="204"/>
                        <a:pt x="113" y="202"/>
                      </a:cubicBezTo>
                      <a:cubicBezTo>
                        <a:pt x="113" y="200"/>
                        <a:pt x="116" y="201"/>
                        <a:pt x="116" y="200"/>
                      </a:cubicBezTo>
                      <a:cubicBezTo>
                        <a:pt x="117" y="199"/>
                        <a:pt x="115" y="200"/>
                        <a:pt x="116" y="199"/>
                      </a:cubicBezTo>
                      <a:cubicBezTo>
                        <a:pt x="115" y="198"/>
                        <a:pt x="115" y="198"/>
                        <a:pt x="115" y="198"/>
                      </a:cubicBezTo>
                      <a:cubicBezTo>
                        <a:pt x="114" y="199"/>
                        <a:pt x="109" y="199"/>
                        <a:pt x="112" y="201"/>
                      </a:cubicBezTo>
                      <a:cubicBezTo>
                        <a:pt x="109" y="202"/>
                        <a:pt x="107" y="204"/>
                        <a:pt x="104" y="204"/>
                      </a:cubicBezTo>
                      <a:cubicBezTo>
                        <a:pt x="104" y="203"/>
                        <a:pt x="104" y="203"/>
                        <a:pt x="104" y="203"/>
                      </a:cubicBezTo>
                      <a:cubicBezTo>
                        <a:pt x="105" y="203"/>
                        <a:pt x="105" y="203"/>
                        <a:pt x="105" y="203"/>
                      </a:cubicBezTo>
                      <a:cubicBezTo>
                        <a:pt x="106" y="202"/>
                        <a:pt x="107" y="201"/>
                        <a:pt x="106" y="200"/>
                      </a:cubicBezTo>
                      <a:cubicBezTo>
                        <a:pt x="101" y="202"/>
                        <a:pt x="101" y="202"/>
                        <a:pt x="101" y="202"/>
                      </a:cubicBezTo>
                      <a:cubicBezTo>
                        <a:pt x="102" y="203"/>
                        <a:pt x="102" y="203"/>
                        <a:pt x="102" y="203"/>
                      </a:cubicBezTo>
                      <a:cubicBezTo>
                        <a:pt x="100" y="203"/>
                        <a:pt x="100" y="205"/>
                        <a:pt x="98" y="205"/>
                      </a:cubicBezTo>
                      <a:cubicBezTo>
                        <a:pt x="96" y="204"/>
                        <a:pt x="96" y="202"/>
                        <a:pt x="93" y="203"/>
                      </a:cubicBezTo>
                      <a:cubicBezTo>
                        <a:pt x="93" y="202"/>
                        <a:pt x="91" y="202"/>
                        <a:pt x="91" y="202"/>
                      </a:cubicBezTo>
                      <a:cubicBezTo>
                        <a:pt x="93" y="202"/>
                        <a:pt x="93" y="201"/>
                        <a:pt x="93" y="201"/>
                      </a:cubicBezTo>
                      <a:cubicBezTo>
                        <a:pt x="100" y="203"/>
                        <a:pt x="99" y="197"/>
                        <a:pt x="105" y="198"/>
                      </a:cubicBezTo>
                      <a:cubicBezTo>
                        <a:pt x="105" y="196"/>
                        <a:pt x="107" y="194"/>
                        <a:pt x="109" y="193"/>
                      </a:cubicBezTo>
                      <a:cubicBezTo>
                        <a:pt x="109" y="193"/>
                        <a:pt x="109" y="193"/>
                        <a:pt x="109" y="193"/>
                      </a:cubicBezTo>
                      <a:cubicBezTo>
                        <a:pt x="111" y="192"/>
                        <a:pt x="110" y="190"/>
                        <a:pt x="112" y="189"/>
                      </a:cubicBezTo>
                      <a:cubicBezTo>
                        <a:pt x="116" y="184"/>
                        <a:pt x="121" y="190"/>
                        <a:pt x="126" y="188"/>
                      </a:cubicBezTo>
                      <a:cubicBezTo>
                        <a:pt x="124" y="187"/>
                        <a:pt x="123" y="188"/>
                        <a:pt x="122" y="188"/>
                      </a:cubicBezTo>
                      <a:cubicBezTo>
                        <a:pt x="122" y="187"/>
                        <a:pt x="122" y="187"/>
                        <a:pt x="122" y="187"/>
                      </a:cubicBezTo>
                      <a:cubicBezTo>
                        <a:pt x="125" y="186"/>
                        <a:pt x="129" y="183"/>
                        <a:pt x="132" y="184"/>
                      </a:cubicBezTo>
                      <a:cubicBezTo>
                        <a:pt x="135" y="185"/>
                        <a:pt x="132" y="183"/>
                        <a:pt x="134" y="182"/>
                      </a:cubicBezTo>
                      <a:cubicBezTo>
                        <a:pt x="133" y="182"/>
                        <a:pt x="132" y="182"/>
                        <a:pt x="132" y="181"/>
                      </a:cubicBezTo>
                      <a:cubicBezTo>
                        <a:pt x="136" y="182"/>
                        <a:pt x="141" y="183"/>
                        <a:pt x="145" y="182"/>
                      </a:cubicBezTo>
                      <a:cubicBezTo>
                        <a:pt x="146" y="185"/>
                        <a:pt x="142" y="188"/>
                        <a:pt x="141" y="190"/>
                      </a:cubicBezTo>
                      <a:cubicBezTo>
                        <a:pt x="139" y="190"/>
                        <a:pt x="138" y="192"/>
                        <a:pt x="138" y="193"/>
                      </a:cubicBezTo>
                      <a:cubicBezTo>
                        <a:pt x="140" y="192"/>
                        <a:pt x="143" y="194"/>
                        <a:pt x="146" y="193"/>
                      </a:cubicBezTo>
                      <a:cubicBezTo>
                        <a:pt x="145" y="195"/>
                        <a:pt x="147" y="197"/>
                        <a:pt x="147" y="199"/>
                      </a:cubicBezTo>
                      <a:cubicBezTo>
                        <a:pt x="149" y="199"/>
                        <a:pt x="151" y="197"/>
                        <a:pt x="152" y="196"/>
                      </a:cubicBezTo>
                      <a:cubicBezTo>
                        <a:pt x="153" y="197"/>
                        <a:pt x="154" y="197"/>
                        <a:pt x="156" y="197"/>
                      </a:cubicBezTo>
                      <a:cubicBezTo>
                        <a:pt x="157" y="199"/>
                        <a:pt x="157" y="199"/>
                        <a:pt x="157" y="199"/>
                      </a:cubicBezTo>
                      <a:cubicBezTo>
                        <a:pt x="157" y="197"/>
                        <a:pt x="162" y="197"/>
                        <a:pt x="162" y="194"/>
                      </a:cubicBezTo>
                      <a:cubicBezTo>
                        <a:pt x="160" y="194"/>
                        <a:pt x="160" y="194"/>
                        <a:pt x="160" y="194"/>
                      </a:cubicBezTo>
                      <a:cubicBezTo>
                        <a:pt x="160" y="194"/>
                        <a:pt x="160" y="193"/>
                        <a:pt x="160" y="193"/>
                      </a:cubicBezTo>
                      <a:cubicBezTo>
                        <a:pt x="157" y="193"/>
                        <a:pt x="157" y="193"/>
                        <a:pt x="157" y="193"/>
                      </a:cubicBezTo>
                      <a:cubicBezTo>
                        <a:pt x="158" y="189"/>
                        <a:pt x="161" y="194"/>
                        <a:pt x="163" y="191"/>
                      </a:cubicBezTo>
                      <a:cubicBezTo>
                        <a:pt x="163" y="191"/>
                        <a:pt x="165" y="190"/>
                        <a:pt x="164" y="189"/>
                      </a:cubicBezTo>
                      <a:cubicBezTo>
                        <a:pt x="161" y="190"/>
                        <a:pt x="161" y="190"/>
                        <a:pt x="161" y="190"/>
                      </a:cubicBezTo>
                      <a:cubicBezTo>
                        <a:pt x="161" y="188"/>
                        <a:pt x="159" y="189"/>
                        <a:pt x="158" y="187"/>
                      </a:cubicBezTo>
                      <a:cubicBezTo>
                        <a:pt x="159" y="186"/>
                        <a:pt x="160" y="187"/>
                        <a:pt x="161" y="186"/>
                      </a:cubicBezTo>
                      <a:cubicBezTo>
                        <a:pt x="162" y="186"/>
                        <a:pt x="161" y="184"/>
                        <a:pt x="163" y="184"/>
                      </a:cubicBezTo>
                      <a:cubicBezTo>
                        <a:pt x="163" y="186"/>
                        <a:pt x="164" y="187"/>
                        <a:pt x="166" y="188"/>
                      </a:cubicBezTo>
                      <a:cubicBezTo>
                        <a:pt x="166" y="186"/>
                        <a:pt x="171" y="184"/>
                        <a:pt x="166" y="182"/>
                      </a:cubicBezTo>
                      <a:cubicBezTo>
                        <a:pt x="166" y="181"/>
                        <a:pt x="167" y="179"/>
                        <a:pt x="169" y="178"/>
                      </a:cubicBezTo>
                      <a:cubicBezTo>
                        <a:pt x="171" y="178"/>
                        <a:pt x="172" y="179"/>
                        <a:pt x="175" y="179"/>
                      </a:cubicBezTo>
                      <a:cubicBezTo>
                        <a:pt x="173" y="176"/>
                        <a:pt x="177" y="176"/>
                        <a:pt x="180" y="176"/>
                      </a:cubicBezTo>
                      <a:cubicBezTo>
                        <a:pt x="181" y="173"/>
                        <a:pt x="176" y="174"/>
                        <a:pt x="176" y="172"/>
                      </a:cubicBezTo>
                      <a:cubicBezTo>
                        <a:pt x="176" y="171"/>
                        <a:pt x="178" y="171"/>
                        <a:pt x="179" y="172"/>
                      </a:cubicBezTo>
                      <a:cubicBezTo>
                        <a:pt x="179" y="173"/>
                        <a:pt x="179" y="173"/>
                        <a:pt x="179" y="173"/>
                      </a:cubicBezTo>
                      <a:cubicBezTo>
                        <a:pt x="182" y="172"/>
                        <a:pt x="182" y="172"/>
                        <a:pt x="182" y="172"/>
                      </a:cubicBezTo>
                      <a:cubicBezTo>
                        <a:pt x="181" y="171"/>
                        <a:pt x="180" y="172"/>
                        <a:pt x="179" y="171"/>
                      </a:cubicBezTo>
                      <a:cubicBezTo>
                        <a:pt x="178" y="171"/>
                        <a:pt x="177" y="170"/>
                        <a:pt x="178" y="170"/>
                      </a:cubicBezTo>
                      <a:cubicBezTo>
                        <a:pt x="180" y="171"/>
                        <a:pt x="182" y="170"/>
                        <a:pt x="184" y="170"/>
                      </a:cubicBezTo>
                      <a:cubicBezTo>
                        <a:pt x="186" y="169"/>
                        <a:pt x="186" y="169"/>
                        <a:pt x="186" y="169"/>
                      </a:cubicBezTo>
                      <a:cubicBezTo>
                        <a:pt x="186" y="169"/>
                        <a:pt x="186" y="169"/>
                        <a:pt x="186" y="169"/>
                      </a:cubicBezTo>
                      <a:cubicBezTo>
                        <a:pt x="187" y="168"/>
                        <a:pt x="186" y="165"/>
                        <a:pt x="189" y="166"/>
                      </a:cubicBezTo>
                      <a:cubicBezTo>
                        <a:pt x="192" y="165"/>
                        <a:pt x="196" y="165"/>
                        <a:pt x="195" y="162"/>
                      </a:cubicBezTo>
                      <a:cubicBezTo>
                        <a:pt x="194" y="161"/>
                        <a:pt x="193" y="160"/>
                        <a:pt x="193" y="159"/>
                      </a:cubicBezTo>
                      <a:cubicBezTo>
                        <a:pt x="194" y="159"/>
                        <a:pt x="196" y="159"/>
                        <a:pt x="196" y="158"/>
                      </a:cubicBezTo>
                      <a:cubicBezTo>
                        <a:pt x="200" y="160"/>
                        <a:pt x="203" y="156"/>
                        <a:pt x="207" y="156"/>
                      </a:cubicBezTo>
                      <a:cubicBezTo>
                        <a:pt x="206" y="156"/>
                        <a:pt x="207" y="155"/>
                        <a:pt x="205" y="155"/>
                      </a:cubicBezTo>
                      <a:cubicBezTo>
                        <a:pt x="205" y="153"/>
                        <a:pt x="205" y="153"/>
                        <a:pt x="205" y="153"/>
                      </a:cubicBezTo>
                      <a:cubicBezTo>
                        <a:pt x="211" y="155"/>
                        <a:pt x="206" y="149"/>
                        <a:pt x="210" y="149"/>
                      </a:cubicBezTo>
                      <a:cubicBezTo>
                        <a:pt x="205" y="146"/>
                        <a:pt x="205" y="146"/>
                        <a:pt x="205" y="146"/>
                      </a:cubicBezTo>
                      <a:cubicBezTo>
                        <a:pt x="207" y="144"/>
                        <a:pt x="207" y="144"/>
                        <a:pt x="207" y="144"/>
                      </a:cubicBezTo>
                      <a:cubicBezTo>
                        <a:pt x="209" y="144"/>
                        <a:pt x="210" y="143"/>
                        <a:pt x="211" y="144"/>
                      </a:cubicBezTo>
                      <a:cubicBezTo>
                        <a:pt x="212" y="143"/>
                        <a:pt x="212" y="143"/>
                        <a:pt x="212" y="143"/>
                      </a:cubicBezTo>
                      <a:cubicBezTo>
                        <a:pt x="218" y="146"/>
                        <a:pt x="219" y="140"/>
                        <a:pt x="223" y="139"/>
                      </a:cubicBezTo>
                      <a:cubicBezTo>
                        <a:pt x="222" y="137"/>
                        <a:pt x="219" y="138"/>
                        <a:pt x="217" y="138"/>
                      </a:cubicBezTo>
                      <a:cubicBezTo>
                        <a:pt x="217" y="137"/>
                        <a:pt x="217" y="137"/>
                        <a:pt x="217" y="137"/>
                      </a:cubicBezTo>
                      <a:cubicBezTo>
                        <a:pt x="217" y="137"/>
                        <a:pt x="218" y="136"/>
                        <a:pt x="219" y="136"/>
                      </a:cubicBezTo>
                      <a:cubicBezTo>
                        <a:pt x="220" y="137"/>
                        <a:pt x="220" y="137"/>
                        <a:pt x="220" y="137"/>
                      </a:cubicBezTo>
                      <a:cubicBezTo>
                        <a:pt x="221" y="137"/>
                        <a:pt x="224" y="138"/>
                        <a:pt x="227" y="138"/>
                      </a:cubicBezTo>
                      <a:cubicBezTo>
                        <a:pt x="227" y="136"/>
                        <a:pt x="230" y="135"/>
                        <a:pt x="227" y="134"/>
                      </a:cubicBezTo>
                      <a:cubicBezTo>
                        <a:pt x="226" y="134"/>
                        <a:pt x="227" y="134"/>
                        <a:pt x="228" y="134"/>
                      </a:cubicBezTo>
                      <a:cubicBezTo>
                        <a:pt x="232" y="136"/>
                        <a:pt x="236" y="132"/>
                        <a:pt x="239" y="130"/>
                      </a:cubicBezTo>
                      <a:cubicBezTo>
                        <a:pt x="238" y="129"/>
                        <a:pt x="236" y="128"/>
                        <a:pt x="234" y="128"/>
                      </a:cubicBezTo>
                      <a:cubicBezTo>
                        <a:pt x="234" y="127"/>
                        <a:pt x="237" y="126"/>
                        <a:pt x="238" y="125"/>
                      </a:cubicBezTo>
                      <a:cubicBezTo>
                        <a:pt x="238" y="125"/>
                        <a:pt x="238" y="125"/>
                        <a:pt x="238" y="125"/>
                      </a:cubicBezTo>
                      <a:cubicBezTo>
                        <a:pt x="239" y="126"/>
                        <a:pt x="238" y="127"/>
                        <a:pt x="237" y="127"/>
                      </a:cubicBezTo>
                      <a:cubicBezTo>
                        <a:pt x="239" y="129"/>
                        <a:pt x="241" y="128"/>
                        <a:pt x="243" y="127"/>
                      </a:cubicBezTo>
                      <a:cubicBezTo>
                        <a:pt x="245" y="127"/>
                        <a:pt x="246" y="128"/>
                        <a:pt x="247" y="129"/>
                      </a:cubicBezTo>
                      <a:cubicBezTo>
                        <a:pt x="247" y="129"/>
                        <a:pt x="248" y="130"/>
                        <a:pt x="249" y="129"/>
                      </a:cubicBezTo>
                      <a:cubicBezTo>
                        <a:pt x="245" y="128"/>
                        <a:pt x="249" y="127"/>
                        <a:pt x="246" y="126"/>
                      </a:cubicBezTo>
                      <a:cubicBezTo>
                        <a:pt x="242" y="125"/>
                        <a:pt x="236" y="125"/>
                        <a:pt x="234" y="122"/>
                      </a:cubicBezTo>
                      <a:cubicBezTo>
                        <a:pt x="233" y="123"/>
                        <a:pt x="233" y="123"/>
                        <a:pt x="233" y="123"/>
                      </a:cubicBezTo>
                      <a:cubicBezTo>
                        <a:pt x="229" y="125"/>
                        <a:pt x="228" y="120"/>
                        <a:pt x="224" y="122"/>
                      </a:cubicBezTo>
                      <a:cubicBezTo>
                        <a:pt x="224" y="121"/>
                        <a:pt x="224" y="121"/>
                        <a:pt x="224" y="121"/>
                      </a:cubicBezTo>
                      <a:cubicBezTo>
                        <a:pt x="224" y="121"/>
                        <a:pt x="225" y="121"/>
                        <a:pt x="225" y="121"/>
                      </a:cubicBezTo>
                      <a:cubicBezTo>
                        <a:pt x="227" y="119"/>
                        <a:pt x="230" y="121"/>
                        <a:pt x="231" y="119"/>
                      </a:cubicBezTo>
                      <a:cubicBezTo>
                        <a:pt x="232" y="118"/>
                        <a:pt x="234" y="119"/>
                        <a:pt x="236" y="120"/>
                      </a:cubicBezTo>
                      <a:cubicBezTo>
                        <a:pt x="234" y="123"/>
                        <a:pt x="241" y="120"/>
                        <a:pt x="241" y="124"/>
                      </a:cubicBezTo>
                      <a:cubicBezTo>
                        <a:pt x="243" y="122"/>
                        <a:pt x="245" y="124"/>
                        <a:pt x="247" y="123"/>
                      </a:cubicBezTo>
                      <a:cubicBezTo>
                        <a:pt x="247" y="124"/>
                        <a:pt x="249" y="125"/>
                        <a:pt x="250" y="125"/>
                      </a:cubicBezTo>
                      <a:cubicBezTo>
                        <a:pt x="251" y="123"/>
                        <a:pt x="254" y="125"/>
                        <a:pt x="256" y="124"/>
                      </a:cubicBezTo>
                      <a:cubicBezTo>
                        <a:pt x="257" y="126"/>
                        <a:pt x="257" y="126"/>
                        <a:pt x="257" y="126"/>
                      </a:cubicBezTo>
                      <a:cubicBezTo>
                        <a:pt x="258" y="128"/>
                        <a:pt x="260" y="126"/>
                        <a:pt x="262" y="127"/>
                      </a:cubicBezTo>
                      <a:cubicBezTo>
                        <a:pt x="259" y="129"/>
                        <a:pt x="258" y="129"/>
                        <a:pt x="254" y="129"/>
                      </a:cubicBezTo>
                      <a:cubicBezTo>
                        <a:pt x="254" y="131"/>
                        <a:pt x="254" y="131"/>
                        <a:pt x="254" y="131"/>
                      </a:cubicBezTo>
                      <a:cubicBezTo>
                        <a:pt x="256" y="132"/>
                        <a:pt x="258" y="131"/>
                        <a:pt x="260" y="131"/>
                      </a:cubicBezTo>
                      <a:cubicBezTo>
                        <a:pt x="261" y="131"/>
                        <a:pt x="259" y="127"/>
                        <a:pt x="262" y="129"/>
                      </a:cubicBezTo>
                      <a:cubicBezTo>
                        <a:pt x="265" y="128"/>
                        <a:pt x="267" y="127"/>
                        <a:pt x="270" y="127"/>
                      </a:cubicBezTo>
                      <a:cubicBezTo>
                        <a:pt x="269" y="125"/>
                        <a:pt x="272" y="128"/>
                        <a:pt x="272" y="126"/>
                      </a:cubicBezTo>
                      <a:cubicBezTo>
                        <a:pt x="270" y="126"/>
                        <a:pt x="271" y="123"/>
                        <a:pt x="268" y="123"/>
                      </a:cubicBezTo>
                      <a:cubicBezTo>
                        <a:pt x="265" y="126"/>
                        <a:pt x="263" y="123"/>
                        <a:pt x="259" y="122"/>
                      </a:cubicBezTo>
                      <a:cubicBezTo>
                        <a:pt x="258" y="122"/>
                        <a:pt x="260" y="121"/>
                        <a:pt x="259" y="121"/>
                      </a:cubicBezTo>
                      <a:cubicBezTo>
                        <a:pt x="256" y="121"/>
                        <a:pt x="255" y="119"/>
                        <a:pt x="253" y="119"/>
                      </a:cubicBezTo>
                      <a:cubicBezTo>
                        <a:pt x="252" y="118"/>
                        <a:pt x="251" y="118"/>
                        <a:pt x="252" y="117"/>
                      </a:cubicBezTo>
                      <a:cubicBezTo>
                        <a:pt x="253" y="116"/>
                        <a:pt x="257" y="117"/>
                        <a:pt x="259" y="118"/>
                      </a:cubicBezTo>
                      <a:cubicBezTo>
                        <a:pt x="260" y="118"/>
                        <a:pt x="258" y="118"/>
                        <a:pt x="258" y="118"/>
                      </a:cubicBezTo>
                      <a:cubicBezTo>
                        <a:pt x="258" y="119"/>
                        <a:pt x="259" y="119"/>
                        <a:pt x="260" y="119"/>
                      </a:cubicBezTo>
                      <a:cubicBezTo>
                        <a:pt x="258" y="116"/>
                        <a:pt x="263" y="118"/>
                        <a:pt x="264" y="117"/>
                      </a:cubicBezTo>
                      <a:cubicBezTo>
                        <a:pt x="264" y="121"/>
                        <a:pt x="269" y="117"/>
                        <a:pt x="271" y="119"/>
                      </a:cubicBezTo>
                      <a:cubicBezTo>
                        <a:pt x="269" y="124"/>
                        <a:pt x="277" y="122"/>
                        <a:pt x="280" y="123"/>
                      </a:cubicBezTo>
                      <a:cubicBezTo>
                        <a:pt x="281" y="121"/>
                        <a:pt x="284" y="123"/>
                        <a:pt x="283" y="121"/>
                      </a:cubicBezTo>
                      <a:cubicBezTo>
                        <a:pt x="285" y="120"/>
                        <a:pt x="288" y="122"/>
                        <a:pt x="289" y="123"/>
                      </a:cubicBezTo>
                      <a:cubicBezTo>
                        <a:pt x="287" y="123"/>
                        <a:pt x="286" y="123"/>
                        <a:pt x="284" y="124"/>
                      </a:cubicBezTo>
                      <a:cubicBezTo>
                        <a:pt x="285" y="125"/>
                        <a:pt x="285" y="125"/>
                        <a:pt x="285" y="125"/>
                      </a:cubicBezTo>
                      <a:cubicBezTo>
                        <a:pt x="281" y="125"/>
                        <a:pt x="280" y="126"/>
                        <a:pt x="277" y="127"/>
                      </a:cubicBezTo>
                      <a:cubicBezTo>
                        <a:pt x="276" y="126"/>
                        <a:pt x="274" y="127"/>
                        <a:pt x="272" y="127"/>
                      </a:cubicBezTo>
                      <a:cubicBezTo>
                        <a:pt x="273" y="129"/>
                        <a:pt x="268" y="129"/>
                        <a:pt x="270" y="131"/>
                      </a:cubicBezTo>
                      <a:cubicBezTo>
                        <a:pt x="267" y="131"/>
                        <a:pt x="267" y="131"/>
                        <a:pt x="267" y="131"/>
                      </a:cubicBezTo>
                      <a:cubicBezTo>
                        <a:pt x="267" y="132"/>
                        <a:pt x="264" y="131"/>
                        <a:pt x="265" y="133"/>
                      </a:cubicBezTo>
                      <a:cubicBezTo>
                        <a:pt x="263" y="133"/>
                        <a:pt x="263" y="133"/>
                        <a:pt x="263" y="133"/>
                      </a:cubicBezTo>
                      <a:cubicBezTo>
                        <a:pt x="262" y="134"/>
                        <a:pt x="260" y="136"/>
                        <a:pt x="257" y="135"/>
                      </a:cubicBezTo>
                      <a:cubicBezTo>
                        <a:pt x="254" y="137"/>
                        <a:pt x="253" y="138"/>
                        <a:pt x="252" y="140"/>
                      </a:cubicBezTo>
                      <a:cubicBezTo>
                        <a:pt x="248" y="139"/>
                        <a:pt x="253" y="142"/>
                        <a:pt x="249" y="142"/>
                      </a:cubicBezTo>
                      <a:cubicBezTo>
                        <a:pt x="249" y="142"/>
                        <a:pt x="247" y="142"/>
                        <a:pt x="247" y="143"/>
                      </a:cubicBezTo>
                      <a:cubicBezTo>
                        <a:pt x="243" y="146"/>
                        <a:pt x="237" y="149"/>
                        <a:pt x="233" y="152"/>
                      </a:cubicBezTo>
                      <a:cubicBezTo>
                        <a:pt x="228" y="150"/>
                        <a:pt x="232" y="157"/>
                        <a:pt x="226" y="154"/>
                      </a:cubicBezTo>
                      <a:cubicBezTo>
                        <a:pt x="224" y="155"/>
                        <a:pt x="223" y="158"/>
                        <a:pt x="220" y="157"/>
                      </a:cubicBezTo>
                      <a:cubicBezTo>
                        <a:pt x="218" y="158"/>
                        <a:pt x="217" y="156"/>
                        <a:pt x="215" y="157"/>
                      </a:cubicBezTo>
                      <a:cubicBezTo>
                        <a:pt x="216" y="159"/>
                        <a:pt x="222" y="158"/>
                        <a:pt x="220" y="161"/>
                      </a:cubicBezTo>
                      <a:cubicBezTo>
                        <a:pt x="217" y="162"/>
                        <a:pt x="213" y="164"/>
                        <a:pt x="213" y="167"/>
                      </a:cubicBezTo>
                      <a:cubicBezTo>
                        <a:pt x="210" y="166"/>
                        <a:pt x="211" y="169"/>
                        <a:pt x="211" y="170"/>
                      </a:cubicBezTo>
                      <a:cubicBezTo>
                        <a:pt x="207" y="172"/>
                        <a:pt x="207" y="175"/>
                        <a:pt x="204" y="176"/>
                      </a:cubicBezTo>
                      <a:cubicBezTo>
                        <a:pt x="205" y="178"/>
                        <a:pt x="199" y="177"/>
                        <a:pt x="199" y="180"/>
                      </a:cubicBezTo>
                      <a:cubicBezTo>
                        <a:pt x="200" y="183"/>
                        <a:pt x="195" y="183"/>
                        <a:pt x="194" y="185"/>
                      </a:cubicBezTo>
                      <a:cubicBezTo>
                        <a:pt x="193" y="187"/>
                        <a:pt x="190" y="190"/>
                        <a:pt x="190" y="192"/>
                      </a:cubicBezTo>
                      <a:cubicBezTo>
                        <a:pt x="183" y="191"/>
                        <a:pt x="191" y="195"/>
                        <a:pt x="186" y="196"/>
                      </a:cubicBezTo>
                      <a:cubicBezTo>
                        <a:pt x="185" y="194"/>
                        <a:pt x="185" y="194"/>
                        <a:pt x="185" y="194"/>
                      </a:cubicBezTo>
                      <a:cubicBezTo>
                        <a:pt x="182" y="193"/>
                        <a:pt x="181" y="195"/>
                        <a:pt x="179" y="196"/>
                      </a:cubicBezTo>
                      <a:cubicBezTo>
                        <a:pt x="180" y="197"/>
                        <a:pt x="186" y="196"/>
                        <a:pt x="183" y="199"/>
                      </a:cubicBezTo>
                      <a:cubicBezTo>
                        <a:pt x="178" y="196"/>
                        <a:pt x="179" y="202"/>
                        <a:pt x="174" y="201"/>
                      </a:cubicBezTo>
                      <a:cubicBezTo>
                        <a:pt x="174" y="197"/>
                        <a:pt x="174" y="197"/>
                        <a:pt x="174" y="197"/>
                      </a:cubicBezTo>
                      <a:cubicBezTo>
                        <a:pt x="172" y="196"/>
                        <a:pt x="170" y="196"/>
                        <a:pt x="168" y="195"/>
                      </a:cubicBezTo>
                      <a:cubicBezTo>
                        <a:pt x="168" y="196"/>
                        <a:pt x="168" y="198"/>
                        <a:pt x="166" y="197"/>
                      </a:cubicBezTo>
                      <a:cubicBezTo>
                        <a:pt x="170" y="199"/>
                        <a:pt x="165" y="202"/>
                        <a:pt x="166" y="204"/>
                      </a:cubicBezTo>
                      <a:cubicBezTo>
                        <a:pt x="164" y="204"/>
                        <a:pt x="164" y="204"/>
                        <a:pt x="164" y="204"/>
                      </a:cubicBezTo>
                      <a:cubicBezTo>
                        <a:pt x="165" y="206"/>
                        <a:pt x="160" y="207"/>
                        <a:pt x="161" y="210"/>
                      </a:cubicBezTo>
                      <a:cubicBezTo>
                        <a:pt x="164" y="210"/>
                        <a:pt x="164" y="210"/>
                        <a:pt x="164" y="210"/>
                      </a:cubicBezTo>
                      <a:cubicBezTo>
                        <a:pt x="163" y="209"/>
                        <a:pt x="166" y="209"/>
                        <a:pt x="167" y="208"/>
                      </a:cubicBezTo>
                      <a:cubicBezTo>
                        <a:pt x="165" y="207"/>
                        <a:pt x="167" y="206"/>
                        <a:pt x="169" y="206"/>
                      </a:cubicBezTo>
                      <a:cubicBezTo>
                        <a:pt x="168" y="205"/>
                        <a:pt x="168" y="205"/>
                        <a:pt x="168" y="205"/>
                      </a:cubicBezTo>
                      <a:cubicBezTo>
                        <a:pt x="168" y="203"/>
                        <a:pt x="172" y="202"/>
                        <a:pt x="175" y="201"/>
                      </a:cubicBezTo>
                      <a:cubicBezTo>
                        <a:pt x="175" y="203"/>
                        <a:pt x="178" y="203"/>
                        <a:pt x="178" y="205"/>
                      </a:cubicBezTo>
                      <a:cubicBezTo>
                        <a:pt x="175" y="205"/>
                        <a:pt x="175" y="208"/>
                        <a:pt x="172" y="208"/>
                      </a:cubicBezTo>
                      <a:cubicBezTo>
                        <a:pt x="172" y="208"/>
                        <a:pt x="173" y="208"/>
                        <a:pt x="173" y="207"/>
                      </a:cubicBezTo>
                      <a:cubicBezTo>
                        <a:pt x="170" y="207"/>
                        <a:pt x="171" y="209"/>
                        <a:pt x="169" y="210"/>
                      </a:cubicBezTo>
                      <a:cubicBezTo>
                        <a:pt x="171" y="210"/>
                        <a:pt x="171" y="210"/>
                        <a:pt x="171" y="210"/>
                      </a:cubicBezTo>
                      <a:cubicBezTo>
                        <a:pt x="171" y="210"/>
                        <a:pt x="173" y="211"/>
                        <a:pt x="172" y="212"/>
                      </a:cubicBezTo>
                      <a:cubicBezTo>
                        <a:pt x="173" y="215"/>
                        <a:pt x="167" y="216"/>
                        <a:pt x="169" y="218"/>
                      </a:cubicBezTo>
                      <a:cubicBezTo>
                        <a:pt x="166" y="219"/>
                        <a:pt x="165" y="220"/>
                        <a:pt x="164" y="222"/>
                      </a:cubicBezTo>
                      <a:cubicBezTo>
                        <a:pt x="165" y="225"/>
                        <a:pt x="160" y="224"/>
                        <a:pt x="158" y="225"/>
                      </a:cubicBezTo>
                      <a:cubicBezTo>
                        <a:pt x="160" y="227"/>
                        <a:pt x="160" y="227"/>
                        <a:pt x="160" y="227"/>
                      </a:cubicBezTo>
                      <a:cubicBezTo>
                        <a:pt x="161" y="229"/>
                        <a:pt x="159" y="230"/>
                        <a:pt x="157" y="232"/>
                      </a:cubicBezTo>
                      <a:cubicBezTo>
                        <a:pt x="154" y="233"/>
                        <a:pt x="153" y="230"/>
                        <a:pt x="151" y="230"/>
                      </a:cubicBezTo>
                      <a:cubicBezTo>
                        <a:pt x="152" y="229"/>
                        <a:pt x="152" y="229"/>
                        <a:pt x="152" y="229"/>
                      </a:cubicBezTo>
                      <a:cubicBezTo>
                        <a:pt x="146" y="226"/>
                        <a:pt x="154" y="226"/>
                        <a:pt x="155" y="224"/>
                      </a:cubicBezTo>
                      <a:cubicBezTo>
                        <a:pt x="148" y="219"/>
                        <a:pt x="150" y="227"/>
                        <a:pt x="147" y="228"/>
                      </a:cubicBezTo>
                      <a:cubicBezTo>
                        <a:pt x="149" y="230"/>
                        <a:pt x="144" y="230"/>
                        <a:pt x="144" y="232"/>
                      </a:cubicBezTo>
                      <a:cubicBezTo>
                        <a:pt x="148" y="234"/>
                        <a:pt x="150" y="229"/>
                        <a:pt x="153" y="232"/>
                      </a:cubicBezTo>
                      <a:cubicBezTo>
                        <a:pt x="153" y="233"/>
                        <a:pt x="157" y="234"/>
                        <a:pt x="155" y="236"/>
                      </a:cubicBezTo>
                      <a:cubicBezTo>
                        <a:pt x="154" y="236"/>
                        <a:pt x="153" y="237"/>
                        <a:pt x="152" y="237"/>
                      </a:cubicBezTo>
                      <a:cubicBezTo>
                        <a:pt x="152" y="236"/>
                        <a:pt x="152" y="236"/>
                        <a:pt x="152" y="236"/>
                      </a:cubicBezTo>
                      <a:cubicBezTo>
                        <a:pt x="149" y="236"/>
                        <a:pt x="149" y="236"/>
                        <a:pt x="149" y="236"/>
                      </a:cubicBezTo>
                      <a:cubicBezTo>
                        <a:pt x="146" y="234"/>
                        <a:pt x="142" y="233"/>
                        <a:pt x="139" y="234"/>
                      </a:cubicBezTo>
                      <a:cubicBezTo>
                        <a:pt x="141" y="235"/>
                        <a:pt x="142" y="237"/>
                        <a:pt x="143" y="238"/>
                      </a:cubicBezTo>
                      <a:cubicBezTo>
                        <a:pt x="145" y="236"/>
                        <a:pt x="149" y="240"/>
                        <a:pt x="150" y="237"/>
                      </a:cubicBezTo>
                      <a:cubicBezTo>
                        <a:pt x="151" y="239"/>
                        <a:pt x="152" y="239"/>
                        <a:pt x="152" y="241"/>
                      </a:cubicBezTo>
                      <a:cubicBezTo>
                        <a:pt x="152" y="240"/>
                        <a:pt x="152" y="240"/>
                        <a:pt x="152" y="240"/>
                      </a:cubicBezTo>
                      <a:cubicBezTo>
                        <a:pt x="153" y="244"/>
                        <a:pt x="144" y="241"/>
                        <a:pt x="144" y="245"/>
                      </a:cubicBezTo>
                      <a:cubicBezTo>
                        <a:pt x="146" y="245"/>
                        <a:pt x="146" y="245"/>
                        <a:pt x="146" y="245"/>
                      </a:cubicBezTo>
                      <a:cubicBezTo>
                        <a:pt x="145" y="245"/>
                        <a:pt x="145" y="247"/>
                        <a:pt x="143" y="246"/>
                      </a:cubicBezTo>
                      <a:cubicBezTo>
                        <a:pt x="142" y="248"/>
                        <a:pt x="146" y="248"/>
                        <a:pt x="146" y="250"/>
                      </a:cubicBezTo>
                      <a:cubicBezTo>
                        <a:pt x="146" y="252"/>
                        <a:pt x="142" y="251"/>
                        <a:pt x="141" y="252"/>
                      </a:cubicBezTo>
                      <a:cubicBezTo>
                        <a:pt x="142" y="252"/>
                        <a:pt x="142" y="252"/>
                        <a:pt x="142" y="252"/>
                      </a:cubicBezTo>
                      <a:cubicBezTo>
                        <a:pt x="145" y="254"/>
                        <a:pt x="138" y="255"/>
                        <a:pt x="140" y="258"/>
                      </a:cubicBezTo>
                      <a:cubicBezTo>
                        <a:pt x="138" y="258"/>
                        <a:pt x="137" y="260"/>
                        <a:pt x="135" y="259"/>
                      </a:cubicBezTo>
                      <a:cubicBezTo>
                        <a:pt x="135" y="259"/>
                        <a:pt x="135" y="259"/>
                        <a:pt x="135" y="259"/>
                      </a:cubicBezTo>
                      <a:cubicBezTo>
                        <a:pt x="137" y="260"/>
                        <a:pt x="138" y="259"/>
                        <a:pt x="139" y="260"/>
                      </a:cubicBezTo>
                      <a:cubicBezTo>
                        <a:pt x="138" y="262"/>
                        <a:pt x="138" y="262"/>
                        <a:pt x="138" y="262"/>
                      </a:cubicBezTo>
                      <a:cubicBezTo>
                        <a:pt x="136" y="262"/>
                        <a:pt x="134" y="262"/>
                        <a:pt x="133" y="261"/>
                      </a:cubicBezTo>
                      <a:cubicBezTo>
                        <a:pt x="133" y="262"/>
                        <a:pt x="134" y="263"/>
                        <a:pt x="133" y="263"/>
                      </a:cubicBezTo>
                      <a:cubicBezTo>
                        <a:pt x="132" y="263"/>
                        <a:pt x="131" y="263"/>
                        <a:pt x="131" y="262"/>
                      </a:cubicBezTo>
                      <a:cubicBezTo>
                        <a:pt x="129" y="263"/>
                        <a:pt x="129" y="263"/>
                        <a:pt x="129" y="263"/>
                      </a:cubicBezTo>
                      <a:cubicBezTo>
                        <a:pt x="131" y="264"/>
                        <a:pt x="131" y="264"/>
                        <a:pt x="131" y="264"/>
                      </a:cubicBezTo>
                      <a:cubicBezTo>
                        <a:pt x="132" y="264"/>
                        <a:pt x="132" y="263"/>
                        <a:pt x="133" y="263"/>
                      </a:cubicBezTo>
                      <a:cubicBezTo>
                        <a:pt x="134" y="264"/>
                        <a:pt x="135" y="265"/>
                        <a:pt x="134" y="266"/>
                      </a:cubicBezTo>
                      <a:cubicBezTo>
                        <a:pt x="133" y="267"/>
                        <a:pt x="132" y="268"/>
                        <a:pt x="131" y="268"/>
                      </a:cubicBezTo>
                      <a:cubicBezTo>
                        <a:pt x="131" y="272"/>
                        <a:pt x="126" y="275"/>
                        <a:pt x="126" y="278"/>
                      </a:cubicBezTo>
                      <a:cubicBezTo>
                        <a:pt x="124" y="279"/>
                        <a:pt x="126" y="281"/>
                        <a:pt x="124" y="282"/>
                      </a:cubicBezTo>
                      <a:cubicBezTo>
                        <a:pt x="126" y="283"/>
                        <a:pt x="126" y="283"/>
                        <a:pt x="126" y="283"/>
                      </a:cubicBezTo>
                      <a:cubicBezTo>
                        <a:pt x="125" y="284"/>
                        <a:pt x="124" y="283"/>
                        <a:pt x="123" y="284"/>
                      </a:cubicBezTo>
                      <a:cubicBezTo>
                        <a:pt x="121" y="287"/>
                        <a:pt x="124" y="290"/>
                        <a:pt x="120" y="292"/>
                      </a:cubicBezTo>
                      <a:cubicBezTo>
                        <a:pt x="120" y="292"/>
                        <a:pt x="120" y="291"/>
                        <a:pt x="120" y="292"/>
                      </a:cubicBezTo>
                      <a:cubicBezTo>
                        <a:pt x="120" y="292"/>
                        <a:pt x="119" y="292"/>
                        <a:pt x="118" y="292"/>
                      </a:cubicBezTo>
                      <a:cubicBezTo>
                        <a:pt x="117" y="293"/>
                        <a:pt x="117" y="295"/>
                        <a:pt x="119" y="296"/>
                      </a:cubicBezTo>
                      <a:cubicBezTo>
                        <a:pt x="121" y="300"/>
                        <a:pt x="114" y="301"/>
                        <a:pt x="112" y="302"/>
                      </a:cubicBezTo>
                      <a:cubicBezTo>
                        <a:pt x="115" y="302"/>
                        <a:pt x="116" y="304"/>
                        <a:pt x="116" y="305"/>
                      </a:cubicBezTo>
                      <a:cubicBezTo>
                        <a:pt x="116" y="305"/>
                        <a:pt x="116" y="305"/>
                        <a:pt x="116" y="305"/>
                      </a:cubicBezTo>
                      <a:cubicBezTo>
                        <a:pt x="116" y="307"/>
                        <a:pt x="116" y="307"/>
                        <a:pt x="116" y="307"/>
                      </a:cubicBezTo>
                      <a:cubicBezTo>
                        <a:pt x="118" y="303"/>
                        <a:pt x="118" y="303"/>
                        <a:pt x="118" y="303"/>
                      </a:cubicBezTo>
                      <a:cubicBezTo>
                        <a:pt x="119" y="304"/>
                        <a:pt x="122" y="304"/>
                        <a:pt x="122" y="305"/>
                      </a:cubicBezTo>
                      <a:cubicBezTo>
                        <a:pt x="123" y="305"/>
                        <a:pt x="123" y="305"/>
                        <a:pt x="123" y="305"/>
                      </a:cubicBezTo>
                      <a:cubicBezTo>
                        <a:pt x="122" y="305"/>
                        <a:pt x="122" y="305"/>
                        <a:pt x="122" y="305"/>
                      </a:cubicBezTo>
                      <a:cubicBezTo>
                        <a:pt x="122" y="303"/>
                        <a:pt x="122" y="303"/>
                        <a:pt x="122" y="303"/>
                      </a:cubicBezTo>
                      <a:cubicBezTo>
                        <a:pt x="121" y="303"/>
                        <a:pt x="121" y="303"/>
                        <a:pt x="121" y="303"/>
                      </a:cubicBezTo>
                      <a:cubicBezTo>
                        <a:pt x="119" y="303"/>
                        <a:pt x="117" y="301"/>
                        <a:pt x="119" y="300"/>
                      </a:cubicBezTo>
                      <a:cubicBezTo>
                        <a:pt x="121" y="300"/>
                        <a:pt x="120" y="299"/>
                        <a:pt x="122" y="299"/>
                      </a:cubicBezTo>
                      <a:cubicBezTo>
                        <a:pt x="123" y="299"/>
                        <a:pt x="123" y="300"/>
                        <a:pt x="124" y="300"/>
                      </a:cubicBezTo>
                      <a:cubicBezTo>
                        <a:pt x="125" y="300"/>
                        <a:pt x="125" y="299"/>
                        <a:pt x="125" y="299"/>
                      </a:cubicBezTo>
                      <a:cubicBezTo>
                        <a:pt x="125" y="298"/>
                        <a:pt x="124" y="298"/>
                        <a:pt x="124" y="298"/>
                      </a:cubicBezTo>
                      <a:cubicBezTo>
                        <a:pt x="126" y="296"/>
                        <a:pt x="125" y="293"/>
                        <a:pt x="124" y="291"/>
                      </a:cubicBezTo>
                      <a:cubicBezTo>
                        <a:pt x="124" y="291"/>
                        <a:pt x="124" y="291"/>
                        <a:pt x="124" y="291"/>
                      </a:cubicBezTo>
                      <a:cubicBezTo>
                        <a:pt x="125" y="290"/>
                        <a:pt x="123" y="287"/>
                        <a:pt x="126" y="287"/>
                      </a:cubicBezTo>
                      <a:cubicBezTo>
                        <a:pt x="127" y="287"/>
                        <a:pt x="127" y="288"/>
                        <a:pt x="127" y="288"/>
                      </a:cubicBezTo>
                      <a:cubicBezTo>
                        <a:pt x="127" y="287"/>
                        <a:pt x="129" y="287"/>
                        <a:pt x="131" y="287"/>
                      </a:cubicBezTo>
                      <a:cubicBezTo>
                        <a:pt x="131" y="287"/>
                        <a:pt x="129" y="285"/>
                        <a:pt x="129" y="284"/>
                      </a:cubicBezTo>
                      <a:cubicBezTo>
                        <a:pt x="132" y="282"/>
                        <a:pt x="131" y="277"/>
                        <a:pt x="136" y="276"/>
                      </a:cubicBezTo>
                      <a:cubicBezTo>
                        <a:pt x="134" y="276"/>
                        <a:pt x="134" y="276"/>
                        <a:pt x="134" y="276"/>
                      </a:cubicBezTo>
                      <a:cubicBezTo>
                        <a:pt x="133" y="274"/>
                        <a:pt x="136" y="273"/>
                        <a:pt x="136" y="272"/>
                      </a:cubicBezTo>
                      <a:cubicBezTo>
                        <a:pt x="140" y="272"/>
                        <a:pt x="138" y="268"/>
                        <a:pt x="141" y="268"/>
                      </a:cubicBezTo>
                      <a:cubicBezTo>
                        <a:pt x="142" y="269"/>
                        <a:pt x="143" y="269"/>
                        <a:pt x="143" y="270"/>
                      </a:cubicBezTo>
                      <a:cubicBezTo>
                        <a:pt x="145" y="269"/>
                        <a:pt x="146" y="268"/>
                        <a:pt x="148" y="269"/>
                      </a:cubicBezTo>
                      <a:cubicBezTo>
                        <a:pt x="150" y="270"/>
                        <a:pt x="149" y="268"/>
                        <a:pt x="150" y="268"/>
                      </a:cubicBezTo>
                      <a:cubicBezTo>
                        <a:pt x="148" y="267"/>
                        <a:pt x="148" y="264"/>
                        <a:pt x="145" y="264"/>
                      </a:cubicBezTo>
                      <a:cubicBezTo>
                        <a:pt x="144" y="266"/>
                        <a:pt x="142" y="267"/>
                        <a:pt x="140" y="266"/>
                      </a:cubicBezTo>
                      <a:cubicBezTo>
                        <a:pt x="141" y="264"/>
                        <a:pt x="140" y="265"/>
                        <a:pt x="140" y="263"/>
                      </a:cubicBezTo>
                      <a:cubicBezTo>
                        <a:pt x="144" y="263"/>
                        <a:pt x="144" y="260"/>
                        <a:pt x="146" y="259"/>
                      </a:cubicBezTo>
                      <a:cubicBezTo>
                        <a:pt x="148" y="258"/>
                        <a:pt x="150" y="259"/>
                        <a:pt x="150" y="257"/>
                      </a:cubicBezTo>
                      <a:cubicBezTo>
                        <a:pt x="143" y="253"/>
                        <a:pt x="155" y="256"/>
                        <a:pt x="153" y="253"/>
                      </a:cubicBezTo>
                      <a:cubicBezTo>
                        <a:pt x="156" y="253"/>
                        <a:pt x="159" y="254"/>
                        <a:pt x="161" y="253"/>
                      </a:cubicBezTo>
                      <a:cubicBezTo>
                        <a:pt x="164" y="254"/>
                        <a:pt x="159" y="255"/>
                        <a:pt x="162" y="257"/>
                      </a:cubicBezTo>
                      <a:cubicBezTo>
                        <a:pt x="165" y="256"/>
                        <a:pt x="162" y="253"/>
                        <a:pt x="167" y="253"/>
                      </a:cubicBezTo>
                      <a:cubicBezTo>
                        <a:pt x="167" y="253"/>
                        <a:pt x="166" y="252"/>
                        <a:pt x="166" y="251"/>
                      </a:cubicBezTo>
                      <a:cubicBezTo>
                        <a:pt x="166" y="252"/>
                        <a:pt x="165" y="251"/>
                        <a:pt x="164" y="251"/>
                      </a:cubicBezTo>
                      <a:cubicBezTo>
                        <a:pt x="163" y="246"/>
                        <a:pt x="158" y="251"/>
                        <a:pt x="154" y="250"/>
                      </a:cubicBezTo>
                      <a:cubicBezTo>
                        <a:pt x="153" y="249"/>
                        <a:pt x="155" y="248"/>
                        <a:pt x="155" y="247"/>
                      </a:cubicBezTo>
                      <a:cubicBezTo>
                        <a:pt x="156" y="244"/>
                        <a:pt x="160" y="246"/>
                        <a:pt x="162" y="244"/>
                      </a:cubicBezTo>
                      <a:cubicBezTo>
                        <a:pt x="160" y="241"/>
                        <a:pt x="158" y="243"/>
                        <a:pt x="156" y="242"/>
                      </a:cubicBezTo>
                      <a:cubicBezTo>
                        <a:pt x="156" y="241"/>
                        <a:pt x="156" y="240"/>
                        <a:pt x="157" y="240"/>
                      </a:cubicBezTo>
                      <a:cubicBezTo>
                        <a:pt x="155" y="238"/>
                        <a:pt x="160" y="238"/>
                        <a:pt x="159" y="236"/>
                      </a:cubicBezTo>
                      <a:cubicBezTo>
                        <a:pt x="160" y="236"/>
                        <a:pt x="160" y="236"/>
                        <a:pt x="161" y="237"/>
                      </a:cubicBezTo>
                      <a:cubicBezTo>
                        <a:pt x="165" y="235"/>
                        <a:pt x="164" y="231"/>
                        <a:pt x="167" y="230"/>
                      </a:cubicBezTo>
                      <a:cubicBezTo>
                        <a:pt x="166" y="229"/>
                        <a:pt x="167" y="228"/>
                        <a:pt x="167" y="228"/>
                      </a:cubicBezTo>
                      <a:cubicBezTo>
                        <a:pt x="169" y="227"/>
                        <a:pt x="170" y="227"/>
                        <a:pt x="171" y="228"/>
                      </a:cubicBezTo>
                      <a:cubicBezTo>
                        <a:pt x="172" y="227"/>
                        <a:pt x="172" y="227"/>
                        <a:pt x="172" y="227"/>
                      </a:cubicBezTo>
                      <a:cubicBezTo>
                        <a:pt x="170" y="227"/>
                        <a:pt x="170" y="227"/>
                        <a:pt x="170" y="227"/>
                      </a:cubicBezTo>
                      <a:cubicBezTo>
                        <a:pt x="171" y="226"/>
                        <a:pt x="170" y="225"/>
                        <a:pt x="171" y="224"/>
                      </a:cubicBezTo>
                      <a:cubicBezTo>
                        <a:pt x="171" y="223"/>
                        <a:pt x="172" y="223"/>
                        <a:pt x="173" y="224"/>
                      </a:cubicBezTo>
                      <a:cubicBezTo>
                        <a:pt x="173" y="224"/>
                        <a:pt x="173" y="225"/>
                        <a:pt x="173" y="225"/>
                      </a:cubicBezTo>
                      <a:cubicBezTo>
                        <a:pt x="175" y="225"/>
                        <a:pt x="176" y="222"/>
                        <a:pt x="178" y="221"/>
                      </a:cubicBezTo>
                      <a:cubicBezTo>
                        <a:pt x="177" y="220"/>
                        <a:pt x="175" y="221"/>
                        <a:pt x="175" y="220"/>
                      </a:cubicBezTo>
                      <a:cubicBezTo>
                        <a:pt x="175" y="219"/>
                        <a:pt x="176" y="220"/>
                        <a:pt x="177" y="220"/>
                      </a:cubicBezTo>
                      <a:cubicBezTo>
                        <a:pt x="177" y="219"/>
                        <a:pt x="178" y="218"/>
                        <a:pt x="179" y="219"/>
                      </a:cubicBezTo>
                      <a:cubicBezTo>
                        <a:pt x="178" y="218"/>
                        <a:pt x="175" y="218"/>
                        <a:pt x="176" y="217"/>
                      </a:cubicBezTo>
                      <a:cubicBezTo>
                        <a:pt x="179" y="217"/>
                        <a:pt x="180" y="216"/>
                        <a:pt x="183" y="216"/>
                      </a:cubicBezTo>
                      <a:cubicBezTo>
                        <a:pt x="183" y="214"/>
                        <a:pt x="178" y="215"/>
                        <a:pt x="178" y="212"/>
                      </a:cubicBezTo>
                      <a:cubicBezTo>
                        <a:pt x="180" y="213"/>
                        <a:pt x="180" y="213"/>
                        <a:pt x="180" y="213"/>
                      </a:cubicBezTo>
                      <a:cubicBezTo>
                        <a:pt x="184" y="216"/>
                        <a:pt x="185" y="210"/>
                        <a:pt x="189" y="212"/>
                      </a:cubicBezTo>
                      <a:cubicBezTo>
                        <a:pt x="188" y="214"/>
                        <a:pt x="191" y="212"/>
                        <a:pt x="191" y="213"/>
                      </a:cubicBezTo>
                      <a:cubicBezTo>
                        <a:pt x="191" y="214"/>
                        <a:pt x="192" y="215"/>
                        <a:pt x="191" y="215"/>
                      </a:cubicBezTo>
                      <a:cubicBezTo>
                        <a:pt x="191" y="215"/>
                        <a:pt x="192" y="215"/>
                        <a:pt x="193" y="215"/>
                      </a:cubicBezTo>
                      <a:cubicBezTo>
                        <a:pt x="199" y="216"/>
                        <a:pt x="196" y="211"/>
                        <a:pt x="198" y="210"/>
                      </a:cubicBezTo>
                      <a:cubicBezTo>
                        <a:pt x="196" y="209"/>
                        <a:pt x="196" y="209"/>
                        <a:pt x="196" y="209"/>
                      </a:cubicBezTo>
                      <a:cubicBezTo>
                        <a:pt x="194" y="210"/>
                        <a:pt x="194" y="211"/>
                        <a:pt x="194" y="212"/>
                      </a:cubicBezTo>
                      <a:cubicBezTo>
                        <a:pt x="192" y="212"/>
                        <a:pt x="189" y="213"/>
                        <a:pt x="188" y="211"/>
                      </a:cubicBezTo>
                      <a:cubicBezTo>
                        <a:pt x="193" y="210"/>
                        <a:pt x="186" y="208"/>
                        <a:pt x="187" y="206"/>
                      </a:cubicBezTo>
                      <a:cubicBezTo>
                        <a:pt x="189" y="205"/>
                        <a:pt x="189" y="206"/>
                        <a:pt x="190" y="207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91" y="204"/>
                        <a:pt x="192" y="203"/>
                        <a:pt x="189" y="202"/>
                      </a:cubicBezTo>
                      <a:cubicBezTo>
                        <a:pt x="189" y="201"/>
                        <a:pt x="190" y="200"/>
                        <a:pt x="192" y="199"/>
                      </a:cubicBezTo>
                      <a:cubicBezTo>
                        <a:pt x="196" y="201"/>
                        <a:pt x="196" y="201"/>
                        <a:pt x="196" y="201"/>
                      </a:cubicBezTo>
                      <a:cubicBezTo>
                        <a:pt x="197" y="200"/>
                        <a:pt x="198" y="199"/>
                        <a:pt x="200" y="199"/>
                      </a:cubicBezTo>
                      <a:cubicBezTo>
                        <a:pt x="201" y="200"/>
                        <a:pt x="202" y="202"/>
                        <a:pt x="202" y="203"/>
                      </a:cubicBezTo>
                      <a:cubicBezTo>
                        <a:pt x="203" y="202"/>
                        <a:pt x="206" y="204"/>
                        <a:pt x="207" y="203"/>
                      </a:cubicBezTo>
                      <a:cubicBezTo>
                        <a:pt x="208" y="202"/>
                        <a:pt x="209" y="200"/>
                        <a:pt x="206" y="199"/>
                      </a:cubicBezTo>
                      <a:cubicBezTo>
                        <a:pt x="202" y="201"/>
                        <a:pt x="203" y="196"/>
                        <a:pt x="199" y="198"/>
                      </a:cubicBezTo>
                      <a:cubicBezTo>
                        <a:pt x="197" y="196"/>
                        <a:pt x="200" y="196"/>
                        <a:pt x="201" y="195"/>
                      </a:cubicBezTo>
                      <a:cubicBezTo>
                        <a:pt x="201" y="194"/>
                        <a:pt x="197" y="195"/>
                        <a:pt x="196" y="193"/>
                      </a:cubicBezTo>
                      <a:cubicBezTo>
                        <a:pt x="194" y="191"/>
                        <a:pt x="199" y="192"/>
                        <a:pt x="198" y="190"/>
                      </a:cubicBezTo>
                      <a:cubicBezTo>
                        <a:pt x="199" y="190"/>
                        <a:pt x="200" y="190"/>
                        <a:pt x="201" y="191"/>
                      </a:cubicBezTo>
                      <a:cubicBezTo>
                        <a:pt x="203" y="190"/>
                        <a:pt x="200" y="190"/>
                        <a:pt x="200" y="189"/>
                      </a:cubicBezTo>
                      <a:cubicBezTo>
                        <a:pt x="200" y="188"/>
                        <a:pt x="201" y="188"/>
                        <a:pt x="203" y="188"/>
                      </a:cubicBezTo>
                      <a:cubicBezTo>
                        <a:pt x="202" y="187"/>
                        <a:pt x="202" y="187"/>
                        <a:pt x="202" y="187"/>
                      </a:cubicBezTo>
                      <a:cubicBezTo>
                        <a:pt x="204" y="188"/>
                        <a:pt x="208" y="188"/>
                        <a:pt x="209" y="188"/>
                      </a:cubicBezTo>
                      <a:cubicBezTo>
                        <a:pt x="210" y="189"/>
                        <a:pt x="211" y="189"/>
                        <a:pt x="212" y="189"/>
                      </a:cubicBezTo>
                      <a:cubicBezTo>
                        <a:pt x="211" y="190"/>
                        <a:pt x="211" y="191"/>
                        <a:pt x="212" y="192"/>
                      </a:cubicBezTo>
                      <a:cubicBezTo>
                        <a:pt x="217" y="193"/>
                        <a:pt x="214" y="189"/>
                        <a:pt x="218" y="188"/>
                      </a:cubicBezTo>
                      <a:cubicBezTo>
                        <a:pt x="218" y="186"/>
                        <a:pt x="214" y="188"/>
                        <a:pt x="215" y="186"/>
                      </a:cubicBezTo>
                      <a:cubicBezTo>
                        <a:pt x="216" y="186"/>
                        <a:pt x="216" y="184"/>
                        <a:pt x="218" y="184"/>
                      </a:cubicBezTo>
                      <a:cubicBezTo>
                        <a:pt x="220" y="185"/>
                        <a:pt x="218" y="185"/>
                        <a:pt x="220" y="186"/>
                      </a:cubicBezTo>
                      <a:cubicBezTo>
                        <a:pt x="221" y="185"/>
                        <a:pt x="227" y="184"/>
                        <a:pt x="223" y="182"/>
                      </a:cubicBezTo>
                      <a:cubicBezTo>
                        <a:pt x="227" y="182"/>
                        <a:pt x="230" y="182"/>
                        <a:pt x="231" y="179"/>
                      </a:cubicBezTo>
                      <a:cubicBezTo>
                        <a:pt x="234" y="178"/>
                        <a:pt x="233" y="176"/>
                        <a:pt x="235" y="175"/>
                      </a:cubicBezTo>
                      <a:cubicBezTo>
                        <a:pt x="237" y="176"/>
                        <a:pt x="237" y="176"/>
                        <a:pt x="237" y="177"/>
                      </a:cubicBezTo>
                      <a:cubicBezTo>
                        <a:pt x="244" y="177"/>
                        <a:pt x="237" y="173"/>
                        <a:pt x="243" y="172"/>
                      </a:cubicBezTo>
                      <a:cubicBezTo>
                        <a:pt x="244" y="172"/>
                        <a:pt x="244" y="170"/>
                        <a:pt x="242" y="170"/>
                      </a:cubicBezTo>
                      <a:cubicBezTo>
                        <a:pt x="243" y="170"/>
                        <a:pt x="244" y="170"/>
                        <a:pt x="244" y="170"/>
                      </a:cubicBezTo>
                      <a:cubicBezTo>
                        <a:pt x="244" y="167"/>
                        <a:pt x="248" y="166"/>
                        <a:pt x="248" y="163"/>
                      </a:cubicBezTo>
                      <a:cubicBezTo>
                        <a:pt x="249" y="163"/>
                        <a:pt x="250" y="163"/>
                        <a:pt x="250" y="164"/>
                      </a:cubicBezTo>
                      <a:cubicBezTo>
                        <a:pt x="251" y="163"/>
                        <a:pt x="252" y="163"/>
                        <a:pt x="251" y="162"/>
                      </a:cubicBezTo>
                      <a:cubicBezTo>
                        <a:pt x="255" y="161"/>
                        <a:pt x="258" y="158"/>
                        <a:pt x="260" y="157"/>
                      </a:cubicBezTo>
                      <a:cubicBezTo>
                        <a:pt x="263" y="158"/>
                        <a:pt x="265" y="155"/>
                        <a:pt x="267" y="156"/>
                      </a:cubicBezTo>
                      <a:cubicBezTo>
                        <a:pt x="266" y="156"/>
                        <a:pt x="267" y="156"/>
                        <a:pt x="266" y="156"/>
                      </a:cubicBezTo>
                      <a:cubicBezTo>
                        <a:pt x="270" y="159"/>
                        <a:pt x="270" y="159"/>
                        <a:pt x="270" y="159"/>
                      </a:cubicBezTo>
                      <a:cubicBezTo>
                        <a:pt x="274" y="159"/>
                        <a:pt x="273" y="155"/>
                        <a:pt x="277" y="155"/>
                      </a:cubicBezTo>
                      <a:cubicBezTo>
                        <a:pt x="279" y="157"/>
                        <a:pt x="273" y="156"/>
                        <a:pt x="274" y="159"/>
                      </a:cubicBezTo>
                      <a:cubicBezTo>
                        <a:pt x="278" y="161"/>
                        <a:pt x="279" y="157"/>
                        <a:pt x="281" y="157"/>
                      </a:cubicBezTo>
                      <a:cubicBezTo>
                        <a:pt x="285" y="156"/>
                        <a:pt x="282" y="160"/>
                        <a:pt x="284" y="159"/>
                      </a:cubicBezTo>
                      <a:cubicBezTo>
                        <a:pt x="286" y="159"/>
                        <a:pt x="286" y="158"/>
                        <a:pt x="286" y="157"/>
                      </a:cubicBezTo>
                      <a:cubicBezTo>
                        <a:pt x="284" y="157"/>
                        <a:pt x="284" y="157"/>
                        <a:pt x="284" y="157"/>
                      </a:cubicBezTo>
                      <a:cubicBezTo>
                        <a:pt x="284" y="155"/>
                        <a:pt x="287" y="155"/>
                        <a:pt x="287" y="153"/>
                      </a:cubicBezTo>
                      <a:cubicBezTo>
                        <a:pt x="287" y="154"/>
                        <a:pt x="287" y="154"/>
                        <a:pt x="286" y="154"/>
                      </a:cubicBezTo>
                      <a:cubicBezTo>
                        <a:pt x="286" y="154"/>
                        <a:pt x="286" y="154"/>
                        <a:pt x="286" y="154"/>
                      </a:cubicBezTo>
                      <a:cubicBezTo>
                        <a:pt x="285" y="153"/>
                        <a:pt x="284" y="153"/>
                        <a:pt x="284" y="152"/>
                      </a:cubicBezTo>
                      <a:cubicBezTo>
                        <a:pt x="288" y="150"/>
                        <a:pt x="291" y="147"/>
                        <a:pt x="294" y="144"/>
                      </a:cubicBezTo>
                      <a:cubicBezTo>
                        <a:pt x="293" y="141"/>
                        <a:pt x="291" y="144"/>
                        <a:pt x="290" y="143"/>
                      </a:cubicBezTo>
                      <a:cubicBezTo>
                        <a:pt x="290" y="141"/>
                        <a:pt x="294" y="142"/>
                        <a:pt x="295" y="141"/>
                      </a:cubicBezTo>
                      <a:cubicBezTo>
                        <a:pt x="298" y="145"/>
                        <a:pt x="303" y="142"/>
                        <a:pt x="306" y="144"/>
                      </a:cubicBezTo>
                      <a:cubicBezTo>
                        <a:pt x="307" y="143"/>
                        <a:pt x="310" y="145"/>
                        <a:pt x="310" y="143"/>
                      </a:cubicBezTo>
                      <a:cubicBezTo>
                        <a:pt x="309" y="141"/>
                        <a:pt x="307" y="143"/>
                        <a:pt x="305" y="142"/>
                      </a:cubicBezTo>
                      <a:cubicBezTo>
                        <a:pt x="306" y="139"/>
                        <a:pt x="308" y="139"/>
                        <a:pt x="305" y="137"/>
                      </a:cubicBezTo>
                      <a:cubicBezTo>
                        <a:pt x="306" y="136"/>
                        <a:pt x="306" y="136"/>
                        <a:pt x="308" y="136"/>
                      </a:cubicBezTo>
                      <a:cubicBezTo>
                        <a:pt x="307" y="136"/>
                        <a:pt x="307" y="137"/>
                        <a:pt x="308" y="137"/>
                      </a:cubicBezTo>
                      <a:cubicBezTo>
                        <a:pt x="310" y="139"/>
                        <a:pt x="314" y="137"/>
                        <a:pt x="315" y="136"/>
                      </a:cubicBezTo>
                      <a:cubicBezTo>
                        <a:pt x="314" y="136"/>
                        <a:pt x="312" y="136"/>
                        <a:pt x="311" y="135"/>
                      </a:cubicBezTo>
                      <a:cubicBezTo>
                        <a:pt x="314" y="133"/>
                        <a:pt x="314" y="133"/>
                        <a:pt x="314" y="133"/>
                      </a:cubicBezTo>
                      <a:cubicBezTo>
                        <a:pt x="315" y="133"/>
                        <a:pt x="315" y="133"/>
                        <a:pt x="315" y="133"/>
                      </a:cubicBezTo>
                      <a:cubicBezTo>
                        <a:pt x="319" y="133"/>
                        <a:pt x="321" y="132"/>
                        <a:pt x="324" y="131"/>
                      </a:cubicBezTo>
                      <a:cubicBezTo>
                        <a:pt x="326" y="135"/>
                        <a:pt x="329" y="131"/>
                        <a:pt x="332" y="131"/>
                      </a:cubicBezTo>
                      <a:cubicBezTo>
                        <a:pt x="331" y="130"/>
                        <a:pt x="331" y="130"/>
                        <a:pt x="330" y="130"/>
                      </a:cubicBezTo>
                      <a:cubicBezTo>
                        <a:pt x="330" y="129"/>
                        <a:pt x="330" y="129"/>
                        <a:pt x="330" y="129"/>
                      </a:cubicBezTo>
                      <a:cubicBezTo>
                        <a:pt x="330" y="129"/>
                        <a:pt x="331" y="128"/>
                        <a:pt x="331" y="129"/>
                      </a:cubicBezTo>
                      <a:cubicBezTo>
                        <a:pt x="335" y="131"/>
                        <a:pt x="334" y="126"/>
                        <a:pt x="338" y="127"/>
                      </a:cubicBezTo>
                      <a:cubicBezTo>
                        <a:pt x="338" y="127"/>
                        <a:pt x="338" y="128"/>
                        <a:pt x="337" y="128"/>
                      </a:cubicBezTo>
                      <a:cubicBezTo>
                        <a:pt x="339" y="129"/>
                        <a:pt x="339" y="129"/>
                        <a:pt x="339" y="129"/>
                      </a:cubicBezTo>
                      <a:cubicBezTo>
                        <a:pt x="340" y="128"/>
                        <a:pt x="342" y="128"/>
                        <a:pt x="341" y="126"/>
                      </a:cubicBezTo>
                      <a:cubicBezTo>
                        <a:pt x="344" y="124"/>
                        <a:pt x="347" y="125"/>
                        <a:pt x="350" y="127"/>
                      </a:cubicBezTo>
                      <a:cubicBezTo>
                        <a:pt x="354" y="125"/>
                        <a:pt x="361" y="126"/>
                        <a:pt x="363" y="123"/>
                      </a:cubicBezTo>
                      <a:cubicBezTo>
                        <a:pt x="364" y="123"/>
                        <a:pt x="366" y="124"/>
                        <a:pt x="367" y="122"/>
                      </a:cubicBezTo>
                      <a:cubicBezTo>
                        <a:pt x="368" y="122"/>
                        <a:pt x="371" y="121"/>
                        <a:pt x="372" y="123"/>
                      </a:cubicBezTo>
                      <a:cubicBezTo>
                        <a:pt x="374" y="121"/>
                        <a:pt x="379" y="123"/>
                        <a:pt x="383" y="123"/>
                      </a:cubicBezTo>
                      <a:cubicBezTo>
                        <a:pt x="387" y="121"/>
                        <a:pt x="389" y="126"/>
                        <a:pt x="392" y="125"/>
                      </a:cubicBezTo>
                      <a:cubicBezTo>
                        <a:pt x="392" y="124"/>
                        <a:pt x="392" y="124"/>
                        <a:pt x="392" y="124"/>
                      </a:cubicBezTo>
                      <a:cubicBezTo>
                        <a:pt x="396" y="125"/>
                        <a:pt x="400" y="124"/>
                        <a:pt x="404" y="123"/>
                      </a:cubicBezTo>
                      <a:cubicBezTo>
                        <a:pt x="406" y="124"/>
                        <a:pt x="407" y="122"/>
                        <a:pt x="408" y="123"/>
                      </a:cubicBezTo>
                      <a:cubicBezTo>
                        <a:pt x="408" y="122"/>
                        <a:pt x="408" y="122"/>
                        <a:pt x="408" y="122"/>
                      </a:cubicBezTo>
                      <a:cubicBezTo>
                        <a:pt x="414" y="122"/>
                        <a:pt x="420" y="124"/>
                        <a:pt x="425" y="124"/>
                      </a:cubicBezTo>
                      <a:cubicBezTo>
                        <a:pt x="426" y="125"/>
                        <a:pt x="424" y="127"/>
                        <a:pt x="427" y="127"/>
                      </a:cubicBezTo>
                      <a:cubicBezTo>
                        <a:pt x="428" y="129"/>
                        <a:pt x="425" y="129"/>
                        <a:pt x="424" y="130"/>
                      </a:cubicBezTo>
                      <a:cubicBezTo>
                        <a:pt x="425" y="131"/>
                        <a:pt x="426" y="132"/>
                        <a:pt x="427" y="132"/>
                      </a:cubicBezTo>
                      <a:cubicBezTo>
                        <a:pt x="429" y="133"/>
                        <a:pt x="431" y="135"/>
                        <a:pt x="430" y="138"/>
                      </a:cubicBezTo>
                      <a:cubicBezTo>
                        <a:pt x="431" y="139"/>
                        <a:pt x="433" y="141"/>
                        <a:pt x="434" y="142"/>
                      </a:cubicBezTo>
                      <a:cubicBezTo>
                        <a:pt x="432" y="145"/>
                        <a:pt x="438" y="146"/>
                        <a:pt x="436" y="149"/>
                      </a:cubicBezTo>
                      <a:cubicBezTo>
                        <a:pt x="443" y="151"/>
                        <a:pt x="438" y="158"/>
                        <a:pt x="443" y="160"/>
                      </a:cubicBezTo>
                      <a:cubicBezTo>
                        <a:pt x="441" y="160"/>
                        <a:pt x="442" y="161"/>
                        <a:pt x="442" y="162"/>
                      </a:cubicBezTo>
                      <a:cubicBezTo>
                        <a:pt x="444" y="162"/>
                        <a:pt x="443" y="164"/>
                        <a:pt x="444" y="164"/>
                      </a:cubicBezTo>
                      <a:cubicBezTo>
                        <a:pt x="445" y="164"/>
                        <a:pt x="446" y="164"/>
                        <a:pt x="447" y="163"/>
                      </a:cubicBezTo>
                      <a:cubicBezTo>
                        <a:pt x="448" y="164"/>
                        <a:pt x="447" y="165"/>
                        <a:pt x="447" y="165"/>
                      </a:cubicBezTo>
                      <a:cubicBezTo>
                        <a:pt x="440" y="165"/>
                        <a:pt x="447" y="171"/>
                        <a:pt x="445" y="174"/>
                      </a:cubicBezTo>
                      <a:cubicBezTo>
                        <a:pt x="450" y="177"/>
                        <a:pt x="453" y="174"/>
                        <a:pt x="456" y="173"/>
                      </a:cubicBezTo>
                      <a:cubicBezTo>
                        <a:pt x="455" y="172"/>
                        <a:pt x="455" y="172"/>
                        <a:pt x="455" y="172"/>
                      </a:cubicBezTo>
                      <a:cubicBezTo>
                        <a:pt x="456" y="171"/>
                        <a:pt x="454" y="171"/>
                        <a:pt x="455" y="170"/>
                      </a:cubicBezTo>
                      <a:cubicBezTo>
                        <a:pt x="456" y="170"/>
                        <a:pt x="456" y="170"/>
                        <a:pt x="457" y="170"/>
                      </a:cubicBezTo>
                      <a:cubicBezTo>
                        <a:pt x="457" y="170"/>
                        <a:pt x="457" y="169"/>
                        <a:pt x="458" y="169"/>
                      </a:cubicBezTo>
                      <a:cubicBezTo>
                        <a:pt x="457" y="168"/>
                        <a:pt x="456" y="168"/>
                        <a:pt x="456" y="168"/>
                      </a:cubicBezTo>
                      <a:cubicBezTo>
                        <a:pt x="456" y="167"/>
                        <a:pt x="453" y="165"/>
                        <a:pt x="456" y="165"/>
                      </a:cubicBezTo>
                      <a:cubicBezTo>
                        <a:pt x="455" y="163"/>
                        <a:pt x="452" y="163"/>
                        <a:pt x="453" y="161"/>
                      </a:cubicBezTo>
                      <a:cubicBezTo>
                        <a:pt x="454" y="161"/>
                        <a:pt x="454" y="161"/>
                        <a:pt x="454" y="161"/>
                      </a:cubicBezTo>
                      <a:cubicBezTo>
                        <a:pt x="454" y="162"/>
                        <a:pt x="454" y="162"/>
                        <a:pt x="454" y="162"/>
                      </a:cubicBezTo>
                      <a:cubicBezTo>
                        <a:pt x="455" y="162"/>
                        <a:pt x="456" y="162"/>
                        <a:pt x="457" y="162"/>
                      </a:cubicBezTo>
                      <a:cubicBezTo>
                        <a:pt x="458" y="164"/>
                        <a:pt x="460" y="165"/>
                        <a:pt x="459" y="167"/>
                      </a:cubicBezTo>
                      <a:cubicBezTo>
                        <a:pt x="460" y="167"/>
                        <a:pt x="462" y="169"/>
                        <a:pt x="463" y="170"/>
                      </a:cubicBezTo>
                      <a:cubicBezTo>
                        <a:pt x="464" y="172"/>
                        <a:pt x="463" y="173"/>
                        <a:pt x="465" y="174"/>
                      </a:cubicBezTo>
                      <a:cubicBezTo>
                        <a:pt x="468" y="175"/>
                        <a:pt x="469" y="173"/>
                        <a:pt x="467" y="171"/>
                      </a:cubicBezTo>
                      <a:cubicBezTo>
                        <a:pt x="470" y="172"/>
                        <a:pt x="472" y="174"/>
                        <a:pt x="473" y="176"/>
                      </a:cubicBezTo>
                      <a:cubicBezTo>
                        <a:pt x="474" y="177"/>
                        <a:pt x="473" y="179"/>
                        <a:pt x="476" y="179"/>
                      </a:cubicBezTo>
                      <a:cubicBezTo>
                        <a:pt x="476" y="178"/>
                        <a:pt x="476" y="178"/>
                        <a:pt x="476" y="178"/>
                      </a:cubicBezTo>
                      <a:cubicBezTo>
                        <a:pt x="481" y="181"/>
                        <a:pt x="481" y="181"/>
                        <a:pt x="481" y="181"/>
                      </a:cubicBezTo>
                      <a:cubicBezTo>
                        <a:pt x="478" y="182"/>
                        <a:pt x="478" y="182"/>
                        <a:pt x="478" y="182"/>
                      </a:cubicBezTo>
                      <a:cubicBezTo>
                        <a:pt x="479" y="183"/>
                        <a:pt x="479" y="185"/>
                        <a:pt x="481" y="185"/>
                      </a:cubicBezTo>
                      <a:cubicBezTo>
                        <a:pt x="482" y="185"/>
                        <a:pt x="483" y="184"/>
                        <a:pt x="482" y="183"/>
                      </a:cubicBezTo>
                      <a:cubicBezTo>
                        <a:pt x="482" y="183"/>
                        <a:pt x="483" y="183"/>
                        <a:pt x="483" y="183"/>
                      </a:cubicBezTo>
                      <a:cubicBezTo>
                        <a:pt x="485" y="184"/>
                        <a:pt x="486" y="186"/>
                        <a:pt x="486" y="187"/>
                      </a:cubicBezTo>
                      <a:cubicBezTo>
                        <a:pt x="485" y="187"/>
                        <a:pt x="484" y="186"/>
                        <a:pt x="482" y="186"/>
                      </a:cubicBezTo>
                      <a:cubicBezTo>
                        <a:pt x="482" y="187"/>
                        <a:pt x="482" y="190"/>
                        <a:pt x="485" y="190"/>
                      </a:cubicBezTo>
                      <a:cubicBezTo>
                        <a:pt x="487" y="190"/>
                        <a:pt x="487" y="189"/>
                        <a:pt x="488" y="187"/>
                      </a:cubicBezTo>
                      <a:cubicBezTo>
                        <a:pt x="490" y="188"/>
                        <a:pt x="487" y="189"/>
                        <a:pt x="490" y="189"/>
                      </a:cubicBezTo>
                      <a:cubicBezTo>
                        <a:pt x="492" y="188"/>
                        <a:pt x="492" y="188"/>
                        <a:pt x="492" y="188"/>
                      </a:cubicBezTo>
                      <a:cubicBezTo>
                        <a:pt x="493" y="184"/>
                        <a:pt x="487" y="184"/>
                        <a:pt x="487" y="181"/>
                      </a:cubicBezTo>
                      <a:cubicBezTo>
                        <a:pt x="485" y="178"/>
                        <a:pt x="482" y="176"/>
                        <a:pt x="481" y="174"/>
                      </a:cubicBezTo>
                      <a:cubicBezTo>
                        <a:pt x="478" y="171"/>
                        <a:pt x="478" y="168"/>
                        <a:pt x="479" y="165"/>
                      </a:cubicBezTo>
                      <a:cubicBezTo>
                        <a:pt x="479" y="165"/>
                        <a:pt x="479" y="165"/>
                        <a:pt x="479" y="165"/>
                      </a:cubicBezTo>
                      <a:cubicBezTo>
                        <a:pt x="478" y="162"/>
                        <a:pt x="478" y="160"/>
                        <a:pt x="480" y="158"/>
                      </a:cubicBezTo>
                      <a:cubicBezTo>
                        <a:pt x="481" y="157"/>
                        <a:pt x="481" y="155"/>
                        <a:pt x="479" y="153"/>
                      </a:cubicBezTo>
                      <a:cubicBezTo>
                        <a:pt x="477" y="154"/>
                        <a:pt x="477" y="154"/>
                        <a:pt x="477" y="154"/>
                      </a:cubicBezTo>
                      <a:cubicBezTo>
                        <a:pt x="474" y="152"/>
                        <a:pt x="474" y="152"/>
                        <a:pt x="474" y="152"/>
                      </a:cubicBezTo>
                      <a:cubicBezTo>
                        <a:pt x="476" y="152"/>
                        <a:pt x="476" y="152"/>
                        <a:pt x="476" y="152"/>
                      </a:cubicBezTo>
                      <a:cubicBezTo>
                        <a:pt x="478" y="151"/>
                        <a:pt x="481" y="153"/>
                        <a:pt x="483" y="154"/>
                      </a:cubicBezTo>
                      <a:cubicBezTo>
                        <a:pt x="483" y="150"/>
                        <a:pt x="483" y="150"/>
                        <a:pt x="483" y="150"/>
                      </a:cubicBezTo>
                      <a:cubicBezTo>
                        <a:pt x="485" y="150"/>
                        <a:pt x="486" y="151"/>
                        <a:pt x="487" y="152"/>
                      </a:cubicBezTo>
                      <a:cubicBezTo>
                        <a:pt x="487" y="155"/>
                        <a:pt x="492" y="157"/>
                        <a:pt x="492" y="161"/>
                      </a:cubicBezTo>
                      <a:cubicBezTo>
                        <a:pt x="498" y="162"/>
                        <a:pt x="496" y="166"/>
                        <a:pt x="499" y="169"/>
                      </a:cubicBezTo>
                      <a:cubicBezTo>
                        <a:pt x="497" y="170"/>
                        <a:pt x="500" y="172"/>
                        <a:pt x="497" y="173"/>
                      </a:cubicBezTo>
                      <a:cubicBezTo>
                        <a:pt x="500" y="173"/>
                        <a:pt x="498" y="175"/>
                        <a:pt x="499" y="176"/>
                      </a:cubicBezTo>
                      <a:cubicBezTo>
                        <a:pt x="504" y="178"/>
                        <a:pt x="498" y="181"/>
                        <a:pt x="503" y="183"/>
                      </a:cubicBezTo>
                      <a:cubicBezTo>
                        <a:pt x="504" y="182"/>
                        <a:pt x="504" y="182"/>
                        <a:pt x="504" y="182"/>
                      </a:cubicBezTo>
                      <a:cubicBezTo>
                        <a:pt x="504" y="181"/>
                        <a:pt x="501" y="180"/>
                        <a:pt x="502" y="179"/>
                      </a:cubicBezTo>
                      <a:cubicBezTo>
                        <a:pt x="503" y="179"/>
                        <a:pt x="503" y="179"/>
                        <a:pt x="503" y="179"/>
                      </a:cubicBezTo>
                      <a:cubicBezTo>
                        <a:pt x="500" y="177"/>
                        <a:pt x="503" y="177"/>
                        <a:pt x="503" y="175"/>
                      </a:cubicBezTo>
                      <a:cubicBezTo>
                        <a:pt x="503" y="175"/>
                        <a:pt x="503" y="175"/>
                        <a:pt x="503" y="175"/>
                      </a:cubicBezTo>
                      <a:cubicBezTo>
                        <a:pt x="507" y="177"/>
                        <a:pt x="510" y="182"/>
                        <a:pt x="515" y="181"/>
                      </a:cubicBezTo>
                      <a:cubicBezTo>
                        <a:pt x="518" y="182"/>
                        <a:pt x="515" y="183"/>
                        <a:pt x="514" y="184"/>
                      </a:cubicBezTo>
                      <a:cubicBezTo>
                        <a:pt x="516" y="186"/>
                        <a:pt x="516" y="186"/>
                        <a:pt x="516" y="186"/>
                      </a:cubicBezTo>
                      <a:cubicBezTo>
                        <a:pt x="518" y="185"/>
                        <a:pt x="514" y="184"/>
                        <a:pt x="516" y="184"/>
                      </a:cubicBezTo>
                      <a:cubicBezTo>
                        <a:pt x="517" y="183"/>
                        <a:pt x="517" y="185"/>
                        <a:pt x="518" y="185"/>
                      </a:cubicBezTo>
                      <a:cubicBezTo>
                        <a:pt x="516" y="188"/>
                        <a:pt x="521" y="190"/>
                        <a:pt x="523" y="191"/>
                      </a:cubicBezTo>
                      <a:cubicBezTo>
                        <a:pt x="521" y="189"/>
                        <a:pt x="521" y="189"/>
                        <a:pt x="521" y="189"/>
                      </a:cubicBezTo>
                      <a:cubicBezTo>
                        <a:pt x="525" y="188"/>
                        <a:pt x="527" y="190"/>
                        <a:pt x="529" y="192"/>
                      </a:cubicBezTo>
                      <a:cubicBezTo>
                        <a:pt x="530" y="193"/>
                        <a:pt x="530" y="195"/>
                        <a:pt x="528" y="196"/>
                      </a:cubicBezTo>
                      <a:cubicBezTo>
                        <a:pt x="531" y="196"/>
                        <a:pt x="529" y="199"/>
                        <a:pt x="532" y="198"/>
                      </a:cubicBezTo>
                      <a:cubicBezTo>
                        <a:pt x="534" y="198"/>
                        <a:pt x="536" y="200"/>
                        <a:pt x="535" y="202"/>
                      </a:cubicBezTo>
                      <a:cubicBezTo>
                        <a:pt x="538" y="202"/>
                        <a:pt x="540" y="203"/>
                        <a:pt x="542" y="205"/>
                      </a:cubicBezTo>
                      <a:cubicBezTo>
                        <a:pt x="544" y="207"/>
                        <a:pt x="546" y="206"/>
                        <a:pt x="548" y="208"/>
                      </a:cubicBezTo>
                      <a:cubicBezTo>
                        <a:pt x="542" y="207"/>
                        <a:pt x="541" y="210"/>
                        <a:pt x="537" y="211"/>
                      </a:cubicBezTo>
                      <a:cubicBezTo>
                        <a:pt x="535" y="214"/>
                        <a:pt x="543" y="215"/>
                        <a:pt x="544" y="217"/>
                      </a:cubicBezTo>
                      <a:cubicBezTo>
                        <a:pt x="542" y="218"/>
                        <a:pt x="543" y="220"/>
                        <a:pt x="541" y="219"/>
                      </a:cubicBezTo>
                      <a:cubicBezTo>
                        <a:pt x="541" y="218"/>
                        <a:pt x="541" y="218"/>
                        <a:pt x="541" y="218"/>
                      </a:cubicBezTo>
                      <a:cubicBezTo>
                        <a:pt x="536" y="218"/>
                        <a:pt x="536" y="218"/>
                        <a:pt x="536" y="218"/>
                      </a:cubicBezTo>
                      <a:cubicBezTo>
                        <a:pt x="536" y="218"/>
                        <a:pt x="536" y="218"/>
                        <a:pt x="536" y="218"/>
                      </a:cubicBezTo>
                      <a:cubicBezTo>
                        <a:pt x="534" y="217"/>
                        <a:pt x="533" y="218"/>
                        <a:pt x="532" y="217"/>
                      </a:cubicBezTo>
                      <a:cubicBezTo>
                        <a:pt x="528" y="215"/>
                        <a:pt x="524" y="216"/>
                        <a:pt x="522" y="217"/>
                      </a:cubicBezTo>
                      <a:cubicBezTo>
                        <a:pt x="523" y="218"/>
                        <a:pt x="523" y="218"/>
                        <a:pt x="523" y="218"/>
                      </a:cubicBezTo>
                      <a:cubicBezTo>
                        <a:pt x="524" y="219"/>
                        <a:pt x="527" y="220"/>
                        <a:pt x="527" y="218"/>
                      </a:cubicBezTo>
                      <a:cubicBezTo>
                        <a:pt x="527" y="220"/>
                        <a:pt x="527" y="220"/>
                        <a:pt x="527" y="220"/>
                      </a:cubicBezTo>
                      <a:cubicBezTo>
                        <a:pt x="533" y="216"/>
                        <a:pt x="541" y="223"/>
                        <a:pt x="545" y="222"/>
                      </a:cubicBezTo>
                      <a:cubicBezTo>
                        <a:pt x="547" y="222"/>
                        <a:pt x="546" y="224"/>
                        <a:pt x="547" y="224"/>
                      </a:cubicBezTo>
                      <a:cubicBezTo>
                        <a:pt x="551" y="225"/>
                        <a:pt x="554" y="226"/>
                        <a:pt x="557" y="227"/>
                      </a:cubicBezTo>
                      <a:cubicBezTo>
                        <a:pt x="554" y="227"/>
                        <a:pt x="554" y="227"/>
                        <a:pt x="554" y="227"/>
                      </a:cubicBezTo>
                      <a:cubicBezTo>
                        <a:pt x="555" y="227"/>
                        <a:pt x="555" y="227"/>
                        <a:pt x="555" y="227"/>
                      </a:cubicBezTo>
                      <a:cubicBezTo>
                        <a:pt x="558" y="229"/>
                        <a:pt x="562" y="229"/>
                        <a:pt x="564" y="229"/>
                      </a:cubicBezTo>
                      <a:cubicBezTo>
                        <a:pt x="565" y="230"/>
                        <a:pt x="563" y="229"/>
                        <a:pt x="562" y="230"/>
                      </a:cubicBezTo>
                      <a:cubicBezTo>
                        <a:pt x="568" y="232"/>
                        <a:pt x="568" y="232"/>
                        <a:pt x="568" y="232"/>
                      </a:cubicBezTo>
                      <a:cubicBezTo>
                        <a:pt x="566" y="233"/>
                        <a:pt x="570" y="233"/>
                        <a:pt x="569" y="234"/>
                      </a:cubicBezTo>
                      <a:cubicBezTo>
                        <a:pt x="568" y="235"/>
                        <a:pt x="568" y="235"/>
                        <a:pt x="569" y="236"/>
                      </a:cubicBezTo>
                      <a:cubicBezTo>
                        <a:pt x="571" y="236"/>
                        <a:pt x="573" y="237"/>
                        <a:pt x="576" y="236"/>
                      </a:cubicBezTo>
                      <a:cubicBezTo>
                        <a:pt x="577" y="237"/>
                        <a:pt x="581" y="237"/>
                        <a:pt x="582" y="238"/>
                      </a:cubicBezTo>
                      <a:cubicBezTo>
                        <a:pt x="588" y="244"/>
                        <a:pt x="578" y="238"/>
                        <a:pt x="577" y="242"/>
                      </a:cubicBezTo>
                      <a:cubicBezTo>
                        <a:pt x="582" y="243"/>
                        <a:pt x="585" y="242"/>
                        <a:pt x="589" y="243"/>
                      </a:cubicBezTo>
                      <a:cubicBezTo>
                        <a:pt x="590" y="244"/>
                        <a:pt x="592" y="242"/>
                        <a:pt x="593" y="244"/>
                      </a:cubicBezTo>
                      <a:cubicBezTo>
                        <a:pt x="596" y="244"/>
                        <a:pt x="598" y="243"/>
                        <a:pt x="599" y="245"/>
                      </a:cubicBezTo>
                      <a:cubicBezTo>
                        <a:pt x="598" y="246"/>
                        <a:pt x="598" y="246"/>
                        <a:pt x="598" y="246"/>
                      </a:cubicBezTo>
                      <a:cubicBezTo>
                        <a:pt x="600" y="246"/>
                        <a:pt x="602" y="247"/>
                        <a:pt x="604" y="247"/>
                      </a:cubicBezTo>
                      <a:cubicBezTo>
                        <a:pt x="604" y="247"/>
                        <a:pt x="604" y="246"/>
                        <a:pt x="604" y="246"/>
                      </a:cubicBezTo>
                      <a:cubicBezTo>
                        <a:pt x="607" y="246"/>
                        <a:pt x="608" y="246"/>
                        <a:pt x="609" y="248"/>
                      </a:cubicBezTo>
                      <a:cubicBezTo>
                        <a:pt x="608" y="249"/>
                        <a:pt x="608" y="250"/>
                        <a:pt x="608" y="251"/>
                      </a:cubicBezTo>
                      <a:cubicBezTo>
                        <a:pt x="610" y="251"/>
                        <a:pt x="613" y="250"/>
                        <a:pt x="615" y="251"/>
                      </a:cubicBezTo>
                      <a:cubicBezTo>
                        <a:pt x="615" y="252"/>
                        <a:pt x="615" y="252"/>
                        <a:pt x="615" y="252"/>
                      </a:cubicBezTo>
                      <a:cubicBezTo>
                        <a:pt x="618" y="252"/>
                        <a:pt x="616" y="256"/>
                        <a:pt x="620" y="255"/>
                      </a:cubicBezTo>
                      <a:cubicBezTo>
                        <a:pt x="624" y="259"/>
                        <a:pt x="627" y="254"/>
                        <a:pt x="631" y="256"/>
                      </a:cubicBezTo>
                      <a:cubicBezTo>
                        <a:pt x="630" y="257"/>
                        <a:pt x="632" y="258"/>
                        <a:pt x="631" y="259"/>
                      </a:cubicBezTo>
                      <a:cubicBezTo>
                        <a:pt x="635" y="257"/>
                        <a:pt x="638" y="262"/>
                        <a:pt x="642" y="263"/>
                      </a:cubicBezTo>
                      <a:cubicBezTo>
                        <a:pt x="644" y="262"/>
                        <a:pt x="646" y="264"/>
                        <a:pt x="648" y="264"/>
                      </a:cubicBezTo>
                      <a:cubicBezTo>
                        <a:pt x="649" y="264"/>
                        <a:pt x="648" y="262"/>
                        <a:pt x="649" y="262"/>
                      </a:cubicBezTo>
                      <a:cubicBezTo>
                        <a:pt x="647" y="260"/>
                        <a:pt x="647" y="257"/>
                        <a:pt x="647" y="254"/>
                      </a:cubicBezTo>
                      <a:cubicBezTo>
                        <a:pt x="645" y="253"/>
                        <a:pt x="645" y="250"/>
                        <a:pt x="646" y="249"/>
                      </a:cubicBezTo>
                      <a:cubicBezTo>
                        <a:pt x="650" y="248"/>
                        <a:pt x="644" y="245"/>
                        <a:pt x="646" y="243"/>
                      </a:cubicBezTo>
                      <a:cubicBezTo>
                        <a:pt x="647" y="243"/>
                        <a:pt x="648" y="244"/>
                        <a:pt x="649" y="244"/>
                      </a:cubicBezTo>
                      <a:cubicBezTo>
                        <a:pt x="650" y="243"/>
                        <a:pt x="650" y="243"/>
                        <a:pt x="650" y="243"/>
                      </a:cubicBezTo>
                      <a:cubicBezTo>
                        <a:pt x="651" y="243"/>
                        <a:pt x="653" y="243"/>
                        <a:pt x="655" y="244"/>
                      </a:cubicBezTo>
                      <a:cubicBezTo>
                        <a:pt x="657" y="243"/>
                        <a:pt x="658" y="241"/>
                        <a:pt x="660" y="240"/>
                      </a:cubicBezTo>
                      <a:cubicBezTo>
                        <a:pt x="660" y="238"/>
                        <a:pt x="658" y="238"/>
                        <a:pt x="657" y="237"/>
                      </a:cubicBezTo>
                      <a:cubicBezTo>
                        <a:pt x="655" y="234"/>
                        <a:pt x="657" y="231"/>
                        <a:pt x="655" y="229"/>
                      </a:cubicBezTo>
                      <a:cubicBezTo>
                        <a:pt x="655" y="228"/>
                        <a:pt x="657" y="228"/>
                        <a:pt x="658" y="228"/>
                      </a:cubicBezTo>
                      <a:cubicBezTo>
                        <a:pt x="658" y="230"/>
                        <a:pt x="661" y="229"/>
                        <a:pt x="662" y="230"/>
                      </a:cubicBezTo>
                      <a:cubicBezTo>
                        <a:pt x="661" y="228"/>
                        <a:pt x="664" y="229"/>
                        <a:pt x="664" y="228"/>
                      </a:cubicBezTo>
                      <a:cubicBezTo>
                        <a:pt x="663" y="226"/>
                        <a:pt x="662" y="227"/>
                        <a:pt x="661" y="227"/>
                      </a:cubicBezTo>
                      <a:cubicBezTo>
                        <a:pt x="661" y="225"/>
                        <a:pt x="661" y="225"/>
                        <a:pt x="661" y="225"/>
                      </a:cubicBezTo>
                      <a:cubicBezTo>
                        <a:pt x="662" y="225"/>
                        <a:pt x="664" y="225"/>
                        <a:pt x="665" y="226"/>
                      </a:cubicBezTo>
                      <a:cubicBezTo>
                        <a:pt x="664" y="227"/>
                        <a:pt x="666" y="227"/>
                        <a:pt x="667" y="227"/>
                      </a:cubicBezTo>
                      <a:cubicBezTo>
                        <a:pt x="668" y="227"/>
                        <a:pt x="668" y="226"/>
                        <a:pt x="669" y="226"/>
                      </a:cubicBezTo>
                      <a:cubicBezTo>
                        <a:pt x="670" y="224"/>
                        <a:pt x="668" y="224"/>
                        <a:pt x="667" y="223"/>
                      </a:cubicBezTo>
                      <a:cubicBezTo>
                        <a:pt x="670" y="223"/>
                        <a:pt x="666" y="220"/>
                        <a:pt x="669" y="220"/>
                      </a:cubicBezTo>
                      <a:cubicBezTo>
                        <a:pt x="672" y="220"/>
                        <a:pt x="669" y="221"/>
                        <a:pt x="671" y="222"/>
                      </a:cubicBezTo>
                      <a:cubicBezTo>
                        <a:pt x="672" y="222"/>
                        <a:pt x="673" y="221"/>
                        <a:pt x="673" y="220"/>
                      </a:cubicBezTo>
                      <a:cubicBezTo>
                        <a:pt x="674" y="219"/>
                        <a:pt x="674" y="218"/>
                        <a:pt x="673" y="217"/>
                      </a:cubicBezTo>
                      <a:cubicBezTo>
                        <a:pt x="676" y="210"/>
                        <a:pt x="677" y="219"/>
                        <a:pt x="682" y="219"/>
                      </a:cubicBezTo>
                      <a:cubicBezTo>
                        <a:pt x="682" y="220"/>
                        <a:pt x="682" y="220"/>
                        <a:pt x="682" y="220"/>
                      </a:cubicBezTo>
                      <a:cubicBezTo>
                        <a:pt x="683" y="219"/>
                        <a:pt x="685" y="220"/>
                        <a:pt x="686" y="220"/>
                      </a:cubicBezTo>
                      <a:cubicBezTo>
                        <a:pt x="685" y="219"/>
                        <a:pt x="683" y="219"/>
                        <a:pt x="684" y="217"/>
                      </a:cubicBezTo>
                      <a:cubicBezTo>
                        <a:pt x="687" y="217"/>
                        <a:pt x="690" y="218"/>
                        <a:pt x="693" y="218"/>
                      </a:cubicBezTo>
                      <a:cubicBezTo>
                        <a:pt x="694" y="216"/>
                        <a:pt x="689" y="215"/>
                        <a:pt x="691" y="214"/>
                      </a:cubicBezTo>
                      <a:cubicBezTo>
                        <a:pt x="694" y="214"/>
                        <a:pt x="695" y="212"/>
                        <a:pt x="697" y="213"/>
                      </a:cubicBezTo>
                      <a:cubicBezTo>
                        <a:pt x="698" y="212"/>
                        <a:pt x="699" y="212"/>
                        <a:pt x="698" y="210"/>
                      </a:cubicBezTo>
                      <a:cubicBezTo>
                        <a:pt x="699" y="210"/>
                        <a:pt x="700" y="210"/>
                        <a:pt x="701" y="211"/>
                      </a:cubicBezTo>
                      <a:cubicBezTo>
                        <a:pt x="704" y="210"/>
                        <a:pt x="703" y="208"/>
                        <a:pt x="707" y="208"/>
                      </a:cubicBezTo>
                      <a:cubicBezTo>
                        <a:pt x="711" y="203"/>
                        <a:pt x="701" y="203"/>
                        <a:pt x="701" y="199"/>
                      </a:cubicBezTo>
                      <a:cubicBezTo>
                        <a:pt x="698" y="197"/>
                        <a:pt x="694" y="197"/>
                        <a:pt x="691" y="197"/>
                      </a:cubicBezTo>
                      <a:cubicBezTo>
                        <a:pt x="692" y="195"/>
                        <a:pt x="690" y="192"/>
                        <a:pt x="687" y="191"/>
                      </a:cubicBezTo>
                      <a:cubicBezTo>
                        <a:pt x="683" y="191"/>
                        <a:pt x="683" y="196"/>
                        <a:pt x="678" y="195"/>
                      </a:cubicBezTo>
                      <a:cubicBezTo>
                        <a:pt x="679" y="193"/>
                        <a:pt x="673" y="193"/>
                        <a:pt x="676" y="191"/>
                      </a:cubicBezTo>
                      <a:cubicBezTo>
                        <a:pt x="680" y="191"/>
                        <a:pt x="680" y="189"/>
                        <a:pt x="683" y="188"/>
                      </a:cubicBezTo>
                      <a:cubicBezTo>
                        <a:pt x="689" y="188"/>
                        <a:pt x="691" y="186"/>
                        <a:pt x="695" y="184"/>
                      </a:cubicBezTo>
                      <a:cubicBezTo>
                        <a:pt x="699" y="182"/>
                        <a:pt x="699" y="188"/>
                        <a:pt x="703" y="186"/>
                      </a:cubicBezTo>
                      <a:cubicBezTo>
                        <a:pt x="704" y="186"/>
                        <a:pt x="704" y="187"/>
                        <a:pt x="704" y="188"/>
                      </a:cubicBezTo>
                      <a:cubicBezTo>
                        <a:pt x="709" y="189"/>
                        <a:pt x="715" y="190"/>
                        <a:pt x="720" y="191"/>
                      </a:cubicBezTo>
                      <a:cubicBezTo>
                        <a:pt x="715" y="190"/>
                        <a:pt x="716" y="185"/>
                        <a:pt x="711" y="185"/>
                      </a:cubicBezTo>
                      <a:cubicBezTo>
                        <a:pt x="709" y="184"/>
                        <a:pt x="710" y="183"/>
                        <a:pt x="709" y="182"/>
                      </a:cubicBezTo>
                      <a:cubicBezTo>
                        <a:pt x="705" y="182"/>
                        <a:pt x="706" y="179"/>
                        <a:pt x="704" y="178"/>
                      </a:cubicBezTo>
                      <a:cubicBezTo>
                        <a:pt x="708" y="176"/>
                        <a:pt x="710" y="181"/>
                        <a:pt x="716" y="181"/>
                      </a:cubicBezTo>
                      <a:cubicBezTo>
                        <a:pt x="718" y="181"/>
                        <a:pt x="714" y="180"/>
                        <a:pt x="716" y="180"/>
                      </a:cubicBezTo>
                      <a:cubicBezTo>
                        <a:pt x="719" y="182"/>
                        <a:pt x="722" y="184"/>
                        <a:pt x="726" y="185"/>
                      </a:cubicBezTo>
                      <a:cubicBezTo>
                        <a:pt x="728" y="186"/>
                        <a:pt x="732" y="187"/>
                        <a:pt x="734" y="187"/>
                      </a:cubicBezTo>
                      <a:cubicBezTo>
                        <a:pt x="732" y="184"/>
                        <a:pt x="727" y="184"/>
                        <a:pt x="726" y="181"/>
                      </a:cubicBezTo>
                      <a:cubicBezTo>
                        <a:pt x="727" y="182"/>
                        <a:pt x="729" y="183"/>
                        <a:pt x="730" y="184"/>
                      </a:cubicBezTo>
                      <a:cubicBezTo>
                        <a:pt x="730" y="183"/>
                        <a:pt x="731" y="183"/>
                        <a:pt x="731" y="183"/>
                      </a:cubicBezTo>
                      <a:cubicBezTo>
                        <a:pt x="730" y="182"/>
                        <a:pt x="728" y="181"/>
                        <a:pt x="727" y="182"/>
                      </a:cubicBezTo>
                      <a:cubicBezTo>
                        <a:pt x="726" y="180"/>
                        <a:pt x="725" y="177"/>
                        <a:pt x="726" y="175"/>
                      </a:cubicBezTo>
                      <a:cubicBezTo>
                        <a:pt x="725" y="177"/>
                        <a:pt x="721" y="174"/>
                        <a:pt x="720" y="176"/>
                      </a:cubicBezTo>
                      <a:cubicBezTo>
                        <a:pt x="720" y="174"/>
                        <a:pt x="720" y="174"/>
                        <a:pt x="720" y="174"/>
                      </a:cubicBezTo>
                      <a:cubicBezTo>
                        <a:pt x="722" y="173"/>
                        <a:pt x="722" y="173"/>
                        <a:pt x="722" y="173"/>
                      </a:cubicBezTo>
                      <a:cubicBezTo>
                        <a:pt x="720" y="172"/>
                        <a:pt x="719" y="170"/>
                        <a:pt x="717" y="170"/>
                      </a:cubicBezTo>
                      <a:cubicBezTo>
                        <a:pt x="716" y="167"/>
                        <a:pt x="719" y="165"/>
                        <a:pt x="716" y="163"/>
                      </a:cubicBezTo>
                      <a:cubicBezTo>
                        <a:pt x="717" y="161"/>
                        <a:pt x="713" y="156"/>
                        <a:pt x="718" y="158"/>
                      </a:cubicBezTo>
                      <a:cubicBezTo>
                        <a:pt x="718" y="155"/>
                        <a:pt x="718" y="155"/>
                        <a:pt x="718" y="155"/>
                      </a:cubicBezTo>
                      <a:cubicBezTo>
                        <a:pt x="723" y="155"/>
                        <a:pt x="723" y="155"/>
                        <a:pt x="723" y="155"/>
                      </a:cubicBezTo>
                      <a:cubicBezTo>
                        <a:pt x="724" y="154"/>
                        <a:pt x="722" y="153"/>
                        <a:pt x="722" y="153"/>
                      </a:cubicBezTo>
                      <a:cubicBezTo>
                        <a:pt x="721" y="150"/>
                        <a:pt x="724" y="150"/>
                        <a:pt x="726" y="150"/>
                      </a:cubicBezTo>
                      <a:cubicBezTo>
                        <a:pt x="727" y="152"/>
                        <a:pt x="729" y="153"/>
                        <a:pt x="730" y="155"/>
                      </a:cubicBezTo>
                      <a:cubicBezTo>
                        <a:pt x="730" y="154"/>
                        <a:pt x="731" y="155"/>
                        <a:pt x="731" y="155"/>
                      </a:cubicBezTo>
                      <a:cubicBezTo>
                        <a:pt x="731" y="155"/>
                        <a:pt x="731" y="156"/>
                        <a:pt x="732" y="157"/>
                      </a:cubicBezTo>
                      <a:cubicBezTo>
                        <a:pt x="734" y="156"/>
                        <a:pt x="736" y="159"/>
                        <a:pt x="738" y="158"/>
                      </a:cubicBezTo>
                      <a:cubicBezTo>
                        <a:pt x="737" y="158"/>
                        <a:pt x="739" y="159"/>
                        <a:pt x="738" y="160"/>
                      </a:cubicBezTo>
                      <a:cubicBezTo>
                        <a:pt x="740" y="160"/>
                        <a:pt x="740" y="160"/>
                        <a:pt x="740" y="160"/>
                      </a:cubicBezTo>
                      <a:cubicBezTo>
                        <a:pt x="740" y="161"/>
                        <a:pt x="740" y="161"/>
                        <a:pt x="740" y="161"/>
                      </a:cubicBezTo>
                      <a:cubicBezTo>
                        <a:pt x="742" y="161"/>
                        <a:pt x="742" y="160"/>
                        <a:pt x="742" y="159"/>
                      </a:cubicBezTo>
                      <a:cubicBezTo>
                        <a:pt x="741" y="161"/>
                        <a:pt x="740" y="159"/>
                        <a:pt x="738" y="158"/>
                      </a:cubicBezTo>
                      <a:cubicBezTo>
                        <a:pt x="740" y="158"/>
                        <a:pt x="740" y="158"/>
                        <a:pt x="740" y="158"/>
                      </a:cubicBezTo>
                      <a:cubicBezTo>
                        <a:pt x="739" y="156"/>
                        <a:pt x="740" y="154"/>
                        <a:pt x="737" y="153"/>
                      </a:cubicBezTo>
                      <a:cubicBezTo>
                        <a:pt x="736" y="147"/>
                        <a:pt x="733" y="140"/>
                        <a:pt x="732" y="134"/>
                      </a:cubicBezTo>
                      <a:cubicBezTo>
                        <a:pt x="730" y="134"/>
                        <a:pt x="730" y="134"/>
                        <a:pt x="730" y="134"/>
                      </a:cubicBezTo>
                      <a:cubicBezTo>
                        <a:pt x="727" y="133"/>
                        <a:pt x="726" y="130"/>
                        <a:pt x="725" y="128"/>
                      </a:cubicBezTo>
                      <a:cubicBezTo>
                        <a:pt x="724" y="129"/>
                        <a:pt x="724" y="129"/>
                        <a:pt x="724" y="129"/>
                      </a:cubicBezTo>
                      <a:cubicBezTo>
                        <a:pt x="723" y="128"/>
                        <a:pt x="723" y="128"/>
                        <a:pt x="723" y="128"/>
                      </a:cubicBezTo>
                      <a:cubicBezTo>
                        <a:pt x="722" y="127"/>
                        <a:pt x="722" y="126"/>
                        <a:pt x="722" y="125"/>
                      </a:cubicBezTo>
                      <a:cubicBezTo>
                        <a:pt x="720" y="125"/>
                        <a:pt x="720" y="125"/>
                        <a:pt x="720" y="125"/>
                      </a:cubicBezTo>
                      <a:cubicBezTo>
                        <a:pt x="720" y="124"/>
                        <a:pt x="720" y="124"/>
                        <a:pt x="720" y="124"/>
                      </a:cubicBezTo>
                      <a:cubicBezTo>
                        <a:pt x="719" y="124"/>
                        <a:pt x="719" y="124"/>
                        <a:pt x="719" y="124"/>
                      </a:cubicBezTo>
                      <a:cubicBezTo>
                        <a:pt x="716" y="122"/>
                        <a:pt x="714" y="119"/>
                        <a:pt x="710" y="117"/>
                      </a:cubicBezTo>
                      <a:cubicBezTo>
                        <a:pt x="705" y="113"/>
                        <a:pt x="709" y="111"/>
                        <a:pt x="705" y="107"/>
                      </a:cubicBezTo>
                      <a:cubicBezTo>
                        <a:pt x="703" y="104"/>
                        <a:pt x="700" y="99"/>
                        <a:pt x="703" y="97"/>
                      </a:cubicBezTo>
                      <a:cubicBezTo>
                        <a:pt x="702" y="97"/>
                        <a:pt x="702" y="97"/>
                        <a:pt x="702" y="97"/>
                      </a:cubicBezTo>
                      <a:cubicBezTo>
                        <a:pt x="697" y="92"/>
                        <a:pt x="692" y="87"/>
                        <a:pt x="687" y="82"/>
                      </a:cubicBezTo>
                      <a:cubicBezTo>
                        <a:pt x="686" y="82"/>
                        <a:pt x="686" y="82"/>
                        <a:pt x="686" y="82"/>
                      </a:cubicBezTo>
                      <a:cubicBezTo>
                        <a:pt x="684" y="81"/>
                        <a:pt x="684" y="81"/>
                        <a:pt x="684" y="81"/>
                      </a:cubicBezTo>
                      <a:cubicBezTo>
                        <a:pt x="684" y="83"/>
                        <a:pt x="686" y="86"/>
                        <a:pt x="685" y="87"/>
                      </a:cubicBezTo>
                      <a:cubicBezTo>
                        <a:pt x="684" y="88"/>
                        <a:pt x="681" y="88"/>
                        <a:pt x="681" y="86"/>
                      </a:cubicBezTo>
                      <a:cubicBezTo>
                        <a:pt x="680" y="87"/>
                        <a:pt x="680" y="87"/>
                        <a:pt x="680" y="87"/>
                      </a:cubicBezTo>
                      <a:cubicBezTo>
                        <a:pt x="681" y="87"/>
                        <a:pt x="681" y="87"/>
                        <a:pt x="681" y="87"/>
                      </a:cubicBezTo>
                      <a:cubicBezTo>
                        <a:pt x="681" y="88"/>
                        <a:pt x="681" y="89"/>
                        <a:pt x="679" y="89"/>
                      </a:cubicBezTo>
                      <a:cubicBezTo>
                        <a:pt x="679" y="89"/>
                        <a:pt x="679" y="89"/>
                        <a:pt x="679" y="89"/>
                      </a:cubicBezTo>
                      <a:cubicBezTo>
                        <a:pt x="679" y="90"/>
                        <a:pt x="678" y="89"/>
                        <a:pt x="677" y="89"/>
                      </a:cubicBezTo>
                      <a:cubicBezTo>
                        <a:pt x="682" y="94"/>
                        <a:pt x="673" y="95"/>
                        <a:pt x="677" y="100"/>
                      </a:cubicBezTo>
                      <a:cubicBezTo>
                        <a:pt x="673" y="98"/>
                        <a:pt x="677" y="95"/>
                        <a:pt x="673" y="93"/>
                      </a:cubicBezTo>
                      <a:cubicBezTo>
                        <a:pt x="673" y="94"/>
                        <a:pt x="671" y="94"/>
                        <a:pt x="672" y="95"/>
                      </a:cubicBezTo>
                      <a:cubicBezTo>
                        <a:pt x="668" y="96"/>
                        <a:pt x="668" y="96"/>
                        <a:pt x="668" y="96"/>
                      </a:cubicBezTo>
                      <a:cubicBezTo>
                        <a:pt x="669" y="97"/>
                        <a:pt x="669" y="97"/>
                        <a:pt x="669" y="97"/>
                      </a:cubicBezTo>
                      <a:cubicBezTo>
                        <a:pt x="667" y="97"/>
                        <a:pt x="668" y="98"/>
                        <a:pt x="667" y="99"/>
                      </a:cubicBezTo>
                      <a:cubicBezTo>
                        <a:pt x="666" y="99"/>
                        <a:pt x="664" y="98"/>
                        <a:pt x="664" y="98"/>
                      </a:cubicBezTo>
                      <a:cubicBezTo>
                        <a:pt x="664" y="99"/>
                        <a:pt x="663" y="98"/>
                        <a:pt x="663" y="98"/>
                      </a:cubicBezTo>
                      <a:cubicBezTo>
                        <a:pt x="663" y="97"/>
                        <a:pt x="663" y="95"/>
                        <a:pt x="664" y="93"/>
                      </a:cubicBezTo>
                      <a:cubicBezTo>
                        <a:pt x="662" y="92"/>
                        <a:pt x="663" y="90"/>
                        <a:pt x="661" y="89"/>
                      </a:cubicBezTo>
                      <a:cubicBezTo>
                        <a:pt x="662" y="88"/>
                        <a:pt x="663" y="89"/>
                        <a:pt x="663" y="88"/>
                      </a:cubicBezTo>
                      <a:cubicBezTo>
                        <a:pt x="662" y="88"/>
                        <a:pt x="662" y="88"/>
                        <a:pt x="661" y="87"/>
                      </a:cubicBezTo>
                      <a:cubicBezTo>
                        <a:pt x="665" y="86"/>
                        <a:pt x="660" y="84"/>
                        <a:pt x="663" y="82"/>
                      </a:cubicBezTo>
                      <a:cubicBezTo>
                        <a:pt x="663" y="83"/>
                        <a:pt x="663" y="84"/>
                        <a:pt x="664" y="85"/>
                      </a:cubicBezTo>
                      <a:cubicBezTo>
                        <a:pt x="665" y="83"/>
                        <a:pt x="666" y="80"/>
                        <a:pt x="667" y="79"/>
                      </a:cubicBezTo>
                      <a:cubicBezTo>
                        <a:pt x="668" y="82"/>
                        <a:pt x="668" y="82"/>
                        <a:pt x="668" y="82"/>
                      </a:cubicBezTo>
                      <a:cubicBezTo>
                        <a:pt x="670" y="80"/>
                        <a:pt x="670" y="80"/>
                        <a:pt x="670" y="80"/>
                      </a:cubicBezTo>
                      <a:cubicBezTo>
                        <a:pt x="669" y="78"/>
                        <a:pt x="666" y="78"/>
                        <a:pt x="664" y="77"/>
                      </a:cubicBezTo>
                      <a:cubicBezTo>
                        <a:pt x="664" y="78"/>
                        <a:pt x="664" y="78"/>
                        <a:pt x="664" y="78"/>
                      </a:cubicBezTo>
                      <a:cubicBezTo>
                        <a:pt x="664" y="79"/>
                        <a:pt x="663" y="79"/>
                        <a:pt x="661" y="80"/>
                      </a:cubicBezTo>
                      <a:cubicBezTo>
                        <a:pt x="662" y="81"/>
                        <a:pt x="662" y="81"/>
                        <a:pt x="662" y="81"/>
                      </a:cubicBezTo>
                      <a:cubicBezTo>
                        <a:pt x="662" y="81"/>
                        <a:pt x="661" y="81"/>
                        <a:pt x="661" y="81"/>
                      </a:cubicBezTo>
                      <a:cubicBezTo>
                        <a:pt x="660" y="74"/>
                        <a:pt x="660" y="74"/>
                        <a:pt x="660" y="74"/>
                      </a:cubicBezTo>
                      <a:cubicBezTo>
                        <a:pt x="661" y="73"/>
                        <a:pt x="662" y="72"/>
                        <a:pt x="662" y="71"/>
                      </a:cubicBezTo>
                      <a:cubicBezTo>
                        <a:pt x="660" y="71"/>
                        <a:pt x="660" y="71"/>
                        <a:pt x="660" y="71"/>
                      </a:cubicBezTo>
                      <a:cubicBezTo>
                        <a:pt x="660" y="70"/>
                        <a:pt x="660" y="70"/>
                        <a:pt x="660" y="70"/>
                      </a:cubicBezTo>
                      <a:cubicBezTo>
                        <a:pt x="654" y="70"/>
                        <a:pt x="648" y="71"/>
                        <a:pt x="642" y="69"/>
                      </a:cubicBezTo>
                      <a:cubicBezTo>
                        <a:pt x="643" y="68"/>
                        <a:pt x="643" y="68"/>
                        <a:pt x="643" y="68"/>
                      </a:cubicBezTo>
                      <a:cubicBezTo>
                        <a:pt x="638" y="66"/>
                        <a:pt x="642" y="63"/>
                        <a:pt x="638" y="60"/>
                      </a:cubicBezTo>
                      <a:cubicBezTo>
                        <a:pt x="637" y="59"/>
                        <a:pt x="636" y="60"/>
                        <a:pt x="635" y="61"/>
                      </a:cubicBezTo>
                      <a:cubicBezTo>
                        <a:pt x="634" y="62"/>
                        <a:pt x="638" y="62"/>
                        <a:pt x="638" y="63"/>
                      </a:cubicBezTo>
                      <a:cubicBezTo>
                        <a:pt x="638" y="64"/>
                        <a:pt x="639" y="65"/>
                        <a:pt x="638" y="65"/>
                      </a:cubicBezTo>
                      <a:cubicBezTo>
                        <a:pt x="639" y="66"/>
                        <a:pt x="641" y="67"/>
                        <a:pt x="641" y="69"/>
                      </a:cubicBezTo>
                      <a:cubicBezTo>
                        <a:pt x="638" y="68"/>
                        <a:pt x="635" y="68"/>
                        <a:pt x="634" y="66"/>
                      </a:cubicBezTo>
                      <a:cubicBezTo>
                        <a:pt x="634" y="65"/>
                        <a:pt x="635" y="65"/>
                        <a:pt x="636" y="65"/>
                      </a:cubicBezTo>
                      <a:cubicBezTo>
                        <a:pt x="634" y="64"/>
                        <a:pt x="634" y="64"/>
                        <a:pt x="634" y="64"/>
                      </a:cubicBezTo>
                      <a:cubicBezTo>
                        <a:pt x="636" y="64"/>
                        <a:pt x="636" y="64"/>
                        <a:pt x="636" y="64"/>
                      </a:cubicBezTo>
                      <a:cubicBezTo>
                        <a:pt x="634" y="63"/>
                        <a:pt x="633" y="61"/>
                        <a:pt x="631" y="62"/>
                      </a:cubicBezTo>
                      <a:cubicBezTo>
                        <a:pt x="630" y="60"/>
                        <a:pt x="631" y="60"/>
                        <a:pt x="632" y="58"/>
                      </a:cubicBezTo>
                      <a:cubicBezTo>
                        <a:pt x="634" y="59"/>
                        <a:pt x="634" y="59"/>
                        <a:pt x="634" y="59"/>
                      </a:cubicBezTo>
                      <a:cubicBezTo>
                        <a:pt x="632" y="56"/>
                        <a:pt x="629" y="55"/>
                        <a:pt x="628" y="53"/>
                      </a:cubicBezTo>
                      <a:cubicBezTo>
                        <a:pt x="629" y="53"/>
                        <a:pt x="626" y="52"/>
                        <a:pt x="627" y="52"/>
                      </a:cubicBezTo>
                      <a:cubicBezTo>
                        <a:pt x="627" y="52"/>
                        <a:pt x="628" y="51"/>
                        <a:pt x="628" y="52"/>
                      </a:cubicBezTo>
                      <a:cubicBezTo>
                        <a:pt x="626" y="49"/>
                        <a:pt x="626" y="49"/>
                        <a:pt x="626" y="49"/>
                      </a:cubicBezTo>
                      <a:cubicBezTo>
                        <a:pt x="625" y="49"/>
                        <a:pt x="625" y="49"/>
                        <a:pt x="624" y="48"/>
                      </a:cubicBezTo>
                      <a:cubicBezTo>
                        <a:pt x="623" y="49"/>
                        <a:pt x="624" y="50"/>
                        <a:pt x="622" y="50"/>
                      </a:cubicBezTo>
                      <a:cubicBezTo>
                        <a:pt x="620" y="49"/>
                        <a:pt x="619" y="48"/>
                        <a:pt x="619" y="47"/>
                      </a:cubicBezTo>
                      <a:cubicBezTo>
                        <a:pt x="619" y="47"/>
                        <a:pt x="619" y="47"/>
                        <a:pt x="619" y="47"/>
                      </a:cubicBezTo>
                      <a:cubicBezTo>
                        <a:pt x="625" y="43"/>
                        <a:pt x="625" y="43"/>
                        <a:pt x="625" y="43"/>
                      </a:cubicBezTo>
                      <a:cubicBezTo>
                        <a:pt x="624" y="43"/>
                        <a:pt x="624" y="43"/>
                        <a:pt x="624" y="43"/>
                      </a:cubicBezTo>
                      <a:cubicBezTo>
                        <a:pt x="623" y="44"/>
                        <a:pt x="623" y="44"/>
                        <a:pt x="623" y="44"/>
                      </a:cubicBezTo>
                      <a:cubicBezTo>
                        <a:pt x="619" y="42"/>
                        <a:pt x="616" y="46"/>
                        <a:pt x="613" y="45"/>
                      </a:cubicBezTo>
                      <a:cubicBezTo>
                        <a:pt x="610" y="43"/>
                        <a:pt x="606" y="41"/>
                        <a:pt x="605" y="39"/>
                      </a:cubicBezTo>
                      <a:cubicBezTo>
                        <a:pt x="603" y="38"/>
                        <a:pt x="602" y="39"/>
                        <a:pt x="602" y="40"/>
                      </a:cubicBezTo>
                      <a:cubicBezTo>
                        <a:pt x="599" y="40"/>
                        <a:pt x="598" y="37"/>
                        <a:pt x="596" y="37"/>
                      </a:cubicBezTo>
                      <a:cubicBezTo>
                        <a:pt x="596" y="36"/>
                        <a:pt x="595" y="36"/>
                        <a:pt x="594" y="35"/>
                      </a:cubicBezTo>
                      <a:cubicBezTo>
                        <a:pt x="595" y="36"/>
                        <a:pt x="595" y="38"/>
                        <a:pt x="594" y="38"/>
                      </a:cubicBezTo>
                      <a:cubicBezTo>
                        <a:pt x="588" y="35"/>
                        <a:pt x="588" y="35"/>
                        <a:pt x="588" y="35"/>
                      </a:cubicBezTo>
                      <a:cubicBezTo>
                        <a:pt x="588" y="34"/>
                        <a:pt x="586" y="33"/>
                        <a:pt x="585" y="33"/>
                      </a:cubicBezTo>
                      <a:cubicBezTo>
                        <a:pt x="585" y="36"/>
                        <a:pt x="591" y="38"/>
                        <a:pt x="588" y="41"/>
                      </a:cubicBezTo>
                      <a:cubicBezTo>
                        <a:pt x="587" y="41"/>
                        <a:pt x="586" y="40"/>
                        <a:pt x="585" y="40"/>
                      </a:cubicBezTo>
                      <a:cubicBezTo>
                        <a:pt x="584" y="40"/>
                        <a:pt x="582" y="41"/>
                        <a:pt x="583" y="43"/>
                      </a:cubicBezTo>
                      <a:cubicBezTo>
                        <a:pt x="579" y="42"/>
                        <a:pt x="577" y="40"/>
                        <a:pt x="576" y="38"/>
                      </a:cubicBezTo>
                      <a:cubicBezTo>
                        <a:pt x="576" y="41"/>
                        <a:pt x="576" y="41"/>
                        <a:pt x="576" y="41"/>
                      </a:cubicBezTo>
                      <a:cubicBezTo>
                        <a:pt x="572" y="40"/>
                        <a:pt x="570" y="35"/>
                        <a:pt x="567" y="33"/>
                      </a:cubicBezTo>
                      <a:cubicBezTo>
                        <a:pt x="566" y="34"/>
                        <a:pt x="566" y="34"/>
                        <a:pt x="566" y="34"/>
                      </a:cubicBezTo>
                      <a:cubicBezTo>
                        <a:pt x="566" y="34"/>
                        <a:pt x="566" y="34"/>
                        <a:pt x="566" y="34"/>
                      </a:cubicBezTo>
                      <a:cubicBezTo>
                        <a:pt x="567" y="36"/>
                        <a:pt x="569" y="37"/>
                        <a:pt x="569" y="40"/>
                      </a:cubicBezTo>
                      <a:cubicBezTo>
                        <a:pt x="565" y="38"/>
                        <a:pt x="561" y="34"/>
                        <a:pt x="557" y="33"/>
                      </a:cubicBezTo>
                      <a:cubicBezTo>
                        <a:pt x="560" y="34"/>
                        <a:pt x="561" y="37"/>
                        <a:pt x="562" y="39"/>
                      </a:cubicBezTo>
                      <a:cubicBezTo>
                        <a:pt x="559" y="39"/>
                        <a:pt x="560" y="36"/>
                        <a:pt x="558" y="36"/>
                      </a:cubicBezTo>
                      <a:cubicBezTo>
                        <a:pt x="558" y="37"/>
                        <a:pt x="558" y="37"/>
                        <a:pt x="558" y="37"/>
                      </a:cubicBezTo>
                      <a:cubicBezTo>
                        <a:pt x="552" y="34"/>
                        <a:pt x="546" y="33"/>
                        <a:pt x="541" y="29"/>
                      </a:cubicBezTo>
                      <a:cubicBezTo>
                        <a:pt x="536" y="30"/>
                        <a:pt x="532" y="27"/>
                        <a:pt x="528" y="25"/>
                      </a:cubicBezTo>
                      <a:cubicBezTo>
                        <a:pt x="526" y="26"/>
                        <a:pt x="526" y="23"/>
                        <a:pt x="523" y="24"/>
                      </a:cubicBezTo>
                      <a:cubicBezTo>
                        <a:pt x="514" y="20"/>
                        <a:pt x="507" y="16"/>
                        <a:pt x="497" y="14"/>
                      </a:cubicBezTo>
                      <a:cubicBezTo>
                        <a:pt x="497" y="11"/>
                        <a:pt x="493" y="11"/>
                        <a:pt x="491" y="10"/>
                      </a:cubicBezTo>
                      <a:cubicBezTo>
                        <a:pt x="487" y="12"/>
                        <a:pt x="484" y="8"/>
                        <a:pt x="480" y="8"/>
                      </a:cubicBezTo>
                      <a:cubicBezTo>
                        <a:pt x="470" y="5"/>
                        <a:pt x="459" y="4"/>
                        <a:pt x="450" y="5"/>
                      </a:cubicBezTo>
                      <a:cubicBezTo>
                        <a:pt x="449" y="3"/>
                        <a:pt x="445" y="3"/>
                        <a:pt x="443" y="2"/>
                      </a:cubicBezTo>
                      <a:cubicBezTo>
                        <a:pt x="440" y="4"/>
                        <a:pt x="434" y="2"/>
                        <a:pt x="434" y="5"/>
                      </a:cubicBezTo>
                      <a:cubicBezTo>
                        <a:pt x="433" y="5"/>
                        <a:pt x="433" y="5"/>
                        <a:pt x="433" y="5"/>
                      </a:cubicBezTo>
                      <a:cubicBezTo>
                        <a:pt x="432" y="4"/>
                        <a:pt x="428" y="4"/>
                        <a:pt x="430" y="3"/>
                      </a:cubicBezTo>
                      <a:cubicBezTo>
                        <a:pt x="424" y="6"/>
                        <a:pt x="416" y="2"/>
                        <a:pt x="409" y="3"/>
                      </a:cubicBezTo>
                      <a:cubicBezTo>
                        <a:pt x="410" y="2"/>
                        <a:pt x="410" y="2"/>
                        <a:pt x="410" y="2"/>
                      </a:cubicBezTo>
                      <a:cubicBezTo>
                        <a:pt x="409" y="3"/>
                        <a:pt x="406" y="4"/>
                        <a:pt x="404" y="3"/>
                      </a:cubicBezTo>
                      <a:cubicBezTo>
                        <a:pt x="404" y="1"/>
                        <a:pt x="404" y="1"/>
                        <a:pt x="404" y="1"/>
                      </a:cubicBezTo>
                      <a:cubicBezTo>
                        <a:pt x="402" y="2"/>
                        <a:pt x="399" y="1"/>
                        <a:pt x="399" y="3"/>
                      </a:cubicBezTo>
                      <a:cubicBezTo>
                        <a:pt x="393" y="5"/>
                        <a:pt x="387" y="4"/>
                        <a:pt x="380" y="5"/>
                      </a:cubicBezTo>
                      <a:cubicBezTo>
                        <a:pt x="380" y="4"/>
                        <a:pt x="380" y="4"/>
                        <a:pt x="380" y="4"/>
                      </a:cubicBezTo>
                      <a:cubicBezTo>
                        <a:pt x="377" y="5"/>
                        <a:pt x="375" y="7"/>
                        <a:pt x="373" y="7"/>
                      </a:cubicBezTo>
                      <a:cubicBezTo>
                        <a:pt x="372" y="8"/>
                        <a:pt x="376" y="7"/>
                        <a:pt x="376" y="9"/>
                      </a:cubicBezTo>
                      <a:cubicBezTo>
                        <a:pt x="379" y="8"/>
                        <a:pt x="379" y="8"/>
                        <a:pt x="379" y="8"/>
                      </a:cubicBezTo>
                      <a:cubicBezTo>
                        <a:pt x="382" y="8"/>
                        <a:pt x="380" y="10"/>
                        <a:pt x="381" y="11"/>
                      </a:cubicBezTo>
                      <a:cubicBezTo>
                        <a:pt x="377" y="10"/>
                        <a:pt x="372" y="13"/>
                        <a:pt x="367" y="11"/>
                      </a:cubicBezTo>
                      <a:cubicBezTo>
                        <a:pt x="367" y="12"/>
                        <a:pt x="365" y="12"/>
                        <a:pt x="364" y="11"/>
                      </a:cubicBezTo>
                      <a:cubicBezTo>
                        <a:pt x="365" y="10"/>
                        <a:pt x="366" y="10"/>
                        <a:pt x="368" y="10"/>
                      </a:cubicBezTo>
                      <a:cubicBezTo>
                        <a:pt x="368" y="9"/>
                        <a:pt x="369" y="10"/>
                        <a:pt x="368" y="9"/>
                      </a:cubicBezTo>
                      <a:cubicBezTo>
                        <a:pt x="368" y="8"/>
                        <a:pt x="367" y="8"/>
                        <a:pt x="367" y="8"/>
                      </a:cubicBezTo>
                      <a:cubicBezTo>
                        <a:pt x="366" y="9"/>
                        <a:pt x="366" y="9"/>
                        <a:pt x="366" y="9"/>
                      </a:cubicBezTo>
                      <a:cubicBezTo>
                        <a:pt x="360" y="8"/>
                        <a:pt x="355" y="8"/>
                        <a:pt x="349" y="10"/>
                      </a:cubicBezTo>
                      <a:cubicBezTo>
                        <a:pt x="346" y="8"/>
                        <a:pt x="344" y="11"/>
                        <a:pt x="341" y="10"/>
                      </a:cubicBezTo>
                      <a:cubicBezTo>
                        <a:pt x="341" y="11"/>
                        <a:pt x="341" y="11"/>
                        <a:pt x="341" y="11"/>
                      </a:cubicBezTo>
                      <a:cubicBezTo>
                        <a:pt x="345" y="11"/>
                        <a:pt x="349" y="11"/>
                        <a:pt x="352" y="13"/>
                      </a:cubicBezTo>
                      <a:cubicBezTo>
                        <a:pt x="348" y="14"/>
                        <a:pt x="347" y="16"/>
                        <a:pt x="343" y="15"/>
                      </a:cubicBezTo>
                      <a:cubicBezTo>
                        <a:pt x="343" y="16"/>
                        <a:pt x="345" y="16"/>
                        <a:pt x="344" y="17"/>
                      </a:cubicBezTo>
                      <a:cubicBezTo>
                        <a:pt x="342" y="16"/>
                        <a:pt x="341" y="17"/>
                        <a:pt x="340" y="16"/>
                      </a:cubicBezTo>
                      <a:cubicBezTo>
                        <a:pt x="340" y="18"/>
                        <a:pt x="337" y="16"/>
                        <a:pt x="335" y="15"/>
                      </a:cubicBezTo>
                      <a:cubicBezTo>
                        <a:pt x="336" y="15"/>
                        <a:pt x="337" y="15"/>
                        <a:pt x="338" y="16"/>
                      </a:cubicBezTo>
                      <a:cubicBezTo>
                        <a:pt x="339" y="14"/>
                        <a:pt x="342" y="15"/>
                        <a:pt x="342" y="13"/>
                      </a:cubicBezTo>
                      <a:cubicBezTo>
                        <a:pt x="341" y="12"/>
                        <a:pt x="339" y="13"/>
                        <a:pt x="337" y="13"/>
                      </a:cubicBezTo>
                      <a:cubicBezTo>
                        <a:pt x="337" y="11"/>
                        <a:pt x="334" y="12"/>
                        <a:pt x="332" y="11"/>
                      </a:cubicBezTo>
                      <a:cubicBezTo>
                        <a:pt x="332" y="13"/>
                        <a:pt x="332" y="13"/>
                        <a:pt x="332" y="13"/>
                      </a:cubicBezTo>
                      <a:cubicBezTo>
                        <a:pt x="330" y="13"/>
                        <a:pt x="327" y="14"/>
                        <a:pt x="324" y="13"/>
                      </a:cubicBezTo>
                      <a:cubicBezTo>
                        <a:pt x="324" y="13"/>
                        <a:pt x="324" y="13"/>
                        <a:pt x="324" y="13"/>
                      </a:cubicBezTo>
                      <a:cubicBezTo>
                        <a:pt x="323" y="15"/>
                        <a:pt x="318" y="15"/>
                        <a:pt x="316" y="15"/>
                      </a:cubicBezTo>
                      <a:cubicBezTo>
                        <a:pt x="315" y="15"/>
                        <a:pt x="315" y="14"/>
                        <a:pt x="314" y="14"/>
                      </a:cubicBezTo>
                      <a:cubicBezTo>
                        <a:pt x="314" y="12"/>
                        <a:pt x="317" y="13"/>
                        <a:pt x="318" y="12"/>
                      </a:cubicBezTo>
                      <a:cubicBezTo>
                        <a:pt x="321" y="13"/>
                        <a:pt x="323" y="12"/>
                        <a:pt x="326" y="11"/>
                      </a:cubicBezTo>
                      <a:cubicBezTo>
                        <a:pt x="328" y="7"/>
                        <a:pt x="323" y="10"/>
                        <a:pt x="323" y="7"/>
                      </a:cubicBezTo>
                      <a:cubicBezTo>
                        <a:pt x="324" y="6"/>
                        <a:pt x="327" y="7"/>
                        <a:pt x="329" y="6"/>
                      </a:cubicBezTo>
                      <a:cubicBezTo>
                        <a:pt x="329" y="6"/>
                        <a:pt x="329" y="7"/>
                        <a:pt x="329" y="7"/>
                      </a:cubicBezTo>
                      <a:cubicBezTo>
                        <a:pt x="329" y="7"/>
                        <a:pt x="329" y="6"/>
                        <a:pt x="329" y="6"/>
                      </a:cubicBezTo>
                      <a:cubicBezTo>
                        <a:pt x="331" y="7"/>
                        <a:pt x="330" y="5"/>
                        <a:pt x="331" y="4"/>
                      </a:cubicBezTo>
                      <a:cubicBezTo>
                        <a:pt x="334" y="5"/>
                        <a:pt x="337" y="4"/>
                        <a:pt x="339" y="5"/>
                      </a:cubicBezTo>
                      <a:cubicBezTo>
                        <a:pt x="339" y="6"/>
                        <a:pt x="339" y="6"/>
                        <a:pt x="339" y="6"/>
                      </a:cubicBezTo>
                      <a:cubicBezTo>
                        <a:pt x="340" y="5"/>
                        <a:pt x="340" y="5"/>
                        <a:pt x="340" y="5"/>
                      </a:cubicBezTo>
                      <a:cubicBezTo>
                        <a:pt x="341" y="6"/>
                        <a:pt x="340" y="6"/>
                        <a:pt x="340" y="7"/>
                      </a:cubicBezTo>
                      <a:cubicBezTo>
                        <a:pt x="344" y="6"/>
                        <a:pt x="346" y="7"/>
                        <a:pt x="349" y="7"/>
                      </a:cubicBezTo>
                      <a:cubicBezTo>
                        <a:pt x="349" y="2"/>
                        <a:pt x="343" y="6"/>
                        <a:pt x="341" y="5"/>
                      </a:cubicBezTo>
                      <a:cubicBezTo>
                        <a:pt x="342" y="5"/>
                        <a:pt x="340" y="4"/>
                        <a:pt x="341" y="4"/>
                      </a:cubicBezTo>
                      <a:cubicBezTo>
                        <a:pt x="337" y="4"/>
                        <a:pt x="337" y="4"/>
                        <a:pt x="337" y="4"/>
                      </a:cubicBezTo>
                      <a:cubicBezTo>
                        <a:pt x="336" y="2"/>
                        <a:pt x="336" y="2"/>
                        <a:pt x="336" y="2"/>
                      </a:cubicBezTo>
                      <a:cubicBezTo>
                        <a:pt x="332" y="2"/>
                        <a:pt x="328" y="0"/>
                        <a:pt x="324" y="2"/>
                      </a:cubicBezTo>
                      <a:cubicBezTo>
                        <a:pt x="324" y="1"/>
                        <a:pt x="324" y="1"/>
                        <a:pt x="324" y="1"/>
                      </a:cubicBezTo>
                      <a:cubicBezTo>
                        <a:pt x="323" y="3"/>
                        <a:pt x="323" y="3"/>
                        <a:pt x="323" y="3"/>
                      </a:cubicBezTo>
                      <a:cubicBezTo>
                        <a:pt x="320" y="3"/>
                        <a:pt x="314" y="3"/>
                        <a:pt x="314" y="6"/>
                      </a:cubicBezTo>
                      <a:cubicBezTo>
                        <a:pt x="308" y="7"/>
                        <a:pt x="301" y="8"/>
                        <a:pt x="295" y="11"/>
                      </a:cubicBezTo>
                      <a:cubicBezTo>
                        <a:pt x="300" y="11"/>
                        <a:pt x="300" y="11"/>
                        <a:pt x="300" y="11"/>
                      </a:cubicBezTo>
                      <a:cubicBezTo>
                        <a:pt x="297" y="13"/>
                        <a:pt x="297" y="13"/>
                        <a:pt x="297" y="13"/>
                      </a:cubicBezTo>
                      <a:cubicBezTo>
                        <a:pt x="296" y="13"/>
                        <a:pt x="294" y="13"/>
                        <a:pt x="294" y="11"/>
                      </a:cubicBezTo>
                      <a:cubicBezTo>
                        <a:pt x="288" y="12"/>
                        <a:pt x="284" y="15"/>
                        <a:pt x="279" y="16"/>
                      </a:cubicBezTo>
                      <a:cubicBezTo>
                        <a:pt x="283" y="16"/>
                        <a:pt x="283" y="16"/>
                        <a:pt x="283" y="16"/>
                      </a:cubicBezTo>
                      <a:cubicBezTo>
                        <a:pt x="283" y="19"/>
                        <a:pt x="283" y="19"/>
                        <a:pt x="283" y="19"/>
                      </a:cubicBezTo>
                      <a:cubicBezTo>
                        <a:pt x="287" y="19"/>
                        <a:pt x="284" y="15"/>
                        <a:pt x="287" y="15"/>
                      </a:cubicBezTo>
                      <a:cubicBezTo>
                        <a:pt x="288" y="15"/>
                        <a:pt x="290" y="16"/>
                        <a:pt x="288" y="17"/>
                      </a:cubicBezTo>
                      <a:cubicBezTo>
                        <a:pt x="293" y="15"/>
                        <a:pt x="296" y="12"/>
                        <a:pt x="302" y="13"/>
                      </a:cubicBezTo>
                      <a:cubicBezTo>
                        <a:pt x="299" y="15"/>
                        <a:pt x="299" y="15"/>
                        <a:pt x="299" y="15"/>
                      </a:cubicBezTo>
                      <a:cubicBezTo>
                        <a:pt x="301" y="17"/>
                        <a:pt x="302" y="14"/>
                        <a:pt x="304" y="15"/>
                      </a:cubicBezTo>
                      <a:cubicBezTo>
                        <a:pt x="304" y="14"/>
                        <a:pt x="308" y="14"/>
                        <a:pt x="309" y="14"/>
                      </a:cubicBezTo>
                      <a:cubicBezTo>
                        <a:pt x="311" y="13"/>
                        <a:pt x="313" y="15"/>
                        <a:pt x="313" y="16"/>
                      </a:cubicBezTo>
                      <a:cubicBezTo>
                        <a:pt x="313" y="19"/>
                        <a:pt x="307" y="16"/>
                        <a:pt x="307" y="19"/>
                      </a:cubicBezTo>
                      <a:cubicBezTo>
                        <a:pt x="304" y="20"/>
                        <a:pt x="302" y="19"/>
                        <a:pt x="300" y="18"/>
                      </a:cubicBezTo>
                      <a:cubicBezTo>
                        <a:pt x="299" y="18"/>
                        <a:pt x="296" y="19"/>
                        <a:pt x="296" y="20"/>
                      </a:cubicBezTo>
                      <a:cubicBezTo>
                        <a:pt x="298" y="20"/>
                        <a:pt x="300" y="19"/>
                        <a:pt x="302" y="20"/>
                      </a:cubicBezTo>
                      <a:cubicBezTo>
                        <a:pt x="299" y="22"/>
                        <a:pt x="299" y="22"/>
                        <a:pt x="299" y="22"/>
                      </a:cubicBezTo>
                      <a:cubicBezTo>
                        <a:pt x="295" y="20"/>
                        <a:pt x="291" y="25"/>
                        <a:pt x="288" y="21"/>
                      </a:cubicBezTo>
                      <a:cubicBezTo>
                        <a:pt x="289" y="19"/>
                        <a:pt x="294" y="21"/>
                        <a:pt x="293" y="18"/>
                      </a:cubicBezTo>
                      <a:cubicBezTo>
                        <a:pt x="289" y="15"/>
                        <a:pt x="289" y="21"/>
                        <a:pt x="285" y="20"/>
                      </a:cubicBezTo>
                      <a:cubicBezTo>
                        <a:pt x="283" y="21"/>
                        <a:pt x="279" y="22"/>
                        <a:pt x="278" y="23"/>
                      </a:cubicBezTo>
                      <a:cubicBezTo>
                        <a:pt x="277" y="23"/>
                        <a:pt x="277" y="23"/>
                        <a:pt x="277" y="23"/>
                      </a:cubicBezTo>
                      <a:cubicBezTo>
                        <a:pt x="276" y="24"/>
                        <a:pt x="276" y="24"/>
                        <a:pt x="276" y="24"/>
                      </a:cubicBezTo>
                      <a:cubicBezTo>
                        <a:pt x="274" y="23"/>
                        <a:pt x="271" y="25"/>
                        <a:pt x="269" y="23"/>
                      </a:cubicBezTo>
                      <a:cubicBezTo>
                        <a:pt x="268" y="24"/>
                        <a:pt x="268" y="24"/>
                        <a:pt x="268" y="24"/>
                      </a:cubicBezTo>
                      <a:cubicBezTo>
                        <a:pt x="268" y="24"/>
                        <a:pt x="270" y="25"/>
                        <a:pt x="270" y="26"/>
                      </a:cubicBezTo>
                      <a:cubicBezTo>
                        <a:pt x="273" y="28"/>
                        <a:pt x="275" y="25"/>
                        <a:pt x="278" y="25"/>
                      </a:cubicBezTo>
                      <a:cubicBezTo>
                        <a:pt x="279" y="24"/>
                        <a:pt x="279" y="24"/>
                        <a:pt x="279" y="24"/>
                      </a:cubicBezTo>
                      <a:cubicBezTo>
                        <a:pt x="282" y="21"/>
                        <a:pt x="284" y="26"/>
                        <a:pt x="287" y="24"/>
                      </a:cubicBezTo>
                      <a:cubicBezTo>
                        <a:pt x="285" y="26"/>
                        <a:pt x="281" y="27"/>
                        <a:pt x="278" y="29"/>
                      </a:cubicBezTo>
                      <a:cubicBezTo>
                        <a:pt x="277" y="29"/>
                        <a:pt x="276" y="30"/>
                        <a:pt x="277" y="31"/>
                      </a:cubicBezTo>
                      <a:cubicBezTo>
                        <a:pt x="278" y="31"/>
                        <a:pt x="278" y="31"/>
                        <a:pt x="278" y="31"/>
                      </a:cubicBezTo>
                      <a:cubicBezTo>
                        <a:pt x="281" y="32"/>
                        <a:pt x="282" y="29"/>
                        <a:pt x="286" y="31"/>
                      </a:cubicBezTo>
                      <a:cubicBezTo>
                        <a:pt x="285" y="32"/>
                        <a:pt x="281" y="32"/>
                        <a:pt x="279" y="33"/>
                      </a:cubicBezTo>
                      <a:cubicBezTo>
                        <a:pt x="282" y="33"/>
                        <a:pt x="282" y="33"/>
                        <a:pt x="282" y="33"/>
                      </a:cubicBezTo>
                      <a:cubicBezTo>
                        <a:pt x="282" y="33"/>
                        <a:pt x="282" y="33"/>
                        <a:pt x="282" y="33"/>
                      </a:cubicBezTo>
                      <a:cubicBezTo>
                        <a:pt x="289" y="33"/>
                        <a:pt x="289" y="33"/>
                        <a:pt x="289" y="33"/>
                      </a:cubicBezTo>
                      <a:cubicBezTo>
                        <a:pt x="290" y="35"/>
                        <a:pt x="286" y="34"/>
                        <a:pt x="286" y="35"/>
                      </a:cubicBezTo>
                      <a:cubicBezTo>
                        <a:pt x="287" y="35"/>
                        <a:pt x="287" y="35"/>
                        <a:pt x="288" y="35"/>
                      </a:cubicBezTo>
                      <a:cubicBezTo>
                        <a:pt x="291" y="38"/>
                        <a:pt x="294" y="35"/>
                        <a:pt x="296" y="35"/>
                      </a:cubicBezTo>
                      <a:cubicBezTo>
                        <a:pt x="296" y="39"/>
                        <a:pt x="290" y="37"/>
                        <a:pt x="287" y="39"/>
                      </a:cubicBezTo>
                      <a:cubicBezTo>
                        <a:pt x="288" y="37"/>
                        <a:pt x="288" y="37"/>
                        <a:pt x="288" y="37"/>
                      </a:cubicBezTo>
                      <a:cubicBezTo>
                        <a:pt x="283" y="39"/>
                        <a:pt x="282" y="35"/>
                        <a:pt x="278" y="36"/>
                      </a:cubicBezTo>
                      <a:cubicBezTo>
                        <a:pt x="280" y="37"/>
                        <a:pt x="280" y="37"/>
                        <a:pt x="280" y="37"/>
                      </a:cubicBezTo>
                      <a:cubicBezTo>
                        <a:pt x="279" y="38"/>
                        <a:pt x="279" y="38"/>
                        <a:pt x="279" y="38"/>
                      </a:cubicBezTo>
                      <a:cubicBezTo>
                        <a:pt x="278" y="38"/>
                        <a:pt x="278" y="37"/>
                        <a:pt x="277" y="37"/>
                      </a:cubicBezTo>
                      <a:cubicBezTo>
                        <a:pt x="278" y="40"/>
                        <a:pt x="274" y="40"/>
                        <a:pt x="274" y="42"/>
                      </a:cubicBezTo>
                      <a:cubicBezTo>
                        <a:pt x="271" y="40"/>
                        <a:pt x="271" y="44"/>
                        <a:pt x="268" y="43"/>
                      </a:cubicBezTo>
                      <a:cubicBezTo>
                        <a:pt x="270" y="43"/>
                        <a:pt x="270" y="45"/>
                        <a:pt x="270" y="45"/>
                      </a:cubicBezTo>
                      <a:cubicBezTo>
                        <a:pt x="270" y="45"/>
                        <a:pt x="273" y="44"/>
                        <a:pt x="273" y="45"/>
                      </a:cubicBezTo>
                      <a:cubicBezTo>
                        <a:pt x="273" y="45"/>
                        <a:pt x="273" y="45"/>
                        <a:pt x="273" y="45"/>
                      </a:cubicBezTo>
                      <a:cubicBezTo>
                        <a:pt x="272" y="46"/>
                        <a:pt x="271" y="47"/>
                        <a:pt x="269" y="47"/>
                      </a:cubicBezTo>
                      <a:cubicBezTo>
                        <a:pt x="268" y="46"/>
                        <a:pt x="268" y="48"/>
                        <a:pt x="268" y="48"/>
                      </a:cubicBezTo>
                      <a:cubicBezTo>
                        <a:pt x="267" y="49"/>
                        <a:pt x="264" y="48"/>
                        <a:pt x="263" y="48"/>
                      </a:cubicBezTo>
                      <a:cubicBezTo>
                        <a:pt x="267" y="47"/>
                        <a:pt x="267" y="47"/>
                        <a:pt x="267" y="47"/>
                      </a:cubicBezTo>
                      <a:cubicBezTo>
                        <a:pt x="267" y="46"/>
                        <a:pt x="267" y="45"/>
                        <a:pt x="266" y="45"/>
                      </a:cubicBezTo>
                      <a:cubicBezTo>
                        <a:pt x="267" y="45"/>
                        <a:pt x="266" y="44"/>
                        <a:pt x="266" y="43"/>
                      </a:cubicBezTo>
                      <a:cubicBezTo>
                        <a:pt x="265" y="44"/>
                        <a:pt x="265" y="44"/>
                        <a:pt x="265" y="44"/>
                      </a:cubicBezTo>
                      <a:cubicBezTo>
                        <a:pt x="264" y="45"/>
                        <a:pt x="262" y="44"/>
                        <a:pt x="262" y="43"/>
                      </a:cubicBezTo>
                      <a:cubicBezTo>
                        <a:pt x="268" y="42"/>
                        <a:pt x="268" y="42"/>
                        <a:pt x="268" y="42"/>
                      </a:cubicBezTo>
                      <a:cubicBezTo>
                        <a:pt x="260" y="41"/>
                        <a:pt x="260" y="41"/>
                        <a:pt x="260" y="41"/>
                      </a:cubicBezTo>
                      <a:cubicBezTo>
                        <a:pt x="260" y="41"/>
                        <a:pt x="261" y="41"/>
                        <a:pt x="261" y="42"/>
                      </a:cubicBezTo>
                      <a:cubicBezTo>
                        <a:pt x="259" y="43"/>
                        <a:pt x="257" y="43"/>
                        <a:pt x="255" y="43"/>
                      </a:cubicBezTo>
                      <a:cubicBezTo>
                        <a:pt x="253" y="41"/>
                        <a:pt x="250" y="44"/>
                        <a:pt x="248" y="42"/>
                      </a:cubicBezTo>
                      <a:cubicBezTo>
                        <a:pt x="250" y="41"/>
                        <a:pt x="252" y="40"/>
                        <a:pt x="254" y="40"/>
                      </a:cubicBezTo>
                      <a:cubicBezTo>
                        <a:pt x="254" y="40"/>
                        <a:pt x="255" y="39"/>
                        <a:pt x="254" y="39"/>
                      </a:cubicBezTo>
                      <a:cubicBezTo>
                        <a:pt x="252" y="39"/>
                        <a:pt x="250" y="39"/>
                        <a:pt x="249" y="40"/>
                      </a:cubicBezTo>
                      <a:cubicBezTo>
                        <a:pt x="248" y="40"/>
                        <a:pt x="245" y="41"/>
                        <a:pt x="244" y="39"/>
                      </a:cubicBezTo>
                      <a:cubicBezTo>
                        <a:pt x="241" y="40"/>
                        <a:pt x="238" y="40"/>
                        <a:pt x="236" y="41"/>
                      </a:cubicBezTo>
                      <a:cubicBezTo>
                        <a:pt x="235" y="43"/>
                        <a:pt x="238" y="42"/>
                        <a:pt x="237" y="43"/>
                      </a:cubicBezTo>
                      <a:cubicBezTo>
                        <a:pt x="228" y="46"/>
                        <a:pt x="228" y="46"/>
                        <a:pt x="228" y="46"/>
                      </a:cubicBezTo>
                      <a:cubicBezTo>
                        <a:pt x="227" y="48"/>
                        <a:pt x="230" y="47"/>
                        <a:pt x="231" y="48"/>
                      </a:cubicBezTo>
                      <a:cubicBezTo>
                        <a:pt x="234" y="47"/>
                        <a:pt x="238" y="45"/>
                        <a:pt x="242" y="46"/>
                      </a:cubicBezTo>
                      <a:cubicBezTo>
                        <a:pt x="241" y="48"/>
                        <a:pt x="236" y="46"/>
                        <a:pt x="235" y="48"/>
                      </a:cubicBezTo>
                      <a:cubicBezTo>
                        <a:pt x="238" y="49"/>
                        <a:pt x="238" y="49"/>
                        <a:pt x="238" y="49"/>
                      </a:cubicBezTo>
                      <a:cubicBezTo>
                        <a:pt x="240" y="50"/>
                        <a:pt x="241" y="49"/>
                        <a:pt x="243" y="49"/>
                      </a:cubicBezTo>
                      <a:cubicBezTo>
                        <a:pt x="243" y="49"/>
                        <a:pt x="243" y="49"/>
                        <a:pt x="243" y="49"/>
                      </a:cubicBezTo>
                      <a:cubicBezTo>
                        <a:pt x="245" y="50"/>
                        <a:pt x="247" y="49"/>
                        <a:pt x="247" y="51"/>
                      </a:cubicBezTo>
                      <a:cubicBezTo>
                        <a:pt x="245" y="54"/>
                        <a:pt x="239" y="51"/>
                        <a:pt x="236" y="52"/>
                      </a:cubicBezTo>
                      <a:cubicBezTo>
                        <a:pt x="236" y="51"/>
                        <a:pt x="236" y="51"/>
                        <a:pt x="235" y="51"/>
                      </a:cubicBezTo>
                      <a:cubicBezTo>
                        <a:pt x="233" y="50"/>
                        <a:pt x="234" y="52"/>
                        <a:pt x="234" y="53"/>
                      </a:cubicBezTo>
                      <a:cubicBezTo>
                        <a:pt x="230" y="54"/>
                        <a:pt x="231" y="51"/>
                        <a:pt x="228" y="51"/>
                      </a:cubicBezTo>
                      <a:cubicBezTo>
                        <a:pt x="224" y="51"/>
                        <a:pt x="221" y="53"/>
                        <a:pt x="219" y="54"/>
                      </a:cubicBezTo>
                      <a:cubicBezTo>
                        <a:pt x="221" y="55"/>
                        <a:pt x="224" y="54"/>
                        <a:pt x="225" y="55"/>
                      </a:cubicBezTo>
                      <a:cubicBezTo>
                        <a:pt x="228" y="55"/>
                        <a:pt x="232" y="57"/>
                        <a:pt x="235" y="55"/>
                      </a:cubicBezTo>
                      <a:cubicBezTo>
                        <a:pt x="232" y="58"/>
                        <a:pt x="232" y="58"/>
                        <a:pt x="232" y="58"/>
                      </a:cubicBezTo>
                      <a:cubicBezTo>
                        <a:pt x="232" y="58"/>
                        <a:pt x="233" y="58"/>
                        <a:pt x="233" y="58"/>
                      </a:cubicBezTo>
                      <a:cubicBezTo>
                        <a:pt x="233" y="59"/>
                        <a:pt x="233" y="59"/>
                        <a:pt x="233" y="59"/>
                      </a:cubicBezTo>
                      <a:cubicBezTo>
                        <a:pt x="232" y="59"/>
                        <a:pt x="231" y="60"/>
                        <a:pt x="230" y="59"/>
                      </a:cubicBezTo>
                      <a:cubicBezTo>
                        <a:pt x="230" y="58"/>
                        <a:pt x="230" y="58"/>
                        <a:pt x="230" y="58"/>
                      </a:cubicBezTo>
                      <a:cubicBezTo>
                        <a:pt x="224" y="59"/>
                        <a:pt x="224" y="59"/>
                        <a:pt x="224" y="59"/>
                      </a:cubicBezTo>
                      <a:cubicBezTo>
                        <a:pt x="223" y="58"/>
                        <a:pt x="226" y="58"/>
                        <a:pt x="225" y="58"/>
                      </a:cubicBezTo>
                      <a:cubicBezTo>
                        <a:pt x="223" y="57"/>
                        <a:pt x="219" y="57"/>
                        <a:pt x="218" y="55"/>
                      </a:cubicBezTo>
                      <a:cubicBezTo>
                        <a:pt x="216" y="56"/>
                        <a:pt x="213" y="55"/>
                        <a:pt x="213" y="57"/>
                      </a:cubicBezTo>
                      <a:cubicBezTo>
                        <a:pt x="218" y="59"/>
                        <a:pt x="218" y="59"/>
                        <a:pt x="218" y="59"/>
                      </a:cubicBezTo>
                      <a:cubicBezTo>
                        <a:pt x="219" y="60"/>
                        <a:pt x="221" y="59"/>
                        <a:pt x="222" y="60"/>
                      </a:cubicBezTo>
                      <a:cubicBezTo>
                        <a:pt x="220" y="62"/>
                        <a:pt x="218" y="62"/>
                        <a:pt x="215" y="64"/>
                      </a:cubicBezTo>
                      <a:cubicBezTo>
                        <a:pt x="214" y="64"/>
                        <a:pt x="213" y="63"/>
                        <a:pt x="213" y="62"/>
                      </a:cubicBezTo>
                      <a:cubicBezTo>
                        <a:pt x="214" y="61"/>
                        <a:pt x="216" y="63"/>
                        <a:pt x="217" y="61"/>
                      </a:cubicBezTo>
                      <a:cubicBezTo>
                        <a:pt x="214" y="62"/>
                        <a:pt x="212" y="59"/>
                        <a:pt x="209" y="60"/>
                      </a:cubicBezTo>
                      <a:cubicBezTo>
                        <a:pt x="206" y="58"/>
                        <a:pt x="205" y="62"/>
                        <a:pt x="201" y="61"/>
                      </a:cubicBezTo>
                      <a:cubicBezTo>
                        <a:pt x="200" y="64"/>
                        <a:pt x="205" y="62"/>
                        <a:pt x="206" y="64"/>
                      </a:cubicBezTo>
                      <a:cubicBezTo>
                        <a:pt x="202" y="65"/>
                        <a:pt x="202" y="65"/>
                        <a:pt x="202" y="65"/>
                      </a:cubicBezTo>
                      <a:cubicBezTo>
                        <a:pt x="201" y="63"/>
                        <a:pt x="198" y="64"/>
                        <a:pt x="197" y="63"/>
                      </a:cubicBezTo>
                      <a:cubicBezTo>
                        <a:pt x="195" y="65"/>
                        <a:pt x="198" y="65"/>
                        <a:pt x="199" y="66"/>
                      </a:cubicBezTo>
                      <a:cubicBezTo>
                        <a:pt x="198" y="66"/>
                        <a:pt x="198" y="66"/>
                        <a:pt x="198" y="66"/>
                      </a:cubicBezTo>
                      <a:cubicBezTo>
                        <a:pt x="193" y="66"/>
                        <a:pt x="197" y="69"/>
                        <a:pt x="192" y="70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2" y="67"/>
                        <a:pt x="190" y="67"/>
                        <a:pt x="188" y="68"/>
                      </a:cubicBezTo>
                      <a:cubicBezTo>
                        <a:pt x="189" y="68"/>
                        <a:pt x="190" y="68"/>
                        <a:pt x="190" y="68"/>
                      </a:cubicBezTo>
                      <a:cubicBezTo>
                        <a:pt x="190" y="68"/>
                        <a:pt x="191" y="69"/>
                        <a:pt x="190" y="69"/>
                      </a:cubicBezTo>
                      <a:cubicBezTo>
                        <a:pt x="189" y="69"/>
                        <a:pt x="188" y="69"/>
                        <a:pt x="187" y="69"/>
                      </a:cubicBezTo>
                      <a:cubicBezTo>
                        <a:pt x="186" y="69"/>
                        <a:pt x="186" y="71"/>
                        <a:pt x="183" y="71"/>
                      </a:cubicBezTo>
                      <a:cubicBezTo>
                        <a:pt x="185" y="72"/>
                        <a:pt x="185" y="72"/>
                        <a:pt x="185" y="72"/>
                      </a:cubicBezTo>
                      <a:cubicBezTo>
                        <a:pt x="183" y="73"/>
                        <a:pt x="182" y="72"/>
                        <a:pt x="180" y="72"/>
                      </a:cubicBezTo>
                      <a:cubicBezTo>
                        <a:pt x="179" y="73"/>
                        <a:pt x="179" y="73"/>
                        <a:pt x="179" y="73"/>
                      </a:cubicBezTo>
                      <a:cubicBezTo>
                        <a:pt x="184" y="74"/>
                        <a:pt x="184" y="74"/>
                        <a:pt x="184" y="74"/>
                      </a:cubicBezTo>
                      <a:cubicBezTo>
                        <a:pt x="182" y="75"/>
                        <a:pt x="182" y="75"/>
                        <a:pt x="182" y="75"/>
                      </a:cubicBezTo>
                      <a:cubicBezTo>
                        <a:pt x="181" y="75"/>
                        <a:pt x="180" y="74"/>
                        <a:pt x="180" y="75"/>
                      </a:cubicBezTo>
                      <a:cubicBezTo>
                        <a:pt x="180" y="75"/>
                        <a:pt x="180" y="75"/>
                        <a:pt x="180" y="75"/>
                      </a:cubicBezTo>
                      <a:cubicBezTo>
                        <a:pt x="181" y="75"/>
                        <a:pt x="181" y="75"/>
                        <a:pt x="181" y="75"/>
                      </a:cubicBezTo>
                      <a:cubicBezTo>
                        <a:pt x="182" y="75"/>
                        <a:pt x="180" y="77"/>
                        <a:pt x="182" y="77"/>
                      </a:cubicBezTo>
                      <a:cubicBezTo>
                        <a:pt x="183" y="77"/>
                        <a:pt x="183" y="76"/>
                        <a:pt x="184" y="76"/>
                      </a:cubicBezTo>
                      <a:cubicBezTo>
                        <a:pt x="184" y="77"/>
                        <a:pt x="186" y="77"/>
                        <a:pt x="184" y="79"/>
                      </a:cubicBezTo>
                      <a:cubicBezTo>
                        <a:pt x="181" y="77"/>
                        <a:pt x="176" y="79"/>
                        <a:pt x="173" y="76"/>
                      </a:cubicBezTo>
                      <a:cubicBezTo>
                        <a:pt x="173" y="77"/>
                        <a:pt x="173" y="77"/>
                        <a:pt x="172" y="77"/>
                      </a:cubicBezTo>
                      <a:cubicBezTo>
                        <a:pt x="171" y="76"/>
                        <a:pt x="171" y="76"/>
                        <a:pt x="171" y="76"/>
                      </a:cubicBezTo>
                      <a:cubicBezTo>
                        <a:pt x="170" y="76"/>
                        <a:pt x="170" y="76"/>
                        <a:pt x="170" y="76"/>
                      </a:cubicBezTo>
                      <a:cubicBezTo>
                        <a:pt x="170" y="76"/>
                        <a:pt x="173" y="77"/>
                        <a:pt x="170" y="78"/>
                      </a:cubicBezTo>
                      <a:cubicBezTo>
                        <a:pt x="172" y="79"/>
                        <a:pt x="175" y="79"/>
                        <a:pt x="176" y="80"/>
                      </a:cubicBezTo>
                      <a:cubicBezTo>
                        <a:pt x="175" y="80"/>
                        <a:pt x="174" y="81"/>
                        <a:pt x="172" y="81"/>
                      </a:cubicBezTo>
                      <a:cubicBezTo>
                        <a:pt x="174" y="82"/>
                        <a:pt x="174" y="82"/>
                        <a:pt x="174" y="82"/>
                      </a:cubicBezTo>
                      <a:cubicBezTo>
                        <a:pt x="174" y="83"/>
                        <a:pt x="173" y="83"/>
                        <a:pt x="172" y="83"/>
                      </a:cubicBezTo>
                      <a:cubicBezTo>
                        <a:pt x="168" y="83"/>
                        <a:pt x="168" y="81"/>
                        <a:pt x="165" y="82"/>
                      </a:cubicBezTo>
                      <a:cubicBezTo>
                        <a:pt x="165" y="82"/>
                        <a:pt x="165" y="82"/>
                        <a:pt x="165" y="82"/>
                      </a:cubicBezTo>
                      <a:cubicBezTo>
                        <a:pt x="161" y="82"/>
                        <a:pt x="162" y="85"/>
                        <a:pt x="159" y="86"/>
                      </a:cubicBezTo>
                      <a:cubicBezTo>
                        <a:pt x="157" y="83"/>
                        <a:pt x="155" y="87"/>
                        <a:pt x="152" y="86"/>
                      </a:cubicBezTo>
                      <a:cubicBezTo>
                        <a:pt x="154" y="88"/>
                        <a:pt x="154" y="88"/>
                        <a:pt x="154" y="88"/>
                      </a:cubicBezTo>
                      <a:cubicBezTo>
                        <a:pt x="152" y="89"/>
                        <a:pt x="152" y="91"/>
                        <a:pt x="149" y="89"/>
                      </a:cubicBezTo>
                      <a:cubicBezTo>
                        <a:pt x="148" y="91"/>
                        <a:pt x="144" y="91"/>
                        <a:pt x="144" y="93"/>
                      </a:cubicBezTo>
                      <a:cubicBezTo>
                        <a:pt x="141" y="93"/>
                        <a:pt x="142" y="96"/>
                        <a:pt x="139" y="94"/>
                      </a:cubicBezTo>
                      <a:cubicBezTo>
                        <a:pt x="138" y="97"/>
                        <a:pt x="133" y="99"/>
                        <a:pt x="130" y="102"/>
                      </a:cubicBezTo>
                      <a:cubicBezTo>
                        <a:pt x="126" y="101"/>
                        <a:pt x="125" y="104"/>
                        <a:pt x="123" y="106"/>
                      </a:cubicBezTo>
                      <a:cubicBezTo>
                        <a:pt x="121" y="107"/>
                        <a:pt x="118" y="108"/>
                        <a:pt x="116" y="107"/>
                      </a:cubicBezTo>
                      <a:cubicBezTo>
                        <a:pt x="113" y="108"/>
                        <a:pt x="117" y="108"/>
                        <a:pt x="116" y="109"/>
                      </a:cubicBezTo>
                      <a:cubicBezTo>
                        <a:pt x="115" y="110"/>
                        <a:pt x="114" y="110"/>
                        <a:pt x="113" y="110"/>
                      </a:cubicBezTo>
                      <a:cubicBezTo>
                        <a:pt x="113" y="112"/>
                        <a:pt x="111" y="115"/>
                        <a:pt x="108" y="115"/>
                      </a:cubicBezTo>
                      <a:cubicBezTo>
                        <a:pt x="109" y="114"/>
                        <a:pt x="106" y="115"/>
                        <a:pt x="106" y="114"/>
                      </a:cubicBezTo>
                      <a:cubicBezTo>
                        <a:pt x="106" y="114"/>
                        <a:pt x="106" y="114"/>
                        <a:pt x="106" y="114"/>
                      </a:cubicBezTo>
                      <a:cubicBezTo>
                        <a:pt x="106" y="115"/>
                        <a:pt x="107" y="114"/>
                        <a:pt x="107" y="115"/>
                      </a:cubicBezTo>
                      <a:cubicBezTo>
                        <a:pt x="107" y="119"/>
                        <a:pt x="102" y="121"/>
                        <a:pt x="100" y="124"/>
                      </a:cubicBezTo>
                      <a:cubicBezTo>
                        <a:pt x="98" y="125"/>
                        <a:pt x="96" y="124"/>
                        <a:pt x="94" y="124"/>
                      </a:cubicBezTo>
                      <a:cubicBezTo>
                        <a:pt x="94" y="124"/>
                        <a:pt x="94" y="124"/>
                        <a:pt x="94" y="124"/>
                      </a:cubicBezTo>
                      <a:cubicBezTo>
                        <a:pt x="97" y="126"/>
                        <a:pt x="98" y="128"/>
                        <a:pt x="95" y="130"/>
                      </a:cubicBezTo>
                      <a:cubicBezTo>
                        <a:pt x="94" y="130"/>
                        <a:pt x="94" y="130"/>
                        <a:pt x="93" y="130"/>
                      </a:cubicBezTo>
                      <a:cubicBezTo>
                        <a:pt x="92" y="130"/>
                        <a:pt x="91" y="131"/>
                        <a:pt x="89" y="131"/>
                      </a:cubicBezTo>
                      <a:cubicBezTo>
                        <a:pt x="90" y="130"/>
                        <a:pt x="89" y="129"/>
                        <a:pt x="90" y="129"/>
                      </a:cubicBezTo>
                      <a:cubicBezTo>
                        <a:pt x="91" y="129"/>
                        <a:pt x="91" y="129"/>
                        <a:pt x="91" y="129"/>
                      </a:cubicBezTo>
                      <a:cubicBezTo>
                        <a:pt x="91" y="129"/>
                        <a:pt x="91" y="129"/>
                        <a:pt x="91" y="129"/>
                      </a:cubicBezTo>
                      <a:cubicBezTo>
                        <a:pt x="90" y="129"/>
                        <a:pt x="90" y="129"/>
                        <a:pt x="90" y="129"/>
                      </a:cubicBezTo>
                      <a:cubicBezTo>
                        <a:pt x="92" y="128"/>
                        <a:pt x="92" y="128"/>
                        <a:pt x="92" y="128"/>
                      </a:cubicBezTo>
                      <a:cubicBezTo>
                        <a:pt x="88" y="127"/>
                        <a:pt x="88" y="131"/>
                        <a:pt x="85" y="132"/>
                      </a:cubicBezTo>
                      <a:cubicBezTo>
                        <a:pt x="90" y="132"/>
                        <a:pt x="90" y="132"/>
                        <a:pt x="90" y="132"/>
                      </a:cubicBezTo>
                      <a:cubicBezTo>
                        <a:pt x="90" y="134"/>
                        <a:pt x="87" y="134"/>
                        <a:pt x="87" y="137"/>
                      </a:cubicBezTo>
                      <a:cubicBezTo>
                        <a:pt x="85" y="136"/>
                        <a:pt x="85" y="136"/>
                        <a:pt x="85" y="136"/>
                      </a:cubicBezTo>
                      <a:cubicBezTo>
                        <a:pt x="85" y="139"/>
                        <a:pt x="85" y="139"/>
                        <a:pt x="85" y="139"/>
                      </a:cubicBezTo>
                      <a:cubicBezTo>
                        <a:pt x="83" y="139"/>
                        <a:pt x="83" y="139"/>
                        <a:pt x="83" y="139"/>
                      </a:cubicBezTo>
                      <a:cubicBezTo>
                        <a:pt x="82" y="140"/>
                        <a:pt x="82" y="140"/>
                        <a:pt x="82" y="140"/>
                      </a:cubicBezTo>
                      <a:cubicBezTo>
                        <a:pt x="83" y="141"/>
                        <a:pt x="83" y="139"/>
                        <a:pt x="84" y="140"/>
                      </a:cubicBezTo>
                      <a:cubicBezTo>
                        <a:pt x="84" y="140"/>
                        <a:pt x="84" y="140"/>
                        <a:pt x="84" y="140"/>
                      </a:cubicBezTo>
                      <a:cubicBezTo>
                        <a:pt x="84" y="141"/>
                        <a:pt x="82" y="142"/>
                        <a:pt x="81" y="142"/>
                      </a:cubicBezTo>
                      <a:cubicBezTo>
                        <a:pt x="79" y="142"/>
                        <a:pt x="79" y="143"/>
                        <a:pt x="79" y="144"/>
                      </a:cubicBezTo>
                      <a:cubicBezTo>
                        <a:pt x="81" y="144"/>
                        <a:pt x="81" y="144"/>
                        <a:pt x="81" y="144"/>
                      </a:cubicBezTo>
                      <a:cubicBezTo>
                        <a:pt x="80" y="145"/>
                        <a:pt x="80" y="146"/>
                        <a:pt x="78" y="146"/>
                      </a:cubicBezTo>
                      <a:cubicBezTo>
                        <a:pt x="78" y="145"/>
                        <a:pt x="78" y="145"/>
                        <a:pt x="78" y="145"/>
                      </a:cubicBezTo>
                      <a:cubicBezTo>
                        <a:pt x="75" y="144"/>
                        <a:pt x="74" y="146"/>
                        <a:pt x="72" y="146"/>
                      </a:cubicBezTo>
                      <a:cubicBezTo>
                        <a:pt x="73" y="147"/>
                        <a:pt x="71" y="149"/>
                        <a:pt x="70" y="150"/>
                      </a:cubicBezTo>
                      <a:cubicBezTo>
                        <a:pt x="69" y="149"/>
                        <a:pt x="69" y="149"/>
                        <a:pt x="69" y="149"/>
                      </a:cubicBezTo>
                      <a:cubicBezTo>
                        <a:pt x="67" y="150"/>
                        <a:pt x="70" y="154"/>
                        <a:pt x="66" y="153"/>
                      </a:cubicBezTo>
                      <a:cubicBezTo>
                        <a:pt x="65" y="155"/>
                        <a:pt x="64" y="157"/>
                        <a:pt x="65" y="159"/>
                      </a:cubicBezTo>
                      <a:cubicBezTo>
                        <a:pt x="63" y="161"/>
                        <a:pt x="61" y="158"/>
                        <a:pt x="59" y="160"/>
                      </a:cubicBezTo>
                      <a:cubicBezTo>
                        <a:pt x="60" y="163"/>
                        <a:pt x="56" y="165"/>
                        <a:pt x="54" y="167"/>
                      </a:cubicBezTo>
                      <a:cubicBezTo>
                        <a:pt x="55" y="168"/>
                        <a:pt x="57" y="167"/>
                        <a:pt x="59" y="169"/>
                      </a:cubicBezTo>
                      <a:cubicBezTo>
                        <a:pt x="63" y="173"/>
                        <a:pt x="55" y="173"/>
                        <a:pt x="57" y="176"/>
                      </a:cubicBezTo>
                      <a:cubicBezTo>
                        <a:pt x="58" y="175"/>
                        <a:pt x="58" y="175"/>
                        <a:pt x="58" y="175"/>
                      </a:cubicBezTo>
                      <a:cubicBezTo>
                        <a:pt x="60" y="176"/>
                        <a:pt x="62" y="177"/>
                        <a:pt x="62" y="178"/>
                      </a:cubicBezTo>
                      <a:cubicBezTo>
                        <a:pt x="62" y="179"/>
                        <a:pt x="60" y="177"/>
                        <a:pt x="60" y="178"/>
                      </a:cubicBezTo>
                      <a:cubicBezTo>
                        <a:pt x="60" y="179"/>
                        <a:pt x="58" y="180"/>
                        <a:pt x="58" y="180"/>
                      </a:cubicBezTo>
                      <a:cubicBezTo>
                        <a:pt x="59" y="181"/>
                        <a:pt x="59" y="181"/>
                        <a:pt x="59" y="181"/>
                      </a:cubicBezTo>
                      <a:cubicBezTo>
                        <a:pt x="59" y="182"/>
                        <a:pt x="57" y="183"/>
                        <a:pt x="57" y="183"/>
                      </a:cubicBezTo>
                      <a:cubicBezTo>
                        <a:pt x="56" y="183"/>
                        <a:pt x="56" y="182"/>
                        <a:pt x="56" y="182"/>
                      </a:cubicBezTo>
                      <a:cubicBezTo>
                        <a:pt x="55" y="182"/>
                        <a:pt x="55" y="182"/>
                        <a:pt x="55" y="182"/>
                      </a:cubicBezTo>
                      <a:cubicBezTo>
                        <a:pt x="54" y="181"/>
                        <a:pt x="54" y="179"/>
                        <a:pt x="54" y="179"/>
                      </a:cubicBezTo>
                      <a:cubicBezTo>
                        <a:pt x="54" y="182"/>
                        <a:pt x="48" y="176"/>
                        <a:pt x="47" y="180"/>
                      </a:cubicBezTo>
                      <a:cubicBezTo>
                        <a:pt x="47" y="179"/>
                        <a:pt x="47" y="178"/>
                        <a:pt x="47" y="177"/>
                      </a:cubicBezTo>
                      <a:cubicBezTo>
                        <a:pt x="45" y="178"/>
                        <a:pt x="45" y="178"/>
                        <a:pt x="45" y="178"/>
                      </a:cubicBezTo>
                      <a:cubicBezTo>
                        <a:pt x="45" y="182"/>
                        <a:pt x="41" y="181"/>
                        <a:pt x="40" y="185"/>
                      </a:cubicBezTo>
                      <a:cubicBezTo>
                        <a:pt x="39" y="185"/>
                        <a:pt x="39" y="185"/>
                        <a:pt x="39" y="185"/>
                      </a:cubicBezTo>
                      <a:cubicBezTo>
                        <a:pt x="40" y="186"/>
                        <a:pt x="40" y="186"/>
                        <a:pt x="40" y="186"/>
                      </a:cubicBezTo>
                      <a:cubicBezTo>
                        <a:pt x="39" y="186"/>
                        <a:pt x="38" y="186"/>
                        <a:pt x="37" y="186"/>
                      </a:cubicBezTo>
                      <a:cubicBezTo>
                        <a:pt x="37" y="185"/>
                        <a:pt x="38" y="184"/>
                        <a:pt x="39" y="183"/>
                      </a:cubicBezTo>
                      <a:cubicBezTo>
                        <a:pt x="39" y="182"/>
                        <a:pt x="37" y="182"/>
                        <a:pt x="37" y="182"/>
                      </a:cubicBezTo>
                      <a:cubicBezTo>
                        <a:pt x="38" y="184"/>
                        <a:pt x="32" y="185"/>
                        <a:pt x="32" y="188"/>
                      </a:cubicBezTo>
                      <a:cubicBezTo>
                        <a:pt x="31" y="188"/>
                        <a:pt x="31" y="190"/>
                        <a:pt x="30" y="188"/>
                      </a:cubicBezTo>
                      <a:cubicBezTo>
                        <a:pt x="30" y="189"/>
                        <a:pt x="29" y="190"/>
                        <a:pt x="29" y="191"/>
                      </a:cubicBezTo>
                      <a:cubicBezTo>
                        <a:pt x="34" y="192"/>
                        <a:pt x="32" y="186"/>
                        <a:pt x="36" y="185"/>
                      </a:cubicBezTo>
                      <a:cubicBezTo>
                        <a:pt x="36" y="188"/>
                        <a:pt x="39" y="186"/>
                        <a:pt x="38" y="189"/>
                      </a:cubicBezTo>
                      <a:cubicBezTo>
                        <a:pt x="37" y="190"/>
                        <a:pt x="37" y="192"/>
                        <a:pt x="34" y="191"/>
                      </a:cubicBezTo>
                      <a:cubicBezTo>
                        <a:pt x="35" y="194"/>
                        <a:pt x="40" y="192"/>
                        <a:pt x="42" y="194"/>
                      </a:cubicBezTo>
                      <a:cubicBezTo>
                        <a:pt x="44" y="194"/>
                        <a:pt x="44" y="194"/>
                        <a:pt x="43" y="193"/>
                      </a:cubicBezTo>
                      <a:cubicBezTo>
                        <a:pt x="47" y="192"/>
                        <a:pt x="46" y="195"/>
                        <a:pt x="48" y="196"/>
                      </a:cubicBezTo>
                      <a:cubicBezTo>
                        <a:pt x="49" y="196"/>
                        <a:pt x="49" y="196"/>
                        <a:pt x="49" y="196"/>
                      </a:cubicBezTo>
                      <a:cubicBezTo>
                        <a:pt x="48" y="195"/>
                        <a:pt x="50" y="195"/>
                        <a:pt x="51" y="195"/>
                      </a:cubicBezTo>
                      <a:cubicBezTo>
                        <a:pt x="49" y="196"/>
                        <a:pt x="50" y="198"/>
                        <a:pt x="47" y="199"/>
                      </a:cubicBezTo>
                      <a:cubicBezTo>
                        <a:pt x="47" y="198"/>
                        <a:pt x="47" y="198"/>
                        <a:pt x="47" y="198"/>
                      </a:cubicBezTo>
                      <a:cubicBezTo>
                        <a:pt x="46" y="199"/>
                        <a:pt x="46" y="199"/>
                        <a:pt x="46" y="199"/>
                      </a:cubicBezTo>
                      <a:cubicBezTo>
                        <a:pt x="46" y="199"/>
                        <a:pt x="46" y="199"/>
                        <a:pt x="46" y="199"/>
                      </a:cubicBezTo>
                      <a:cubicBezTo>
                        <a:pt x="45" y="199"/>
                        <a:pt x="45" y="199"/>
                        <a:pt x="45" y="199"/>
                      </a:cubicBezTo>
                      <a:cubicBezTo>
                        <a:pt x="47" y="200"/>
                        <a:pt x="44" y="202"/>
                        <a:pt x="44" y="203"/>
                      </a:cubicBezTo>
                      <a:cubicBezTo>
                        <a:pt x="42" y="203"/>
                        <a:pt x="41" y="202"/>
                        <a:pt x="40" y="203"/>
                      </a:cubicBezTo>
                      <a:cubicBezTo>
                        <a:pt x="42" y="204"/>
                        <a:pt x="42" y="204"/>
                        <a:pt x="42" y="204"/>
                      </a:cubicBezTo>
                      <a:cubicBezTo>
                        <a:pt x="41" y="205"/>
                        <a:pt x="44" y="205"/>
                        <a:pt x="43" y="207"/>
                      </a:cubicBezTo>
                      <a:cubicBezTo>
                        <a:pt x="42" y="206"/>
                        <a:pt x="40" y="205"/>
                        <a:pt x="40" y="204"/>
                      </a:cubicBezTo>
                      <a:cubicBezTo>
                        <a:pt x="40" y="206"/>
                        <a:pt x="43" y="209"/>
                        <a:pt x="39" y="211"/>
                      </a:cubicBezTo>
                      <a:cubicBezTo>
                        <a:pt x="39" y="210"/>
                        <a:pt x="38" y="210"/>
                        <a:pt x="38" y="210"/>
                      </a:cubicBezTo>
                      <a:cubicBezTo>
                        <a:pt x="37" y="209"/>
                        <a:pt x="37" y="212"/>
                        <a:pt x="36" y="210"/>
                      </a:cubicBezTo>
                      <a:cubicBezTo>
                        <a:pt x="35" y="211"/>
                        <a:pt x="35" y="211"/>
                        <a:pt x="35" y="211"/>
                      </a:cubicBezTo>
                      <a:cubicBezTo>
                        <a:pt x="36" y="212"/>
                        <a:pt x="34" y="214"/>
                        <a:pt x="34" y="215"/>
                      </a:cubicBezTo>
                      <a:cubicBezTo>
                        <a:pt x="32" y="217"/>
                        <a:pt x="34" y="223"/>
                        <a:pt x="28" y="223"/>
                      </a:cubicBezTo>
                      <a:cubicBezTo>
                        <a:pt x="29" y="222"/>
                        <a:pt x="29" y="222"/>
                        <a:pt x="29" y="222"/>
                      </a:cubicBezTo>
                      <a:cubicBezTo>
                        <a:pt x="27" y="220"/>
                        <a:pt x="27" y="220"/>
                        <a:pt x="27" y="220"/>
                      </a:cubicBezTo>
                      <a:cubicBezTo>
                        <a:pt x="26" y="221"/>
                        <a:pt x="26" y="222"/>
                        <a:pt x="26" y="223"/>
                      </a:cubicBezTo>
                      <a:cubicBezTo>
                        <a:pt x="24" y="223"/>
                        <a:pt x="23" y="225"/>
                        <a:pt x="22" y="223"/>
                      </a:cubicBezTo>
                      <a:cubicBezTo>
                        <a:pt x="22" y="222"/>
                        <a:pt x="23" y="221"/>
                        <a:pt x="25" y="220"/>
                      </a:cubicBezTo>
                      <a:cubicBezTo>
                        <a:pt x="25" y="218"/>
                        <a:pt x="25" y="218"/>
                        <a:pt x="25" y="218"/>
                      </a:cubicBezTo>
                      <a:cubicBezTo>
                        <a:pt x="24" y="219"/>
                        <a:pt x="23" y="221"/>
                        <a:pt x="23" y="222"/>
                      </a:cubicBezTo>
                      <a:cubicBezTo>
                        <a:pt x="21" y="222"/>
                        <a:pt x="21" y="222"/>
                        <a:pt x="21" y="222"/>
                      </a:cubicBezTo>
                      <a:cubicBezTo>
                        <a:pt x="18" y="222"/>
                        <a:pt x="21" y="224"/>
                        <a:pt x="20" y="225"/>
                      </a:cubicBezTo>
                      <a:cubicBezTo>
                        <a:pt x="16" y="225"/>
                        <a:pt x="16" y="225"/>
                        <a:pt x="16" y="225"/>
                      </a:cubicBezTo>
                      <a:cubicBezTo>
                        <a:pt x="17" y="229"/>
                        <a:pt x="17" y="229"/>
                        <a:pt x="17" y="229"/>
                      </a:cubicBezTo>
                      <a:cubicBezTo>
                        <a:pt x="14" y="230"/>
                        <a:pt x="11" y="229"/>
                        <a:pt x="9" y="229"/>
                      </a:cubicBezTo>
                      <a:cubicBezTo>
                        <a:pt x="9" y="229"/>
                        <a:pt x="9" y="229"/>
                        <a:pt x="9" y="229"/>
                      </a:cubicBezTo>
                      <a:cubicBezTo>
                        <a:pt x="7" y="231"/>
                        <a:pt x="12" y="230"/>
                        <a:pt x="13" y="232"/>
                      </a:cubicBezTo>
                      <a:cubicBezTo>
                        <a:pt x="12" y="235"/>
                        <a:pt x="9" y="239"/>
                        <a:pt x="10" y="242"/>
                      </a:cubicBezTo>
                      <a:cubicBezTo>
                        <a:pt x="12" y="242"/>
                        <a:pt x="12" y="241"/>
                        <a:pt x="13" y="240"/>
                      </a:cubicBezTo>
                      <a:cubicBezTo>
                        <a:pt x="15" y="240"/>
                        <a:pt x="14" y="242"/>
                        <a:pt x="15" y="243"/>
                      </a:cubicBezTo>
                      <a:cubicBezTo>
                        <a:pt x="12" y="244"/>
                        <a:pt x="17" y="246"/>
                        <a:pt x="14" y="247"/>
                      </a:cubicBezTo>
                      <a:cubicBezTo>
                        <a:pt x="13" y="247"/>
                        <a:pt x="11" y="247"/>
                        <a:pt x="11" y="248"/>
                      </a:cubicBezTo>
                      <a:cubicBezTo>
                        <a:pt x="11" y="248"/>
                        <a:pt x="11" y="248"/>
                        <a:pt x="11" y="248"/>
                      </a:cubicBezTo>
                      <a:cubicBezTo>
                        <a:pt x="10" y="249"/>
                        <a:pt x="12" y="253"/>
                        <a:pt x="8" y="252"/>
                      </a:cubicBezTo>
                      <a:cubicBezTo>
                        <a:pt x="8" y="251"/>
                        <a:pt x="8" y="251"/>
                        <a:pt x="8" y="251"/>
                      </a:cubicBezTo>
                      <a:cubicBezTo>
                        <a:pt x="6" y="251"/>
                        <a:pt x="6" y="251"/>
                        <a:pt x="6" y="251"/>
                      </a:cubicBezTo>
                      <a:cubicBezTo>
                        <a:pt x="6" y="251"/>
                        <a:pt x="6" y="251"/>
                        <a:pt x="6" y="251"/>
                      </a:cubicBezTo>
                      <a:cubicBezTo>
                        <a:pt x="4" y="255"/>
                        <a:pt x="4" y="255"/>
                        <a:pt x="4" y="255"/>
                      </a:cubicBezTo>
                      <a:cubicBezTo>
                        <a:pt x="5" y="254"/>
                        <a:pt x="5" y="254"/>
                        <a:pt x="5" y="254"/>
                      </a:cubicBezTo>
                      <a:cubicBezTo>
                        <a:pt x="8" y="256"/>
                        <a:pt x="4" y="256"/>
                        <a:pt x="6" y="259"/>
                      </a:cubicBezTo>
                      <a:cubicBezTo>
                        <a:pt x="5" y="259"/>
                        <a:pt x="5" y="259"/>
                        <a:pt x="4" y="258"/>
                      </a:cubicBezTo>
                      <a:cubicBezTo>
                        <a:pt x="3" y="259"/>
                        <a:pt x="5" y="259"/>
                        <a:pt x="5" y="260"/>
                      </a:cubicBezTo>
                      <a:cubicBezTo>
                        <a:pt x="3" y="261"/>
                        <a:pt x="3" y="261"/>
                        <a:pt x="3" y="261"/>
                      </a:cubicBezTo>
                      <a:cubicBezTo>
                        <a:pt x="5" y="261"/>
                        <a:pt x="5" y="262"/>
                        <a:pt x="5" y="262"/>
                      </a:cubicBezTo>
                      <a:cubicBezTo>
                        <a:pt x="0" y="263"/>
                        <a:pt x="3" y="267"/>
                        <a:pt x="1" y="269"/>
                      </a:cubicBezTo>
                      <a:cubicBezTo>
                        <a:pt x="0" y="270"/>
                        <a:pt x="1" y="271"/>
                        <a:pt x="0" y="272"/>
                      </a:cubicBezTo>
                      <a:close/>
                      <a:moveTo>
                        <a:pt x="367" y="29"/>
                      </a:moveTo>
                      <a:cubicBezTo>
                        <a:pt x="369" y="30"/>
                        <a:pt x="371" y="28"/>
                        <a:pt x="373" y="29"/>
                      </a:cubicBezTo>
                      <a:cubicBezTo>
                        <a:pt x="371" y="29"/>
                        <a:pt x="369" y="31"/>
                        <a:pt x="366" y="31"/>
                      </a:cubicBezTo>
                      <a:cubicBezTo>
                        <a:pt x="366" y="30"/>
                        <a:pt x="367" y="30"/>
                        <a:pt x="367" y="29"/>
                      </a:cubicBezTo>
                      <a:close/>
                      <a:moveTo>
                        <a:pt x="458" y="65"/>
                      </a:moveTo>
                      <a:cubicBezTo>
                        <a:pt x="460" y="64"/>
                        <a:pt x="462" y="66"/>
                        <a:pt x="465" y="66"/>
                      </a:cubicBezTo>
                      <a:cubicBezTo>
                        <a:pt x="463" y="67"/>
                        <a:pt x="459" y="66"/>
                        <a:pt x="458" y="65"/>
                      </a:cubicBezTo>
                      <a:close/>
                      <a:moveTo>
                        <a:pt x="430" y="33"/>
                      </a:moveTo>
                      <a:cubicBezTo>
                        <a:pt x="430" y="33"/>
                        <a:pt x="430" y="33"/>
                        <a:pt x="430" y="33"/>
                      </a:cubicBezTo>
                      <a:cubicBezTo>
                        <a:pt x="429" y="33"/>
                        <a:pt x="429" y="33"/>
                        <a:pt x="429" y="33"/>
                      </a:cubicBezTo>
                      <a:lnTo>
                        <a:pt x="430" y="33"/>
                      </a:lnTo>
                      <a:close/>
                      <a:moveTo>
                        <a:pt x="421" y="37"/>
                      </a:moveTo>
                      <a:cubicBezTo>
                        <a:pt x="424" y="36"/>
                        <a:pt x="424" y="36"/>
                        <a:pt x="424" y="36"/>
                      </a:cubicBezTo>
                      <a:cubicBezTo>
                        <a:pt x="426" y="37"/>
                        <a:pt x="422" y="38"/>
                        <a:pt x="421" y="37"/>
                      </a:cubicBezTo>
                      <a:close/>
                      <a:moveTo>
                        <a:pt x="421" y="34"/>
                      </a:moveTo>
                      <a:cubicBezTo>
                        <a:pt x="419" y="35"/>
                        <a:pt x="419" y="35"/>
                        <a:pt x="419" y="35"/>
                      </a:cubicBezTo>
                      <a:cubicBezTo>
                        <a:pt x="419" y="34"/>
                        <a:pt x="419" y="34"/>
                        <a:pt x="419" y="34"/>
                      </a:cubicBezTo>
                      <a:cubicBezTo>
                        <a:pt x="417" y="36"/>
                        <a:pt x="414" y="34"/>
                        <a:pt x="412" y="34"/>
                      </a:cubicBezTo>
                      <a:cubicBezTo>
                        <a:pt x="413" y="34"/>
                        <a:pt x="419" y="32"/>
                        <a:pt x="421" y="34"/>
                      </a:cubicBezTo>
                      <a:close/>
                      <a:moveTo>
                        <a:pt x="142" y="139"/>
                      </a:moveTo>
                      <a:cubicBezTo>
                        <a:pt x="142" y="138"/>
                        <a:pt x="140" y="137"/>
                        <a:pt x="141" y="137"/>
                      </a:cubicBezTo>
                      <a:cubicBezTo>
                        <a:pt x="143" y="139"/>
                        <a:pt x="145" y="137"/>
                        <a:pt x="147" y="136"/>
                      </a:cubicBezTo>
                      <a:cubicBezTo>
                        <a:pt x="147" y="136"/>
                        <a:pt x="147" y="136"/>
                        <a:pt x="147" y="136"/>
                      </a:cubicBezTo>
                      <a:cubicBezTo>
                        <a:pt x="147" y="137"/>
                        <a:pt x="144" y="139"/>
                        <a:pt x="142" y="139"/>
                      </a:cubicBezTo>
                      <a:close/>
                      <a:moveTo>
                        <a:pt x="150" y="136"/>
                      </a:moveTo>
                      <a:cubicBezTo>
                        <a:pt x="150" y="135"/>
                        <a:pt x="151" y="135"/>
                        <a:pt x="151" y="134"/>
                      </a:cubicBezTo>
                      <a:cubicBezTo>
                        <a:pt x="152" y="134"/>
                        <a:pt x="152" y="134"/>
                        <a:pt x="152" y="134"/>
                      </a:cubicBezTo>
                      <a:cubicBezTo>
                        <a:pt x="154" y="137"/>
                        <a:pt x="150" y="134"/>
                        <a:pt x="150" y="136"/>
                      </a:cubicBezTo>
                      <a:close/>
                      <a:moveTo>
                        <a:pt x="160" y="130"/>
                      </a:moveTo>
                      <a:cubicBezTo>
                        <a:pt x="159" y="130"/>
                        <a:pt x="158" y="130"/>
                        <a:pt x="158" y="131"/>
                      </a:cubicBezTo>
                      <a:cubicBezTo>
                        <a:pt x="160" y="131"/>
                        <a:pt x="160" y="131"/>
                        <a:pt x="160" y="131"/>
                      </a:cubicBezTo>
                      <a:cubicBezTo>
                        <a:pt x="157" y="132"/>
                        <a:pt x="155" y="134"/>
                        <a:pt x="151" y="132"/>
                      </a:cubicBezTo>
                      <a:cubicBezTo>
                        <a:pt x="150" y="131"/>
                        <a:pt x="150" y="131"/>
                        <a:pt x="150" y="131"/>
                      </a:cubicBezTo>
                      <a:cubicBezTo>
                        <a:pt x="156" y="131"/>
                        <a:pt x="159" y="128"/>
                        <a:pt x="164" y="127"/>
                      </a:cubicBezTo>
                      <a:cubicBezTo>
                        <a:pt x="164" y="129"/>
                        <a:pt x="162" y="130"/>
                        <a:pt x="160" y="130"/>
                      </a:cubicBezTo>
                      <a:close/>
                      <a:moveTo>
                        <a:pt x="57" y="257"/>
                      </a:moveTo>
                      <a:cubicBezTo>
                        <a:pt x="56" y="257"/>
                        <a:pt x="56" y="256"/>
                        <a:pt x="57" y="256"/>
                      </a:cubicBezTo>
                      <a:cubicBezTo>
                        <a:pt x="58" y="257"/>
                        <a:pt x="57" y="257"/>
                        <a:pt x="57" y="257"/>
                      </a:cubicBezTo>
                      <a:close/>
                      <a:moveTo>
                        <a:pt x="60" y="255"/>
                      </a:moveTo>
                      <a:cubicBezTo>
                        <a:pt x="58" y="256"/>
                        <a:pt x="58" y="256"/>
                        <a:pt x="58" y="256"/>
                      </a:cubicBezTo>
                      <a:cubicBezTo>
                        <a:pt x="60" y="254"/>
                        <a:pt x="60" y="254"/>
                        <a:pt x="60" y="254"/>
                      </a:cubicBezTo>
                      <a:lnTo>
                        <a:pt x="60" y="255"/>
                      </a:lnTo>
                      <a:close/>
                      <a:moveTo>
                        <a:pt x="63" y="237"/>
                      </a:moveTo>
                      <a:cubicBezTo>
                        <a:pt x="62" y="239"/>
                        <a:pt x="62" y="239"/>
                        <a:pt x="62" y="239"/>
                      </a:cubicBezTo>
                      <a:cubicBezTo>
                        <a:pt x="61" y="239"/>
                        <a:pt x="61" y="239"/>
                        <a:pt x="61" y="239"/>
                      </a:cubicBezTo>
                      <a:lnTo>
                        <a:pt x="63" y="237"/>
                      </a:lnTo>
                      <a:close/>
                      <a:moveTo>
                        <a:pt x="62" y="242"/>
                      </a:moveTo>
                      <a:cubicBezTo>
                        <a:pt x="63" y="242"/>
                        <a:pt x="63" y="242"/>
                        <a:pt x="63" y="242"/>
                      </a:cubicBezTo>
                      <a:cubicBezTo>
                        <a:pt x="63" y="243"/>
                        <a:pt x="62" y="244"/>
                        <a:pt x="60" y="244"/>
                      </a:cubicBezTo>
                      <a:cubicBezTo>
                        <a:pt x="61" y="243"/>
                        <a:pt x="60" y="242"/>
                        <a:pt x="62" y="242"/>
                      </a:cubicBezTo>
                      <a:close/>
                      <a:moveTo>
                        <a:pt x="69" y="246"/>
                      </a:moveTo>
                      <a:cubicBezTo>
                        <a:pt x="68" y="246"/>
                        <a:pt x="67" y="245"/>
                        <a:pt x="67" y="246"/>
                      </a:cubicBezTo>
                      <a:cubicBezTo>
                        <a:pt x="63" y="245"/>
                        <a:pt x="63" y="245"/>
                        <a:pt x="63" y="245"/>
                      </a:cubicBezTo>
                      <a:cubicBezTo>
                        <a:pt x="63" y="247"/>
                        <a:pt x="60" y="248"/>
                        <a:pt x="58" y="248"/>
                      </a:cubicBezTo>
                      <a:cubicBezTo>
                        <a:pt x="58" y="249"/>
                        <a:pt x="58" y="249"/>
                        <a:pt x="57" y="250"/>
                      </a:cubicBezTo>
                      <a:cubicBezTo>
                        <a:pt x="57" y="249"/>
                        <a:pt x="58" y="249"/>
                        <a:pt x="58" y="248"/>
                      </a:cubicBezTo>
                      <a:cubicBezTo>
                        <a:pt x="59" y="248"/>
                        <a:pt x="60" y="247"/>
                        <a:pt x="60" y="247"/>
                      </a:cubicBezTo>
                      <a:cubicBezTo>
                        <a:pt x="63" y="246"/>
                        <a:pt x="65" y="242"/>
                        <a:pt x="68" y="244"/>
                      </a:cubicBezTo>
                      <a:cubicBezTo>
                        <a:pt x="71" y="244"/>
                        <a:pt x="71" y="244"/>
                        <a:pt x="71" y="244"/>
                      </a:cubicBezTo>
                      <a:cubicBezTo>
                        <a:pt x="72" y="245"/>
                        <a:pt x="71" y="246"/>
                        <a:pt x="69" y="246"/>
                      </a:cubicBezTo>
                      <a:close/>
                      <a:moveTo>
                        <a:pt x="74" y="242"/>
                      </a:moveTo>
                      <a:cubicBezTo>
                        <a:pt x="71" y="242"/>
                        <a:pt x="67" y="242"/>
                        <a:pt x="66" y="242"/>
                      </a:cubicBezTo>
                      <a:cubicBezTo>
                        <a:pt x="65" y="241"/>
                        <a:pt x="67" y="240"/>
                        <a:pt x="68" y="240"/>
                      </a:cubicBezTo>
                      <a:cubicBezTo>
                        <a:pt x="69" y="242"/>
                        <a:pt x="73" y="239"/>
                        <a:pt x="74" y="242"/>
                      </a:cubicBezTo>
                      <a:close/>
                      <a:moveTo>
                        <a:pt x="78" y="234"/>
                      </a:moveTo>
                      <a:cubicBezTo>
                        <a:pt x="74" y="235"/>
                        <a:pt x="71" y="236"/>
                        <a:pt x="69" y="239"/>
                      </a:cubicBezTo>
                      <a:cubicBezTo>
                        <a:pt x="68" y="238"/>
                        <a:pt x="67" y="238"/>
                        <a:pt x="66" y="238"/>
                      </a:cubicBezTo>
                      <a:cubicBezTo>
                        <a:pt x="76" y="232"/>
                        <a:pt x="76" y="232"/>
                        <a:pt x="76" y="232"/>
                      </a:cubicBezTo>
                      <a:cubicBezTo>
                        <a:pt x="78" y="232"/>
                        <a:pt x="77" y="234"/>
                        <a:pt x="78" y="234"/>
                      </a:cubicBezTo>
                      <a:close/>
                      <a:moveTo>
                        <a:pt x="81" y="231"/>
                      </a:moveTo>
                      <a:cubicBezTo>
                        <a:pt x="80" y="231"/>
                        <a:pt x="80" y="231"/>
                        <a:pt x="80" y="231"/>
                      </a:cubicBezTo>
                      <a:cubicBezTo>
                        <a:pt x="79" y="230"/>
                        <a:pt x="79" y="230"/>
                        <a:pt x="79" y="230"/>
                      </a:cubicBezTo>
                      <a:cubicBezTo>
                        <a:pt x="80" y="230"/>
                        <a:pt x="80" y="230"/>
                        <a:pt x="80" y="230"/>
                      </a:cubicBezTo>
                      <a:lnTo>
                        <a:pt x="81" y="231"/>
                      </a:lnTo>
                      <a:close/>
                      <a:moveTo>
                        <a:pt x="79" y="229"/>
                      </a:moveTo>
                      <a:cubicBezTo>
                        <a:pt x="79" y="229"/>
                        <a:pt x="79" y="229"/>
                        <a:pt x="79" y="229"/>
                      </a:cubicBezTo>
                      <a:cubicBezTo>
                        <a:pt x="80" y="228"/>
                        <a:pt x="80" y="228"/>
                        <a:pt x="80" y="228"/>
                      </a:cubicBezTo>
                      <a:lnTo>
                        <a:pt x="79" y="229"/>
                      </a:lnTo>
                      <a:close/>
                      <a:moveTo>
                        <a:pt x="84" y="224"/>
                      </a:moveTo>
                      <a:cubicBezTo>
                        <a:pt x="84" y="225"/>
                        <a:pt x="84" y="225"/>
                        <a:pt x="84" y="225"/>
                      </a:cubicBezTo>
                      <a:cubicBezTo>
                        <a:pt x="84" y="224"/>
                        <a:pt x="84" y="224"/>
                        <a:pt x="84" y="224"/>
                      </a:cubicBezTo>
                      <a:close/>
                      <a:moveTo>
                        <a:pt x="68" y="218"/>
                      </a:moveTo>
                      <a:cubicBezTo>
                        <a:pt x="67" y="217"/>
                        <a:pt x="70" y="217"/>
                        <a:pt x="69" y="216"/>
                      </a:cubicBezTo>
                      <a:cubicBezTo>
                        <a:pt x="68" y="216"/>
                        <a:pt x="68" y="216"/>
                        <a:pt x="68" y="216"/>
                      </a:cubicBezTo>
                      <a:cubicBezTo>
                        <a:pt x="70" y="214"/>
                        <a:pt x="73" y="215"/>
                        <a:pt x="75" y="213"/>
                      </a:cubicBezTo>
                      <a:cubicBezTo>
                        <a:pt x="75" y="216"/>
                        <a:pt x="71" y="217"/>
                        <a:pt x="68" y="218"/>
                      </a:cubicBezTo>
                      <a:close/>
                      <a:moveTo>
                        <a:pt x="86" y="199"/>
                      </a:moveTo>
                      <a:cubicBezTo>
                        <a:pt x="87" y="201"/>
                        <a:pt x="83" y="199"/>
                        <a:pt x="81" y="200"/>
                      </a:cubicBezTo>
                      <a:cubicBezTo>
                        <a:pt x="82" y="199"/>
                        <a:pt x="84" y="198"/>
                        <a:pt x="86" y="199"/>
                      </a:cubicBezTo>
                      <a:close/>
                      <a:moveTo>
                        <a:pt x="97" y="223"/>
                      </a:moveTo>
                      <a:cubicBezTo>
                        <a:pt x="95" y="223"/>
                        <a:pt x="95" y="226"/>
                        <a:pt x="92" y="224"/>
                      </a:cubicBezTo>
                      <a:cubicBezTo>
                        <a:pt x="92" y="223"/>
                        <a:pt x="93" y="222"/>
                        <a:pt x="94" y="221"/>
                      </a:cubicBezTo>
                      <a:cubicBezTo>
                        <a:pt x="97" y="220"/>
                        <a:pt x="96" y="222"/>
                        <a:pt x="97" y="223"/>
                      </a:cubicBezTo>
                      <a:cubicBezTo>
                        <a:pt x="97" y="222"/>
                        <a:pt x="98" y="222"/>
                        <a:pt x="98" y="223"/>
                      </a:cubicBezTo>
                      <a:cubicBezTo>
                        <a:pt x="97" y="223"/>
                        <a:pt x="97" y="223"/>
                        <a:pt x="97" y="223"/>
                      </a:cubicBezTo>
                      <a:close/>
                      <a:moveTo>
                        <a:pt x="88" y="218"/>
                      </a:moveTo>
                      <a:cubicBezTo>
                        <a:pt x="87" y="217"/>
                        <a:pt x="89" y="216"/>
                        <a:pt x="91" y="215"/>
                      </a:cubicBezTo>
                      <a:cubicBezTo>
                        <a:pt x="91" y="216"/>
                        <a:pt x="88" y="217"/>
                        <a:pt x="88" y="218"/>
                      </a:cubicBezTo>
                      <a:close/>
                      <a:moveTo>
                        <a:pt x="101" y="219"/>
                      </a:moveTo>
                      <a:cubicBezTo>
                        <a:pt x="102" y="219"/>
                        <a:pt x="104" y="218"/>
                        <a:pt x="105" y="219"/>
                      </a:cubicBezTo>
                      <a:lnTo>
                        <a:pt x="101" y="219"/>
                      </a:lnTo>
                      <a:close/>
                      <a:moveTo>
                        <a:pt x="95" y="212"/>
                      </a:moveTo>
                      <a:cubicBezTo>
                        <a:pt x="92" y="211"/>
                        <a:pt x="93" y="214"/>
                        <a:pt x="90" y="213"/>
                      </a:cubicBezTo>
                      <a:cubicBezTo>
                        <a:pt x="93" y="209"/>
                        <a:pt x="93" y="209"/>
                        <a:pt x="93" y="209"/>
                      </a:cubicBezTo>
                      <a:lnTo>
                        <a:pt x="95" y="212"/>
                      </a:lnTo>
                      <a:close/>
                      <a:moveTo>
                        <a:pt x="103" y="208"/>
                      </a:moveTo>
                      <a:cubicBezTo>
                        <a:pt x="103" y="209"/>
                        <a:pt x="101" y="212"/>
                        <a:pt x="97" y="211"/>
                      </a:cubicBezTo>
                      <a:cubicBezTo>
                        <a:pt x="98" y="210"/>
                        <a:pt x="98" y="210"/>
                        <a:pt x="98" y="210"/>
                      </a:cubicBezTo>
                      <a:cubicBezTo>
                        <a:pt x="97" y="209"/>
                        <a:pt x="97" y="209"/>
                        <a:pt x="97" y="209"/>
                      </a:cubicBezTo>
                      <a:cubicBezTo>
                        <a:pt x="99" y="210"/>
                        <a:pt x="99" y="210"/>
                        <a:pt x="99" y="210"/>
                      </a:cubicBezTo>
                      <a:cubicBezTo>
                        <a:pt x="99" y="209"/>
                        <a:pt x="99" y="209"/>
                        <a:pt x="99" y="209"/>
                      </a:cubicBezTo>
                      <a:cubicBezTo>
                        <a:pt x="100" y="209"/>
                        <a:pt x="101" y="207"/>
                        <a:pt x="103" y="208"/>
                      </a:cubicBezTo>
                      <a:close/>
                      <a:moveTo>
                        <a:pt x="96" y="205"/>
                      </a:moveTo>
                      <a:cubicBezTo>
                        <a:pt x="97" y="206"/>
                        <a:pt x="97" y="208"/>
                        <a:pt x="96" y="209"/>
                      </a:cubicBezTo>
                      <a:cubicBezTo>
                        <a:pt x="94" y="208"/>
                        <a:pt x="91" y="207"/>
                        <a:pt x="90" y="209"/>
                      </a:cubicBezTo>
                      <a:cubicBezTo>
                        <a:pt x="88" y="207"/>
                        <a:pt x="88" y="207"/>
                        <a:pt x="88" y="207"/>
                      </a:cubicBezTo>
                      <a:cubicBezTo>
                        <a:pt x="90" y="206"/>
                        <a:pt x="86" y="205"/>
                        <a:pt x="90" y="204"/>
                      </a:cubicBezTo>
                      <a:cubicBezTo>
                        <a:pt x="89" y="206"/>
                        <a:pt x="89" y="206"/>
                        <a:pt x="89" y="206"/>
                      </a:cubicBezTo>
                      <a:cubicBezTo>
                        <a:pt x="92" y="206"/>
                        <a:pt x="93" y="205"/>
                        <a:pt x="96" y="205"/>
                      </a:cubicBezTo>
                      <a:close/>
                      <a:moveTo>
                        <a:pt x="104" y="195"/>
                      </a:moveTo>
                      <a:cubicBezTo>
                        <a:pt x="104" y="195"/>
                        <a:pt x="104" y="195"/>
                        <a:pt x="104" y="195"/>
                      </a:cubicBezTo>
                      <a:cubicBezTo>
                        <a:pt x="103" y="195"/>
                        <a:pt x="103" y="195"/>
                        <a:pt x="103" y="195"/>
                      </a:cubicBezTo>
                      <a:cubicBezTo>
                        <a:pt x="104" y="195"/>
                        <a:pt x="104" y="195"/>
                        <a:pt x="104" y="195"/>
                      </a:cubicBezTo>
                      <a:close/>
                      <a:moveTo>
                        <a:pt x="123" y="183"/>
                      </a:moveTo>
                      <a:cubicBezTo>
                        <a:pt x="121" y="183"/>
                        <a:pt x="121" y="183"/>
                        <a:pt x="121" y="183"/>
                      </a:cubicBezTo>
                      <a:cubicBezTo>
                        <a:pt x="123" y="185"/>
                        <a:pt x="120" y="185"/>
                        <a:pt x="119" y="185"/>
                      </a:cubicBezTo>
                      <a:cubicBezTo>
                        <a:pt x="119" y="185"/>
                        <a:pt x="118" y="185"/>
                        <a:pt x="117" y="185"/>
                      </a:cubicBezTo>
                      <a:cubicBezTo>
                        <a:pt x="118" y="183"/>
                        <a:pt x="119" y="182"/>
                        <a:pt x="122" y="182"/>
                      </a:cubicBezTo>
                      <a:cubicBezTo>
                        <a:pt x="122" y="182"/>
                        <a:pt x="122" y="182"/>
                        <a:pt x="123" y="182"/>
                      </a:cubicBezTo>
                      <a:cubicBezTo>
                        <a:pt x="123" y="182"/>
                        <a:pt x="123" y="183"/>
                        <a:pt x="123" y="183"/>
                      </a:cubicBezTo>
                      <a:close/>
                      <a:moveTo>
                        <a:pt x="121" y="181"/>
                      </a:moveTo>
                      <a:cubicBezTo>
                        <a:pt x="123" y="179"/>
                        <a:pt x="125" y="178"/>
                        <a:pt x="128" y="178"/>
                      </a:cubicBezTo>
                      <a:cubicBezTo>
                        <a:pt x="129" y="180"/>
                        <a:pt x="125" y="182"/>
                        <a:pt x="121" y="181"/>
                      </a:cubicBezTo>
                      <a:close/>
                      <a:moveTo>
                        <a:pt x="130" y="175"/>
                      </a:moveTo>
                      <a:cubicBezTo>
                        <a:pt x="129" y="175"/>
                        <a:pt x="129" y="174"/>
                        <a:pt x="128" y="174"/>
                      </a:cubicBezTo>
                      <a:cubicBezTo>
                        <a:pt x="129" y="174"/>
                        <a:pt x="128" y="174"/>
                        <a:pt x="129" y="174"/>
                      </a:cubicBezTo>
                      <a:lnTo>
                        <a:pt x="130" y="175"/>
                      </a:lnTo>
                      <a:close/>
                      <a:moveTo>
                        <a:pt x="125" y="172"/>
                      </a:moveTo>
                      <a:cubicBezTo>
                        <a:pt x="124" y="173"/>
                        <a:pt x="124" y="173"/>
                        <a:pt x="124" y="173"/>
                      </a:cubicBezTo>
                      <a:cubicBezTo>
                        <a:pt x="125" y="171"/>
                        <a:pt x="125" y="171"/>
                        <a:pt x="125" y="171"/>
                      </a:cubicBezTo>
                      <a:lnTo>
                        <a:pt x="125" y="172"/>
                      </a:lnTo>
                      <a:close/>
                      <a:moveTo>
                        <a:pt x="113" y="163"/>
                      </a:moveTo>
                      <a:cubicBezTo>
                        <a:pt x="113" y="163"/>
                        <a:pt x="113" y="163"/>
                        <a:pt x="113" y="163"/>
                      </a:cubicBezTo>
                      <a:cubicBezTo>
                        <a:pt x="115" y="163"/>
                        <a:pt x="115" y="163"/>
                        <a:pt x="115" y="163"/>
                      </a:cubicBezTo>
                      <a:cubicBezTo>
                        <a:pt x="115" y="164"/>
                        <a:pt x="114" y="164"/>
                        <a:pt x="113" y="163"/>
                      </a:cubicBezTo>
                      <a:close/>
                      <a:moveTo>
                        <a:pt x="148" y="191"/>
                      </a:moveTo>
                      <a:cubicBezTo>
                        <a:pt x="148" y="192"/>
                        <a:pt x="146" y="192"/>
                        <a:pt x="145" y="192"/>
                      </a:cubicBezTo>
                      <a:cubicBezTo>
                        <a:pt x="145" y="191"/>
                        <a:pt x="145" y="191"/>
                        <a:pt x="144" y="191"/>
                      </a:cubicBezTo>
                      <a:cubicBezTo>
                        <a:pt x="143" y="191"/>
                        <a:pt x="143" y="192"/>
                        <a:pt x="142" y="192"/>
                      </a:cubicBezTo>
                      <a:cubicBezTo>
                        <a:pt x="141" y="191"/>
                        <a:pt x="142" y="189"/>
                        <a:pt x="144" y="189"/>
                      </a:cubicBezTo>
                      <a:cubicBezTo>
                        <a:pt x="146" y="190"/>
                        <a:pt x="149" y="189"/>
                        <a:pt x="148" y="191"/>
                      </a:cubicBezTo>
                      <a:close/>
                      <a:moveTo>
                        <a:pt x="154" y="195"/>
                      </a:moveTo>
                      <a:cubicBezTo>
                        <a:pt x="154" y="195"/>
                        <a:pt x="154" y="195"/>
                        <a:pt x="154" y="195"/>
                      </a:cubicBezTo>
                      <a:cubicBezTo>
                        <a:pt x="154" y="194"/>
                        <a:pt x="156" y="194"/>
                        <a:pt x="157" y="194"/>
                      </a:cubicBezTo>
                      <a:cubicBezTo>
                        <a:pt x="159" y="196"/>
                        <a:pt x="155" y="196"/>
                        <a:pt x="154" y="195"/>
                      </a:cubicBezTo>
                      <a:close/>
                      <a:moveTo>
                        <a:pt x="121" y="297"/>
                      </a:moveTo>
                      <a:cubicBezTo>
                        <a:pt x="121" y="298"/>
                        <a:pt x="121" y="298"/>
                        <a:pt x="121" y="298"/>
                      </a:cubicBezTo>
                      <a:cubicBezTo>
                        <a:pt x="121" y="297"/>
                        <a:pt x="121" y="297"/>
                        <a:pt x="121" y="297"/>
                      </a:cubicBezTo>
                      <a:close/>
                      <a:moveTo>
                        <a:pt x="122" y="297"/>
                      </a:moveTo>
                      <a:cubicBezTo>
                        <a:pt x="122" y="297"/>
                        <a:pt x="122" y="297"/>
                        <a:pt x="122" y="297"/>
                      </a:cubicBezTo>
                      <a:cubicBezTo>
                        <a:pt x="123" y="296"/>
                        <a:pt x="123" y="296"/>
                        <a:pt x="123" y="296"/>
                      </a:cubicBezTo>
                      <a:lnTo>
                        <a:pt x="122" y="297"/>
                      </a:lnTo>
                      <a:close/>
                      <a:moveTo>
                        <a:pt x="143" y="267"/>
                      </a:moveTo>
                      <a:cubicBezTo>
                        <a:pt x="145" y="267"/>
                        <a:pt x="145" y="267"/>
                        <a:pt x="145" y="267"/>
                      </a:cubicBezTo>
                      <a:cubicBezTo>
                        <a:pt x="145" y="267"/>
                        <a:pt x="144" y="267"/>
                        <a:pt x="144" y="267"/>
                      </a:cubicBezTo>
                      <a:lnTo>
                        <a:pt x="143" y="267"/>
                      </a:lnTo>
                      <a:close/>
                      <a:moveTo>
                        <a:pt x="153" y="251"/>
                      </a:moveTo>
                      <a:cubicBezTo>
                        <a:pt x="152" y="251"/>
                        <a:pt x="153" y="250"/>
                        <a:pt x="153" y="250"/>
                      </a:cubicBezTo>
                      <a:cubicBezTo>
                        <a:pt x="154" y="250"/>
                        <a:pt x="153" y="251"/>
                        <a:pt x="153" y="251"/>
                      </a:cubicBezTo>
                      <a:close/>
                      <a:moveTo>
                        <a:pt x="203" y="200"/>
                      </a:moveTo>
                      <a:cubicBezTo>
                        <a:pt x="204" y="200"/>
                        <a:pt x="204" y="200"/>
                        <a:pt x="204" y="200"/>
                      </a:cubicBezTo>
                      <a:cubicBezTo>
                        <a:pt x="204" y="200"/>
                        <a:pt x="204" y="200"/>
                        <a:pt x="204" y="200"/>
                      </a:cubicBezTo>
                      <a:lnTo>
                        <a:pt x="203" y="200"/>
                      </a:lnTo>
                      <a:close/>
                      <a:moveTo>
                        <a:pt x="209" y="180"/>
                      </a:moveTo>
                      <a:cubicBezTo>
                        <a:pt x="209" y="180"/>
                        <a:pt x="209" y="180"/>
                        <a:pt x="209" y="180"/>
                      </a:cubicBezTo>
                      <a:cubicBezTo>
                        <a:pt x="209" y="180"/>
                        <a:pt x="209" y="180"/>
                        <a:pt x="209" y="180"/>
                      </a:cubicBezTo>
                      <a:close/>
                      <a:moveTo>
                        <a:pt x="226" y="177"/>
                      </a:moveTo>
                      <a:cubicBezTo>
                        <a:pt x="227" y="176"/>
                        <a:pt x="224" y="175"/>
                        <a:pt x="226" y="175"/>
                      </a:cubicBezTo>
                      <a:cubicBezTo>
                        <a:pt x="228" y="175"/>
                        <a:pt x="227" y="177"/>
                        <a:pt x="226" y="177"/>
                      </a:cubicBezTo>
                      <a:close/>
                      <a:moveTo>
                        <a:pt x="225" y="169"/>
                      </a:moveTo>
                      <a:cubicBezTo>
                        <a:pt x="227" y="170"/>
                        <a:pt x="228" y="168"/>
                        <a:pt x="231" y="168"/>
                      </a:cubicBezTo>
                      <a:cubicBezTo>
                        <a:pt x="230" y="171"/>
                        <a:pt x="228" y="169"/>
                        <a:pt x="225" y="169"/>
                      </a:cubicBezTo>
                      <a:close/>
                      <a:moveTo>
                        <a:pt x="224" y="159"/>
                      </a:moveTo>
                      <a:cubicBezTo>
                        <a:pt x="223" y="158"/>
                        <a:pt x="223" y="158"/>
                        <a:pt x="223" y="158"/>
                      </a:cubicBezTo>
                      <a:cubicBezTo>
                        <a:pt x="224" y="158"/>
                        <a:pt x="224" y="158"/>
                        <a:pt x="224" y="158"/>
                      </a:cubicBezTo>
                      <a:cubicBezTo>
                        <a:pt x="225" y="158"/>
                        <a:pt x="224" y="159"/>
                        <a:pt x="224" y="159"/>
                      </a:cubicBezTo>
                      <a:close/>
                      <a:moveTo>
                        <a:pt x="242" y="158"/>
                      </a:moveTo>
                      <a:cubicBezTo>
                        <a:pt x="239" y="158"/>
                        <a:pt x="239" y="158"/>
                        <a:pt x="239" y="158"/>
                      </a:cubicBezTo>
                      <a:cubicBezTo>
                        <a:pt x="238" y="156"/>
                        <a:pt x="241" y="157"/>
                        <a:pt x="242" y="156"/>
                      </a:cubicBezTo>
                      <a:cubicBezTo>
                        <a:pt x="242" y="158"/>
                        <a:pt x="242" y="158"/>
                        <a:pt x="242" y="158"/>
                      </a:cubicBezTo>
                      <a:close/>
                      <a:moveTo>
                        <a:pt x="246" y="153"/>
                      </a:moveTo>
                      <a:cubicBezTo>
                        <a:pt x="245" y="151"/>
                        <a:pt x="245" y="151"/>
                        <a:pt x="245" y="151"/>
                      </a:cubicBezTo>
                      <a:cubicBezTo>
                        <a:pt x="246" y="152"/>
                        <a:pt x="248" y="152"/>
                        <a:pt x="248" y="151"/>
                      </a:cubicBezTo>
                      <a:lnTo>
                        <a:pt x="246" y="153"/>
                      </a:lnTo>
                      <a:close/>
                      <a:moveTo>
                        <a:pt x="249" y="151"/>
                      </a:moveTo>
                      <a:cubicBezTo>
                        <a:pt x="251" y="151"/>
                        <a:pt x="252" y="147"/>
                        <a:pt x="256" y="148"/>
                      </a:cubicBezTo>
                      <a:cubicBezTo>
                        <a:pt x="255" y="149"/>
                        <a:pt x="252" y="152"/>
                        <a:pt x="249" y="151"/>
                      </a:cubicBezTo>
                      <a:close/>
                      <a:moveTo>
                        <a:pt x="281" y="153"/>
                      </a:moveTo>
                      <a:cubicBezTo>
                        <a:pt x="282" y="153"/>
                        <a:pt x="282" y="153"/>
                        <a:pt x="282" y="153"/>
                      </a:cubicBezTo>
                      <a:cubicBezTo>
                        <a:pt x="283" y="152"/>
                        <a:pt x="283" y="152"/>
                        <a:pt x="283" y="152"/>
                      </a:cubicBezTo>
                      <a:lnTo>
                        <a:pt x="281" y="153"/>
                      </a:lnTo>
                      <a:close/>
                      <a:moveTo>
                        <a:pt x="521" y="188"/>
                      </a:moveTo>
                      <a:cubicBezTo>
                        <a:pt x="521" y="188"/>
                        <a:pt x="520" y="188"/>
                        <a:pt x="521" y="188"/>
                      </a:cubicBezTo>
                      <a:cubicBezTo>
                        <a:pt x="521" y="187"/>
                        <a:pt x="521" y="187"/>
                        <a:pt x="521" y="187"/>
                      </a:cubicBezTo>
                      <a:cubicBezTo>
                        <a:pt x="522" y="187"/>
                        <a:pt x="521" y="188"/>
                        <a:pt x="521" y="188"/>
                      </a:cubicBezTo>
                      <a:close/>
                      <a:moveTo>
                        <a:pt x="552" y="221"/>
                      </a:moveTo>
                      <a:cubicBezTo>
                        <a:pt x="551" y="221"/>
                        <a:pt x="550" y="222"/>
                        <a:pt x="549" y="221"/>
                      </a:cubicBezTo>
                      <a:cubicBezTo>
                        <a:pt x="549" y="221"/>
                        <a:pt x="549" y="220"/>
                        <a:pt x="550" y="220"/>
                      </a:cubicBezTo>
                      <a:lnTo>
                        <a:pt x="552" y="221"/>
                      </a:lnTo>
                      <a:close/>
                      <a:moveTo>
                        <a:pt x="398" y="51"/>
                      </a:moveTo>
                      <a:cubicBezTo>
                        <a:pt x="401" y="53"/>
                        <a:pt x="401" y="53"/>
                        <a:pt x="401" y="53"/>
                      </a:cubicBezTo>
                      <a:cubicBezTo>
                        <a:pt x="397" y="55"/>
                        <a:pt x="393" y="53"/>
                        <a:pt x="389" y="53"/>
                      </a:cubicBezTo>
                      <a:cubicBezTo>
                        <a:pt x="393" y="53"/>
                        <a:pt x="393" y="49"/>
                        <a:pt x="398" y="51"/>
                      </a:cubicBezTo>
                      <a:close/>
                      <a:moveTo>
                        <a:pt x="380" y="53"/>
                      </a:moveTo>
                      <a:cubicBezTo>
                        <a:pt x="383" y="50"/>
                        <a:pt x="384" y="56"/>
                        <a:pt x="387" y="53"/>
                      </a:cubicBezTo>
                      <a:cubicBezTo>
                        <a:pt x="387" y="56"/>
                        <a:pt x="391" y="54"/>
                        <a:pt x="392" y="56"/>
                      </a:cubicBezTo>
                      <a:cubicBezTo>
                        <a:pt x="388" y="57"/>
                        <a:pt x="384" y="55"/>
                        <a:pt x="381" y="54"/>
                      </a:cubicBezTo>
                      <a:lnTo>
                        <a:pt x="380" y="53"/>
                      </a:lnTo>
                      <a:close/>
                      <a:moveTo>
                        <a:pt x="380" y="56"/>
                      </a:moveTo>
                      <a:cubicBezTo>
                        <a:pt x="377" y="57"/>
                        <a:pt x="374" y="57"/>
                        <a:pt x="372" y="57"/>
                      </a:cubicBezTo>
                      <a:cubicBezTo>
                        <a:pt x="370" y="57"/>
                        <a:pt x="370" y="56"/>
                        <a:pt x="369" y="56"/>
                      </a:cubicBezTo>
                      <a:cubicBezTo>
                        <a:pt x="373" y="56"/>
                        <a:pt x="376" y="56"/>
                        <a:pt x="380" y="56"/>
                      </a:cubicBezTo>
                      <a:close/>
                      <a:moveTo>
                        <a:pt x="375" y="64"/>
                      </a:moveTo>
                      <a:cubicBezTo>
                        <a:pt x="375" y="67"/>
                        <a:pt x="372" y="66"/>
                        <a:pt x="370" y="66"/>
                      </a:cubicBezTo>
                      <a:cubicBezTo>
                        <a:pt x="369" y="66"/>
                        <a:pt x="369" y="66"/>
                        <a:pt x="369" y="66"/>
                      </a:cubicBezTo>
                      <a:cubicBezTo>
                        <a:pt x="371" y="65"/>
                        <a:pt x="374" y="65"/>
                        <a:pt x="375" y="64"/>
                      </a:cubicBezTo>
                      <a:close/>
                      <a:moveTo>
                        <a:pt x="362" y="61"/>
                      </a:moveTo>
                      <a:cubicBezTo>
                        <a:pt x="364" y="61"/>
                        <a:pt x="364" y="61"/>
                        <a:pt x="364" y="61"/>
                      </a:cubicBezTo>
                      <a:cubicBezTo>
                        <a:pt x="363" y="62"/>
                        <a:pt x="363" y="62"/>
                        <a:pt x="363" y="62"/>
                      </a:cubicBezTo>
                      <a:lnTo>
                        <a:pt x="362" y="61"/>
                      </a:lnTo>
                      <a:close/>
                      <a:moveTo>
                        <a:pt x="382" y="71"/>
                      </a:moveTo>
                      <a:cubicBezTo>
                        <a:pt x="383" y="72"/>
                        <a:pt x="383" y="71"/>
                        <a:pt x="384" y="71"/>
                      </a:cubicBezTo>
                      <a:cubicBezTo>
                        <a:pt x="386" y="68"/>
                        <a:pt x="390" y="70"/>
                        <a:pt x="393" y="69"/>
                      </a:cubicBezTo>
                      <a:cubicBezTo>
                        <a:pt x="394" y="69"/>
                        <a:pt x="395" y="70"/>
                        <a:pt x="396" y="69"/>
                      </a:cubicBezTo>
                      <a:cubicBezTo>
                        <a:pt x="398" y="70"/>
                        <a:pt x="400" y="73"/>
                        <a:pt x="397" y="74"/>
                      </a:cubicBezTo>
                      <a:cubicBezTo>
                        <a:pt x="394" y="72"/>
                        <a:pt x="389" y="76"/>
                        <a:pt x="388" y="71"/>
                      </a:cubicBezTo>
                      <a:cubicBezTo>
                        <a:pt x="387" y="71"/>
                        <a:pt x="386" y="71"/>
                        <a:pt x="385" y="72"/>
                      </a:cubicBezTo>
                      <a:cubicBezTo>
                        <a:pt x="387" y="73"/>
                        <a:pt x="387" y="73"/>
                        <a:pt x="387" y="73"/>
                      </a:cubicBezTo>
                      <a:cubicBezTo>
                        <a:pt x="385" y="73"/>
                        <a:pt x="384" y="72"/>
                        <a:pt x="383" y="73"/>
                      </a:cubicBezTo>
                      <a:cubicBezTo>
                        <a:pt x="380" y="74"/>
                        <a:pt x="385" y="75"/>
                        <a:pt x="382" y="76"/>
                      </a:cubicBezTo>
                      <a:cubicBezTo>
                        <a:pt x="382" y="75"/>
                        <a:pt x="381" y="75"/>
                        <a:pt x="380" y="74"/>
                      </a:cubicBezTo>
                      <a:cubicBezTo>
                        <a:pt x="378" y="74"/>
                        <a:pt x="377" y="75"/>
                        <a:pt x="377" y="76"/>
                      </a:cubicBezTo>
                      <a:cubicBezTo>
                        <a:pt x="373" y="75"/>
                        <a:pt x="373" y="75"/>
                        <a:pt x="373" y="75"/>
                      </a:cubicBezTo>
                      <a:cubicBezTo>
                        <a:pt x="376" y="74"/>
                        <a:pt x="379" y="73"/>
                        <a:pt x="382" y="71"/>
                      </a:cubicBezTo>
                      <a:close/>
                      <a:moveTo>
                        <a:pt x="383" y="77"/>
                      </a:moveTo>
                      <a:cubicBezTo>
                        <a:pt x="382" y="76"/>
                        <a:pt x="381" y="78"/>
                        <a:pt x="380" y="77"/>
                      </a:cubicBezTo>
                      <a:cubicBezTo>
                        <a:pt x="381" y="77"/>
                        <a:pt x="382" y="75"/>
                        <a:pt x="383" y="77"/>
                      </a:cubicBezTo>
                      <a:close/>
                      <a:moveTo>
                        <a:pt x="367" y="67"/>
                      </a:moveTo>
                      <a:cubicBezTo>
                        <a:pt x="364" y="70"/>
                        <a:pt x="359" y="67"/>
                        <a:pt x="356" y="69"/>
                      </a:cubicBezTo>
                      <a:cubicBezTo>
                        <a:pt x="355" y="67"/>
                        <a:pt x="359" y="68"/>
                        <a:pt x="360" y="67"/>
                      </a:cubicBezTo>
                      <a:cubicBezTo>
                        <a:pt x="362" y="67"/>
                        <a:pt x="365" y="66"/>
                        <a:pt x="367" y="67"/>
                      </a:cubicBezTo>
                      <a:close/>
                      <a:moveTo>
                        <a:pt x="371" y="76"/>
                      </a:moveTo>
                      <a:cubicBezTo>
                        <a:pt x="371" y="77"/>
                        <a:pt x="369" y="77"/>
                        <a:pt x="368" y="77"/>
                      </a:cubicBezTo>
                      <a:cubicBezTo>
                        <a:pt x="368" y="77"/>
                        <a:pt x="369" y="75"/>
                        <a:pt x="371" y="76"/>
                      </a:cubicBezTo>
                      <a:close/>
                      <a:moveTo>
                        <a:pt x="341" y="60"/>
                      </a:moveTo>
                      <a:cubicBezTo>
                        <a:pt x="339" y="60"/>
                        <a:pt x="339" y="60"/>
                        <a:pt x="339" y="60"/>
                      </a:cubicBezTo>
                      <a:cubicBezTo>
                        <a:pt x="338" y="60"/>
                        <a:pt x="338" y="60"/>
                        <a:pt x="338" y="60"/>
                      </a:cubicBezTo>
                      <a:lnTo>
                        <a:pt x="341" y="60"/>
                      </a:lnTo>
                      <a:close/>
                      <a:moveTo>
                        <a:pt x="348" y="60"/>
                      </a:moveTo>
                      <a:cubicBezTo>
                        <a:pt x="350" y="59"/>
                        <a:pt x="352" y="62"/>
                        <a:pt x="353" y="61"/>
                      </a:cubicBezTo>
                      <a:cubicBezTo>
                        <a:pt x="356" y="63"/>
                        <a:pt x="356" y="63"/>
                        <a:pt x="356" y="63"/>
                      </a:cubicBezTo>
                      <a:cubicBezTo>
                        <a:pt x="353" y="65"/>
                        <a:pt x="350" y="62"/>
                        <a:pt x="347" y="63"/>
                      </a:cubicBezTo>
                      <a:cubicBezTo>
                        <a:pt x="345" y="62"/>
                        <a:pt x="343" y="62"/>
                        <a:pt x="341" y="63"/>
                      </a:cubicBezTo>
                      <a:cubicBezTo>
                        <a:pt x="342" y="60"/>
                        <a:pt x="347" y="61"/>
                        <a:pt x="348" y="60"/>
                      </a:cubicBezTo>
                      <a:close/>
                      <a:moveTo>
                        <a:pt x="323" y="57"/>
                      </a:moveTo>
                      <a:cubicBezTo>
                        <a:pt x="325" y="57"/>
                        <a:pt x="325" y="57"/>
                        <a:pt x="325" y="57"/>
                      </a:cubicBezTo>
                      <a:cubicBezTo>
                        <a:pt x="325" y="57"/>
                        <a:pt x="325" y="57"/>
                        <a:pt x="325" y="57"/>
                      </a:cubicBezTo>
                      <a:cubicBezTo>
                        <a:pt x="326" y="57"/>
                        <a:pt x="326" y="57"/>
                        <a:pt x="326" y="57"/>
                      </a:cubicBezTo>
                      <a:cubicBezTo>
                        <a:pt x="326" y="58"/>
                        <a:pt x="325" y="59"/>
                        <a:pt x="324" y="58"/>
                      </a:cubicBezTo>
                      <a:lnTo>
                        <a:pt x="323" y="57"/>
                      </a:lnTo>
                      <a:close/>
                      <a:moveTo>
                        <a:pt x="354" y="69"/>
                      </a:moveTo>
                      <a:cubicBezTo>
                        <a:pt x="355" y="70"/>
                        <a:pt x="355" y="70"/>
                        <a:pt x="355" y="70"/>
                      </a:cubicBezTo>
                      <a:cubicBezTo>
                        <a:pt x="352" y="72"/>
                        <a:pt x="347" y="72"/>
                        <a:pt x="343" y="72"/>
                      </a:cubicBezTo>
                      <a:cubicBezTo>
                        <a:pt x="346" y="70"/>
                        <a:pt x="350" y="70"/>
                        <a:pt x="354" y="69"/>
                      </a:cubicBezTo>
                      <a:close/>
                      <a:moveTo>
                        <a:pt x="366" y="77"/>
                      </a:moveTo>
                      <a:cubicBezTo>
                        <a:pt x="365" y="78"/>
                        <a:pt x="365" y="78"/>
                        <a:pt x="365" y="78"/>
                      </a:cubicBezTo>
                      <a:cubicBezTo>
                        <a:pt x="364" y="77"/>
                        <a:pt x="364" y="77"/>
                        <a:pt x="364" y="77"/>
                      </a:cubicBezTo>
                      <a:lnTo>
                        <a:pt x="366" y="77"/>
                      </a:lnTo>
                      <a:close/>
                      <a:moveTo>
                        <a:pt x="301" y="74"/>
                      </a:moveTo>
                      <a:cubicBezTo>
                        <a:pt x="297" y="74"/>
                        <a:pt x="297" y="74"/>
                        <a:pt x="297" y="74"/>
                      </a:cubicBezTo>
                      <a:cubicBezTo>
                        <a:pt x="297" y="73"/>
                        <a:pt x="300" y="73"/>
                        <a:pt x="301" y="74"/>
                      </a:cubicBezTo>
                      <a:close/>
                      <a:moveTo>
                        <a:pt x="311" y="85"/>
                      </a:moveTo>
                      <a:cubicBezTo>
                        <a:pt x="308" y="86"/>
                        <a:pt x="307" y="83"/>
                        <a:pt x="306" y="83"/>
                      </a:cubicBezTo>
                      <a:cubicBezTo>
                        <a:pt x="308" y="84"/>
                        <a:pt x="310" y="83"/>
                        <a:pt x="311" y="85"/>
                      </a:cubicBezTo>
                      <a:close/>
                      <a:moveTo>
                        <a:pt x="302" y="80"/>
                      </a:moveTo>
                      <a:cubicBezTo>
                        <a:pt x="302" y="82"/>
                        <a:pt x="302" y="82"/>
                        <a:pt x="302" y="82"/>
                      </a:cubicBezTo>
                      <a:cubicBezTo>
                        <a:pt x="305" y="81"/>
                        <a:pt x="303" y="83"/>
                        <a:pt x="304" y="83"/>
                      </a:cubicBezTo>
                      <a:cubicBezTo>
                        <a:pt x="301" y="83"/>
                        <a:pt x="301" y="83"/>
                        <a:pt x="301" y="83"/>
                      </a:cubicBezTo>
                      <a:cubicBezTo>
                        <a:pt x="301" y="82"/>
                        <a:pt x="301" y="82"/>
                        <a:pt x="301" y="82"/>
                      </a:cubicBezTo>
                      <a:cubicBezTo>
                        <a:pt x="299" y="81"/>
                        <a:pt x="295" y="81"/>
                        <a:pt x="293" y="80"/>
                      </a:cubicBezTo>
                      <a:cubicBezTo>
                        <a:pt x="294" y="77"/>
                        <a:pt x="299" y="80"/>
                        <a:pt x="302" y="80"/>
                      </a:cubicBezTo>
                      <a:close/>
                      <a:moveTo>
                        <a:pt x="305" y="84"/>
                      </a:moveTo>
                      <a:cubicBezTo>
                        <a:pt x="306" y="86"/>
                        <a:pt x="306" y="86"/>
                        <a:pt x="306" y="86"/>
                      </a:cubicBezTo>
                      <a:cubicBezTo>
                        <a:pt x="301" y="87"/>
                        <a:pt x="301" y="87"/>
                        <a:pt x="301" y="87"/>
                      </a:cubicBezTo>
                      <a:cubicBezTo>
                        <a:pt x="300" y="86"/>
                        <a:pt x="300" y="86"/>
                        <a:pt x="300" y="86"/>
                      </a:cubicBezTo>
                      <a:cubicBezTo>
                        <a:pt x="303" y="86"/>
                        <a:pt x="302" y="84"/>
                        <a:pt x="305" y="84"/>
                      </a:cubicBezTo>
                      <a:close/>
                      <a:moveTo>
                        <a:pt x="283" y="79"/>
                      </a:moveTo>
                      <a:cubicBezTo>
                        <a:pt x="284" y="78"/>
                        <a:pt x="288" y="76"/>
                        <a:pt x="289" y="79"/>
                      </a:cubicBezTo>
                      <a:cubicBezTo>
                        <a:pt x="288" y="79"/>
                        <a:pt x="290" y="80"/>
                        <a:pt x="288" y="80"/>
                      </a:cubicBezTo>
                      <a:cubicBezTo>
                        <a:pt x="287" y="80"/>
                        <a:pt x="285" y="78"/>
                        <a:pt x="284" y="79"/>
                      </a:cubicBezTo>
                      <a:lnTo>
                        <a:pt x="283" y="79"/>
                      </a:lnTo>
                      <a:close/>
                      <a:moveTo>
                        <a:pt x="294" y="90"/>
                      </a:moveTo>
                      <a:cubicBezTo>
                        <a:pt x="296" y="91"/>
                        <a:pt x="296" y="91"/>
                        <a:pt x="296" y="91"/>
                      </a:cubicBezTo>
                      <a:cubicBezTo>
                        <a:pt x="295" y="91"/>
                        <a:pt x="294" y="92"/>
                        <a:pt x="292" y="92"/>
                      </a:cubicBezTo>
                      <a:cubicBezTo>
                        <a:pt x="293" y="91"/>
                        <a:pt x="293" y="91"/>
                        <a:pt x="293" y="91"/>
                      </a:cubicBezTo>
                      <a:cubicBezTo>
                        <a:pt x="290" y="93"/>
                        <a:pt x="290" y="93"/>
                        <a:pt x="290" y="93"/>
                      </a:cubicBezTo>
                      <a:cubicBezTo>
                        <a:pt x="290" y="92"/>
                        <a:pt x="288" y="93"/>
                        <a:pt x="287" y="92"/>
                      </a:cubicBezTo>
                      <a:cubicBezTo>
                        <a:pt x="291" y="91"/>
                        <a:pt x="290" y="90"/>
                        <a:pt x="294" y="90"/>
                      </a:cubicBezTo>
                      <a:close/>
                      <a:moveTo>
                        <a:pt x="281" y="85"/>
                      </a:moveTo>
                      <a:cubicBezTo>
                        <a:pt x="279" y="86"/>
                        <a:pt x="278" y="86"/>
                        <a:pt x="276" y="86"/>
                      </a:cubicBezTo>
                      <a:cubicBezTo>
                        <a:pt x="278" y="86"/>
                        <a:pt x="278" y="82"/>
                        <a:pt x="281" y="85"/>
                      </a:cubicBezTo>
                      <a:close/>
                      <a:moveTo>
                        <a:pt x="264" y="79"/>
                      </a:moveTo>
                      <a:cubicBezTo>
                        <a:pt x="265" y="79"/>
                        <a:pt x="265" y="79"/>
                        <a:pt x="265" y="79"/>
                      </a:cubicBezTo>
                      <a:cubicBezTo>
                        <a:pt x="265" y="79"/>
                        <a:pt x="265" y="79"/>
                        <a:pt x="265" y="79"/>
                      </a:cubicBezTo>
                      <a:lnTo>
                        <a:pt x="264" y="79"/>
                      </a:lnTo>
                      <a:close/>
                      <a:moveTo>
                        <a:pt x="263" y="79"/>
                      </a:moveTo>
                      <a:cubicBezTo>
                        <a:pt x="263" y="80"/>
                        <a:pt x="263" y="80"/>
                        <a:pt x="263" y="80"/>
                      </a:cubicBezTo>
                      <a:cubicBezTo>
                        <a:pt x="262" y="80"/>
                        <a:pt x="262" y="80"/>
                        <a:pt x="262" y="80"/>
                      </a:cubicBezTo>
                      <a:lnTo>
                        <a:pt x="263" y="79"/>
                      </a:lnTo>
                      <a:close/>
                      <a:moveTo>
                        <a:pt x="272" y="85"/>
                      </a:moveTo>
                      <a:cubicBezTo>
                        <a:pt x="273" y="86"/>
                        <a:pt x="273" y="86"/>
                        <a:pt x="273" y="86"/>
                      </a:cubicBezTo>
                      <a:cubicBezTo>
                        <a:pt x="273" y="86"/>
                        <a:pt x="273" y="87"/>
                        <a:pt x="272" y="86"/>
                      </a:cubicBezTo>
                      <a:cubicBezTo>
                        <a:pt x="272" y="86"/>
                        <a:pt x="272" y="85"/>
                        <a:pt x="272" y="85"/>
                      </a:cubicBezTo>
                      <a:close/>
                      <a:moveTo>
                        <a:pt x="281" y="93"/>
                      </a:moveTo>
                      <a:cubicBezTo>
                        <a:pt x="282" y="93"/>
                        <a:pt x="283" y="91"/>
                        <a:pt x="285" y="92"/>
                      </a:cubicBezTo>
                      <a:cubicBezTo>
                        <a:pt x="284" y="93"/>
                        <a:pt x="287" y="94"/>
                        <a:pt x="285" y="94"/>
                      </a:cubicBezTo>
                      <a:cubicBezTo>
                        <a:pt x="284" y="94"/>
                        <a:pt x="283" y="94"/>
                        <a:pt x="282" y="94"/>
                      </a:cubicBezTo>
                      <a:lnTo>
                        <a:pt x="281" y="93"/>
                      </a:lnTo>
                      <a:close/>
                      <a:moveTo>
                        <a:pt x="280" y="93"/>
                      </a:moveTo>
                      <a:cubicBezTo>
                        <a:pt x="279" y="94"/>
                        <a:pt x="278" y="93"/>
                        <a:pt x="276" y="93"/>
                      </a:cubicBezTo>
                      <a:cubicBezTo>
                        <a:pt x="277" y="93"/>
                        <a:pt x="279" y="92"/>
                        <a:pt x="280" y="93"/>
                      </a:cubicBezTo>
                      <a:close/>
                      <a:moveTo>
                        <a:pt x="286" y="100"/>
                      </a:moveTo>
                      <a:cubicBezTo>
                        <a:pt x="287" y="102"/>
                        <a:pt x="287" y="102"/>
                        <a:pt x="287" y="102"/>
                      </a:cubicBezTo>
                      <a:cubicBezTo>
                        <a:pt x="286" y="102"/>
                        <a:pt x="285" y="102"/>
                        <a:pt x="284" y="102"/>
                      </a:cubicBezTo>
                      <a:cubicBezTo>
                        <a:pt x="284" y="100"/>
                        <a:pt x="281" y="101"/>
                        <a:pt x="280" y="100"/>
                      </a:cubicBezTo>
                      <a:cubicBezTo>
                        <a:pt x="283" y="98"/>
                        <a:pt x="283" y="102"/>
                        <a:pt x="286" y="100"/>
                      </a:cubicBezTo>
                      <a:close/>
                      <a:moveTo>
                        <a:pt x="266" y="95"/>
                      </a:moveTo>
                      <a:cubicBezTo>
                        <a:pt x="268" y="94"/>
                        <a:pt x="268" y="98"/>
                        <a:pt x="271" y="96"/>
                      </a:cubicBezTo>
                      <a:cubicBezTo>
                        <a:pt x="273" y="98"/>
                        <a:pt x="274" y="96"/>
                        <a:pt x="276" y="97"/>
                      </a:cubicBezTo>
                      <a:cubicBezTo>
                        <a:pt x="276" y="99"/>
                        <a:pt x="276" y="99"/>
                        <a:pt x="276" y="99"/>
                      </a:cubicBezTo>
                      <a:cubicBezTo>
                        <a:pt x="277" y="99"/>
                        <a:pt x="278" y="99"/>
                        <a:pt x="279" y="100"/>
                      </a:cubicBezTo>
                      <a:cubicBezTo>
                        <a:pt x="279" y="100"/>
                        <a:pt x="278" y="100"/>
                        <a:pt x="277" y="100"/>
                      </a:cubicBezTo>
                      <a:cubicBezTo>
                        <a:pt x="277" y="101"/>
                        <a:pt x="281" y="102"/>
                        <a:pt x="279" y="103"/>
                      </a:cubicBezTo>
                      <a:cubicBezTo>
                        <a:pt x="277" y="104"/>
                        <a:pt x="277" y="102"/>
                        <a:pt x="276" y="102"/>
                      </a:cubicBezTo>
                      <a:cubicBezTo>
                        <a:pt x="272" y="103"/>
                        <a:pt x="272" y="103"/>
                        <a:pt x="272" y="103"/>
                      </a:cubicBezTo>
                      <a:cubicBezTo>
                        <a:pt x="269" y="101"/>
                        <a:pt x="269" y="101"/>
                        <a:pt x="269" y="101"/>
                      </a:cubicBezTo>
                      <a:cubicBezTo>
                        <a:pt x="267" y="102"/>
                        <a:pt x="264" y="106"/>
                        <a:pt x="259" y="103"/>
                      </a:cubicBezTo>
                      <a:cubicBezTo>
                        <a:pt x="256" y="101"/>
                        <a:pt x="256" y="101"/>
                        <a:pt x="256" y="101"/>
                      </a:cubicBezTo>
                      <a:cubicBezTo>
                        <a:pt x="257" y="101"/>
                        <a:pt x="267" y="105"/>
                        <a:pt x="265" y="100"/>
                      </a:cubicBezTo>
                      <a:cubicBezTo>
                        <a:pt x="271" y="100"/>
                        <a:pt x="271" y="100"/>
                        <a:pt x="271" y="100"/>
                      </a:cubicBezTo>
                      <a:cubicBezTo>
                        <a:pt x="269" y="99"/>
                        <a:pt x="272" y="99"/>
                        <a:pt x="272" y="98"/>
                      </a:cubicBezTo>
                      <a:cubicBezTo>
                        <a:pt x="270" y="99"/>
                        <a:pt x="270" y="97"/>
                        <a:pt x="268" y="97"/>
                      </a:cubicBezTo>
                      <a:cubicBezTo>
                        <a:pt x="266" y="97"/>
                        <a:pt x="264" y="96"/>
                        <a:pt x="262" y="96"/>
                      </a:cubicBezTo>
                      <a:cubicBezTo>
                        <a:pt x="261" y="94"/>
                        <a:pt x="265" y="96"/>
                        <a:pt x="266" y="95"/>
                      </a:cubicBezTo>
                      <a:close/>
                      <a:moveTo>
                        <a:pt x="291" y="109"/>
                      </a:moveTo>
                      <a:cubicBezTo>
                        <a:pt x="290" y="110"/>
                        <a:pt x="290" y="110"/>
                        <a:pt x="290" y="110"/>
                      </a:cubicBezTo>
                      <a:cubicBezTo>
                        <a:pt x="289" y="110"/>
                        <a:pt x="289" y="110"/>
                        <a:pt x="289" y="110"/>
                      </a:cubicBezTo>
                      <a:lnTo>
                        <a:pt x="291" y="109"/>
                      </a:lnTo>
                      <a:close/>
                      <a:moveTo>
                        <a:pt x="278" y="105"/>
                      </a:moveTo>
                      <a:cubicBezTo>
                        <a:pt x="278" y="107"/>
                        <a:pt x="274" y="104"/>
                        <a:pt x="274" y="106"/>
                      </a:cubicBezTo>
                      <a:cubicBezTo>
                        <a:pt x="274" y="106"/>
                        <a:pt x="274" y="105"/>
                        <a:pt x="275" y="104"/>
                      </a:cubicBezTo>
                      <a:cubicBezTo>
                        <a:pt x="276" y="105"/>
                        <a:pt x="277" y="105"/>
                        <a:pt x="278" y="105"/>
                      </a:cubicBezTo>
                      <a:close/>
                      <a:moveTo>
                        <a:pt x="244" y="85"/>
                      </a:moveTo>
                      <a:cubicBezTo>
                        <a:pt x="246" y="86"/>
                        <a:pt x="244" y="87"/>
                        <a:pt x="242" y="87"/>
                      </a:cubicBezTo>
                      <a:cubicBezTo>
                        <a:pt x="244" y="86"/>
                        <a:pt x="244" y="86"/>
                        <a:pt x="244" y="86"/>
                      </a:cubicBezTo>
                      <a:cubicBezTo>
                        <a:pt x="243" y="85"/>
                        <a:pt x="243" y="85"/>
                        <a:pt x="243" y="85"/>
                      </a:cubicBezTo>
                      <a:lnTo>
                        <a:pt x="244" y="85"/>
                      </a:lnTo>
                      <a:close/>
                      <a:moveTo>
                        <a:pt x="238" y="85"/>
                      </a:moveTo>
                      <a:cubicBezTo>
                        <a:pt x="238" y="84"/>
                        <a:pt x="238" y="84"/>
                        <a:pt x="238" y="84"/>
                      </a:cubicBezTo>
                      <a:cubicBezTo>
                        <a:pt x="238" y="84"/>
                        <a:pt x="238" y="84"/>
                        <a:pt x="238" y="84"/>
                      </a:cubicBezTo>
                      <a:cubicBezTo>
                        <a:pt x="242" y="84"/>
                        <a:pt x="242" y="84"/>
                        <a:pt x="242" y="84"/>
                      </a:cubicBezTo>
                      <a:cubicBezTo>
                        <a:pt x="242" y="85"/>
                        <a:pt x="242" y="85"/>
                        <a:pt x="242" y="85"/>
                      </a:cubicBezTo>
                      <a:cubicBezTo>
                        <a:pt x="240" y="84"/>
                        <a:pt x="238" y="85"/>
                        <a:pt x="238" y="85"/>
                      </a:cubicBezTo>
                      <a:close/>
                      <a:moveTo>
                        <a:pt x="243" y="96"/>
                      </a:moveTo>
                      <a:cubicBezTo>
                        <a:pt x="243" y="96"/>
                        <a:pt x="244" y="96"/>
                        <a:pt x="244" y="95"/>
                      </a:cubicBezTo>
                      <a:cubicBezTo>
                        <a:pt x="244" y="94"/>
                        <a:pt x="244" y="94"/>
                        <a:pt x="244" y="94"/>
                      </a:cubicBezTo>
                      <a:cubicBezTo>
                        <a:pt x="245" y="94"/>
                        <a:pt x="245" y="94"/>
                        <a:pt x="245" y="94"/>
                      </a:cubicBezTo>
                      <a:cubicBezTo>
                        <a:pt x="245" y="94"/>
                        <a:pt x="245" y="93"/>
                        <a:pt x="243" y="93"/>
                      </a:cubicBezTo>
                      <a:cubicBezTo>
                        <a:pt x="248" y="89"/>
                        <a:pt x="251" y="95"/>
                        <a:pt x="257" y="93"/>
                      </a:cubicBezTo>
                      <a:cubicBezTo>
                        <a:pt x="254" y="95"/>
                        <a:pt x="250" y="93"/>
                        <a:pt x="246" y="93"/>
                      </a:cubicBezTo>
                      <a:cubicBezTo>
                        <a:pt x="248" y="94"/>
                        <a:pt x="248" y="94"/>
                        <a:pt x="248" y="94"/>
                      </a:cubicBezTo>
                      <a:cubicBezTo>
                        <a:pt x="248" y="95"/>
                        <a:pt x="248" y="95"/>
                        <a:pt x="248" y="95"/>
                      </a:cubicBezTo>
                      <a:cubicBezTo>
                        <a:pt x="251" y="96"/>
                        <a:pt x="251" y="96"/>
                        <a:pt x="251" y="96"/>
                      </a:cubicBezTo>
                      <a:cubicBezTo>
                        <a:pt x="249" y="97"/>
                        <a:pt x="247" y="95"/>
                        <a:pt x="245" y="96"/>
                      </a:cubicBezTo>
                      <a:cubicBezTo>
                        <a:pt x="244" y="96"/>
                        <a:pt x="244" y="96"/>
                        <a:pt x="243" y="96"/>
                      </a:cubicBezTo>
                      <a:close/>
                      <a:moveTo>
                        <a:pt x="241" y="96"/>
                      </a:moveTo>
                      <a:cubicBezTo>
                        <a:pt x="243" y="98"/>
                        <a:pt x="243" y="98"/>
                        <a:pt x="243" y="98"/>
                      </a:cubicBezTo>
                      <a:cubicBezTo>
                        <a:pt x="240" y="99"/>
                        <a:pt x="237" y="96"/>
                        <a:pt x="234" y="96"/>
                      </a:cubicBezTo>
                      <a:cubicBezTo>
                        <a:pt x="235" y="95"/>
                        <a:pt x="239" y="97"/>
                        <a:pt x="241" y="96"/>
                      </a:cubicBezTo>
                      <a:close/>
                      <a:moveTo>
                        <a:pt x="236" y="104"/>
                      </a:moveTo>
                      <a:cubicBezTo>
                        <a:pt x="239" y="105"/>
                        <a:pt x="239" y="105"/>
                        <a:pt x="239" y="105"/>
                      </a:cubicBezTo>
                      <a:cubicBezTo>
                        <a:pt x="237" y="106"/>
                        <a:pt x="237" y="105"/>
                        <a:pt x="235" y="105"/>
                      </a:cubicBezTo>
                      <a:lnTo>
                        <a:pt x="236" y="104"/>
                      </a:lnTo>
                      <a:close/>
                      <a:moveTo>
                        <a:pt x="226" y="100"/>
                      </a:moveTo>
                      <a:cubicBezTo>
                        <a:pt x="228" y="99"/>
                        <a:pt x="230" y="99"/>
                        <a:pt x="231" y="100"/>
                      </a:cubicBezTo>
                      <a:cubicBezTo>
                        <a:pt x="229" y="101"/>
                        <a:pt x="228" y="101"/>
                        <a:pt x="226" y="100"/>
                      </a:cubicBezTo>
                      <a:close/>
                      <a:moveTo>
                        <a:pt x="231" y="103"/>
                      </a:moveTo>
                      <a:cubicBezTo>
                        <a:pt x="231" y="104"/>
                        <a:pt x="229" y="104"/>
                        <a:pt x="227" y="103"/>
                      </a:cubicBezTo>
                      <a:cubicBezTo>
                        <a:pt x="227" y="103"/>
                        <a:pt x="227" y="103"/>
                        <a:pt x="228" y="102"/>
                      </a:cubicBezTo>
                      <a:lnTo>
                        <a:pt x="231" y="103"/>
                      </a:lnTo>
                      <a:close/>
                      <a:moveTo>
                        <a:pt x="222" y="95"/>
                      </a:moveTo>
                      <a:cubicBezTo>
                        <a:pt x="222" y="95"/>
                        <a:pt x="223" y="95"/>
                        <a:pt x="223" y="95"/>
                      </a:cubicBezTo>
                      <a:cubicBezTo>
                        <a:pt x="223" y="95"/>
                        <a:pt x="222" y="95"/>
                        <a:pt x="222" y="95"/>
                      </a:cubicBezTo>
                      <a:cubicBezTo>
                        <a:pt x="221" y="95"/>
                        <a:pt x="221" y="97"/>
                        <a:pt x="219" y="96"/>
                      </a:cubicBezTo>
                      <a:cubicBezTo>
                        <a:pt x="219" y="95"/>
                        <a:pt x="221" y="95"/>
                        <a:pt x="222" y="95"/>
                      </a:cubicBezTo>
                      <a:close/>
                      <a:moveTo>
                        <a:pt x="217" y="97"/>
                      </a:moveTo>
                      <a:cubicBezTo>
                        <a:pt x="218" y="97"/>
                        <a:pt x="218" y="97"/>
                        <a:pt x="218" y="97"/>
                      </a:cubicBezTo>
                      <a:cubicBezTo>
                        <a:pt x="217" y="98"/>
                        <a:pt x="215" y="98"/>
                        <a:pt x="213" y="97"/>
                      </a:cubicBezTo>
                      <a:cubicBezTo>
                        <a:pt x="214" y="96"/>
                        <a:pt x="216" y="97"/>
                        <a:pt x="217" y="97"/>
                      </a:cubicBezTo>
                      <a:close/>
                      <a:moveTo>
                        <a:pt x="209" y="100"/>
                      </a:moveTo>
                      <a:cubicBezTo>
                        <a:pt x="208" y="100"/>
                        <a:pt x="208" y="100"/>
                        <a:pt x="208" y="100"/>
                      </a:cubicBezTo>
                      <a:cubicBezTo>
                        <a:pt x="207" y="100"/>
                        <a:pt x="207" y="100"/>
                        <a:pt x="207" y="100"/>
                      </a:cubicBezTo>
                      <a:lnTo>
                        <a:pt x="209" y="100"/>
                      </a:lnTo>
                      <a:close/>
                      <a:moveTo>
                        <a:pt x="210" y="100"/>
                      </a:move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20" y="97"/>
                        <a:pt x="220" y="97"/>
                        <a:pt x="220" y="97"/>
                      </a:cubicBezTo>
                      <a:cubicBezTo>
                        <a:pt x="222" y="99"/>
                        <a:pt x="222" y="99"/>
                        <a:pt x="222" y="99"/>
                      </a:cubicBezTo>
                      <a:cubicBezTo>
                        <a:pt x="217" y="102"/>
                        <a:pt x="217" y="102"/>
                        <a:pt x="217" y="102"/>
                      </a:cubicBezTo>
                      <a:cubicBezTo>
                        <a:pt x="215" y="101"/>
                        <a:pt x="213" y="102"/>
                        <a:pt x="211" y="102"/>
                      </a:cubicBezTo>
                      <a:cubicBezTo>
                        <a:pt x="209" y="103"/>
                        <a:pt x="207" y="105"/>
                        <a:pt x="205" y="103"/>
                      </a:cubicBezTo>
                      <a:cubicBezTo>
                        <a:pt x="206" y="102"/>
                        <a:pt x="211" y="102"/>
                        <a:pt x="210" y="100"/>
                      </a:cubicBezTo>
                      <a:close/>
                      <a:moveTo>
                        <a:pt x="206" y="114"/>
                      </a:moveTo>
                      <a:cubicBezTo>
                        <a:pt x="203" y="114"/>
                        <a:pt x="200" y="117"/>
                        <a:pt x="197" y="116"/>
                      </a:cubicBezTo>
                      <a:cubicBezTo>
                        <a:pt x="196" y="113"/>
                        <a:pt x="200" y="115"/>
                        <a:pt x="200" y="113"/>
                      </a:cubicBezTo>
                      <a:cubicBezTo>
                        <a:pt x="204" y="114"/>
                        <a:pt x="206" y="112"/>
                        <a:pt x="210" y="113"/>
                      </a:cubicBezTo>
                      <a:cubicBezTo>
                        <a:pt x="209" y="113"/>
                        <a:pt x="205" y="112"/>
                        <a:pt x="206" y="114"/>
                      </a:cubicBezTo>
                      <a:close/>
                      <a:moveTo>
                        <a:pt x="214" y="118"/>
                      </a:moveTo>
                      <a:cubicBezTo>
                        <a:pt x="211" y="118"/>
                        <a:pt x="209" y="120"/>
                        <a:pt x="208" y="118"/>
                      </a:cubicBezTo>
                      <a:cubicBezTo>
                        <a:pt x="206" y="117"/>
                        <a:pt x="206" y="117"/>
                        <a:pt x="206" y="117"/>
                      </a:cubicBezTo>
                      <a:cubicBezTo>
                        <a:pt x="208" y="118"/>
                        <a:pt x="212" y="117"/>
                        <a:pt x="214" y="118"/>
                      </a:cubicBezTo>
                      <a:close/>
                      <a:moveTo>
                        <a:pt x="193" y="112"/>
                      </a:moveTo>
                      <a:cubicBezTo>
                        <a:pt x="192" y="112"/>
                        <a:pt x="192" y="112"/>
                        <a:pt x="192" y="112"/>
                      </a:cubicBezTo>
                      <a:cubicBezTo>
                        <a:pt x="191" y="112"/>
                        <a:pt x="191" y="112"/>
                        <a:pt x="191" y="112"/>
                      </a:cubicBezTo>
                      <a:lnTo>
                        <a:pt x="193" y="112"/>
                      </a:lnTo>
                      <a:close/>
                      <a:moveTo>
                        <a:pt x="184" y="112"/>
                      </a:moveTo>
                      <a:cubicBezTo>
                        <a:pt x="181" y="112"/>
                        <a:pt x="181" y="112"/>
                        <a:pt x="181" y="112"/>
                      </a:cubicBezTo>
                      <a:cubicBezTo>
                        <a:pt x="181" y="112"/>
                        <a:pt x="184" y="111"/>
                        <a:pt x="184" y="112"/>
                      </a:cubicBezTo>
                      <a:close/>
                      <a:moveTo>
                        <a:pt x="178" y="116"/>
                      </a:moveTo>
                      <a:cubicBezTo>
                        <a:pt x="178" y="116"/>
                        <a:pt x="178" y="116"/>
                        <a:pt x="178" y="116"/>
                      </a:cubicBezTo>
                      <a:cubicBezTo>
                        <a:pt x="180" y="117"/>
                        <a:pt x="180" y="116"/>
                        <a:pt x="179" y="116"/>
                      </a:cubicBezTo>
                      <a:cubicBezTo>
                        <a:pt x="182" y="116"/>
                        <a:pt x="183" y="116"/>
                        <a:pt x="185" y="117"/>
                      </a:cubicBezTo>
                      <a:cubicBezTo>
                        <a:pt x="182" y="117"/>
                        <a:pt x="181" y="118"/>
                        <a:pt x="179" y="117"/>
                      </a:cubicBezTo>
                      <a:cubicBezTo>
                        <a:pt x="178" y="116"/>
                        <a:pt x="176" y="117"/>
                        <a:pt x="175" y="116"/>
                      </a:cubicBezTo>
                      <a:cubicBezTo>
                        <a:pt x="175" y="118"/>
                        <a:pt x="173" y="117"/>
                        <a:pt x="172" y="117"/>
                      </a:cubicBezTo>
                      <a:cubicBezTo>
                        <a:pt x="174" y="117"/>
                        <a:pt x="176" y="115"/>
                        <a:pt x="178" y="116"/>
                      </a:cubicBezTo>
                      <a:close/>
                      <a:moveTo>
                        <a:pt x="185" y="125"/>
                      </a:moveTo>
                      <a:cubicBezTo>
                        <a:pt x="187" y="125"/>
                        <a:pt x="187" y="125"/>
                        <a:pt x="187" y="125"/>
                      </a:cubicBezTo>
                      <a:cubicBezTo>
                        <a:pt x="186" y="126"/>
                        <a:pt x="186" y="126"/>
                        <a:pt x="185" y="126"/>
                      </a:cubicBezTo>
                      <a:lnTo>
                        <a:pt x="185" y="125"/>
                      </a:lnTo>
                      <a:close/>
                      <a:moveTo>
                        <a:pt x="191" y="132"/>
                      </a:moveTo>
                      <a:cubicBezTo>
                        <a:pt x="189" y="131"/>
                        <a:pt x="191" y="134"/>
                        <a:pt x="189" y="134"/>
                      </a:cubicBezTo>
                      <a:cubicBezTo>
                        <a:pt x="188" y="134"/>
                        <a:pt x="186" y="136"/>
                        <a:pt x="185" y="135"/>
                      </a:cubicBezTo>
                      <a:cubicBezTo>
                        <a:pt x="187" y="134"/>
                        <a:pt x="188" y="131"/>
                        <a:pt x="191" y="132"/>
                      </a:cubicBezTo>
                      <a:close/>
                      <a:moveTo>
                        <a:pt x="180" y="133"/>
                      </a:moveTo>
                      <a:cubicBezTo>
                        <a:pt x="179" y="132"/>
                        <a:pt x="180" y="132"/>
                        <a:pt x="179" y="132"/>
                      </a:cubicBezTo>
                      <a:cubicBezTo>
                        <a:pt x="180" y="131"/>
                        <a:pt x="180" y="131"/>
                        <a:pt x="180" y="131"/>
                      </a:cubicBezTo>
                      <a:cubicBezTo>
                        <a:pt x="181" y="132"/>
                        <a:pt x="179" y="132"/>
                        <a:pt x="180" y="133"/>
                      </a:cubicBezTo>
                      <a:close/>
                      <a:moveTo>
                        <a:pt x="165" y="127"/>
                      </a:moveTo>
                      <a:cubicBezTo>
                        <a:pt x="164" y="126"/>
                        <a:pt x="165" y="125"/>
                        <a:pt x="165" y="124"/>
                      </a:cubicBezTo>
                      <a:cubicBezTo>
                        <a:pt x="167" y="124"/>
                        <a:pt x="169" y="124"/>
                        <a:pt x="169" y="123"/>
                      </a:cubicBezTo>
                      <a:cubicBezTo>
                        <a:pt x="169" y="122"/>
                        <a:pt x="168" y="122"/>
                        <a:pt x="170" y="121"/>
                      </a:cubicBezTo>
                      <a:cubicBezTo>
                        <a:pt x="172" y="122"/>
                        <a:pt x="174" y="119"/>
                        <a:pt x="175" y="122"/>
                      </a:cubicBezTo>
                      <a:cubicBezTo>
                        <a:pt x="175" y="124"/>
                        <a:pt x="169" y="122"/>
                        <a:pt x="170" y="125"/>
                      </a:cubicBezTo>
                      <a:lnTo>
                        <a:pt x="165" y="127"/>
                      </a:lnTo>
                      <a:close/>
                      <a:moveTo>
                        <a:pt x="152" y="148"/>
                      </a:moveTo>
                      <a:cubicBezTo>
                        <a:pt x="151" y="148"/>
                        <a:pt x="151" y="148"/>
                        <a:pt x="151" y="148"/>
                      </a:cubicBezTo>
                      <a:cubicBezTo>
                        <a:pt x="153" y="149"/>
                        <a:pt x="153" y="147"/>
                        <a:pt x="154" y="147"/>
                      </a:cubicBezTo>
                      <a:cubicBezTo>
                        <a:pt x="150" y="147"/>
                        <a:pt x="150" y="147"/>
                        <a:pt x="150" y="147"/>
                      </a:cubicBezTo>
                      <a:cubicBezTo>
                        <a:pt x="151" y="146"/>
                        <a:pt x="153" y="145"/>
                        <a:pt x="155" y="145"/>
                      </a:cubicBezTo>
                      <a:cubicBezTo>
                        <a:pt x="157" y="143"/>
                        <a:pt x="160" y="142"/>
                        <a:pt x="162" y="140"/>
                      </a:cubicBezTo>
                      <a:cubicBezTo>
                        <a:pt x="164" y="140"/>
                        <a:pt x="164" y="140"/>
                        <a:pt x="164" y="140"/>
                      </a:cubicBezTo>
                      <a:cubicBezTo>
                        <a:pt x="164" y="141"/>
                        <a:pt x="164" y="141"/>
                        <a:pt x="164" y="141"/>
                      </a:cubicBezTo>
                      <a:cubicBezTo>
                        <a:pt x="164" y="141"/>
                        <a:pt x="165" y="141"/>
                        <a:pt x="165" y="141"/>
                      </a:cubicBezTo>
                      <a:cubicBezTo>
                        <a:pt x="166" y="141"/>
                        <a:pt x="166" y="141"/>
                        <a:pt x="166" y="141"/>
                      </a:cubicBezTo>
                      <a:cubicBezTo>
                        <a:pt x="163" y="143"/>
                        <a:pt x="163" y="143"/>
                        <a:pt x="163" y="143"/>
                      </a:cubicBezTo>
                      <a:cubicBezTo>
                        <a:pt x="163" y="141"/>
                        <a:pt x="163" y="141"/>
                        <a:pt x="163" y="141"/>
                      </a:cubicBezTo>
                      <a:cubicBezTo>
                        <a:pt x="162" y="141"/>
                        <a:pt x="162" y="142"/>
                        <a:pt x="161" y="142"/>
                      </a:cubicBezTo>
                      <a:cubicBezTo>
                        <a:pt x="162" y="143"/>
                        <a:pt x="162" y="143"/>
                        <a:pt x="162" y="143"/>
                      </a:cubicBezTo>
                      <a:cubicBezTo>
                        <a:pt x="159" y="143"/>
                        <a:pt x="157" y="145"/>
                        <a:pt x="156" y="147"/>
                      </a:cubicBezTo>
                      <a:cubicBezTo>
                        <a:pt x="157" y="149"/>
                        <a:pt x="159" y="147"/>
                        <a:pt x="160" y="146"/>
                      </a:cubicBezTo>
                      <a:cubicBezTo>
                        <a:pt x="158" y="149"/>
                        <a:pt x="155" y="147"/>
                        <a:pt x="152" y="148"/>
                      </a:cubicBezTo>
                      <a:close/>
                      <a:moveTo>
                        <a:pt x="165" y="145"/>
                      </a:moveTo>
                      <a:cubicBezTo>
                        <a:pt x="164" y="144"/>
                        <a:pt x="163" y="146"/>
                        <a:pt x="163" y="145"/>
                      </a:cubicBezTo>
                      <a:cubicBezTo>
                        <a:pt x="163" y="144"/>
                        <a:pt x="165" y="143"/>
                        <a:pt x="165" y="145"/>
                      </a:cubicBezTo>
                      <a:close/>
                      <a:moveTo>
                        <a:pt x="158" y="150"/>
                      </a:moveTo>
                      <a:cubicBezTo>
                        <a:pt x="159" y="151"/>
                        <a:pt x="160" y="151"/>
                        <a:pt x="161" y="151"/>
                      </a:cubicBezTo>
                      <a:cubicBezTo>
                        <a:pt x="163" y="152"/>
                        <a:pt x="161" y="149"/>
                        <a:pt x="163" y="150"/>
                      </a:cubicBezTo>
                      <a:cubicBezTo>
                        <a:pt x="164" y="151"/>
                        <a:pt x="164" y="153"/>
                        <a:pt x="165" y="152"/>
                      </a:cubicBezTo>
                      <a:cubicBezTo>
                        <a:pt x="164" y="155"/>
                        <a:pt x="161" y="150"/>
                        <a:pt x="159" y="152"/>
                      </a:cubicBezTo>
                      <a:cubicBezTo>
                        <a:pt x="158" y="152"/>
                        <a:pt x="158" y="151"/>
                        <a:pt x="157" y="152"/>
                      </a:cubicBezTo>
                      <a:cubicBezTo>
                        <a:pt x="156" y="152"/>
                        <a:pt x="156" y="152"/>
                        <a:pt x="156" y="152"/>
                      </a:cubicBezTo>
                      <a:cubicBezTo>
                        <a:pt x="157" y="151"/>
                        <a:pt x="158" y="151"/>
                        <a:pt x="158" y="150"/>
                      </a:cubicBezTo>
                      <a:close/>
                      <a:moveTo>
                        <a:pt x="148" y="147"/>
                      </a:moveTo>
                      <a:cubicBezTo>
                        <a:pt x="147" y="147"/>
                        <a:pt x="147" y="147"/>
                        <a:pt x="147" y="147"/>
                      </a:cubicBezTo>
                      <a:cubicBezTo>
                        <a:pt x="146" y="147"/>
                        <a:pt x="146" y="147"/>
                        <a:pt x="146" y="147"/>
                      </a:cubicBezTo>
                      <a:lnTo>
                        <a:pt x="148" y="147"/>
                      </a:lnTo>
                      <a:close/>
                      <a:moveTo>
                        <a:pt x="133" y="159"/>
                      </a:moveTo>
                      <a:cubicBezTo>
                        <a:pt x="135" y="158"/>
                        <a:pt x="136" y="158"/>
                        <a:pt x="139" y="157"/>
                      </a:cubicBezTo>
                      <a:cubicBezTo>
                        <a:pt x="139" y="158"/>
                        <a:pt x="136" y="160"/>
                        <a:pt x="133" y="159"/>
                      </a:cubicBezTo>
                      <a:close/>
                      <a:moveTo>
                        <a:pt x="144" y="181"/>
                      </a:moveTo>
                      <a:cubicBezTo>
                        <a:pt x="143" y="181"/>
                        <a:pt x="143" y="181"/>
                        <a:pt x="143" y="181"/>
                      </a:cubicBezTo>
                      <a:cubicBezTo>
                        <a:pt x="142" y="180"/>
                        <a:pt x="143" y="180"/>
                        <a:pt x="143" y="180"/>
                      </a:cubicBezTo>
                      <a:lnTo>
                        <a:pt x="144" y="181"/>
                      </a:lnTo>
                      <a:close/>
                      <a:moveTo>
                        <a:pt x="155" y="182"/>
                      </a:moveTo>
                      <a:cubicBezTo>
                        <a:pt x="154" y="183"/>
                        <a:pt x="152" y="183"/>
                        <a:pt x="151" y="182"/>
                      </a:cubicBezTo>
                      <a:cubicBezTo>
                        <a:pt x="152" y="182"/>
                        <a:pt x="154" y="181"/>
                        <a:pt x="155" y="182"/>
                      </a:cubicBezTo>
                      <a:close/>
                      <a:moveTo>
                        <a:pt x="172" y="177"/>
                      </a:moveTo>
                      <a:cubicBezTo>
                        <a:pt x="171" y="177"/>
                        <a:pt x="171" y="177"/>
                        <a:pt x="171" y="177"/>
                      </a:cubicBezTo>
                      <a:cubicBezTo>
                        <a:pt x="173" y="177"/>
                        <a:pt x="173" y="177"/>
                        <a:pt x="173" y="177"/>
                      </a:cubicBezTo>
                      <a:cubicBezTo>
                        <a:pt x="173" y="177"/>
                        <a:pt x="172" y="177"/>
                        <a:pt x="172" y="177"/>
                      </a:cubicBezTo>
                      <a:close/>
                      <a:moveTo>
                        <a:pt x="195" y="149"/>
                      </a:moveTo>
                      <a:cubicBezTo>
                        <a:pt x="195" y="148"/>
                        <a:pt x="196" y="148"/>
                        <a:pt x="196" y="148"/>
                      </a:cubicBezTo>
                      <a:cubicBezTo>
                        <a:pt x="198" y="148"/>
                        <a:pt x="197" y="149"/>
                        <a:pt x="195" y="149"/>
                      </a:cubicBezTo>
                      <a:close/>
                      <a:moveTo>
                        <a:pt x="205" y="144"/>
                      </a:moveTo>
                      <a:cubicBezTo>
                        <a:pt x="203" y="143"/>
                        <a:pt x="203" y="143"/>
                        <a:pt x="203" y="143"/>
                      </a:cubicBezTo>
                      <a:cubicBezTo>
                        <a:pt x="202" y="144"/>
                        <a:pt x="203" y="144"/>
                        <a:pt x="204" y="145"/>
                      </a:cubicBezTo>
                      <a:cubicBezTo>
                        <a:pt x="204" y="146"/>
                        <a:pt x="203" y="146"/>
                        <a:pt x="201" y="145"/>
                      </a:cubicBezTo>
                      <a:cubicBezTo>
                        <a:pt x="201" y="145"/>
                        <a:pt x="200" y="145"/>
                        <a:pt x="200" y="145"/>
                      </a:cubicBezTo>
                      <a:cubicBezTo>
                        <a:pt x="199" y="146"/>
                        <a:pt x="201" y="146"/>
                        <a:pt x="200" y="147"/>
                      </a:cubicBezTo>
                      <a:cubicBezTo>
                        <a:pt x="199" y="147"/>
                        <a:pt x="197" y="147"/>
                        <a:pt x="196" y="147"/>
                      </a:cubicBezTo>
                      <a:cubicBezTo>
                        <a:pt x="196" y="147"/>
                        <a:pt x="197" y="145"/>
                        <a:pt x="196" y="144"/>
                      </a:cubicBezTo>
                      <a:cubicBezTo>
                        <a:pt x="193" y="145"/>
                        <a:pt x="190" y="146"/>
                        <a:pt x="187" y="147"/>
                      </a:cubicBezTo>
                      <a:cubicBezTo>
                        <a:pt x="186" y="148"/>
                        <a:pt x="190" y="147"/>
                        <a:pt x="189" y="149"/>
                      </a:cubicBezTo>
                      <a:cubicBezTo>
                        <a:pt x="185" y="152"/>
                        <a:pt x="185" y="152"/>
                        <a:pt x="185" y="152"/>
                      </a:cubicBezTo>
                      <a:cubicBezTo>
                        <a:pt x="187" y="153"/>
                        <a:pt x="188" y="153"/>
                        <a:pt x="189" y="155"/>
                      </a:cubicBezTo>
                      <a:cubicBezTo>
                        <a:pt x="188" y="154"/>
                        <a:pt x="188" y="156"/>
                        <a:pt x="187" y="157"/>
                      </a:cubicBezTo>
                      <a:cubicBezTo>
                        <a:pt x="185" y="156"/>
                        <a:pt x="184" y="155"/>
                        <a:pt x="181" y="155"/>
                      </a:cubicBezTo>
                      <a:cubicBezTo>
                        <a:pt x="178" y="156"/>
                        <a:pt x="183" y="157"/>
                        <a:pt x="180" y="157"/>
                      </a:cubicBezTo>
                      <a:cubicBezTo>
                        <a:pt x="180" y="158"/>
                        <a:pt x="181" y="159"/>
                        <a:pt x="180" y="160"/>
                      </a:cubicBezTo>
                      <a:cubicBezTo>
                        <a:pt x="179" y="158"/>
                        <a:pt x="177" y="160"/>
                        <a:pt x="175" y="160"/>
                      </a:cubicBezTo>
                      <a:cubicBezTo>
                        <a:pt x="174" y="161"/>
                        <a:pt x="175" y="162"/>
                        <a:pt x="176" y="162"/>
                      </a:cubicBezTo>
                      <a:cubicBezTo>
                        <a:pt x="178" y="163"/>
                        <a:pt x="178" y="163"/>
                        <a:pt x="178" y="163"/>
                      </a:cubicBezTo>
                      <a:cubicBezTo>
                        <a:pt x="174" y="164"/>
                        <a:pt x="178" y="168"/>
                        <a:pt x="173" y="168"/>
                      </a:cubicBezTo>
                      <a:cubicBezTo>
                        <a:pt x="173" y="170"/>
                        <a:pt x="169" y="170"/>
                        <a:pt x="169" y="172"/>
                      </a:cubicBezTo>
                      <a:cubicBezTo>
                        <a:pt x="168" y="172"/>
                        <a:pt x="166" y="172"/>
                        <a:pt x="166" y="173"/>
                      </a:cubicBezTo>
                      <a:cubicBezTo>
                        <a:pt x="170" y="174"/>
                        <a:pt x="165" y="176"/>
                        <a:pt x="165" y="177"/>
                      </a:cubicBezTo>
                      <a:cubicBezTo>
                        <a:pt x="163" y="178"/>
                        <a:pt x="161" y="179"/>
                        <a:pt x="158" y="179"/>
                      </a:cubicBezTo>
                      <a:cubicBezTo>
                        <a:pt x="155" y="179"/>
                        <a:pt x="155" y="180"/>
                        <a:pt x="154" y="181"/>
                      </a:cubicBezTo>
                      <a:cubicBezTo>
                        <a:pt x="154" y="179"/>
                        <a:pt x="154" y="179"/>
                        <a:pt x="154" y="179"/>
                      </a:cubicBezTo>
                      <a:cubicBezTo>
                        <a:pt x="155" y="179"/>
                        <a:pt x="155" y="179"/>
                        <a:pt x="155" y="179"/>
                      </a:cubicBezTo>
                      <a:cubicBezTo>
                        <a:pt x="155" y="178"/>
                        <a:pt x="155" y="178"/>
                        <a:pt x="155" y="178"/>
                      </a:cubicBezTo>
                      <a:cubicBezTo>
                        <a:pt x="155" y="178"/>
                        <a:pt x="156" y="178"/>
                        <a:pt x="156" y="177"/>
                      </a:cubicBezTo>
                      <a:cubicBezTo>
                        <a:pt x="156" y="177"/>
                        <a:pt x="156" y="177"/>
                        <a:pt x="156" y="177"/>
                      </a:cubicBezTo>
                      <a:cubicBezTo>
                        <a:pt x="153" y="177"/>
                        <a:pt x="153" y="177"/>
                        <a:pt x="153" y="177"/>
                      </a:cubicBezTo>
                      <a:cubicBezTo>
                        <a:pt x="153" y="177"/>
                        <a:pt x="153" y="176"/>
                        <a:pt x="153" y="176"/>
                      </a:cubicBezTo>
                      <a:cubicBezTo>
                        <a:pt x="151" y="176"/>
                        <a:pt x="153" y="177"/>
                        <a:pt x="151" y="178"/>
                      </a:cubicBezTo>
                      <a:cubicBezTo>
                        <a:pt x="150" y="177"/>
                        <a:pt x="149" y="178"/>
                        <a:pt x="148" y="177"/>
                      </a:cubicBezTo>
                      <a:cubicBezTo>
                        <a:pt x="149" y="177"/>
                        <a:pt x="150" y="175"/>
                        <a:pt x="148" y="174"/>
                      </a:cubicBezTo>
                      <a:cubicBezTo>
                        <a:pt x="149" y="174"/>
                        <a:pt x="149" y="172"/>
                        <a:pt x="151" y="172"/>
                      </a:cubicBezTo>
                      <a:cubicBezTo>
                        <a:pt x="152" y="171"/>
                        <a:pt x="150" y="171"/>
                        <a:pt x="150" y="171"/>
                      </a:cubicBezTo>
                      <a:cubicBezTo>
                        <a:pt x="148" y="170"/>
                        <a:pt x="147" y="172"/>
                        <a:pt x="145" y="171"/>
                      </a:cubicBezTo>
                      <a:cubicBezTo>
                        <a:pt x="146" y="169"/>
                        <a:pt x="151" y="169"/>
                        <a:pt x="153" y="168"/>
                      </a:cubicBezTo>
                      <a:cubicBezTo>
                        <a:pt x="151" y="165"/>
                        <a:pt x="149" y="169"/>
                        <a:pt x="147" y="167"/>
                      </a:cubicBezTo>
                      <a:cubicBezTo>
                        <a:pt x="145" y="165"/>
                        <a:pt x="145" y="165"/>
                        <a:pt x="145" y="165"/>
                      </a:cubicBezTo>
                      <a:cubicBezTo>
                        <a:pt x="146" y="165"/>
                        <a:pt x="146" y="165"/>
                        <a:pt x="146" y="165"/>
                      </a:cubicBezTo>
                      <a:cubicBezTo>
                        <a:pt x="146" y="165"/>
                        <a:pt x="146" y="165"/>
                        <a:pt x="146" y="165"/>
                      </a:cubicBezTo>
                      <a:cubicBezTo>
                        <a:pt x="143" y="164"/>
                        <a:pt x="140" y="165"/>
                        <a:pt x="137" y="165"/>
                      </a:cubicBezTo>
                      <a:cubicBezTo>
                        <a:pt x="136" y="166"/>
                        <a:pt x="138" y="167"/>
                        <a:pt x="136" y="167"/>
                      </a:cubicBezTo>
                      <a:cubicBezTo>
                        <a:pt x="135" y="167"/>
                        <a:pt x="136" y="168"/>
                        <a:pt x="135" y="168"/>
                      </a:cubicBezTo>
                      <a:cubicBezTo>
                        <a:pt x="137" y="168"/>
                        <a:pt x="138" y="168"/>
                        <a:pt x="139" y="168"/>
                      </a:cubicBezTo>
                      <a:cubicBezTo>
                        <a:pt x="137" y="169"/>
                        <a:pt x="137" y="169"/>
                        <a:pt x="137" y="169"/>
                      </a:cubicBezTo>
                      <a:cubicBezTo>
                        <a:pt x="136" y="169"/>
                        <a:pt x="136" y="169"/>
                        <a:pt x="136" y="169"/>
                      </a:cubicBezTo>
                      <a:cubicBezTo>
                        <a:pt x="132" y="171"/>
                        <a:pt x="132" y="171"/>
                        <a:pt x="132" y="171"/>
                      </a:cubicBezTo>
                      <a:cubicBezTo>
                        <a:pt x="131" y="170"/>
                        <a:pt x="131" y="170"/>
                        <a:pt x="131" y="170"/>
                      </a:cubicBezTo>
                      <a:cubicBezTo>
                        <a:pt x="134" y="170"/>
                        <a:pt x="134" y="170"/>
                        <a:pt x="134" y="170"/>
                      </a:cubicBezTo>
                      <a:cubicBezTo>
                        <a:pt x="132" y="169"/>
                        <a:pt x="132" y="167"/>
                        <a:pt x="129" y="167"/>
                      </a:cubicBezTo>
                      <a:cubicBezTo>
                        <a:pt x="131" y="166"/>
                        <a:pt x="134" y="167"/>
                        <a:pt x="135" y="165"/>
                      </a:cubicBezTo>
                      <a:cubicBezTo>
                        <a:pt x="133" y="164"/>
                        <a:pt x="132" y="164"/>
                        <a:pt x="131" y="162"/>
                      </a:cubicBezTo>
                      <a:cubicBezTo>
                        <a:pt x="136" y="162"/>
                        <a:pt x="139" y="159"/>
                        <a:pt x="143" y="158"/>
                      </a:cubicBezTo>
                      <a:cubicBezTo>
                        <a:pt x="144" y="159"/>
                        <a:pt x="145" y="159"/>
                        <a:pt x="145" y="159"/>
                      </a:cubicBezTo>
                      <a:cubicBezTo>
                        <a:pt x="147" y="157"/>
                        <a:pt x="149" y="160"/>
                        <a:pt x="151" y="159"/>
                      </a:cubicBezTo>
                      <a:cubicBezTo>
                        <a:pt x="153" y="160"/>
                        <a:pt x="153" y="160"/>
                        <a:pt x="153" y="160"/>
                      </a:cubicBezTo>
                      <a:cubicBezTo>
                        <a:pt x="153" y="160"/>
                        <a:pt x="154" y="159"/>
                        <a:pt x="154" y="158"/>
                      </a:cubicBezTo>
                      <a:cubicBezTo>
                        <a:pt x="151" y="157"/>
                        <a:pt x="149" y="157"/>
                        <a:pt x="146" y="156"/>
                      </a:cubicBezTo>
                      <a:cubicBezTo>
                        <a:pt x="148" y="156"/>
                        <a:pt x="151" y="156"/>
                        <a:pt x="152" y="154"/>
                      </a:cubicBezTo>
                      <a:cubicBezTo>
                        <a:pt x="152" y="154"/>
                        <a:pt x="154" y="153"/>
                        <a:pt x="155" y="153"/>
                      </a:cubicBezTo>
                      <a:cubicBezTo>
                        <a:pt x="155" y="154"/>
                        <a:pt x="152" y="155"/>
                        <a:pt x="152" y="157"/>
                      </a:cubicBezTo>
                      <a:cubicBezTo>
                        <a:pt x="155" y="157"/>
                        <a:pt x="160" y="157"/>
                        <a:pt x="160" y="154"/>
                      </a:cubicBezTo>
                      <a:cubicBezTo>
                        <a:pt x="161" y="154"/>
                        <a:pt x="164" y="153"/>
                        <a:pt x="164" y="155"/>
                      </a:cubicBezTo>
                      <a:cubicBezTo>
                        <a:pt x="163" y="155"/>
                        <a:pt x="163" y="156"/>
                        <a:pt x="165" y="156"/>
                      </a:cubicBezTo>
                      <a:cubicBezTo>
                        <a:pt x="170" y="158"/>
                        <a:pt x="167" y="153"/>
                        <a:pt x="171" y="153"/>
                      </a:cubicBezTo>
                      <a:cubicBezTo>
                        <a:pt x="171" y="152"/>
                        <a:pt x="171" y="152"/>
                        <a:pt x="171" y="152"/>
                      </a:cubicBezTo>
                      <a:cubicBezTo>
                        <a:pt x="171" y="152"/>
                        <a:pt x="170" y="152"/>
                        <a:pt x="169" y="152"/>
                      </a:cubicBezTo>
                      <a:cubicBezTo>
                        <a:pt x="170" y="151"/>
                        <a:pt x="170" y="151"/>
                        <a:pt x="170" y="151"/>
                      </a:cubicBezTo>
                      <a:cubicBezTo>
                        <a:pt x="168" y="150"/>
                        <a:pt x="164" y="152"/>
                        <a:pt x="164" y="149"/>
                      </a:cubicBezTo>
                      <a:cubicBezTo>
                        <a:pt x="166" y="148"/>
                        <a:pt x="166" y="148"/>
                        <a:pt x="166" y="148"/>
                      </a:cubicBezTo>
                      <a:cubicBezTo>
                        <a:pt x="168" y="148"/>
                        <a:pt x="167" y="146"/>
                        <a:pt x="170" y="145"/>
                      </a:cubicBezTo>
                      <a:cubicBezTo>
                        <a:pt x="171" y="146"/>
                        <a:pt x="171" y="146"/>
                        <a:pt x="173" y="146"/>
                      </a:cubicBezTo>
                      <a:cubicBezTo>
                        <a:pt x="173" y="145"/>
                        <a:pt x="175" y="145"/>
                        <a:pt x="176" y="145"/>
                      </a:cubicBezTo>
                      <a:cubicBezTo>
                        <a:pt x="177" y="147"/>
                        <a:pt x="180" y="146"/>
                        <a:pt x="182" y="145"/>
                      </a:cubicBezTo>
                      <a:cubicBezTo>
                        <a:pt x="183" y="147"/>
                        <a:pt x="185" y="145"/>
                        <a:pt x="186" y="146"/>
                      </a:cubicBezTo>
                      <a:cubicBezTo>
                        <a:pt x="187" y="144"/>
                        <a:pt x="183" y="144"/>
                        <a:pt x="185" y="142"/>
                      </a:cubicBezTo>
                      <a:cubicBezTo>
                        <a:pt x="186" y="142"/>
                        <a:pt x="187" y="143"/>
                        <a:pt x="187" y="143"/>
                      </a:cubicBezTo>
                      <a:cubicBezTo>
                        <a:pt x="187" y="144"/>
                        <a:pt x="187" y="144"/>
                        <a:pt x="187" y="144"/>
                      </a:cubicBezTo>
                      <a:cubicBezTo>
                        <a:pt x="188" y="144"/>
                        <a:pt x="188" y="143"/>
                        <a:pt x="189" y="142"/>
                      </a:cubicBezTo>
                      <a:cubicBezTo>
                        <a:pt x="188" y="142"/>
                        <a:pt x="186" y="140"/>
                        <a:pt x="185" y="142"/>
                      </a:cubicBezTo>
                      <a:cubicBezTo>
                        <a:pt x="185" y="141"/>
                        <a:pt x="185" y="141"/>
                        <a:pt x="185" y="141"/>
                      </a:cubicBezTo>
                      <a:cubicBezTo>
                        <a:pt x="183" y="140"/>
                        <a:pt x="181" y="142"/>
                        <a:pt x="179" y="141"/>
                      </a:cubicBezTo>
                      <a:cubicBezTo>
                        <a:pt x="179" y="138"/>
                        <a:pt x="182" y="139"/>
                        <a:pt x="182" y="137"/>
                      </a:cubicBezTo>
                      <a:cubicBezTo>
                        <a:pt x="178" y="137"/>
                        <a:pt x="177" y="140"/>
                        <a:pt x="173" y="139"/>
                      </a:cubicBezTo>
                      <a:cubicBezTo>
                        <a:pt x="172" y="141"/>
                        <a:pt x="169" y="139"/>
                        <a:pt x="166" y="140"/>
                      </a:cubicBezTo>
                      <a:cubicBezTo>
                        <a:pt x="164" y="139"/>
                        <a:pt x="166" y="138"/>
                        <a:pt x="167" y="137"/>
                      </a:cubicBezTo>
                      <a:cubicBezTo>
                        <a:pt x="170" y="136"/>
                        <a:pt x="173" y="134"/>
                        <a:pt x="175" y="134"/>
                      </a:cubicBezTo>
                      <a:cubicBezTo>
                        <a:pt x="176" y="136"/>
                        <a:pt x="174" y="134"/>
                        <a:pt x="173" y="135"/>
                      </a:cubicBezTo>
                      <a:cubicBezTo>
                        <a:pt x="175" y="137"/>
                        <a:pt x="178" y="137"/>
                        <a:pt x="180" y="136"/>
                      </a:cubicBezTo>
                      <a:cubicBezTo>
                        <a:pt x="180" y="135"/>
                        <a:pt x="181" y="135"/>
                        <a:pt x="181" y="135"/>
                      </a:cubicBezTo>
                      <a:cubicBezTo>
                        <a:pt x="185" y="137"/>
                        <a:pt x="189" y="135"/>
                        <a:pt x="192" y="138"/>
                      </a:cubicBezTo>
                      <a:cubicBezTo>
                        <a:pt x="191" y="140"/>
                        <a:pt x="191" y="140"/>
                        <a:pt x="191" y="140"/>
                      </a:cubicBezTo>
                      <a:cubicBezTo>
                        <a:pt x="192" y="139"/>
                        <a:pt x="193" y="139"/>
                        <a:pt x="194" y="139"/>
                      </a:cubicBezTo>
                      <a:cubicBezTo>
                        <a:pt x="193" y="140"/>
                        <a:pt x="194" y="142"/>
                        <a:pt x="196" y="142"/>
                      </a:cubicBezTo>
                      <a:cubicBezTo>
                        <a:pt x="199" y="141"/>
                        <a:pt x="202" y="143"/>
                        <a:pt x="205" y="143"/>
                      </a:cubicBezTo>
                      <a:lnTo>
                        <a:pt x="205" y="144"/>
                      </a:lnTo>
                      <a:close/>
                      <a:moveTo>
                        <a:pt x="141" y="169"/>
                      </a:moveTo>
                      <a:cubicBezTo>
                        <a:pt x="143" y="168"/>
                        <a:pt x="143" y="168"/>
                        <a:pt x="143" y="168"/>
                      </a:cubicBezTo>
                      <a:cubicBezTo>
                        <a:pt x="144" y="169"/>
                        <a:pt x="143" y="172"/>
                        <a:pt x="141" y="169"/>
                      </a:cubicBezTo>
                      <a:close/>
                      <a:moveTo>
                        <a:pt x="214" y="135"/>
                      </a:moveTo>
                      <a:cubicBezTo>
                        <a:pt x="212" y="136"/>
                        <a:pt x="212" y="138"/>
                        <a:pt x="211" y="139"/>
                      </a:cubicBezTo>
                      <a:cubicBezTo>
                        <a:pt x="210" y="137"/>
                        <a:pt x="206" y="141"/>
                        <a:pt x="206" y="137"/>
                      </a:cubicBezTo>
                      <a:cubicBezTo>
                        <a:pt x="208" y="137"/>
                        <a:pt x="205" y="135"/>
                        <a:pt x="207" y="134"/>
                      </a:cubicBezTo>
                      <a:cubicBezTo>
                        <a:pt x="205" y="135"/>
                        <a:pt x="203" y="136"/>
                        <a:pt x="200" y="135"/>
                      </a:cubicBezTo>
                      <a:cubicBezTo>
                        <a:pt x="198" y="137"/>
                        <a:pt x="198" y="137"/>
                        <a:pt x="198" y="137"/>
                      </a:cubicBezTo>
                      <a:cubicBezTo>
                        <a:pt x="195" y="137"/>
                        <a:pt x="196" y="133"/>
                        <a:pt x="192" y="133"/>
                      </a:cubicBezTo>
                      <a:cubicBezTo>
                        <a:pt x="192" y="133"/>
                        <a:pt x="192" y="133"/>
                        <a:pt x="192" y="133"/>
                      </a:cubicBezTo>
                      <a:cubicBezTo>
                        <a:pt x="195" y="135"/>
                        <a:pt x="197" y="130"/>
                        <a:pt x="201" y="131"/>
                      </a:cubicBezTo>
                      <a:cubicBezTo>
                        <a:pt x="200" y="130"/>
                        <a:pt x="202" y="130"/>
                        <a:pt x="202" y="129"/>
                      </a:cubicBezTo>
                      <a:cubicBezTo>
                        <a:pt x="204" y="129"/>
                        <a:pt x="204" y="129"/>
                        <a:pt x="204" y="129"/>
                      </a:cubicBezTo>
                      <a:cubicBezTo>
                        <a:pt x="204" y="130"/>
                        <a:pt x="203" y="130"/>
                        <a:pt x="204" y="131"/>
                      </a:cubicBezTo>
                      <a:cubicBezTo>
                        <a:pt x="204" y="130"/>
                        <a:pt x="208" y="132"/>
                        <a:pt x="209" y="132"/>
                      </a:cubicBezTo>
                      <a:cubicBezTo>
                        <a:pt x="209" y="133"/>
                        <a:pt x="207" y="133"/>
                        <a:pt x="207" y="134"/>
                      </a:cubicBezTo>
                      <a:cubicBezTo>
                        <a:pt x="209" y="135"/>
                        <a:pt x="212" y="134"/>
                        <a:pt x="214" y="135"/>
                      </a:cubicBezTo>
                      <a:close/>
                      <a:moveTo>
                        <a:pt x="190" y="120"/>
                      </a:moveTo>
                      <a:cubicBezTo>
                        <a:pt x="190" y="119"/>
                        <a:pt x="193" y="118"/>
                        <a:pt x="195" y="118"/>
                      </a:cubicBezTo>
                      <a:cubicBezTo>
                        <a:pt x="193" y="119"/>
                        <a:pt x="192" y="120"/>
                        <a:pt x="190" y="120"/>
                      </a:cubicBezTo>
                      <a:close/>
                      <a:moveTo>
                        <a:pt x="216" y="132"/>
                      </a:moveTo>
                      <a:cubicBezTo>
                        <a:pt x="214" y="133"/>
                        <a:pt x="213" y="130"/>
                        <a:pt x="211" y="131"/>
                      </a:cubicBezTo>
                      <a:cubicBezTo>
                        <a:pt x="211" y="130"/>
                        <a:pt x="211" y="130"/>
                        <a:pt x="211" y="130"/>
                      </a:cubicBezTo>
                      <a:cubicBezTo>
                        <a:pt x="210" y="131"/>
                        <a:pt x="209" y="129"/>
                        <a:pt x="207" y="129"/>
                      </a:cubicBezTo>
                      <a:cubicBezTo>
                        <a:pt x="211" y="128"/>
                        <a:pt x="215" y="130"/>
                        <a:pt x="219" y="132"/>
                      </a:cubicBezTo>
                      <a:cubicBezTo>
                        <a:pt x="218" y="132"/>
                        <a:pt x="215" y="131"/>
                        <a:pt x="216" y="132"/>
                      </a:cubicBezTo>
                      <a:close/>
                      <a:moveTo>
                        <a:pt x="210" y="123"/>
                      </a:moveTo>
                      <a:cubicBezTo>
                        <a:pt x="209" y="123"/>
                        <a:pt x="208" y="123"/>
                        <a:pt x="208" y="124"/>
                      </a:cubicBezTo>
                      <a:cubicBezTo>
                        <a:pt x="207" y="123"/>
                        <a:pt x="206" y="121"/>
                        <a:pt x="203" y="122"/>
                      </a:cubicBezTo>
                      <a:cubicBezTo>
                        <a:pt x="203" y="123"/>
                        <a:pt x="203" y="123"/>
                        <a:pt x="203" y="123"/>
                      </a:cubicBezTo>
                      <a:cubicBezTo>
                        <a:pt x="202" y="122"/>
                        <a:pt x="201" y="122"/>
                        <a:pt x="200" y="122"/>
                      </a:cubicBezTo>
                      <a:cubicBezTo>
                        <a:pt x="199" y="121"/>
                        <a:pt x="199" y="121"/>
                        <a:pt x="199" y="121"/>
                      </a:cubicBezTo>
                      <a:cubicBezTo>
                        <a:pt x="198" y="121"/>
                        <a:pt x="198" y="121"/>
                        <a:pt x="198" y="121"/>
                      </a:cubicBezTo>
                      <a:cubicBezTo>
                        <a:pt x="197" y="120"/>
                        <a:pt x="198" y="119"/>
                        <a:pt x="200" y="120"/>
                      </a:cubicBezTo>
                      <a:cubicBezTo>
                        <a:pt x="203" y="120"/>
                        <a:pt x="203" y="122"/>
                        <a:pt x="207" y="122"/>
                      </a:cubicBezTo>
                      <a:cubicBezTo>
                        <a:pt x="207" y="122"/>
                        <a:pt x="208" y="122"/>
                        <a:pt x="208" y="123"/>
                      </a:cubicBezTo>
                      <a:cubicBezTo>
                        <a:pt x="209" y="123"/>
                        <a:pt x="209" y="122"/>
                        <a:pt x="210" y="123"/>
                      </a:cubicBezTo>
                      <a:close/>
                      <a:moveTo>
                        <a:pt x="201" y="117"/>
                      </a:moveTo>
                      <a:cubicBezTo>
                        <a:pt x="201" y="117"/>
                        <a:pt x="201" y="117"/>
                        <a:pt x="201" y="117"/>
                      </a:cubicBezTo>
                      <a:cubicBezTo>
                        <a:pt x="205" y="117"/>
                        <a:pt x="205" y="117"/>
                        <a:pt x="205" y="117"/>
                      </a:cubicBezTo>
                      <a:lnTo>
                        <a:pt x="201" y="117"/>
                      </a:lnTo>
                      <a:close/>
                      <a:moveTo>
                        <a:pt x="226" y="127"/>
                      </a:moveTo>
                      <a:cubicBezTo>
                        <a:pt x="224" y="128"/>
                        <a:pt x="222" y="127"/>
                        <a:pt x="220" y="127"/>
                      </a:cubicBezTo>
                      <a:cubicBezTo>
                        <a:pt x="219" y="125"/>
                        <a:pt x="216" y="125"/>
                        <a:pt x="215" y="126"/>
                      </a:cubicBezTo>
                      <a:cubicBezTo>
                        <a:pt x="215" y="124"/>
                        <a:pt x="219" y="125"/>
                        <a:pt x="220" y="124"/>
                      </a:cubicBezTo>
                      <a:cubicBezTo>
                        <a:pt x="222" y="124"/>
                        <a:pt x="224" y="125"/>
                        <a:pt x="226" y="127"/>
                      </a:cubicBezTo>
                      <a:close/>
                      <a:moveTo>
                        <a:pt x="220" y="120"/>
                      </a:moveTo>
                      <a:cubicBezTo>
                        <a:pt x="220" y="121"/>
                        <a:pt x="218" y="120"/>
                        <a:pt x="218" y="120"/>
                      </a:cubicBezTo>
                      <a:cubicBezTo>
                        <a:pt x="220" y="119"/>
                        <a:pt x="220" y="119"/>
                        <a:pt x="220" y="119"/>
                      </a:cubicBezTo>
                      <a:lnTo>
                        <a:pt x="220" y="120"/>
                      </a:lnTo>
                      <a:close/>
                      <a:moveTo>
                        <a:pt x="198" y="107"/>
                      </a:moveTo>
                      <a:cubicBezTo>
                        <a:pt x="199" y="109"/>
                        <a:pt x="194" y="108"/>
                        <a:pt x="192" y="109"/>
                      </a:cubicBezTo>
                      <a:cubicBezTo>
                        <a:pt x="190" y="109"/>
                        <a:pt x="190" y="109"/>
                        <a:pt x="190" y="109"/>
                      </a:cubicBezTo>
                      <a:cubicBezTo>
                        <a:pt x="195" y="109"/>
                        <a:pt x="189" y="103"/>
                        <a:pt x="196" y="103"/>
                      </a:cubicBezTo>
                      <a:cubicBezTo>
                        <a:pt x="198" y="103"/>
                        <a:pt x="197" y="101"/>
                        <a:pt x="200" y="102"/>
                      </a:cubicBezTo>
                      <a:cubicBezTo>
                        <a:pt x="200" y="102"/>
                        <a:pt x="200" y="102"/>
                        <a:pt x="200" y="102"/>
                      </a:cubicBezTo>
                      <a:cubicBezTo>
                        <a:pt x="197" y="103"/>
                        <a:pt x="199" y="105"/>
                        <a:pt x="196" y="106"/>
                      </a:cubicBezTo>
                      <a:cubicBezTo>
                        <a:pt x="196" y="107"/>
                        <a:pt x="196" y="107"/>
                        <a:pt x="196" y="107"/>
                      </a:cubicBezTo>
                      <a:cubicBezTo>
                        <a:pt x="202" y="105"/>
                        <a:pt x="202" y="105"/>
                        <a:pt x="202" y="105"/>
                      </a:cubicBezTo>
                      <a:cubicBezTo>
                        <a:pt x="201" y="105"/>
                        <a:pt x="200" y="105"/>
                        <a:pt x="199" y="105"/>
                      </a:cubicBezTo>
                      <a:cubicBezTo>
                        <a:pt x="201" y="105"/>
                        <a:pt x="204" y="103"/>
                        <a:pt x="205" y="105"/>
                      </a:cubicBezTo>
                      <a:cubicBezTo>
                        <a:pt x="201" y="105"/>
                        <a:pt x="202" y="109"/>
                        <a:pt x="198" y="107"/>
                      </a:cubicBezTo>
                      <a:close/>
                      <a:moveTo>
                        <a:pt x="247" y="122"/>
                      </a:moveTo>
                      <a:cubicBezTo>
                        <a:pt x="247" y="122"/>
                        <a:pt x="246" y="121"/>
                        <a:pt x="246" y="121"/>
                      </a:cubicBezTo>
                      <a:cubicBezTo>
                        <a:pt x="248" y="121"/>
                        <a:pt x="248" y="121"/>
                        <a:pt x="248" y="121"/>
                      </a:cubicBezTo>
                      <a:cubicBezTo>
                        <a:pt x="247" y="122"/>
                        <a:pt x="248" y="122"/>
                        <a:pt x="247" y="122"/>
                      </a:cubicBezTo>
                      <a:close/>
                      <a:moveTo>
                        <a:pt x="240" y="116"/>
                      </a:moveTo>
                      <a:cubicBezTo>
                        <a:pt x="240" y="117"/>
                        <a:pt x="240" y="117"/>
                        <a:pt x="240" y="117"/>
                      </a:cubicBezTo>
                      <a:cubicBezTo>
                        <a:pt x="239" y="115"/>
                        <a:pt x="234" y="117"/>
                        <a:pt x="233" y="115"/>
                      </a:cubicBezTo>
                      <a:cubicBezTo>
                        <a:pt x="230" y="114"/>
                        <a:pt x="227" y="115"/>
                        <a:pt x="225" y="113"/>
                      </a:cubicBezTo>
                      <a:cubicBezTo>
                        <a:pt x="224" y="113"/>
                        <a:pt x="222" y="114"/>
                        <a:pt x="220" y="114"/>
                      </a:cubicBezTo>
                      <a:cubicBezTo>
                        <a:pt x="221" y="114"/>
                        <a:pt x="223" y="113"/>
                        <a:pt x="222" y="112"/>
                      </a:cubicBezTo>
                      <a:cubicBezTo>
                        <a:pt x="220" y="111"/>
                        <a:pt x="220" y="111"/>
                        <a:pt x="220" y="111"/>
                      </a:cubicBezTo>
                      <a:cubicBezTo>
                        <a:pt x="220" y="111"/>
                        <a:pt x="220" y="111"/>
                        <a:pt x="220" y="110"/>
                      </a:cubicBezTo>
                      <a:cubicBezTo>
                        <a:pt x="217" y="111"/>
                        <a:pt x="212" y="108"/>
                        <a:pt x="210" y="111"/>
                      </a:cubicBezTo>
                      <a:cubicBezTo>
                        <a:pt x="209" y="111"/>
                        <a:pt x="207" y="110"/>
                        <a:pt x="209" y="109"/>
                      </a:cubicBezTo>
                      <a:cubicBezTo>
                        <a:pt x="211" y="108"/>
                        <a:pt x="216" y="109"/>
                        <a:pt x="218" y="107"/>
                      </a:cubicBezTo>
                      <a:cubicBezTo>
                        <a:pt x="221" y="109"/>
                        <a:pt x="221" y="109"/>
                        <a:pt x="221" y="109"/>
                      </a:cubicBezTo>
                      <a:cubicBezTo>
                        <a:pt x="221" y="110"/>
                        <a:pt x="220" y="110"/>
                        <a:pt x="221" y="111"/>
                      </a:cubicBezTo>
                      <a:cubicBezTo>
                        <a:pt x="225" y="111"/>
                        <a:pt x="225" y="111"/>
                        <a:pt x="225" y="111"/>
                      </a:cubicBezTo>
                      <a:cubicBezTo>
                        <a:pt x="225" y="111"/>
                        <a:pt x="225" y="111"/>
                        <a:pt x="225" y="112"/>
                      </a:cubicBezTo>
                      <a:cubicBezTo>
                        <a:pt x="226" y="113"/>
                        <a:pt x="228" y="112"/>
                        <a:pt x="229" y="112"/>
                      </a:cubicBezTo>
                      <a:cubicBezTo>
                        <a:pt x="230" y="111"/>
                        <a:pt x="228" y="111"/>
                        <a:pt x="228" y="111"/>
                      </a:cubicBezTo>
                      <a:cubicBezTo>
                        <a:pt x="229" y="109"/>
                        <a:pt x="230" y="111"/>
                        <a:pt x="231" y="111"/>
                      </a:cubicBezTo>
                      <a:cubicBezTo>
                        <a:pt x="239" y="111"/>
                        <a:pt x="239" y="111"/>
                        <a:pt x="239" y="111"/>
                      </a:cubicBezTo>
                      <a:cubicBezTo>
                        <a:pt x="240" y="112"/>
                        <a:pt x="239" y="112"/>
                        <a:pt x="239" y="113"/>
                      </a:cubicBezTo>
                      <a:cubicBezTo>
                        <a:pt x="239" y="114"/>
                        <a:pt x="241" y="115"/>
                        <a:pt x="242" y="114"/>
                      </a:cubicBezTo>
                      <a:cubicBezTo>
                        <a:pt x="243" y="114"/>
                        <a:pt x="244" y="112"/>
                        <a:pt x="245" y="113"/>
                      </a:cubicBezTo>
                      <a:cubicBezTo>
                        <a:pt x="246" y="115"/>
                        <a:pt x="242" y="114"/>
                        <a:pt x="243" y="116"/>
                      </a:cubicBezTo>
                      <a:cubicBezTo>
                        <a:pt x="242" y="116"/>
                        <a:pt x="241" y="115"/>
                        <a:pt x="240" y="116"/>
                      </a:cubicBezTo>
                      <a:close/>
                      <a:moveTo>
                        <a:pt x="264" y="125"/>
                      </a:moveTo>
                      <a:cubicBezTo>
                        <a:pt x="266" y="125"/>
                        <a:pt x="263" y="126"/>
                        <a:pt x="263" y="127"/>
                      </a:cubicBezTo>
                      <a:cubicBezTo>
                        <a:pt x="261" y="125"/>
                        <a:pt x="261" y="125"/>
                        <a:pt x="261" y="125"/>
                      </a:cubicBezTo>
                      <a:cubicBezTo>
                        <a:pt x="261" y="125"/>
                        <a:pt x="263" y="124"/>
                        <a:pt x="264" y="125"/>
                      </a:cubicBezTo>
                      <a:close/>
                      <a:moveTo>
                        <a:pt x="247" y="117"/>
                      </a:moveTo>
                      <a:cubicBezTo>
                        <a:pt x="246" y="117"/>
                        <a:pt x="246" y="117"/>
                        <a:pt x="245" y="117"/>
                      </a:cubicBezTo>
                      <a:cubicBezTo>
                        <a:pt x="246" y="115"/>
                        <a:pt x="249" y="115"/>
                        <a:pt x="251" y="115"/>
                      </a:cubicBezTo>
                      <a:cubicBezTo>
                        <a:pt x="251" y="114"/>
                        <a:pt x="251" y="114"/>
                        <a:pt x="251" y="114"/>
                      </a:cubicBezTo>
                      <a:cubicBezTo>
                        <a:pt x="254" y="115"/>
                        <a:pt x="254" y="115"/>
                        <a:pt x="254" y="115"/>
                      </a:cubicBezTo>
                      <a:cubicBezTo>
                        <a:pt x="252" y="117"/>
                        <a:pt x="248" y="115"/>
                        <a:pt x="247" y="117"/>
                      </a:cubicBezTo>
                      <a:close/>
                      <a:moveTo>
                        <a:pt x="257" y="113"/>
                      </a:moveTo>
                      <a:cubicBezTo>
                        <a:pt x="260" y="111"/>
                        <a:pt x="252" y="110"/>
                        <a:pt x="255" y="109"/>
                      </a:cubicBezTo>
                      <a:cubicBezTo>
                        <a:pt x="257" y="110"/>
                        <a:pt x="261" y="110"/>
                        <a:pt x="263" y="110"/>
                      </a:cubicBezTo>
                      <a:cubicBezTo>
                        <a:pt x="263" y="113"/>
                        <a:pt x="259" y="112"/>
                        <a:pt x="257" y="113"/>
                      </a:cubicBezTo>
                      <a:close/>
                      <a:moveTo>
                        <a:pt x="248" y="107"/>
                      </a:moveTo>
                      <a:cubicBezTo>
                        <a:pt x="249" y="106"/>
                        <a:pt x="249" y="106"/>
                        <a:pt x="249" y="106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49" y="108"/>
                        <a:pt x="249" y="107"/>
                        <a:pt x="248" y="107"/>
                      </a:cubicBezTo>
                      <a:close/>
                      <a:moveTo>
                        <a:pt x="251" y="107"/>
                      </a:moveTo>
                      <a:cubicBezTo>
                        <a:pt x="252" y="107"/>
                        <a:pt x="253" y="106"/>
                        <a:pt x="252" y="105"/>
                      </a:cubicBezTo>
                      <a:cubicBezTo>
                        <a:pt x="250" y="105"/>
                        <a:pt x="249" y="105"/>
                        <a:pt x="248" y="104"/>
                      </a:cubicBezTo>
                      <a:cubicBezTo>
                        <a:pt x="249" y="103"/>
                        <a:pt x="254" y="106"/>
                        <a:pt x="252" y="103"/>
                      </a:cubicBezTo>
                      <a:cubicBezTo>
                        <a:pt x="250" y="102"/>
                        <a:pt x="249" y="102"/>
                        <a:pt x="247" y="102"/>
                      </a:cubicBezTo>
                      <a:cubicBezTo>
                        <a:pt x="247" y="103"/>
                        <a:pt x="247" y="103"/>
                        <a:pt x="247" y="103"/>
                      </a:cubicBezTo>
                      <a:cubicBezTo>
                        <a:pt x="243" y="104"/>
                        <a:pt x="239" y="103"/>
                        <a:pt x="234" y="102"/>
                      </a:cubicBezTo>
                      <a:cubicBezTo>
                        <a:pt x="234" y="101"/>
                        <a:pt x="235" y="101"/>
                        <a:pt x="235" y="101"/>
                      </a:cubicBezTo>
                      <a:cubicBezTo>
                        <a:pt x="236" y="101"/>
                        <a:pt x="237" y="100"/>
                        <a:pt x="238" y="101"/>
                      </a:cubicBezTo>
                      <a:cubicBezTo>
                        <a:pt x="239" y="99"/>
                        <a:pt x="239" y="99"/>
                        <a:pt x="239" y="99"/>
                      </a:cubicBezTo>
                      <a:cubicBezTo>
                        <a:pt x="240" y="100"/>
                        <a:pt x="240" y="100"/>
                        <a:pt x="240" y="100"/>
                      </a:cubicBezTo>
                      <a:cubicBezTo>
                        <a:pt x="239" y="100"/>
                        <a:pt x="239" y="100"/>
                        <a:pt x="239" y="100"/>
                      </a:cubicBezTo>
                      <a:cubicBezTo>
                        <a:pt x="241" y="101"/>
                        <a:pt x="241" y="101"/>
                        <a:pt x="241" y="101"/>
                      </a:cubicBezTo>
                      <a:cubicBezTo>
                        <a:pt x="243" y="98"/>
                        <a:pt x="246" y="99"/>
                        <a:pt x="250" y="100"/>
                      </a:cubicBezTo>
                      <a:cubicBezTo>
                        <a:pt x="251" y="103"/>
                        <a:pt x="251" y="103"/>
                        <a:pt x="251" y="103"/>
                      </a:cubicBezTo>
                      <a:cubicBezTo>
                        <a:pt x="254" y="101"/>
                        <a:pt x="255" y="106"/>
                        <a:pt x="259" y="104"/>
                      </a:cubicBezTo>
                      <a:cubicBezTo>
                        <a:pt x="259" y="105"/>
                        <a:pt x="258" y="107"/>
                        <a:pt x="261" y="107"/>
                      </a:cubicBezTo>
                      <a:lnTo>
                        <a:pt x="251" y="107"/>
                      </a:lnTo>
                      <a:close/>
                      <a:moveTo>
                        <a:pt x="274" y="111"/>
                      </a:moveTo>
                      <a:cubicBezTo>
                        <a:pt x="271" y="112"/>
                        <a:pt x="270" y="109"/>
                        <a:pt x="267" y="110"/>
                      </a:cubicBezTo>
                      <a:cubicBezTo>
                        <a:pt x="266" y="110"/>
                        <a:pt x="262" y="109"/>
                        <a:pt x="262" y="107"/>
                      </a:cubicBezTo>
                      <a:cubicBezTo>
                        <a:pt x="263" y="107"/>
                        <a:pt x="262" y="106"/>
                        <a:pt x="262" y="106"/>
                      </a:cubicBezTo>
                      <a:cubicBezTo>
                        <a:pt x="264" y="108"/>
                        <a:pt x="269" y="107"/>
                        <a:pt x="272" y="109"/>
                      </a:cubicBezTo>
                      <a:cubicBezTo>
                        <a:pt x="272" y="109"/>
                        <a:pt x="271" y="109"/>
                        <a:pt x="271" y="109"/>
                      </a:cubicBezTo>
                      <a:cubicBezTo>
                        <a:pt x="270" y="111"/>
                        <a:pt x="273" y="110"/>
                        <a:pt x="274" y="111"/>
                      </a:cubicBezTo>
                      <a:close/>
                      <a:moveTo>
                        <a:pt x="315" y="112"/>
                      </a:moveTo>
                      <a:cubicBezTo>
                        <a:pt x="312" y="112"/>
                        <a:pt x="310" y="115"/>
                        <a:pt x="305" y="115"/>
                      </a:cubicBezTo>
                      <a:cubicBezTo>
                        <a:pt x="302" y="118"/>
                        <a:pt x="297" y="119"/>
                        <a:pt x="291" y="120"/>
                      </a:cubicBezTo>
                      <a:cubicBezTo>
                        <a:pt x="290" y="119"/>
                        <a:pt x="290" y="119"/>
                        <a:pt x="290" y="119"/>
                      </a:cubicBezTo>
                      <a:cubicBezTo>
                        <a:pt x="292" y="118"/>
                        <a:pt x="293" y="117"/>
                        <a:pt x="295" y="116"/>
                      </a:cubicBezTo>
                      <a:cubicBezTo>
                        <a:pt x="297" y="117"/>
                        <a:pt x="297" y="117"/>
                        <a:pt x="297" y="117"/>
                      </a:cubicBezTo>
                      <a:cubicBezTo>
                        <a:pt x="297" y="115"/>
                        <a:pt x="295" y="115"/>
                        <a:pt x="294" y="115"/>
                      </a:cubicBezTo>
                      <a:cubicBezTo>
                        <a:pt x="294" y="115"/>
                        <a:pt x="294" y="116"/>
                        <a:pt x="294" y="116"/>
                      </a:cubicBezTo>
                      <a:cubicBezTo>
                        <a:pt x="291" y="117"/>
                        <a:pt x="288" y="113"/>
                        <a:pt x="286" y="114"/>
                      </a:cubicBezTo>
                      <a:cubicBezTo>
                        <a:pt x="287" y="114"/>
                        <a:pt x="287" y="114"/>
                        <a:pt x="287" y="114"/>
                      </a:cubicBezTo>
                      <a:cubicBezTo>
                        <a:pt x="285" y="115"/>
                        <a:pt x="285" y="115"/>
                        <a:pt x="285" y="115"/>
                      </a:cubicBezTo>
                      <a:cubicBezTo>
                        <a:pt x="287" y="112"/>
                        <a:pt x="281" y="113"/>
                        <a:pt x="279" y="111"/>
                      </a:cubicBezTo>
                      <a:cubicBezTo>
                        <a:pt x="279" y="111"/>
                        <a:pt x="276" y="111"/>
                        <a:pt x="275" y="110"/>
                      </a:cubicBezTo>
                      <a:cubicBezTo>
                        <a:pt x="280" y="110"/>
                        <a:pt x="285" y="111"/>
                        <a:pt x="289" y="113"/>
                      </a:cubicBezTo>
                      <a:cubicBezTo>
                        <a:pt x="294" y="113"/>
                        <a:pt x="301" y="119"/>
                        <a:pt x="304" y="113"/>
                      </a:cubicBezTo>
                      <a:cubicBezTo>
                        <a:pt x="303" y="114"/>
                        <a:pt x="304" y="114"/>
                        <a:pt x="304" y="114"/>
                      </a:cubicBezTo>
                      <a:cubicBezTo>
                        <a:pt x="306" y="113"/>
                        <a:pt x="306" y="113"/>
                        <a:pt x="306" y="113"/>
                      </a:cubicBezTo>
                      <a:cubicBezTo>
                        <a:pt x="305" y="111"/>
                        <a:pt x="303" y="112"/>
                        <a:pt x="302" y="112"/>
                      </a:cubicBezTo>
                      <a:cubicBezTo>
                        <a:pt x="296" y="108"/>
                        <a:pt x="310" y="110"/>
                        <a:pt x="304" y="106"/>
                      </a:cubicBezTo>
                      <a:cubicBezTo>
                        <a:pt x="304" y="105"/>
                        <a:pt x="304" y="105"/>
                        <a:pt x="304" y="105"/>
                      </a:cubicBezTo>
                      <a:cubicBezTo>
                        <a:pt x="307" y="104"/>
                        <a:pt x="309" y="105"/>
                        <a:pt x="312" y="106"/>
                      </a:cubicBezTo>
                      <a:cubicBezTo>
                        <a:pt x="312" y="106"/>
                        <a:pt x="315" y="105"/>
                        <a:pt x="315" y="106"/>
                      </a:cubicBezTo>
                      <a:cubicBezTo>
                        <a:pt x="316" y="107"/>
                        <a:pt x="315" y="108"/>
                        <a:pt x="316" y="108"/>
                      </a:cubicBezTo>
                      <a:cubicBezTo>
                        <a:pt x="314" y="110"/>
                        <a:pt x="311" y="106"/>
                        <a:pt x="311" y="109"/>
                      </a:cubicBezTo>
                      <a:cubicBezTo>
                        <a:pt x="313" y="108"/>
                        <a:pt x="314" y="110"/>
                        <a:pt x="317" y="110"/>
                      </a:cubicBezTo>
                      <a:cubicBezTo>
                        <a:pt x="316" y="107"/>
                        <a:pt x="320" y="111"/>
                        <a:pt x="321" y="109"/>
                      </a:cubicBezTo>
                      <a:cubicBezTo>
                        <a:pt x="323" y="109"/>
                        <a:pt x="323" y="109"/>
                        <a:pt x="323" y="109"/>
                      </a:cubicBezTo>
                      <a:cubicBezTo>
                        <a:pt x="320" y="109"/>
                        <a:pt x="319" y="111"/>
                        <a:pt x="315" y="112"/>
                      </a:cubicBezTo>
                      <a:close/>
                      <a:moveTo>
                        <a:pt x="291" y="87"/>
                      </a:moveTo>
                      <a:cubicBezTo>
                        <a:pt x="291" y="86"/>
                        <a:pt x="291" y="86"/>
                        <a:pt x="291" y="86"/>
                      </a:cubicBezTo>
                      <a:cubicBezTo>
                        <a:pt x="291" y="86"/>
                        <a:pt x="294" y="86"/>
                        <a:pt x="293" y="87"/>
                      </a:cubicBezTo>
                      <a:lnTo>
                        <a:pt x="291" y="87"/>
                      </a:lnTo>
                      <a:close/>
                      <a:moveTo>
                        <a:pt x="296" y="89"/>
                      </a:moveTo>
                      <a:cubicBezTo>
                        <a:pt x="296" y="88"/>
                        <a:pt x="296" y="88"/>
                        <a:pt x="296" y="88"/>
                      </a:cubicBezTo>
                      <a:cubicBezTo>
                        <a:pt x="298" y="89"/>
                        <a:pt x="300" y="87"/>
                        <a:pt x="301" y="89"/>
                      </a:cubicBezTo>
                      <a:cubicBezTo>
                        <a:pt x="300" y="90"/>
                        <a:pt x="298" y="89"/>
                        <a:pt x="296" y="89"/>
                      </a:cubicBezTo>
                      <a:close/>
                      <a:moveTo>
                        <a:pt x="317" y="101"/>
                      </a:moveTo>
                      <a:cubicBezTo>
                        <a:pt x="317" y="102"/>
                        <a:pt x="317" y="102"/>
                        <a:pt x="317" y="102"/>
                      </a:cubicBezTo>
                      <a:cubicBezTo>
                        <a:pt x="316" y="102"/>
                        <a:pt x="316" y="102"/>
                        <a:pt x="316" y="102"/>
                      </a:cubicBezTo>
                      <a:lnTo>
                        <a:pt x="317" y="101"/>
                      </a:lnTo>
                      <a:close/>
                      <a:moveTo>
                        <a:pt x="336" y="104"/>
                      </a:moveTo>
                      <a:cubicBezTo>
                        <a:pt x="336" y="104"/>
                        <a:pt x="336" y="104"/>
                        <a:pt x="336" y="104"/>
                      </a:cubicBezTo>
                      <a:cubicBezTo>
                        <a:pt x="338" y="104"/>
                        <a:pt x="338" y="104"/>
                        <a:pt x="338" y="104"/>
                      </a:cubicBezTo>
                      <a:cubicBezTo>
                        <a:pt x="338" y="105"/>
                        <a:pt x="336" y="105"/>
                        <a:pt x="336" y="104"/>
                      </a:cubicBezTo>
                      <a:close/>
                      <a:moveTo>
                        <a:pt x="359" y="99"/>
                      </a:moveTo>
                      <a:cubicBezTo>
                        <a:pt x="359" y="97"/>
                        <a:pt x="359" y="97"/>
                        <a:pt x="359" y="97"/>
                      </a:cubicBezTo>
                      <a:cubicBezTo>
                        <a:pt x="360" y="96"/>
                        <a:pt x="361" y="97"/>
                        <a:pt x="362" y="97"/>
                      </a:cubicBezTo>
                      <a:cubicBezTo>
                        <a:pt x="363" y="99"/>
                        <a:pt x="360" y="98"/>
                        <a:pt x="359" y="99"/>
                      </a:cubicBezTo>
                      <a:close/>
                      <a:moveTo>
                        <a:pt x="368" y="96"/>
                      </a:moveTo>
                      <a:cubicBezTo>
                        <a:pt x="366" y="95"/>
                        <a:pt x="367" y="97"/>
                        <a:pt x="365" y="97"/>
                      </a:cubicBezTo>
                      <a:cubicBezTo>
                        <a:pt x="365" y="96"/>
                        <a:pt x="365" y="96"/>
                        <a:pt x="365" y="96"/>
                      </a:cubicBezTo>
                      <a:cubicBezTo>
                        <a:pt x="365" y="95"/>
                        <a:pt x="367" y="94"/>
                        <a:pt x="368" y="96"/>
                      </a:cubicBezTo>
                      <a:close/>
                      <a:moveTo>
                        <a:pt x="359" y="89"/>
                      </a:moveTo>
                      <a:cubicBezTo>
                        <a:pt x="360" y="91"/>
                        <a:pt x="360" y="93"/>
                        <a:pt x="357" y="93"/>
                      </a:cubicBezTo>
                      <a:cubicBezTo>
                        <a:pt x="355" y="92"/>
                        <a:pt x="352" y="92"/>
                        <a:pt x="351" y="94"/>
                      </a:cubicBezTo>
                      <a:cubicBezTo>
                        <a:pt x="347" y="95"/>
                        <a:pt x="344" y="93"/>
                        <a:pt x="340" y="96"/>
                      </a:cubicBezTo>
                      <a:cubicBezTo>
                        <a:pt x="337" y="95"/>
                        <a:pt x="336" y="97"/>
                        <a:pt x="335" y="97"/>
                      </a:cubicBezTo>
                      <a:cubicBezTo>
                        <a:pt x="335" y="98"/>
                        <a:pt x="335" y="98"/>
                        <a:pt x="335" y="98"/>
                      </a:cubicBezTo>
                      <a:cubicBezTo>
                        <a:pt x="334" y="99"/>
                        <a:pt x="332" y="98"/>
                        <a:pt x="330" y="100"/>
                      </a:cubicBezTo>
                      <a:cubicBezTo>
                        <a:pt x="335" y="102"/>
                        <a:pt x="327" y="104"/>
                        <a:pt x="333" y="105"/>
                      </a:cubicBezTo>
                      <a:cubicBezTo>
                        <a:pt x="332" y="106"/>
                        <a:pt x="331" y="105"/>
                        <a:pt x="329" y="105"/>
                      </a:cubicBezTo>
                      <a:cubicBezTo>
                        <a:pt x="327" y="106"/>
                        <a:pt x="328" y="109"/>
                        <a:pt x="325" y="108"/>
                      </a:cubicBezTo>
                      <a:cubicBezTo>
                        <a:pt x="326" y="105"/>
                        <a:pt x="322" y="106"/>
                        <a:pt x="321" y="104"/>
                      </a:cubicBezTo>
                      <a:cubicBezTo>
                        <a:pt x="326" y="105"/>
                        <a:pt x="322" y="101"/>
                        <a:pt x="324" y="99"/>
                      </a:cubicBezTo>
                      <a:cubicBezTo>
                        <a:pt x="326" y="99"/>
                        <a:pt x="327" y="102"/>
                        <a:pt x="330" y="101"/>
                      </a:cubicBezTo>
                      <a:cubicBezTo>
                        <a:pt x="330" y="100"/>
                        <a:pt x="330" y="100"/>
                        <a:pt x="330" y="99"/>
                      </a:cubicBezTo>
                      <a:cubicBezTo>
                        <a:pt x="328" y="98"/>
                        <a:pt x="324" y="99"/>
                        <a:pt x="324" y="97"/>
                      </a:cubicBezTo>
                      <a:cubicBezTo>
                        <a:pt x="323" y="97"/>
                        <a:pt x="323" y="97"/>
                        <a:pt x="323" y="97"/>
                      </a:cubicBezTo>
                      <a:cubicBezTo>
                        <a:pt x="324" y="94"/>
                        <a:pt x="329" y="97"/>
                        <a:pt x="333" y="96"/>
                      </a:cubicBezTo>
                      <a:cubicBezTo>
                        <a:pt x="333" y="96"/>
                        <a:pt x="333" y="96"/>
                        <a:pt x="333" y="96"/>
                      </a:cubicBezTo>
                      <a:cubicBezTo>
                        <a:pt x="334" y="95"/>
                        <a:pt x="335" y="97"/>
                        <a:pt x="336" y="95"/>
                      </a:cubicBezTo>
                      <a:cubicBezTo>
                        <a:pt x="336" y="94"/>
                        <a:pt x="334" y="94"/>
                        <a:pt x="333" y="94"/>
                      </a:cubicBezTo>
                      <a:cubicBezTo>
                        <a:pt x="334" y="93"/>
                        <a:pt x="335" y="91"/>
                        <a:pt x="338" y="93"/>
                      </a:cubicBezTo>
                      <a:cubicBezTo>
                        <a:pt x="338" y="93"/>
                        <a:pt x="338" y="93"/>
                        <a:pt x="338" y="93"/>
                      </a:cubicBezTo>
                      <a:cubicBezTo>
                        <a:pt x="342" y="94"/>
                        <a:pt x="344" y="92"/>
                        <a:pt x="347" y="91"/>
                      </a:cubicBezTo>
                      <a:cubicBezTo>
                        <a:pt x="349" y="93"/>
                        <a:pt x="350" y="91"/>
                        <a:pt x="352" y="91"/>
                      </a:cubicBezTo>
                      <a:cubicBezTo>
                        <a:pt x="353" y="87"/>
                        <a:pt x="356" y="91"/>
                        <a:pt x="359" y="90"/>
                      </a:cubicBezTo>
                      <a:cubicBezTo>
                        <a:pt x="357" y="89"/>
                        <a:pt x="357" y="89"/>
                        <a:pt x="357" y="89"/>
                      </a:cubicBezTo>
                      <a:cubicBezTo>
                        <a:pt x="357" y="87"/>
                        <a:pt x="359" y="89"/>
                        <a:pt x="360" y="89"/>
                      </a:cubicBezTo>
                      <a:cubicBezTo>
                        <a:pt x="360" y="89"/>
                        <a:pt x="360" y="89"/>
                        <a:pt x="360" y="88"/>
                      </a:cubicBezTo>
                      <a:cubicBezTo>
                        <a:pt x="361" y="88"/>
                        <a:pt x="361" y="88"/>
                        <a:pt x="361" y="88"/>
                      </a:cubicBezTo>
                      <a:cubicBezTo>
                        <a:pt x="362" y="90"/>
                        <a:pt x="360" y="89"/>
                        <a:pt x="359" y="89"/>
                      </a:cubicBezTo>
                      <a:close/>
                      <a:moveTo>
                        <a:pt x="336" y="75"/>
                      </a:moveTo>
                      <a:cubicBezTo>
                        <a:pt x="333" y="75"/>
                        <a:pt x="332" y="76"/>
                        <a:pt x="330" y="77"/>
                      </a:cubicBezTo>
                      <a:cubicBezTo>
                        <a:pt x="330" y="75"/>
                        <a:pt x="331" y="76"/>
                        <a:pt x="333" y="75"/>
                      </a:cubicBezTo>
                      <a:cubicBezTo>
                        <a:pt x="336" y="74"/>
                        <a:pt x="339" y="73"/>
                        <a:pt x="342" y="73"/>
                      </a:cubicBezTo>
                      <a:cubicBezTo>
                        <a:pt x="342" y="75"/>
                        <a:pt x="338" y="74"/>
                        <a:pt x="336" y="75"/>
                      </a:cubicBezTo>
                      <a:close/>
                      <a:moveTo>
                        <a:pt x="374" y="95"/>
                      </a:moveTo>
                      <a:cubicBezTo>
                        <a:pt x="373" y="95"/>
                        <a:pt x="371" y="94"/>
                        <a:pt x="371" y="94"/>
                      </a:cubicBezTo>
                      <a:cubicBezTo>
                        <a:pt x="373" y="93"/>
                        <a:pt x="373" y="93"/>
                        <a:pt x="373" y="93"/>
                      </a:cubicBezTo>
                      <a:lnTo>
                        <a:pt x="374" y="95"/>
                      </a:lnTo>
                      <a:close/>
                      <a:moveTo>
                        <a:pt x="366" y="89"/>
                      </a:moveTo>
                      <a:cubicBezTo>
                        <a:pt x="367" y="88"/>
                        <a:pt x="369" y="88"/>
                        <a:pt x="371" y="88"/>
                      </a:cubicBezTo>
                      <a:cubicBezTo>
                        <a:pt x="370" y="89"/>
                        <a:pt x="367" y="89"/>
                        <a:pt x="366" y="89"/>
                      </a:cubicBezTo>
                      <a:close/>
                      <a:moveTo>
                        <a:pt x="436" y="69"/>
                      </a:moveTo>
                      <a:cubicBezTo>
                        <a:pt x="438" y="70"/>
                        <a:pt x="438" y="70"/>
                        <a:pt x="438" y="70"/>
                      </a:cubicBezTo>
                      <a:cubicBezTo>
                        <a:pt x="434" y="69"/>
                        <a:pt x="432" y="73"/>
                        <a:pt x="428" y="71"/>
                      </a:cubicBezTo>
                      <a:cubicBezTo>
                        <a:pt x="424" y="71"/>
                        <a:pt x="418" y="72"/>
                        <a:pt x="417" y="74"/>
                      </a:cubicBezTo>
                      <a:cubicBezTo>
                        <a:pt x="413" y="72"/>
                        <a:pt x="415" y="76"/>
                        <a:pt x="411" y="75"/>
                      </a:cubicBezTo>
                      <a:cubicBezTo>
                        <a:pt x="410" y="75"/>
                        <a:pt x="409" y="74"/>
                        <a:pt x="408" y="74"/>
                      </a:cubicBezTo>
                      <a:cubicBezTo>
                        <a:pt x="407" y="76"/>
                        <a:pt x="407" y="77"/>
                        <a:pt x="404" y="77"/>
                      </a:cubicBezTo>
                      <a:cubicBezTo>
                        <a:pt x="401" y="78"/>
                        <a:pt x="400" y="78"/>
                        <a:pt x="398" y="80"/>
                      </a:cubicBezTo>
                      <a:cubicBezTo>
                        <a:pt x="398" y="79"/>
                        <a:pt x="397" y="80"/>
                        <a:pt x="397" y="79"/>
                      </a:cubicBezTo>
                      <a:cubicBezTo>
                        <a:pt x="397" y="80"/>
                        <a:pt x="397" y="80"/>
                        <a:pt x="397" y="80"/>
                      </a:cubicBezTo>
                      <a:cubicBezTo>
                        <a:pt x="395" y="81"/>
                        <a:pt x="392" y="81"/>
                        <a:pt x="390" y="82"/>
                      </a:cubicBezTo>
                      <a:cubicBezTo>
                        <a:pt x="387" y="85"/>
                        <a:pt x="380" y="86"/>
                        <a:pt x="375" y="86"/>
                      </a:cubicBezTo>
                      <a:cubicBezTo>
                        <a:pt x="374" y="87"/>
                        <a:pt x="373" y="87"/>
                        <a:pt x="372" y="87"/>
                      </a:cubicBezTo>
                      <a:cubicBezTo>
                        <a:pt x="372" y="87"/>
                        <a:pt x="372" y="87"/>
                        <a:pt x="372" y="87"/>
                      </a:cubicBezTo>
                      <a:cubicBezTo>
                        <a:pt x="377" y="83"/>
                        <a:pt x="380" y="85"/>
                        <a:pt x="386" y="80"/>
                      </a:cubicBezTo>
                      <a:cubicBezTo>
                        <a:pt x="385" y="78"/>
                        <a:pt x="385" y="78"/>
                        <a:pt x="385" y="78"/>
                      </a:cubicBezTo>
                      <a:cubicBezTo>
                        <a:pt x="386" y="79"/>
                        <a:pt x="386" y="78"/>
                        <a:pt x="387" y="78"/>
                      </a:cubicBezTo>
                      <a:cubicBezTo>
                        <a:pt x="387" y="79"/>
                        <a:pt x="387" y="79"/>
                        <a:pt x="387" y="79"/>
                      </a:cubicBezTo>
                      <a:cubicBezTo>
                        <a:pt x="391" y="79"/>
                        <a:pt x="393" y="76"/>
                        <a:pt x="398" y="76"/>
                      </a:cubicBezTo>
                      <a:cubicBezTo>
                        <a:pt x="397" y="74"/>
                        <a:pt x="400" y="75"/>
                        <a:pt x="401" y="74"/>
                      </a:cubicBezTo>
                      <a:cubicBezTo>
                        <a:pt x="405" y="75"/>
                        <a:pt x="408" y="73"/>
                        <a:pt x="412" y="73"/>
                      </a:cubicBezTo>
                      <a:cubicBezTo>
                        <a:pt x="415" y="73"/>
                        <a:pt x="414" y="71"/>
                        <a:pt x="417" y="71"/>
                      </a:cubicBezTo>
                      <a:cubicBezTo>
                        <a:pt x="421" y="70"/>
                        <a:pt x="424" y="69"/>
                        <a:pt x="428" y="70"/>
                      </a:cubicBezTo>
                      <a:cubicBezTo>
                        <a:pt x="430" y="68"/>
                        <a:pt x="433" y="67"/>
                        <a:pt x="436" y="67"/>
                      </a:cubicBezTo>
                      <a:cubicBezTo>
                        <a:pt x="435" y="68"/>
                        <a:pt x="436" y="69"/>
                        <a:pt x="436" y="69"/>
                      </a:cubicBezTo>
                      <a:close/>
                      <a:moveTo>
                        <a:pt x="405" y="39"/>
                      </a:moveTo>
                      <a:cubicBezTo>
                        <a:pt x="403" y="37"/>
                        <a:pt x="408" y="38"/>
                        <a:pt x="407" y="37"/>
                      </a:cubicBezTo>
                      <a:cubicBezTo>
                        <a:pt x="409" y="37"/>
                        <a:pt x="409" y="37"/>
                        <a:pt x="409" y="37"/>
                      </a:cubicBezTo>
                      <a:cubicBezTo>
                        <a:pt x="409" y="37"/>
                        <a:pt x="408" y="37"/>
                        <a:pt x="407" y="38"/>
                      </a:cubicBezTo>
                      <a:cubicBezTo>
                        <a:pt x="411" y="39"/>
                        <a:pt x="411" y="39"/>
                        <a:pt x="411" y="39"/>
                      </a:cubicBezTo>
                      <a:cubicBezTo>
                        <a:pt x="409" y="41"/>
                        <a:pt x="408" y="39"/>
                        <a:pt x="405" y="39"/>
                      </a:cubicBezTo>
                      <a:close/>
                      <a:moveTo>
                        <a:pt x="683" y="215"/>
                      </a:moveTo>
                      <a:cubicBezTo>
                        <a:pt x="682" y="215"/>
                        <a:pt x="682" y="214"/>
                        <a:pt x="682" y="213"/>
                      </a:cubicBezTo>
                      <a:cubicBezTo>
                        <a:pt x="682" y="212"/>
                        <a:pt x="683" y="214"/>
                        <a:pt x="685" y="214"/>
                      </a:cubicBezTo>
                      <a:cubicBezTo>
                        <a:pt x="686" y="213"/>
                        <a:pt x="688" y="212"/>
                        <a:pt x="691" y="213"/>
                      </a:cubicBezTo>
                      <a:cubicBezTo>
                        <a:pt x="690" y="217"/>
                        <a:pt x="685" y="212"/>
                        <a:pt x="683" y="215"/>
                      </a:cubicBezTo>
                      <a:close/>
                      <a:moveTo>
                        <a:pt x="673" y="94"/>
                      </a:moveTo>
                      <a:cubicBezTo>
                        <a:pt x="674" y="96"/>
                        <a:pt x="674" y="96"/>
                        <a:pt x="674" y="96"/>
                      </a:cubicBezTo>
                      <a:cubicBezTo>
                        <a:pt x="673" y="96"/>
                        <a:pt x="673" y="96"/>
                        <a:pt x="673" y="96"/>
                      </a:cubicBezTo>
                      <a:cubicBezTo>
                        <a:pt x="673" y="95"/>
                        <a:pt x="672" y="95"/>
                        <a:pt x="673" y="94"/>
                      </a:cubicBezTo>
                      <a:close/>
                      <a:moveTo>
                        <a:pt x="640" y="70"/>
                      </a:moveTo>
                      <a:cubicBezTo>
                        <a:pt x="642" y="70"/>
                        <a:pt x="642" y="70"/>
                        <a:pt x="642" y="70"/>
                      </a:cubicBezTo>
                      <a:cubicBezTo>
                        <a:pt x="641" y="70"/>
                        <a:pt x="641" y="70"/>
                        <a:pt x="640" y="70"/>
                      </a:cubicBezTo>
                      <a:cubicBezTo>
                        <a:pt x="640" y="70"/>
                        <a:pt x="640" y="70"/>
                        <a:pt x="640" y="70"/>
                      </a:cubicBezTo>
                      <a:close/>
                      <a:moveTo>
                        <a:pt x="624" y="59"/>
                      </a:moveTo>
                      <a:cubicBezTo>
                        <a:pt x="629" y="61"/>
                        <a:pt x="629" y="61"/>
                        <a:pt x="629" y="61"/>
                      </a:cubicBezTo>
                      <a:cubicBezTo>
                        <a:pt x="628" y="62"/>
                        <a:pt x="625" y="63"/>
                        <a:pt x="624" y="62"/>
                      </a:cubicBezTo>
                      <a:cubicBezTo>
                        <a:pt x="623" y="61"/>
                        <a:pt x="622" y="60"/>
                        <a:pt x="624" y="59"/>
                      </a:cubicBezTo>
                      <a:close/>
                      <a:moveTo>
                        <a:pt x="648" y="78"/>
                      </a:moveTo>
                      <a:cubicBezTo>
                        <a:pt x="648" y="78"/>
                        <a:pt x="647" y="78"/>
                        <a:pt x="647" y="78"/>
                      </a:cubicBezTo>
                      <a:cubicBezTo>
                        <a:pt x="645" y="76"/>
                        <a:pt x="645" y="76"/>
                        <a:pt x="645" y="76"/>
                      </a:cubicBezTo>
                      <a:cubicBezTo>
                        <a:pt x="646" y="76"/>
                        <a:pt x="649" y="77"/>
                        <a:pt x="651" y="78"/>
                      </a:cubicBezTo>
                      <a:cubicBezTo>
                        <a:pt x="651" y="80"/>
                        <a:pt x="651" y="80"/>
                        <a:pt x="651" y="80"/>
                      </a:cubicBezTo>
                      <a:cubicBezTo>
                        <a:pt x="650" y="80"/>
                        <a:pt x="650" y="80"/>
                        <a:pt x="650" y="80"/>
                      </a:cubicBezTo>
                      <a:cubicBezTo>
                        <a:pt x="651" y="79"/>
                        <a:pt x="649" y="79"/>
                        <a:pt x="648" y="78"/>
                      </a:cubicBezTo>
                      <a:close/>
                      <a:moveTo>
                        <a:pt x="661" y="135"/>
                      </a:moveTo>
                      <a:cubicBezTo>
                        <a:pt x="659" y="133"/>
                        <a:pt x="659" y="131"/>
                        <a:pt x="656" y="130"/>
                      </a:cubicBezTo>
                      <a:cubicBezTo>
                        <a:pt x="659" y="131"/>
                        <a:pt x="660" y="133"/>
                        <a:pt x="661" y="135"/>
                      </a:cubicBezTo>
                      <a:close/>
                      <a:moveTo>
                        <a:pt x="639" y="124"/>
                      </a:moveTo>
                      <a:cubicBezTo>
                        <a:pt x="640" y="123"/>
                        <a:pt x="640" y="123"/>
                        <a:pt x="640" y="123"/>
                      </a:cubicBezTo>
                      <a:cubicBezTo>
                        <a:pt x="641" y="124"/>
                        <a:pt x="642" y="123"/>
                        <a:pt x="643" y="124"/>
                      </a:cubicBezTo>
                      <a:cubicBezTo>
                        <a:pt x="641" y="125"/>
                        <a:pt x="641" y="125"/>
                        <a:pt x="641" y="125"/>
                      </a:cubicBezTo>
                      <a:cubicBezTo>
                        <a:pt x="641" y="125"/>
                        <a:pt x="642" y="125"/>
                        <a:pt x="642" y="126"/>
                      </a:cubicBezTo>
                      <a:cubicBezTo>
                        <a:pt x="643" y="126"/>
                        <a:pt x="643" y="126"/>
                        <a:pt x="643" y="126"/>
                      </a:cubicBezTo>
                      <a:cubicBezTo>
                        <a:pt x="643" y="125"/>
                        <a:pt x="643" y="125"/>
                        <a:pt x="644" y="125"/>
                      </a:cubicBezTo>
                      <a:cubicBezTo>
                        <a:pt x="645" y="126"/>
                        <a:pt x="645" y="126"/>
                        <a:pt x="645" y="126"/>
                      </a:cubicBezTo>
                      <a:cubicBezTo>
                        <a:pt x="647" y="127"/>
                        <a:pt x="646" y="125"/>
                        <a:pt x="648" y="125"/>
                      </a:cubicBezTo>
                      <a:cubicBezTo>
                        <a:pt x="650" y="125"/>
                        <a:pt x="651" y="127"/>
                        <a:pt x="650" y="128"/>
                      </a:cubicBezTo>
                      <a:cubicBezTo>
                        <a:pt x="648" y="129"/>
                        <a:pt x="644" y="126"/>
                        <a:pt x="642" y="126"/>
                      </a:cubicBezTo>
                      <a:cubicBezTo>
                        <a:pt x="642" y="125"/>
                        <a:pt x="640" y="125"/>
                        <a:pt x="639" y="124"/>
                      </a:cubicBezTo>
                      <a:close/>
                      <a:moveTo>
                        <a:pt x="631" y="122"/>
                      </a:moveTo>
                      <a:cubicBezTo>
                        <a:pt x="632" y="122"/>
                        <a:pt x="632" y="122"/>
                        <a:pt x="632" y="122"/>
                      </a:cubicBezTo>
                      <a:cubicBezTo>
                        <a:pt x="632" y="122"/>
                        <a:pt x="632" y="122"/>
                        <a:pt x="632" y="122"/>
                      </a:cubicBezTo>
                      <a:lnTo>
                        <a:pt x="631" y="122"/>
                      </a:lnTo>
                      <a:close/>
                      <a:moveTo>
                        <a:pt x="571" y="96"/>
                      </a:moveTo>
                      <a:cubicBezTo>
                        <a:pt x="570" y="97"/>
                        <a:pt x="571" y="97"/>
                        <a:pt x="570" y="98"/>
                      </a:cubicBezTo>
                      <a:cubicBezTo>
                        <a:pt x="570" y="97"/>
                        <a:pt x="568" y="97"/>
                        <a:pt x="568" y="97"/>
                      </a:cubicBezTo>
                      <a:cubicBezTo>
                        <a:pt x="569" y="96"/>
                        <a:pt x="571" y="97"/>
                        <a:pt x="571" y="96"/>
                      </a:cubicBezTo>
                      <a:close/>
                      <a:moveTo>
                        <a:pt x="669" y="165"/>
                      </a:moveTo>
                      <a:cubicBezTo>
                        <a:pt x="671" y="166"/>
                        <a:pt x="669" y="169"/>
                        <a:pt x="672" y="169"/>
                      </a:cubicBezTo>
                      <a:cubicBezTo>
                        <a:pt x="673" y="168"/>
                        <a:pt x="672" y="167"/>
                        <a:pt x="674" y="167"/>
                      </a:cubicBezTo>
                      <a:cubicBezTo>
                        <a:pt x="675" y="167"/>
                        <a:pt x="677" y="167"/>
                        <a:pt x="678" y="168"/>
                      </a:cubicBezTo>
                      <a:cubicBezTo>
                        <a:pt x="675" y="168"/>
                        <a:pt x="674" y="169"/>
                        <a:pt x="672" y="171"/>
                      </a:cubicBezTo>
                      <a:cubicBezTo>
                        <a:pt x="673" y="171"/>
                        <a:pt x="673" y="171"/>
                        <a:pt x="673" y="171"/>
                      </a:cubicBezTo>
                      <a:cubicBezTo>
                        <a:pt x="671" y="172"/>
                        <a:pt x="672" y="175"/>
                        <a:pt x="672" y="177"/>
                      </a:cubicBezTo>
                      <a:cubicBezTo>
                        <a:pt x="670" y="175"/>
                        <a:pt x="668" y="174"/>
                        <a:pt x="665" y="172"/>
                      </a:cubicBezTo>
                      <a:cubicBezTo>
                        <a:pt x="665" y="170"/>
                        <a:pt x="673" y="170"/>
                        <a:pt x="667" y="168"/>
                      </a:cubicBezTo>
                      <a:cubicBezTo>
                        <a:pt x="666" y="169"/>
                        <a:pt x="664" y="170"/>
                        <a:pt x="663" y="169"/>
                      </a:cubicBezTo>
                      <a:cubicBezTo>
                        <a:pt x="663" y="166"/>
                        <a:pt x="657" y="168"/>
                        <a:pt x="656" y="166"/>
                      </a:cubicBezTo>
                      <a:cubicBezTo>
                        <a:pt x="658" y="165"/>
                        <a:pt x="662" y="166"/>
                        <a:pt x="664" y="166"/>
                      </a:cubicBezTo>
                      <a:cubicBezTo>
                        <a:pt x="662" y="164"/>
                        <a:pt x="659" y="162"/>
                        <a:pt x="660" y="159"/>
                      </a:cubicBezTo>
                      <a:cubicBezTo>
                        <a:pt x="662" y="159"/>
                        <a:pt x="665" y="160"/>
                        <a:pt x="665" y="157"/>
                      </a:cubicBezTo>
                      <a:cubicBezTo>
                        <a:pt x="666" y="158"/>
                        <a:pt x="666" y="158"/>
                        <a:pt x="666" y="158"/>
                      </a:cubicBezTo>
                      <a:cubicBezTo>
                        <a:pt x="665" y="159"/>
                        <a:pt x="663" y="159"/>
                        <a:pt x="664" y="160"/>
                      </a:cubicBezTo>
                      <a:cubicBezTo>
                        <a:pt x="667" y="161"/>
                        <a:pt x="669" y="161"/>
                        <a:pt x="671" y="161"/>
                      </a:cubicBezTo>
                      <a:lnTo>
                        <a:pt x="669" y="165"/>
                      </a:lnTo>
                      <a:close/>
                      <a:moveTo>
                        <a:pt x="584" y="108"/>
                      </a:moveTo>
                      <a:cubicBezTo>
                        <a:pt x="579" y="107"/>
                        <a:pt x="579" y="107"/>
                        <a:pt x="579" y="107"/>
                      </a:cubicBezTo>
                      <a:cubicBezTo>
                        <a:pt x="580" y="105"/>
                        <a:pt x="576" y="107"/>
                        <a:pt x="575" y="104"/>
                      </a:cubicBezTo>
                      <a:cubicBezTo>
                        <a:pt x="576" y="103"/>
                        <a:pt x="576" y="101"/>
                        <a:pt x="574" y="100"/>
                      </a:cubicBezTo>
                      <a:cubicBezTo>
                        <a:pt x="577" y="100"/>
                        <a:pt x="578" y="96"/>
                        <a:pt x="581" y="100"/>
                      </a:cubicBezTo>
                      <a:cubicBezTo>
                        <a:pt x="579" y="100"/>
                        <a:pt x="578" y="102"/>
                        <a:pt x="577" y="102"/>
                      </a:cubicBezTo>
                      <a:cubicBezTo>
                        <a:pt x="577" y="104"/>
                        <a:pt x="579" y="103"/>
                        <a:pt x="580" y="104"/>
                      </a:cubicBezTo>
                      <a:cubicBezTo>
                        <a:pt x="582" y="102"/>
                        <a:pt x="586" y="105"/>
                        <a:pt x="586" y="102"/>
                      </a:cubicBezTo>
                      <a:cubicBezTo>
                        <a:pt x="589" y="103"/>
                        <a:pt x="591" y="104"/>
                        <a:pt x="593" y="103"/>
                      </a:cubicBezTo>
                      <a:cubicBezTo>
                        <a:pt x="591" y="106"/>
                        <a:pt x="588" y="107"/>
                        <a:pt x="584" y="108"/>
                      </a:cubicBezTo>
                      <a:close/>
                      <a:moveTo>
                        <a:pt x="582" y="99"/>
                      </a:moveTo>
                      <a:cubicBezTo>
                        <a:pt x="581" y="98"/>
                        <a:pt x="580" y="98"/>
                        <a:pt x="580" y="97"/>
                      </a:cubicBezTo>
                      <a:cubicBezTo>
                        <a:pt x="583" y="98"/>
                        <a:pt x="586" y="96"/>
                        <a:pt x="587" y="99"/>
                      </a:cubicBezTo>
                      <a:cubicBezTo>
                        <a:pt x="586" y="100"/>
                        <a:pt x="584" y="99"/>
                        <a:pt x="582" y="99"/>
                      </a:cubicBezTo>
                      <a:close/>
                      <a:moveTo>
                        <a:pt x="723" y="145"/>
                      </a:moveTo>
                      <a:cubicBezTo>
                        <a:pt x="729" y="149"/>
                        <a:pt x="729" y="149"/>
                        <a:pt x="729" y="149"/>
                      </a:cubicBezTo>
                      <a:cubicBezTo>
                        <a:pt x="726" y="148"/>
                        <a:pt x="724" y="148"/>
                        <a:pt x="723" y="145"/>
                      </a:cubicBezTo>
                      <a:close/>
                      <a:moveTo>
                        <a:pt x="683" y="136"/>
                      </a:moveTo>
                      <a:cubicBezTo>
                        <a:pt x="686" y="134"/>
                        <a:pt x="688" y="136"/>
                        <a:pt x="692" y="136"/>
                      </a:cubicBezTo>
                      <a:cubicBezTo>
                        <a:pt x="691" y="133"/>
                        <a:pt x="691" y="131"/>
                        <a:pt x="688" y="128"/>
                      </a:cubicBezTo>
                      <a:cubicBezTo>
                        <a:pt x="690" y="128"/>
                        <a:pt x="689" y="126"/>
                        <a:pt x="688" y="125"/>
                      </a:cubicBezTo>
                      <a:cubicBezTo>
                        <a:pt x="687" y="123"/>
                        <a:pt x="685" y="124"/>
                        <a:pt x="684" y="124"/>
                      </a:cubicBezTo>
                      <a:cubicBezTo>
                        <a:pt x="684" y="121"/>
                        <a:pt x="681" y="119"/>
                        <a:pt x="679" y="117"/>
                      </a:cubicBezTo>
                      <a:cubicBezTo>
                        <a:pt x="681" y="116"/>
                        <a:pt x="681" y="119"/>
                        <a:pt x="683" y="118"/>
                      </a:cubicBezTo>
                      <a:cubicBezTo>
                        <a:pt x="683" y="120"/>
                        <a:pt x="686" y="122"/>
                        <a:pt x="689" y="121"/>
                      </a:cubicBezTo>
                      <a:cubicBezTo>
                        <a:pt x="691" y="121"/>
                        <a:pt x="692" y="121"/>
                        <a:pt x="692" y="119"/>
                      </a:cubicBezTo>
                      <a:cubicBezTo>
                        <a:pt x="692" y="121"/>
                        <a:pt x="694" y="122"/>
                        <a:pt x="696" y="122"/>
                      </a:cubicBezTo>
                      <a:cubicBezTo>
                        <a:pt x="696" y="124"/>
                        <a:pt x="692" y="123"/>
                        <a:pt x="694" y="125"/>
                      </a:cubicBezTo>
                      <a:cubicBezTo>
                        <a:pt x="696" y="125"/>
                        <a:pt x="698" y="126"/>
                        <a:pt x="699" y="124"/>
                      </a:cubicBezTo>
                      <a:cubicBezTo>
                        <a:pt x="702" y="125"/>
                        <a:pt x="700" y="127"/>
                        <a:pt x="701" y="129"/>
                      </a:cubicBezTo>
                      <a:cubicBezTo>
                        <a:pt x="702" y="130"/>
                        <a:pt x="708" y="133"/>
                        <a:pt x="703" y="135"/>
                      </a:cubicBezTo>
                      <a:cubicBezTo>
                        <a:pt x="701" y="136"/>
                        <a:pt x="702" y="138"/>
                        <a:pt x="700" y="139"/>
                      </a:cubicBezTo>
                      <a:cubicBezTo>
                        <a:pt x="701" y="142"/>
                        <a:pt x="704" y="144"/>
                        <a:pt x="702" y="146"/>
                      </a:cubicBezTo>
                      <a:cubicBezTo>
                        <a:pt x="696" y="147"/>
                        <a:pt x="703" y="152"/>
                        <a:pt x="698" y="154"/>
                      </a:cubicBezTo>
                      <a:cubicBezTo>
                        <a:pt x="698" y="156"/>
                        <a:pt x="697" y="158"/>
                        <a:pt x="696" y="159"/>
                      </a:cubicBezTo>
                      <a:cubicBezTo>
                        <a:pt x="695" y="159"/>
                        <a:pt x="693" y="161"/>
                        <a:pt x="692" y="162"/>
                      </a:cubicBezTo>
                      <a:cubicBezTo>
                        <a:pt x="693" y="164"/>
                        <a:pt x="691" y="165"/>
                        <a:pt x="690" y="165"/>
                      </a:cubicBezTo>
                      <a:cubicBezTo>
                        <a:pt x="689" y="164"/>
                        <a:pt x="686" y="164"/>
                        <a:pt x="684" y="164"/>
                      </a:cubicBezTo>
                      <a:cubicBezTo>
                        <a:pt x="683" y="166"/>
                        <a:pt x="687" y="166"/>
                        <a:pt x="688" y="168"/>
                      </a:cubicBezTo>
                      <a:cubicBezTo>
                        <a:pt x="685" y="168"/>
                        <a:pt x="683" y="164"/>
                        <a:pt x="681" y="166"/>
                      </a:cubicBezTo>
                      <a:cubicBezTo>
                        <a:pt x="679" y="164"/>
                        <a:pt x="682" y="164"/>
                        <a:pt x="683" y="164"/>
                      </a:cubicBezTo>
                      <a:cubicBezTo>
                        <a:pt x="685" y="163"/>
                        <a:pt x="685" y="161"/>
                        <a:pt x="687" y="161"/>
                      </a:cubicBezTo>
                      <a:cubicBezTo>
                        <a:pt x="688" y="158"/>
                        <a:pt x="695" y="157"/>
                        <a:pt x="692" y="153"/>
                      </a:cubicBezTo>
                      <a:cubicBezTo>
                        <a:pt x="693" y="152"/>
                        <a:pt x="694" y="151"/>
                        <a:pt x="693" y="150"/>
                      </a:cubicBezTo>
                      <a:cubicBezTo>
                        <a:pt x="692" y="150"/>
                        <a:pt x="690" y="150"/>
                        <a:pt x="691" y="148"/>
                      </a:cubicBezTo>
                      <a:cubicBezTo>
                        <a:pt x="688" y="148"/>
                        <a:pt x="688" y="151"/>
                        <a:pt x="688" y="152"/>
                      </a:cubicBezTo>
                      <a:cubicBezTo>
                        <a:pt x="686" y="155"/>
                        <a:pt x="682" y="155"/>
                        <a:pt x="680" y="158"/>
                      </a:cubicBezTo>
                      <a:cubicBezTo>
                        <a:pt x="681" y="156"/>
                        <a:pt x="681" y="156"/>
                        <a:pt x="681" y="156"/>
                      </a:cubicBezTo>
                      <a:cubicBezTo>
                        <a:pt x="679" y="156"/>
                        <a:pt x="675" y="154"/>
                        <a:pt x="673" y="155"/>
                      </a:cubicBezTo>
                      <a:cubicBezTo>
                        <a:pt x="670" y="155"/>
                        <a:pt x="670" y="155"/>
                        <a:pt x="670" y="155"/>
                      </a:cubicBezTo>
                      <a:cubicBezTo>
                        <a:pt x="670" y="155"/>
                        <a:pt x="670" y="155"/>
                        <a:pt x="670" y="155"/>
                      </a:cubicBezTo>
                      <a:cubicBezTo>
                        <a:pt x="672" y="156"/>
                        <a:pt x="669" y="156"/>
                        <a:pt x="668" y="157"/>
                      </a:cubicBezTo>
                      <a:cubicBezTo>
                        <a:pt x="668" y="157"/>
                        <a:pt x="669" y="155"/>
                        <a:pt x="670" y="155"/>
                      </a:cubicBezTo>
                      <a:cubicBezTo>
                        <a:pt x="670" y="155"/>
                        <a:pt x="670" y="155"/>
                        <a:pt x="670" y="155"/>
                      </a:cubicBezTo>
                      <a:cubicBezTo>
                        <a:pt x="670" y="155"/>
                        <a:pt x="670" y="155"/>
                        <a:pt x="670" y="155"/>
                      </a:cubicBezTo>
                      <a:cubicBezTo>
                        <a:pt x="670" y="155"/>
                        <a:pt x="670" y="155"/>
                        <a:pt x="671" y="155"/>
                      </a:cubicBezTo>
                      <a:cubicBezTo>
                        <a:pt x="670" y="152"/>
                        <a:pt x="676" y="151"/>
                        <a:pt x="672" y="149"/>
                      </a:cubicBezTo>
                      <a:cubicBezTo>
                        <a:pt x="665" y="149"/>
                        <a:pt x="665" y="149"/>
                        <a:pt x="665" y="149"/>
                      </a:cubicBezTo>
                      <a:cubicBezTo>
                        <a:pt x="666" y="150"/>
                        <a:pt x="663" y="151"/>
                        <a:pt x="661" y="150"/>
                      </a:cubicBezTo>
                      <a:cubicBezTo>
                        <a:pt x="661" y="150"/>
                        <a:pt x="660" y="150"/>
                        <a:pt x="660" y="149"/>
                      </a:cubicBezTo>
                      <a:cubicBezTo>
                        <a:pt x="663" y="150"/>
                        <a:pt x="663" y="147"/>
                        <a:pt x="666" y="147"/>
                      </a:cubicBezTo>
                      <a:cubicBezTo>
                        <a:pt x="667" y="146"/>
                        <a:pt x="664" y="144"/>
                        <a:pt x="667" y="144"/>
                      </a:cubicBezTo>
                      <a:cubicBezTo>
                        <a:pt x="667" y="143"/>
                        <a:pt x="668" y="143"/>
                        <a:pt x="670" y="142"/>
                      </a:cubicBezTo>
                      <a:cubicBezTo>
                        <a:pt x="672" y="143"/>
                        <a:pt x="675" y="141"/>
                        <a:pt x="678" y="141"/>
                      </a:cubicBezTo>
                      <a:cubicBezTo>
                        <a:pt x="681" y="141"/>
                        <a:pt x="681" y="143"/>
                        <a:pt x="684" y="143"/>
                      </a:cubicBezTo>
                      <a:cubicBezTo>
                        <a:pt x="684" y="142"/>
                        <a:pt x="686" y="141"/>
                        <a:pt x="685" y="140"/>
                      </a:cubicBezTo>
                      <a:cubicBezTo>
                        <a:pt x="685" y="139"/>
                        <a:pt x="682" y="137"/>
                        <a:pt x="683" y="136"/>
                      </a:cubicBezTo>
                      <a:close/>
                      <a:moveTo>
                        <a:pt x="520" y="32"/>
                      </a:moveTo>
                      <a:cubicBezTo>
                        <a:pt x="523" y="30"/>
                        <a:pt x="524" y="34"/>
                        <a:pt x="526" y="34"/>
                      </a:cubicBezTo>
                      <a:cubicBezTo>
                        <a:pt x="528" y="34"/>
                        <a:pt x="528" y="35"/>
                        <a:pt x="527" y="36"/>
                      </a:cubicBezTo>
                      <a:cubicBezTo>
                        <a:pt x="524" y="34"/>
                        <a:pt x="522" y="33"/>
                        <a:pt x="520" y="32"/>
                      </a:cubicBezTo>
                      <a:close/>
                      <a:moveTo>
                        <a:pt x="514" y="30"/>
                      </a:moveTo>
                      <a:cubicBezTo>
                        <a:pt x="516" y="30"/>
                        <a:pt x="516" y="30"/>
                        <a:pt x="516" y="30"/>
                      </a:cubicBezTo>
                      <a:cubicBezTo>
                        <a:pt x="514" y="30"/>
                        <a:pt x="514" y="30"/>
                        <a:pt x="514" y="30"/>
                      </a:cubicBezTo>
                      <a:close/>
                      <a:moveTo>
                        <a:pt x="508" y="28"/>
                      </a:moveTo>
                      <a:cubicBezTo>
                        <a:pt x="511" y="28"/>
                        <a:pt x="511" y="28"/>
                        <a:pt x="511" y="28"/>
                      </a:cubicBezTo>
                      <a:cubicBezTo>
                        <a:pt x="508" y="28"/>
                        <a:pt x="508" y="28"/>
                        <a:pt x="508" y="28"/>
                      </a:cubicBezTo>
                      <a:close/>
                      <a:moveTo>
                        <a:pt x="478" y="10"/>
                      </a:moveTo>
                      <a:cubicBezTo>
                        <a:pt x="481" y="11"/>
                        <a:pt x="481" y="11"/>
                        <a:pt x="481" y="11"/>
                      </a:cubicBezTo>
                      <a:cubicBezTo>
                        <a:pt x="479" y="11"/>
                        <a:pt x="479" y="11"/>
                        <a:pt x="479" y="11"/>
                      </a:cubicBezTo>
                      <a:lnTo>
                        <a:pt x="478" y="10"/>
                      </a:lnTo>
                      <a:close/>
                      <a:moveTo>
                        <a:pt x="429" y="13"/>
                      </a:moveTo>
                      <a:cubicBezTo>
                        <a:pt x="430" y="14"/>
                        <a:pt x="432" y="13"/>
                        <a:pt x="432" y="14"/>
                      </a:cubicBezTo>
                      <a:cubicBezTo>
                        <a:pt x="432" y="14"/>
                        <a:pt x="430" y="14"/>
                        <a:pt x="430" y="14"/>
                      </a:cubicBezTo>
                      <a:lnTo>
                        <a:pt x="429" y="13"/>
                      </a:lnTo>
                      <a:close/>
                      <a:moveTo>
                        <a:pt x="429" y="16"/>
                      </a:moveTo>
                      <a:cubicBezTo>
                        <a:pt x="431" y="16"/>
                        <a:pt x="431" y="16"/>
                        <a:pt x="431" y="16"/>
                      </a:cubicBezTo>
                      <a:cubicBezTo>
                        <a:pt x="431" y="18"/>
                        <a:pt x="431" y="18"/>
                        <a:pt x="431" y="18"/>
                      </a:cubicBezTo>
                      <a:cubicBezTo>
                        <a:pt x="428" y="17"/>
                        <a:pt x="428" y="17"/>
                        <a:pt x="428" y="17"/>
                      </a:cubicBezTo>
                      <a:cubicBezTo>
                        <a:pt x="428" y="17"/>
                        <a:pt x="430" y="16"/>
                        <a:pt x="429" y="16"/>
                      </a:cubicBezTo>
                      <a:close/>
                      <a:moveTo>
                        <a:pt x="412" y="14"/>
                      </a:moveTo>
                      <a:cubicBezTo>
                        <a:pt x="412" y="13"/>
                        <a:pt x="414" y="13"/>
                        <a:pt x="415" y="14"/>
                      </a:cubicBezTo>
                      <a:cubicBezTo>
                        <a:pt x="414" y="14"/>
                        <a:pt x="413" y="14"/>
                        <a:pt x="412" y="14"/>
                      </a:cubicBezTo>
                      <a:close/>
                      <a:moveTo>
                        <a:pt x="408" y="7"/>
                      </a:moveTo>
                      <a:cubicBezTo>
                        <a:pt x="405" y="7"/>
                        <a:pt x="402" y="9"/>
                        <a:pt x="399" y="7"/>
                      </a:cubicBezTo>
                      <a:cubicBezTo>
                        <a:pt x="402" y="7"/>
                        <a:pt x="406" y="6"/>
                        <a:pt x="408" y="7"/>
                      </a:cubicBezTo>
                      <a:close/>
                      <a:moveTo>
                        <a:pt x="394" y="16"/>
                      </a:moveTo>
                      <a:cubicBezTo>
                        <a:pt x="392" y="16"/>
                        <a:pt x="392" y="16"/>
                        <a:pt x="392" y="16"/>
                      </a:cubicBezTo>
                      <a:cubicBezTo>
                        <a:pt x="395" y="15"/>
                        <a:pt x="395" y="15"/>
                        <a:pt x="395" y="15"/>
                      </a:cubicBezTo>
                      <a:lnTo>
                        <a:pt x="394" y="16"/>
                      </a:lnTo>
                      <a:close/>
                      <a:moveTo>
                        <a:pt x="409" y="14"/>
                      </a:moveTo>
                      <a:cubicBezTo>
                        <a:pt x="408" y="14"/>
                        <a:pt x="408" y="15"/>
                        <a:pt x="408" y="15"/>
                      </a:cubicBezTo>
                      <a:cubicBezTo>
                        <a:pt x="407" y="14"/>
                        <a:pt x="408" y="14"/>
                        <a:pt x="409" y="14"/>
                      </a:cubicBezTo>
                      <a:close/>
                      <a:moveTo>
                        <a:pt x="389" y="9"/>
                      </a:moveTo>
                      <a:cubicBezTo>
                        <a:pt x="388" y="8"/>
                        <a:pt x="388" y="8"/>
                        <a:pt x="388" y="8"/>
                      </a:cubicBezTo>
                      <a:cubicBezTo>
                        <a:pt x="389" y="8"/>
                        <a:pt x="389" y="8"/>
                        <a:pt x="390" y="8"/>
                      </a:cubicBezTo>
                      <a:cubicBezTo>
                        <a:pt x="390" y="8"/>
                        <a:pt x="390" y="8"/>
                        <a:pt x="390" y="8"/>
                      </a:cubicBezTo>
                      <a:cubicBezTo>
                        <a:pt x="397" y="7"/>
                        <a:pt x="397" y="7"/>
                        <a:pt x="397" y="7"/>
                      </a:cubicBezTo>
                      <a:cubicBezTo>
                        <a:pt x="395" y="9"/>
                        <a:pt x="392" y="8"/>
                        <a:pt x="390" y="8"/>
                      </a:cubicBezTo>
                      <a:cubicBezTo>
                        <a:pt x="389" y="8"/>
                        <a:pt x="389" y="8"/>
                        <a:pt x="389" y="9"/>
                      </a:cubicBezTo>
                      <a:cubicBezTo>
                        <a:pt x="389" y="9"/>
                        <a:pt x="389" y="9"/>
                        <a:pt x="389" y="9"/>
                      </a:cubicBezTo>
                      <a:cubicBezTo>
                        <a:pt x="386" y="9"/>
                        <a:pt x="384" y="10"/>
                        <a:pt x="382" y="9"/>
                      </a:cubicBezTo>
                      <a:cubicBezTo>
                        <a:pt x="383" y="8"/>
                        <a:pt x="387" y="9"/>
                        <a:pt x="389" y="9"/>
                      </a:cubicBezTo>
                      <a:close/>
                      <a:moveTo>
                        <a:pt x="376" y="17"/>
                      </a:moveTo>
                      <a:cubicBezTo>
                        <a:pt x="378" y="18"/>
                        <a:pt x="376" y="20"/>
                        <a:pt x="375" y="19"/>
                      </a:cubicBezTo>
                      <a:cubicBezTo>
                        <a:pt x="374" y="18"/>
                        <a:pt x="374" y="18"/>
                        <a:pt x="374" y="18"/>
                      </a:cubicBezTo>
                      <a:cubicBezTo>
                        <a:pt x="371" y="17"/>
                        <a:pt x="372" y="20"/>
                        <a:pt x="369" y="20"/>
                      </a:cubicBezTo>
                      <a:cubicBezTo>
                        <a:pt x="367" y="19"/>
                        <a:pt x="367" y="19"/>
                        <a:pt x="367" y="19"/>
                      </a:cubicBezTo>
                      <a:cubicBezTo>
                        <a:pt x="370" y="19"/>
                        <a:pt x="373" y="18"/>
                        <a:pt x="376" y="17"/>
                      </a:cubicBezTo>
                      <a:close/>
                      <a:moveTo>
                        <a:pt x="359" y="12"/>
                      </a:moveTo>
                      <a:cubicBezTo>
                        <a:pt x="362" y="11"/>
                        <a:pt x="362" y="11"/>
                        <a:pt x="362" y="11"/>
                      </a:cubicBezTo>
                      <a:cubicBezTo>
                        <a:pt x="361" y="12"/>
                        <a:pt x="360" y="12"/>
                        <a:pt x="359" y="12"/>
                      </a:cubicBezTo>
                      <a:close/>
                      <a:moveTo>
                        <a:pt x="364" y="16"/>
                      </a:moveTo>
                      <a:cubicBezTo>
                        <a:pt x="361" y="15"/>
                        <a:pt x="358" y="17"/>
                        <a:pt x="355" y="17"/>
                      </a:cubicBezTo>
                      <a:cubicBezTo>
                        <a:pt x="357" y="16"/>
                        <a:pt x="362" y="15"/>
                        <a:pt x="364" y="16"/>
                      </a:cubicBezTo>
                      <a:close/>
                      <a:moveTo>
                        <a:pt x="330" y="5"/>
                      </a:moveTo>
                      <a:cubicBezTo>
                        <a:pt x="330" y="6"/>
                        <a:pt x="330" y="6"/>
                        <a:pt x="330" y="6"/>
                      </a:cubicBezTo>
                      <a:cubicBezTo>
                        <a:pt x="328" y="5"/>
                        <a:pt x="326" y="6"/>
                        <a:pt x="325" y="5"/>
                      </a:cubicBezTo>
                      <a:cubicBezTo>
                        <a:pt x="326" y="4"/>
                        <a:pt x="329" y="4"/>
                        <a:pt x="330" y="5"/>
                      </a:cubicBezTo>
                      <a:close/>
                      <a:moveTo>
                        <a:pt x="323" y="4"/>
                      </a:moveTo>
                      <a:cubicBezTo>
                        <a:pt x="320" y="4"/>
                        <a:pt x="320" y="4"/>
                        <a:pt x="320" y="4"/>
                      </a:cubicBezTo>
                      <a:cubicBezTo>
                        <a:pt x="320" y="4"/>
                        <a:pt x="323" y="4"/>
                        <a:pt x="323" y="4"/>
                      </a:cubicBezTo>
                      <a:close/>
                      <a:moveTo>
                        <a:pt x="303" y="11"/>
                      </a:moveTo>
                      <a:cubicBezTo>
                        <a:pt x="302" y="12"/>
                        <a:pt x="300" y="12"/>
                        <a:pt x="300" y="11"/>
                      </a:cubicBezTo>
                      <a:cubicBezTo>
                        <a:pt x="301" y="11"/>
                        <a:pt x="303" y="10"/>
                        <a:pt x="303" y="11"/>
                      </a:cubicBezTo>
                      <a:close/>
                      <a:moveTo>
                        <a:pt x="301" y="29"/>
                      </a:moveTo>
                      <a:cubicBezTo>
                        <a:pt x="302" y="29"/>
                        <a:pt x="302" y="29"/>
                        <a:pt x="302" y="29"/>
                      </a:cubicBezTo>
                      <a:cubicBezTo>
                        <a:pt x="303" y="30"/>
                        <a:pt x="303" y="30"/>
                        <a:pt x="303" y="30"/>
                      </a:cubicBezTo>
                      <a:cubicBezTo>
                        <a:pt x="302" y="30"/>
                        <a:pt x="302" y="30"/>
                        <a:pt x="302" y="30"/>
                      </a:cubicBezTo>
                      <a:cubicBezTo>
                        <a:pt x="302" y="29"/>
                        <a:pt x="301" y="29"/>
                        <a:pt x="301" y="29"/>
                      </a:cubicBezTo>
                      <a:close/>
                      <a:moveTo>
                        <a:pt x="307" y="33"/>
                      </a:moveTo>
                      <a:cubicBezTo>
                        <a:pt x="307" y="33"/>
                        <a:pt x="307" y="33"/>
                        <a:pt x="306" y="33"/>
                      </a:cubicBezTo>
                      <a:cubicBezTo>
                        <a:pt x="307" y="32"/>
                        <a:pt x="307" y="32"/>
                        <a:pt x="307" y="32"/>
                      </a:cubicBezTo>
                      <a:cubicBezTo>
                        <a:pt x="307" y="33"/>
                        <a:pt x="307" y="33"/>
                        <a:pt x="307" y="33"/>
                      </a:cubicBezTo>
                      <a:close/>
                      <a:moveTo>
                        <a:pt x="329" y="26"/>
                      </a:moveTo>
                      <a:cubicBezTo>
                        <a:pt x="330" y="25"/>
                        <a:pt x="331" y="25"/>
                        <a:pt x="332" y="26"/>
                      </a:cubicBezTo>
                      <a:lnTo>
                        <a:pt x="329" y="26"/>
                      </a:lnTo>
                      <a:close/>
                      <a:moveTo>
                        <a:pt x="336" y="25"/>
                      </a:moveTo>
                      <a:cubicBezTo>
                        <a:pt x="336" y="25"/>
                        <a:pt x="336" y="24"/>
                        <a:pt x="337" y="24"/>
                      </a:cubicBezTo>
                      <a:cubicBezTo>
                        <a:pt x="338" y="24"/>
                        <a:pt x="337" y="26"/>
                        <a:pt x="336" y="25"/>
                      </a:cubicBezTo>
                      <a:close/>
                      <a:moveTo>
                        <a:pt x="333" y="14"/>
                      </a:moveTo>
                      <a:cubicBezTo>
                        <a:pt x="334" y="14"/>
                        <a:pt x="334" y="14"/>
                        <a:pt x="334" y="14"/>
                      </a:cubicBezTo>
                      <a:cubicBezTo>
                        <a:pt x="333" y="15"/>
                        <a:pt x="333" y="15"/>
                        <a:pt x="332" y="15"/>
                      </a:cubicBezTo>
                      <a:cubicBezTo>
                        <a:pt x="332" y="14"/>
                        <a:pt x="333" y="14"/>
                        <a:pt x="333" y="14"/>
                      </a:cubicBezTo>
                      <a:close/>
                      <a:moveTo>
                        <a:pt x="335" y="17"/>
                      </a:moveTo>
                      <a:cubicBezTo>
                        <a:pt x="331" y="18"/>
                        <a:pt x="331" y="18"/>
                        <a:pt x="331" y="18"/>
                      </a:cubicBezTo>
                      <a:cubicBezTo>
                        <a:pt x="330" y="16"/>
                        <a:pt x="334" y="17"/>
                        <a:pt x="335" y="17"/>
                      </a:cubicBezTo>
                      <a:close/>
                      <a:moveTo>
                        <a:pt x="329" y="17"/>
                      </a:moveTo>
                      <a:cubicBezTo>
                        <a:pt x="329" y="17"/>
                        <a:pt x="329" y="17"/>
                        <a:pt x="330" y="17"/>
                      </a:cubicBezTo>
                      <a:cubicBezTo>
                        <a:pt x="331" y="18"/>
                        <a:pt x="329" y="18"/>
                        <a:pt x="329" y="19"/>
                      </a:cubicBezTo>
                      <a:cubicBezTo>
                        <a:pt x="328" y="18"/>
                        <a:pt x="329" y="18"/>
                        <a:pt x="329" y="17"/>
                      </a:cubicBezTo>
                      <a:close/>
                      <a:moveTo>
                        <a:pt x="284" y="23"/>
                      </a:moveTo>
                      <a:cubicBezTo>
                        <a:pt x="286" y="22"/>
                        <a:pt x="286" y="22"/>
                        <a:pt x="286" y="22"/>
                      </a:cubicBezTo>
                      <a:cubicBezTo>
                        <a:pt x="288" y="24"/>
                        <a:pt x="288" y="24"/>
                        <a:pt x="288" y="24"/>
                      </a:cubicBezTo>
                      <a:cubicBezTo>
                        <a:pt x="288" y="24"/>
                        <a:pt x="288" y="24"/>
                        <a:pt x="288" y="24"/>
                      </a:cubicBezTo>
                      <a:cubicBezTo>
                        <a:pt x="288" y="23"/>
                        <a:pt x="288" y="23"/>
                        <a:pt x="288" y="23"/>
                      </a:cubicBezTo>
                      <a:lnTo>
                        <a:pt x="284" y="23"/>
                      </a:lnTo>
                      <a:close/>
                      <a:moveTo>
                        <a:pt x="292" y="33"/>
                      </a:moveTo>
                      <a:cubicBezTo>
                        <a:pt x="293" y="32"/>
                        <a:pt x="293" y="32"/>
                        <a:pt x="293" y="31"/>
                      </a:cubicBezTo>
                      <a:cubicBezTo>
                        <a:pt x="290" y="32"/>
                        <a:pt x="290" y="28"/>
                        <a:pt x="288" y="30"/>
                      </a:cubicBezTo>
                      <a:cubicBezTo>
                        <a:pt x="288" y="30"/>
                        <a:pt x="288" y="30"/>
                        <a:pt x="288" y="30"/>
                      </a:cubicBezTo>
                      <a:cubicBezTo>
                        <a:pt x="291" y="27"/>
                        <a:pt x="296" y="29"/>
                        <a:pt x="298" y="26"/>
                      </a:cubicBezTo>
                      <a:cubicBezTo>
                        <a:pt x="304" y="24"/>
                        <a:pt x="310" y="23"/>
                        <a:pt x="315" y="20"/>
                      </a:cubicBezTo>
                      <a:cubicBezTo>
                        <a:pt x="327" y="18"/>
                        <a:pt x="327" y="18"/>
                        <a:pt x="327" y="18"/>
                      </a:cubicBezTo>
                      <a:cubicBezTo>
                        <a:pt x="328" y="18"/>
                        <a:pt x="329" y="19"/>
                        <a:pt x="327" y="19"/>
                      </a:cubicBezTo>
                      <a:cubicBezTo>
                        <a:pt x="326" y="19"/>
                        <a:pt x="324" y="20"/>
                        <a:pt x="323" y="20"/>
                      </a:cubicBezTo>
                      <a:cubicBezTo>
                        <a:pt x="322" y="22"/>
                        <a:pt x="317" y="23"/>
                        <a:pt x="314" y="23"/>
                      </a:cubicBezTo>
                      <a:cubicBezTo>
                        <a:pt x="315" y="26"/>
                        <a:pt x="321" y="25"/>
                        <a:pt x="323" y="27"/>
                      </a:cubicBezTo>
                      <a:cubicBezTo>
                        <a:pt x="324" y="25"/>
                        <a:pt x="324" y="25"/>
                        <a:pt x="324" y="25"/>
                      </a:cubicBezTo>
                      <a:cubicBezTo>
                        <a:pt x="325" y="26"/>
                        <a:pt x="328" y="27"/>
                        <a:pt x="328" y="27"/>
                      </a:cubicBezTo>
                      <a:cubicBezTo>
                        <a:pt x="326" y="28"/>
                        <a:pt x="325" y="28"/>
                        <a:pt x="322" y="27"/>
                      </a:cubicBezTo>
                      <a:cubicBezTo>
                        <a:pt x="321" y="28"/>
                        <a:pt x="324" y="28"/>
                        <a:pt x="323" y="29"/>
                      </a:cubicBezTo>
                      <a:cubicBezTo>
                        <a:pt x="312" y="32"/>
                        <a:pt x="312" y="32"/>
                        <a:pt x="312" y="32"/>
                      </a:cubicBezTo>
                      <a:cubicBezTo>
                        <a:pt x="312" y="31"/>
                        <a:pt x="311" y="31"/>
                        <a:pt x="311" y="31"/>
                      </a:cubicBezTo>
                      <a:cubicBezTo>
                        <a:pt x="312" y="29"/>
                        <a:pt x="316" y="31"/>
                        <a:pt x="318" y="30"/>
                      </a:cubicBezTo>
                      <a:cubicBezTo>
                        <a:pt x="316" y="29"/>
                        <a:pt x="317" y="27"/>
                        <a:pt x="317" y="26"/>
                      </a:cubicBezTo>
                      <a:cubicBezTo>
                        <a:pt x="315" y="25"/>
                        <a:pt x="313" y="26"/>
                        <a:pt x="312" y="28"/>
                      </a:cubicBezTo>
                      <a:cubicBezTo>
                        <a:pt x="313" y="29"/>
                        <a:pt x="313" y="29"/>
                        <a:pt x="313" y="29"/>
                      </a:cubicBezTo>
                      <a:cubicBezTo>
                        <a:pt x="310" y="29"/>
                        <a:pt x="310" y="29"/>
                        <a:pt x="310" y="29"/>
                      </a:cubicBezTo>
                      <a:cubicBezTo>
                        <a:pt x="311" y="29"/>
                        <a:pt x="311" y="28"/>
                        <a:pt x="312" y="28"/>
                      </a:cubicBezTo>
                      <a:cubicBezTo>
                        <a:pt x="312" y="28"/>
                        <a:pt x="312" y="28"/>
                        <a:pt x="312" y="28"/>
                      </a:cubicBezTo>
                      <a:cubicBezTo>
                        <a:pt x="307" y="29"/>
                        <a:pt x="303" y="22"/>
                        <a:pt x="299" y="26"/>
                      </a:cubicBezTo>
                      <a:cubicBezTo>
                        <a:pt x="298" y="27"/>
                        <a:pt x="294" y="27"/>
                        <a:pt x="296" y="30"/>
                      </a:cubicBezTo>
                      <a:cubicBezTo>
                        <a:pt x="297" y="30"/>
                        <a:pt x="298" y="30"/>
                        <a:pt x="298" y="31"/>
                      </a:cubicBezTo>
                      <a:cubicBezTo>
                        <a:pt x="297" y="33"/>
                        <a:pt x="293" y="31"/>
                        <a:pt x="292" y="33"/>
                      </a:cubicBezTo>
                      <a:close/>
                      <a:moveTo>
                        <a:pt x="285" y="39"/>
                      </a:move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4" y="40"/>
                        <a:pt x="284" y="40"/>
                        <a:pt x="284" y="40"/>
                      </a:cubicBezTo>
                      <a:lnTo>
                        <a:pt x="285" y="39"/>
                      </a:lnTo>
                      <a:close/>
                      <a:moveTo>
                        <a:pt x="282" y="42"/>
                      </a:moveTo>
                      <a:cubicBezTo>
                        <a:pt x="283" y="42"/>
                        <a:pt x="285" y="41"/>
                        <a:pt x="286" y="42"/>
                      </a:cubicBezTo>
                      <a:cubicBezTo>
                        <a:pt x="285" y="43"/>
                        <a:pt x="284" y="43"/>
                        <a:pt x="283" y="43"/>
                      </a:cubicBezTo>
                      <a:lnTo>
                        <a:pt x="282" y="42"/>
                      </a:lnTo>
                      <a:close/>
                      <a:moveTo>
                        <a:pt x="268" y="50"/>
                      </a:moveTo>
                      <a:cubicBezTo>
                        <a:pt x="269" y="50"/>
                        <a:pt x="269" y="50"/>
                        <a:pt x="270" y="50"/>
                      </a:cubicBezTo>
                      <a:cubicBezTo>
                        <a:pt x="270" y="51"/>
                        <a:pt x="270" y="51"/>
                        <a:pt x="270" y="51"/>
                      </a:cubicBezTo>
                      <a:lnTo>
                        <a:pt x="268" y="50"/>
                      </a:lnTo>
                      <a:close/>
                      <a:moveTo>
                        <a:pt x="266" y="45"/>
                      </a:moveTo>
                      <a:cubicBezTo>
                        <a:pt x="261" y="46"/>
                        <a:pt x="261" y="46"/>
                        <a:pt x="261" y="46"/>
                      </a:cubicBezTo>
                      <a:cubicBezTo>
                        <a:pt x="261" y="45"/>
                        <a:pt x="264" y="46"/>
                        <a:pt x="266" y="45"/>
                      </a:cubicBezTo>
                      <a:close/>
                      <a:moveTo>
                        <a:pt x="251" y="50"/>
                      </a:moveTo>
                      <a:cubicBezTo>
                        <a:pt x="248" y="49"/>
                        <a:pt x="248" y="49"/>
                        <a:pt x="248" y="49"/>
                      </a:cubicBezTo>
                      <a:cubicBezTo>
                        <a:pt x="254" y="49"/>
                        <a:pt x="254" y="49"/>
                        <a:pt x="254" y="49"/>
                      </a:cubicBezTo>
                      <a:lnTo>
                        <a:pt x="251" y="50"/>
                      </a:lnTo>
                      <a:close/>
                      <a:moveTo>
                        <a:pt x="257" y="48"/>
                      </a:moveTo>
                      <a:cubicBezTo>
                        <a:pt x="256" y="48"/>
                        <a:pt x="256" y="48"/>
                        <a:pt x="256" y="48"/>
                      </a:cubicBezTo>
                      <a:cubicBezTo>
                        <a:pt x="256" y="48"/>
                        <a:pt x="256" y="48"/>
                        <a:pt x="256" y="48"/>
                      </a:cubicBezTo>
                      <a:lnTo>
                        <a:pt x="257" y="48"/>
                      </a:lnTo>
                      <a:close/>
                      <a:moveTo>
                        <a:pt x="243" y="41"/>
                      </a:moveTo>
                      <a:cubicBezTo>
                        <a:pt x="239" y="42"/>
                        <a:pt x="239" y="42"/>
                        <a:pt x="239" y="42"/>
                      </a:cubicBezTo>
                      <a:cubicBezTo>
                        <a:pt x="239" y="41"/>
                        <a:pt x="242" y="39"/>
                        <a:pt x="243" y="41"/>
                      </a:cubicBezTo>
                      <a:close/>
                      <a:moveTo>
                        <a:pt x="241" y="44"/>
                      </a:moveTo>
                      <a:cubicBezTo>
                        <a:pt x="245" y="44"/>
                        <a:pt x="245" y="44"/>
                        <a:pt x="245" y="44"/>
                      </a:cubicBezTo>
                      <a:cubicBezTo>
                        <a:pt x="245" y="43"/>
                        <a:pt x="246" y="43"/>
                        <a:pt x="246" y="43"/>
                      </a:cubicBezTo>
                      <a:cubicBezTo>
                        <a:pt x="245" y="44"/>
                        <a:pt x="245" y="44"/>
                        <a:pt x="245" y="44"/>
                      </a:cubicBezTo>
                      <a:cubicBezTo>
                        <a:pt x="243" y="45"/>
                        <a:pt x="244" y="47"/>
                        <a:pt x="241" y="44"/>
                      </a:cubicBezTo>
                      <a:close/>
                      <a:moveTo>
                        <a:pt x="242" y="48"/>
                      </a:moveTo>
                      <a:cubicBezTo>
                        <a:pt x="242" y="47"/>
                        <a:pt x="242" y="47"/>
                        <a:pt x="242" y="47"/>
                      </a:cubicBezTo>
                      <a:cubicBezTo>
                        <a:pt x="244" y="47"/>
                        <a:pt x="248" y="44"/>
                        <a:pt x="252" y="46"/>
                      </a:cubicBezTo>
                      <a:cubicBezTo>
                        <a:pt x="249" y="48"/>
                        <a:pt x="245" y="47"/>
                        <a:pt x="242" y="48"/>
                      </a:cubicBezTo>
                      <a:close/>
                      <a:moveTo>
                        <a:pt x="258" y="54"/>
                      </a:moveTo>
                      <a:cubicBezTo>
                        <a:pt x="259" y="55"/>
                        <a:pt x="259" y="55"/>
                        <a:pt x="259" y="55"/>
                      </a:cubicBezTo>
                      <a:cubicBezTo>
                        <a:pt x="258" y="57"/>
                        <a:pt x="255" y="54"/>
                        <a:pt x="254" y="56"/>
                      </a:cubicBezTo>
                      <a:cubicBezTo>
                        <a:pt x="253" y="56"/>
                        <a:pt x="252" y="56"/>
                        <a:pt x="252" y="57"/>
                      </a:cubicBezTo>
                      <a:cubicBezTo>
                        <a:pt x="252" y="57"/>
                        <a:pt x="251" y="57"/>
                        <a:pt x="251" y="57"/>
                      </a:cubicBezTo>
                      <a:cubicBezTo>
                        <a:pt x="253" y="56"/>
                        <a:pt x="254" y="54"/>
                        <a:pt x="258" y="54"/>
                      </a:cubicBezTo>
                      <a:close/>
                      <a:moveTo>
                        <a:pt x="213" y="66"/>
                      </a:moveTo>
                      <a:cubicBezTo>
                        <a:pt x="213" y="66"/>
                        <a:pt x="213" y="66"/>
                        <a:pt x="213" y="66"/>
                      </a:cubicBezTo>
                      <a:cubicBezTo>
                        <a:pt x="216" y="65"/>
                        <a:pt x="216" y="65"/>
                        <a:pt x="216" y="65"/>
                      </a:cubicBezTo>
                      <a:lnTo>
                        <a:pt x="213" y="66"/>
                      </a:lnTo>
                      <a:close/>
                      <a:moveTo>
                        <a:pt x="209" y="65"/>
                      </a:moveTo>
                      <a:cubicBezTo>
                        <a:pt x="210" y="65"/>
                        <a:pt x="208" y="63"/>
                        <a:pt x="211" y="63"/>
                      </a:cubicBezTo>
                      <a:cubicBezTo>
                        <a:pt x="210" y="62"/>
                        <a:pt x="210" y="62"/>
                        <a:pt x="210" y="62"/>
                      </a:cubicBezTo>
                      <a:cubicBezTo>
                        <a:pt x="211" y="61"/>
                        <a:pt x="213" y="64"/>
                        <a:pt x="212" y="65"/>
                      </a:cubicBezTo>
                      <a:cubicBezTo>
                        <a:pt x="211" y="65"/>
                        <a:pt x="210" y="65"/>
                        <a:pt x="209" y="65"/>
                      </a:cubicBezTo>
                      <a:cubicBezTo>
                        <a:pt x="209" y="65"/>
                        <a:pt x="209" y="65"/>
                        <a:pt x="208" y="65"/>
                      </a:cubicBezTo>
                      <a:cubicBezTo>
                        <a:pt x="208" y="65"/>
                        <a:pt x="209" y="65"/>
                        <a:pt x="209" y="65"/>
                      </a:cubicBezTo>
                      <a:close/>
                      <a:moveTo>
                        <a:pt x="200" y="70"/>
                      </a:moveTo>
                      <a:cubicBezTo>
                        <a:pt x="198" y="69"/>
                        <a:pt x="200" y="67"/>
                        <a:pt x="197" y="68"/>
                      </a:cubicBezTo>
                      <a:cubicBezTo>
                        <a:pt x="198" y="68"/>
                        <a:pt x="199" y="66"/>
                        <a:pt x="200" y="67"/>
                      </a:cubicBezTo>
                      <a:cubicBezTo>
                        <a:pt x="202" y="69"/>
                        <a:pt x="204" y="65"/>
                        <a:pt x="207" y="66"/>
                      </a:cubicBezTo>
                      <a:cubicBezTo>
                        <a:pt x="207" y="66"/>
                        <a:pt x="207" y="66"/>
                        <a:pt x="207" y="66"/>
                      </a:cubicBezTo>
                      <a:cubicBezTo>
                        <a:pt x="207" y="67"/>
                        <a:pt x="204" y="65"/>
                        <a:pt x="205" y="68"/>
                      </a:cubicBezTo>
                      <a:cubicBezTo>
                        <a:pt x="204" y="67"/>
                        <a:pt x="202" y="68"/>
                        <a:pt x="203" y="69"/>
                      </a:cubicBezTo>
                      <a:cubicBezTo>
                        <a:pt x="204" y="70"/>
                        <a:pt x="204" y="70"/>
                        <a:pt x="204" y="70"/>
                      </a:cubicBezTo>
                      <a:cubicBezTo>
                        <a:pt x="202" y="71"/>
                        <a:pt x="202" y="71"/>
                        <a:pt x="202" y="71"/>
                      </a:cubicBezTo>
                      <a:cubicBezTo>
                        <a:pt x="202" y="71"/>
                        <a:pt x="203" y="70"/>
                        <a:pt x="202" y="70"/>
                      </a:cubicBezTo>
                      <a:cubicBezTo>
                        <a:pt x="202" y="68"/>
                        <a:pt x="200" y="69"/>
                        <a:pt x="200" y="70"/>
                      </a:cubicBezTo>
                      <a:close/>
                      <a:moveTo>
                        <a:pt x="190" y="72"/>
                      </a:moveTo>
                      <a:cubicBezTo>
                        <a:pt x="193" y="71"/>
                        <a:pt x="195" y="70"/>
                        <a:pt x="197" y="70"/>
                      </a:cubicBezTo>
                      <a:cubicBezTo>
                        <a:pt x="198" y="70"/>
                        <a:pt x="198" y="71"/>
                        <a:pt x="197" y="72"/>
                      </a:cubicBezTo>
                      <a:cubicBezTo>
                        <a:pt x="197" y="71"/>
                        <a:pt x="197" y="71"/>
                        <a:pt x="197" y="71"/>
                      </a:cubicBezTo>
                      <a:cubicBezTo>
                        <a:pt x="196" y="71"/>
                        <a:pt x="195" y="71"/>
                        <a:pt x="194" y="71"/>
                      </a:cubicBezTo>
                      <a:cubicBezTo>
                        <a:pt x="195" y="72"/>
                        <a:pt x="195" y="72"/>
                        <a:pt x="195" y="72"/>
                      </a:cubicBezTo>
                      <a:cubicBezTo>
                        <a:pt x="193" y="74"/>
                        <a:pt x="190" y="71"/>
                        <a:pt x="190" y="74"/>
                      </a:cubicBezTo>
                      <a:cubicBezTo>
                        <a:pt x="190" y="73"/>
                        <a:pt x="188" y="72"/>
                        <a:pt x="187" y="73"/>
                      </a:cubicBezTo>
                      <a:cubicBezTo>
                        <a:pt x="187" y="72"/>
                        <a:pt x="189" y="71"/>
                        <a:pt x="190" y="72"/>
                      </a:cubicBezTo>
                      <a:close/>
                      <a:moveTo>
                        <a:pt x="179" y="81"/>
                      </a:moveTo>
                      <a:cubicBezTo>
                        <a:pt x="180" y="81"/>
                        <a:pt x="180" y="81"/>
                        <a:pt x="180" y="81"/>
                      </a:cubicBezTo>
                      <a:cubicBezTo>
                        <a:pt x="178" y="82"/>
                        <a:pt x="177" y="85"/>
                        <a:pt x="174" y="84"/>
                      </a:cubicBezTo>
                      <a:cubicBezTo>
                        <a:pt x="174" y="82"/>
                        <a:pt x="179" y="83"/>
                        <a:pt x="179" y="81"/>
                      </a:cubicBezTo>
                      <a:close/>
                      <a:moveTo>
                        <a:pt x="168" y="89"/>
                      </a:moveTo>
                      <a:cubicBezTo>
                        <a:pt x="165" y="90"/>
                        <a:pt x="165" y="90"/>
                        <a:pt x="165" y="90"/>
                      </a:cubicBezTo>
                      <a:cubicBezTo>
                        <a:pt x="168" y="88"/>
                        <a:pt x="168" y="88"/>
                        <a:pt x="168" y="88"/>
                      </a:cubicBezTo>
                      <a:lnTo>
                        <a:pt x="168" y="89"/>
                      </a:lnTo>
                      <a:close/>
                      <a:moveTo>
                        <a:pt x="171" y="87"/>
                      </a:moveTo>
                      <a:cubicBezTo>
                        <a:pt x="169" y="88"/>
                        <a:pt x="169" y="88"/>
                        <a:pt x="169" y="88"/>
                      </a:cubicBezTo>
                      <a:cubicBezTo>
                        <a:pt x="169" y="87"/>
                        <a:pt x="170" y="86"/>
                        <a:pt x="171" y="87"/>
                      </a:cubicBezTo>
                      <a:close/>
                      <a:moveTo>
                        <a:pt x="166" y="86"/>
                      </a:moveTo>
                      <a:cubicBezTo>
                        <a:pt x="167" y="86"/>
                        <a:pt x="168" y="86"/>
                        <a:pt x="168" y="85"/>
                      </a:cubicBezTo>
                      <a:cubicBezTo>
                        <a:pt x="169" y="85"/>
                        <a:pt x="169" y="85"/>
                        <a:pt x="169" y="85"/>
                      </a:cubicBezTo>
                      <a:cubicBezTo>
                        <a:pt x="169" y="87"/>
                        <a:pt x="167" y="86"/>
                        <a:pt x="166" y="86"/>
                      </a:cubicBezTo>
                      <a:close/>
                      <a:moveTo>
                        <a:pt x="157" y="89"/>
                      </a:moveTo>
                      <a:cubicBezTo>
                        <a:pt x="159" y="88"/>
                        <a:pt x="159" y="88"/>
                        <a:pt x="159" y="88"/>
                      </a:cubicBezTo>
                      <a:cubicBezTo>
                        <a:pt x="157" y="89"/>
                        <a:pt x="158" y="86"/>
                        <a:pt x="157" y="86"/>
                      </a:cubicBezTo>
                      <a:cubicBezTo>
                        <a:pt x="157" y="86"/>
                        <a:pt x="157" y="86"/>
                        <a:pt x="157" y="86"/>
                      </a:cubicBezTo>
                      <a:cubicBezTo>
                        <a:pt x="158" y="86"/>
                        <a:pt x="157" y="87"/>
                        <a:pt x="158" y="87"/>
                      </a:cubicBezTo>
                      <a:cubicBezTo>
                        <a:pt x="159" y="88"/>
                        <a:pt x="160" y="87"/>
                        <a:pt x="161" y="86"/>
                      </a:cubicBezTo>
                      <a:cubicBezTo>
                        <a:pt x="162" y="87"/>
                        <a:pt x="162" y="87"/>
                        <a:pt x="162" y="87"/>
                      </a:cubicBezTo>
                      <a:cubicBezTo>
                        <a:pt x="162" y="85"/>
                        <a:pt x="164" y="85"/>
                        <a:pt x="165" y="85"/>
                      </a:cubicBezTo>
                      <a:cubicBezTo>
                        <a:pt x="166" y="84"/>
                        <a:pt x="166" y="84"/>
                        <a:pt x="166" y="84"/>
                      </a:cubicBezTo>
                      <a:cubicBezTo>
                        <a:pt x="166" y="84"/>
                        <a:pt x="167" y="84"/>
                        <a:pt x="167" y="84"/>
                      </a:cubicBezTo>
                      <a:cubicBezTo>
                        <a:pt x="167" y="84"/>
                        <a:pt x="167" y="84"/>
                        <a:pt x="167" y="84"/>
                      </a:cubicBezTo>
                      <a:cubicBezTo>
                        <a:pt x="167" y="84"/>
                        <a:pt x="166" y="84"/>
                        <a:pt x="166" y="84"/>
                      </a:cubicBezTo>
                      <a:cubicBezTo>
                        <a:pt x="166" y="84"/>
                        <a:pt x="166" y="85"/>
                        <a:pt x="165" y="85"/>
                      </a:cubicBezTo>
                      <a:cubicBezTo>
                        <a:pt x="164" y="85"/>
                        <a:pt x="164" y="86"/>
                        <a:pt x="163" y="87"/>
                      </a:cubicBezTo>
                      <a:cubicBezTo>
                        <a:pt x="163" y="87"/>
                        <a:pt x="163" y="87"/>
                        <a:pt x="163" y="87"/>
                      </a:cubicBezTo>
                      <a:cubicBezTo>
                        <a:pt x="161" y="87"/>
                        <a:pt x="160" y="89"/>
                        <a:pt x="158" y="90"/>
                      </a:cubicBezTo>
                      <a:lnTo>
                        <a:pt x="157" y="89"/>
                      </a:lnTo>
                      <a:close/>
                      <a:moveTo>
                        <a:pt x="154" y="90"/>
                      </a:moveTo>
                      <a:cubicBezTo>
                        <a:pt x="154" y="90"/>
                        <a:pt x="156" y="89"/>
                        <a:pt x="157" y="90"/>
                      </a:cubicBezTo>
                      <a:cubicBezTo>
                        <a:pt x="155" y="91"/>
                        <a:pt x="155" y="91"/>
                        <a:pt x="155" y="91"/>
                      </a:cubicBezTo>
                      <a:lnTo>
                        <a:pt x="154" y="90"/>
                      </a:lnTo>
                      <a:close/>
                      <a:moveTo>
                        <a:pt x="158" y="94"/>
                      </a:moveTo>
                      <a:cubicBezTo>
                        <a:pt x="158" y="94"/>
                        <a:pt x="158" y="94"/>
                        <a:pt x="158" y="94"/>
                      </a:cubicBezTo>
                      <a:cubicBezTo>
                        <a:pt x="156" y="95"/>
                        <a:pt x="155" y="98"/>
                        <a:pt x="152" y="97"/>
                      </a:cubicBezTo>
                      <a:cubicBezTo>
                        <a:pt x="153" y="95"/>
                        <a:pt x="157" y="96"/>
                        <a:pt x="158" y="94"/>
                      </a:cubicBezTo>
                      <a:close/>
                      <a:moveTo>
                        <a:pt x="151" y="92"/>
                      </a:moveTo>
                      <a:cubicBezTo>
                        <a:pt x="153" y="94"/>
                        <a:pt x="149" y="97"/>
                        <a:pt x="147" y="95"/>
                      </a:cubicBezTo>
                      <a:cubicBezTo>
                        <a:pt x="147" y="93"/>
                        <a:pt x="149" y="93"/>
                        <a:pt x="151" y="92"/>
                      </a:cubicBezTo>
                      <a:close/>
                      <a:moveTo>
                        <a:pt x="145" y="97"/>
                      </a:moveTo>
                      <a:cubicBezTo>
                        <a:pt x="145" y="96"/>
                        <a:pt x="145" y="96"/>
                        <a:pt x="145" y="96"/>
                      </a:cubicBezTo>
                      <a:cubicBezTo>
                        <a:pt x="146" y="97"/>
                        <a:pt x="146" y="97"/>
                        <a:pt x="146" y="97"/>
                      </a:cubicBezTo>
                      <a:lnTo>
                        <a:pt x="145" y="97"/>
                      </a:lnTo>
                      <a:close/>
                      <a:moveTo>
                        <a:pt x="147" y="100"/>
                      </a:moveTo>
                      <a:cubicBezTo>
                        <a:pt x="146" y="102"/>
                        <a:pt x="142" y="102"/>
                        <a:pt x="141" y="104"/>
                      </a:cubicBezTo>
                      <a:cubicBezTo>
                        <a:pt x="141" y="102"/>
                        <a:pt x="144" y="101"/>
                        <a:pt x="147" y="100"/>
                      </a:cubicBezTo>
                      <a:close/>
                      <a:moveTo>
                        <a:pt x="137" y="110"/>
                      </a:moveTo>
                      <a:cubicBezTo>
                        <a:pt x="137" y="110"/>
                        <a:pt x="137" y="110"/>
                        <a:pt x="137" y="110"/>
                      </a:cubicBezTo>
                      <a:cubicBezTo>
                        <a:pt x="137" y="109"/>
                        <a:pt x="137" y="109"/>
                        <a:pt x="137" y="109"/>
                      </a:cubicBezTo>
                      <a:lnTo>
                        <a:pt x="137" y="110"/>
                      </a:lnTo>
                      <a:close/>
                      <a:moveTo>
                        <a:pt x="138" y="106"/>
                      </a:moveTo>
                      <a:cubicBezTo>
                        <a:pt x="137" y="107"/>
                        <a:pt x="137" y="107"/>
                        <a:pt x="137" y="107"/>
                      </a:cubicBezTo>
                      <a:cubicBezTo>
                        <a:pt x="136" y="107"/>
                        <a:pt x="136" y="107"/>
                        <a:pt x="136" y="107"/>
                      </a:cubicBezTo>
                      <a:lnTo>
                        <a:pt x="138" y="106"/>
                      </a:lnTo>
                      <a:close/>
                      <a:moveTo>
                        <a:pt x="140" y="107"/>
                      </a:moveTo>
                      <a:cubicBezTo>
                        <a:pt x="139" y="108"/>
                        <a:pt x="139" y="108"/>
                        <a:pt x="139" y="108"/>
                      </a:cubicBezTo>
                      <a:cubicBezTo>
                        <a:pt x="138" y="108"/>
                        <a:pt x="138" y="108"/>
                        <a:pt x="138" y="108"/>
                      </a:cubicBezTo>
                      <a:cubicBezTo>
                        <a:pt x="138" y="107"/>
                        <a:pt x="139" y="107"/>
                        <a:pt x="140" y="107"/>
                      </a:cubicBezTo>
                      <a:close/>
                      <a:moveTo>
                        <a:pt x="132" y="105"/>
                      </a:moveTo>
                      <a:cubicBezTo>
                        <a:pt x="132" y="104"/>
                        <a:pt x="132" y="104"/>
                        <a:pt x="132" y="104"/>
                      </a:cubicBezTo>
                      <a:cubicBezTo>
                        <a:pt x="133" y="105"/>
                        <a:pt x="132" y="105"/>
                        <a:pt x="132" y="105"/>
                      </a:cubicBezTo>
                      <a:cubicBezTo>
                        <a:pt x="131" y="105"/>
                        <a:pt x="131" y="105"/>
                        <a:pt x="132" y="105"/>
                      </a:cubicBezTo>
                      <a:close/>
                      <a:moveTo>
                        <a:pt x="129" y="107"/>
                      </a:moveTo>
                      <a:cubicBezTo>
                        <a:pt x="130" y="106"/>
                        <a:pt x="130" y="106"/>
                        <a:pt x="130" y="106"/>
                      </a:cubicBezTo>
                      <a:cubicBezTo>
                        <a:pt x="130" y="107"/>
                        <a:pt x="130" y="107"/>
                        <a:pt x="130" y="107"/>
                      </a:cubicBezTo>
                      <a:lnTo>
                        <a:pt x="129" y="107"/>
                      </a:lnTo>
                      <a:close/>
                      <a:moveTo>
                        <a:pt x="132" y="109"/>
                      </a:moveTo>
                      <a:cubicBezTo>
                        <a:pt x="136" y="107"/>
                        <a:pt x="136" y="107"/>
                        <a:pt x="136" y="107"/>
                      </a:cubicBezTo>
                      <a:cubicBezTo>
                        <a:pt x="135" y="108"/>
                        <a:pt x="134" y="109"/>
                        <a:pt x="134" y="110"/>
                      </a:cubicBezTo>
                      <a:lnTo>
                        <a:pt x="132" y="109"/>
                      </a:lnTo>
                      <a:close/>
                      <a:moveTo>
                        <a:pt x="126" y="110"/>
                      </a:moveTo>
                      <a:cubicBezTo>
                        <a:pt x="125" y="111"/>
                        <a:pt x="123" y="113"/>
                        <a:pt x="121" y="114"/>
                      </a:cubicBezTo>
                      <a:cubicBezTo>
                        <a:pt x="122" y="111"/>
                        <a:pt x="124" y="112"/>
                        <a:pt x="126" y="110"/>
                      </a:cubicBezTo>
                      <a:close/>
                      <a:moveTo>
                        <a:pt x="114" y="119"/>
                      </a:moveTo>
                      <a:cubicBezTo>
                        <a:pt x="115" y="117"/>
                        <a:pt x="118" y="116"/>
                        <a:pt x="119" y="115"/>
                      </a:cubicBezTo>
                      <a:cubicBezTo>
                        <a:pt x="118" y="117"/>
                        <a:pt x="116" y="118"/>
                        <a:pt x="115" y="119"/>
                      </a:cubicBezTo>
                      <a:lnTo>
                        <a:pt x="114" y="119"/>
                      </a:lnTo>
                      <a:close/>
                      <a:moveTo>
                        <a:pt x="113" y="120"/>
                      </a:moveTo>
                      <a:cubicBezTo>
                        <a:pt x="114" y="121"/>
                        <a:pt x="113" y="122"/>
                        <a:pt x="110" y="123"/>
                      </a:cubicBezTo>
                      <a:cubicBezTo>
                        <a:pt x="110" y="122"/>
                        <a:pt x="112" y="121"/>
                        <a:pt x="113" y="120"/>
                      </a:cubicBezTo>
                      <a:close/>
                      <a:moveTo>
                        <a:pt x="116" y="124"/>
                      </a:moveTo>
                      <a:cubicBezTo>
                        <a:pt x="117" y="127"/>
                        <a:pt x="117" y="127"/>
                        <a:pt x="117" y="127"/>
                      </a:cubicBezTo>
                      <a:cubicBezTo>
                        <a:pt x="117" y="127"/>
                        <a:pt x="115" y="126"/>
                        <a:pt x="115" y="127"/>
                      </a:cubicBezTo>
                      <a:cubicBezTo>
                        <a:pt x="115" y="126"/>
                        <a:pt x="115" y="125"/>
                        <a:pt x="116" y="124"/>
                      </a:cubicBezTo>
                      <a:close/>
                      <a:moveTo>
                        <a:pt x="107" y="124"/>
                      </a:moveTo>
                      <a:cubicBezTo>
                        <a:pt x="109" y="125"/>
                        <a:pt x="109" y="125"/>
                        <a:pt x="109" y="125"/>
                      </a:cubicBezTo>
                      <a:cubicBezTo>
                        <a:pt x="108" y="125"/>
                        <a:pt x="108" y="126"/>
                        <a:pt x="107" y="125"/>
                      </a:cubicBezTo>
                      <a:lnTo>
                        <a:pt x="107" y="124"/>
                      </a:lnTo>
                      <a:close/>
                      <a:moveTo>
                        <a:pt x="102" y="133"/>
                      </a:moveTo>
                      <a:cubicBezTo>
                        <a:pt x="102" y="133"/>
                        <a:pt x="102" y="132"/>
                        <a:pt x="103" y="132"/>
                      </a:cubicBezTo>
                      <a:cubicBezTo>
                        <a:pt x="103" y="132"/>
                        <a:pt x="103" y="133"/>
                        <a:pt x="102" y="133"/>
                      </a:cubicBezTo>
                      <a:close/>
                      <a:moveTo>
                        <a:pt x="106" y="127"/>
                      </a:moveTo>
                      <a:cubicBezTo>
                        <a:pt x="106" y="126"/>
                        <a:pt x="106" y="126"/>
                        <a:pt x="106" y="126"/>
                      </a:cubicBezTo>
                      <a:cubicBezTo>
                        <a:pt x="107" y="127"/>
                        <a:pt x="107" y="127"/>
                        <a:pt x="107" y="127"/>
                      </a:cubicBezTo>
                      <a:cubicBezTo>
                        <a:pt x="107" y="127"/>
                        <a:pt x="106" y="127"/>
                        <a:pt x="106" y="127"/>
                      </a:cubicBezTo>
                      <a:cubicBezTo>
                        <a:pt x="106" y="127"/>
                        <a:pt x="106" y="127"/>
                        <a:pt x="106" y="127"/>
                      </a:cubicBezTo>
                      <a:cubicBezTo>
                        <a:pt x="106" y="127"/>
                        <a:pt x="106" y="127"/>
                        <a:pt x="106" y="127"/>
                      </a:cubicBezTo>
                      <a:close/>
                      <a:moveTo>
                        <a:pt x="99" y="131"/>
                      </a:moveTo>
                      <a:cubicBezTo>
                        <a:pt x="102" y="130"/>
                        <a:pt x="102" y="130"/>
                        <a:pt x="102" y="130"/>
                      </a:cubicBezTo>
                      <a:cubicBezTo>
                        <a:pt x="101" y="129"/>
                        <a:pt x="101" y="129"/>
                        <a:pt x="101" y="129"/>
                      </a:cubicBezTo>
                      <a:cubicBezTo>
                        <a:pt x="103" y="129"/>
                        <a:pt x="103" y="128"/>
                        <a:pt x="106" y="128"/>
                      </a:cubicBezTo>
                      <a:cubicBezTo>
                        <a:pt x="107" y="129"/>
                        <a:pt x="104" y="130"/>
                        <a:pt x="104" y="131"/>
                      </a:cubicBezTo>
                      <a:cubicBezTo>
                        <a:pt x="103" y="131"/>
                        <a:pt x="100" y="130"/>
                        <a:pt x="100" y="132"/>
                      </a:cubicBezTo>
                      <a:cubicBezTo>
                        <a:pt x="99" y="132"/>
                        <a:pt x="99" y="132"/>
                        <a:pt x="99" y="132"/>
                      </a:cubicBezTo>
                      <a:lnTo>
                        <a:pt x="99" y="131"/>
                      </a:lnTo>
                      <a:close/>
                      <a:moveTo>
                        <a:pt x="102" y="138"/>
                      </a:moveTo>
                      <a:cubicBezTo>
                        <a:pt x="103" y="139"/>
                        <a:pt x="103" y="139"/>
                        <a:pt x="103" y="139"/>
                      </a:cubicBezTo>
                      <a:cubicBezTo>
                        <a:pt x="102" y="139"/>
                        <a:pt x="102" y="139"/>
                        <a:pt x="101" y="139"/>
                      </a:cubicBezTo>
                      <a:cubicBezTo>
                        <a:pt x="101" y="139"/>
                        <a:pt x="102" y="139"/>
                        <a:pt x="102" y="138"/>
                      </a:cubicBezTo>
                      <a:close/>
                      <a:moveTo>
                        <a:pt x="97" y="137"/>
                      </a:moveTo>
                      <a:cubicBezTo>
                        <a:pt x="98" y="137"/>
                        <a:pt x="98" y="137"/>
                        <a:pt x="98" y="137"/>
                      </a:cubicBezTo>
                      <a:cubicBezTo>
                        <a:pt x="97" y="138"/>
                        <a:pt x="97" y="138"/>
                        <a:pt x="97" y="138"/>
                      </a:cubicBezTo>
                      <a:cubicBezTo>
                        <a:pt x="97" y="137"/>
                        <a:pt x="97" y="137"/>
                        <a:pt x="97" y="137"/>
                      </a:cubicBezTo>
                      <a:close/>
                      <a:moveTo>
                        <a:pt x="95" y="135"/>
                      </a:moveTo>
                      <a:cubicBezTo>
                        <a:pt x="96" y="136"/>
                        <a:pt x="96" y="136"/>
                        <a:pt x="96" y="136"/>
                      </a:cubicBezTo>
                      <a:cubicBezTo>
                        <a:pt x="93" y="136"/>
                        <a:pt x="93" y="136"/>
                        <a:pt x="93" y="136"/>
                      </a:cubicBezTo>
                      <a:lnTo>
                        <a:pt x="95" y="135"/>
                      </a:lnTo>
                      <a:close/>
                      <a:moveTo>
                        <a:pt x="94" y="143"/>
                      </a:moveTo>
                      <a:cubicBezTo>
                        <a:pt x="95" y="142"/>
                        <a:pt x="97" y="140"/>
                        <a:pt x="97" y="140"/>
                      </a:cubicBezTo>
                      <a:cubicBezTo>
                        <a:pt x="98" y="142"/>
                        <a:pt x="95" y="142"/>
                        <a:pt x="94" y="143"/>
                      </a:cubicBezTo>
                      <a:close/>
                      <a:moveTo>
                        <a:pt x="94" y="138"/>
                      </a:moveTo>
                      <a:cubicBezTo>
                        <a:pt x="95" y="139"/>
                        <a:pt x="91" y="141"/>
                        <a:pt x="93" y="143"/>
                      </a:cubicBezTo>
                      <a:cubicBezTo>
                        <a:pt x="90" y="143"/>
                        <a:pt x="93" y="140"/>
                        <a:pt x="90" y="141"/>
                      </a:cubicBezTo>
                      <a:cubicBezTo>
                        <a:pt x="90" y="142"/>
                        <a:pt x="89" y="144"/>
                        <a:pt x="90" y="145"/>
                      </a:cubicBezTo>
                      <a:cubicBezTo>
                        <a:pt x="88" y="145"/>
                        <a:pt x="88" y="143"/>
                        <a:pt x="87" y="144"/>
                      </a:cubicBezTo>
                      <a:cubicBezTo>
                        <a:pt x="86" y="141"/>
                        <a:pt x="91" y="140"/>
                        <a:pt x="94" y="138"/>
                      </a:cubicBezTo>
                      <a:close/>
                      <a:moveTo>
                        <a:pt x="80" y="150"/>
                      </a:moveTo>
                      <a:cubicBezTo>
                        <a:pt x="79" y="149"/>
                        <a:pt x="79" y="149"/>
                        <a:pt x="79" y="149"/>
                      </a:cubicBezTo>
                      <a:cubicBezTo>
                        <a:pt x="80" y="150"/>
                        <a:pt x="80" y="150"/>
                        <a:pt x="80" y="150"/>
                      </a:cubicBezTo>
                      <a:close/>
                      <a:moveTo>
                        <a:pt x="74" y="148"/>
                      </a:moveTo>
                      <a:cubicBezTo>
                        <a:pt x="78" y="146"/>
                        <a:pt x="78" y="146"/>
                        <a:pt x="78" y="146"/>
                      </a:cubicBezTo>
                      <a:cubicBezTo>
                        <a:pt x="77" y="147"/>
                        <a:pt x="78" y="151"/>
                        <a:pt x="75" y="149"/>
                      </a:cubicBezTo>
                      <a:cubicBezTo>
                        <a:pt x="76" y="150"/>
                        <a:pt x="76" y="150"/>
                        <a:pt x="76" y="150"/>
                      </a:cubicBezTo>
                      <a:lnTo>
                        <a:pt x="74" y="148"/>
                      </a:lnTo>
                      <a:close/>
                      <a:moveTo>
                        <a:pt x="63" y="164"/>
                      </a:moveTo>
                      <a:cubicBezTo>
                        <a:pt x="62" y="162"/>
                        <a:pt x="64" y="162"/>
                        <a:pt x="65" y="161"/>
                      </a:cubicBezTo>
                      <a:cubicBezTo>
                        <a:pt x="66" y="162"/>
                        <a:pt x="66" y="162"/>
                        <a:pt x="66" y="162"/>
                      </a:cubicBezTo>
                      <a:cubicBezTo>
                        <a:pt x="69" y="161"/>
                        <a:pt x="71" y="159"/>
                        <a:pt x="72" y="157"/>
                      </a:cubicBezTo>
                      <a:cubicBezTo>
                        <a:pt x="71" y="157"/>
                        <a:pt x="71" y="158"/>
                        <a:pt x="70" y="158"/>
                      </a:cubicBezTo>
                      <a:cubicBezTo>
                        <a:pt x="71" y="156"/>
                        <a:pt x="73" y="154"/>
                        <a:pt x="75" y="152"/>
                      </a:cubicBezTo>
                      <a:cubicBezTo>
                        <a:pt x="75" y="153"/>
                        <a:pt x="72" y="154"/>
                        <a:pt x="74" y="155"/>
                      </a:cubicBezTo>
                      <a:cubicBezTo>
                        <a:pt x="76" y="155"/>
                        <a:pt x="78" y="153"/>
                        <a:pt x="80" y="153"/>
                      </a:cubicBezTo>
                      <a:cubicBezTo>
                        <a:pt x="80" y="156"/>
                        <a:pt x="76" y="157"/>
                        <a:pt x="76" y="159"/>
                      </a:cubicBezTo>
                      <a:cubicBezTo>
                        <a:pt x="74" y="157"/>
                        <a:pt x="74" y="157"/>
                        <a:pt x="74" y="157"/>
                      </a:cubicBezTo>
                      <a:cubicBezTo>
                        <a:pt x="72" y="159"/>
                        <a:pt x="72" y="159"/>
                        <a:pt x="72" y="159"/>
                      </a:cubicBezTo>
                      <a:cubicBezTo>
                        <a:pt x="73" y="159"/>
                        <a:pt x="73" y="159"/>
                        <a:pt x="73" y="159"/>
                      </a:cubicBezTo>
                      <a:cubicBezTo>
                        <a:pt x="73" y="162"/>
                        <a:pt x="73" y="162"/>
                        <a:pt x="73" y="162"/>
                      </a:cubicBezTo>
                      <a:cubicBezTo>
                        <a:pt x="70" y="162"/>
                        <a:pt x="70" y="164"/>
                        <a:pt x="69" y="165"/>
                      </a:cubicBezTo>
                      <a:cubicBezTo>
                        <a:pt x="70" y="166"/>
                        <a:pt x="71" y="169"/>
                        <a:pt x="68" y="169"/>
                      </a:cubicBezTo>
                      <a:cubicBezTo>
                        <a:pt x="66" y="169"/>
                        <a:pt x="68" y="168"/>
                        <a:pt x="68" y="167"/>
                      </a:cubicBezTo>
                      <a:cubicBezTo>
                        <a:pt x="66" y="166"/>
                        <a:pt x="65" y="166"/>
                        <a:pt x="65" y="165"/>
                      </a:cubicBezTo>
                      <a:cubicBezTo>
                        <a:pt x="66" y="165"/>
                        <a:pt x="66" y="165"/>
                        <a:pt x="66" y="165"/>
                      </a:cubicBezTo>
                      <a:cubicBezTo>
                        <a:pt x="66" y="164"/>
                        <a:pt x="66" y="164"/>
                        <a:pt x="66" y="164"/>
                      </a:cubicBezTo>
                      <a:lnTo>
                        <a:pt x="63" y="164"/>
                      </a:lnTo>
                      <a:close/>
                      <a:moveTo>
                        <a:pt x="65" y="168"/>
                      </a:moveTo>
                      <a:cubicBezTo>
                        <a:pt x="64" y="168"/>
                        <a:pt x="65" y="167"/>
                        <a:pt x="65" y="167"/>
                      </a:cubicBezTo>
                      <a:cubicBezTo>
                        <a:pt x="66" y="167"/>
                        <a:pt x="66" y="168"/>
                        <a:pt x="65" y="168"/>
                      </a:cubicBezTo>
                      <a:close/>
                      <a:moveTo>
                        <a:pt x="60" y="165"/>
                      </a:moveTo>
                      <a:cubicBezTo>
                        <a:pt x="63" y="165"/>
                        <a:pt x="63" y="165"/>
                        <a:pt x="63" y="165"/>
                      </a:cubicBezTo>
                      <a:cubicBezTo>
                        <a:pt x="63" y="166"/>
                        <a:pt x="63" y="167"/>
                        <a:pt x="62" y="167"/>
                      </a:cubicBezTo>
                      <a:cubicBezTo>
                        <a:pt x="61" y="167"/>
                        <a:pt x="61" y="166"/>
                        <a:pt x="60" y="165"/>
                      </a:cubicBezTo>
                      <a:close/>
                      <a:moveTo>
                        <a:pt x="59" y="173"/>
                      </a:moveTo>
                      <a:cubicBezTo>
                        <a:pt x="64" y="170"/>
                        <a:pt x="64" y="170"/>
                        <a:pt x="64" y="170"/>
                      </a:cubicBezTo>
                      <a:cubicBezTo>
                        <a:pt x="64" y="171"/>
                        <a:pt x="64" y="172"/>
                        <a:pt x="65" y="171"/>
                      </a:cubicBezTo>
                      <a:cubicBezTo>
                        <a:pt x="65" y="171"/>
                        <a:pt x="65" y="171"/>
                        <a:pt x="65" y="171"/>
                      </a:cubicBezTo>
                      <a:cubicBezTo>
                        <a:pt x="66" y="172"/>
                        <a:pt x="66" y="173"/>
                        <a:pt x="65" y="173"/>
                      </a:cubicBezTo>
                      <a:cubicBezTo>
                        <a:pt x="63" y="173"/>
                        <a:pt x="64" y="175"/>
                        <a:pt x="64" y="176"/>
                      </a:cubicBezTo>
                      <a:cubicBezTo>
                        <a:pt x="63" y="176"/>
                        <a:pt x="63" y="175"/>
                        <a:pt x="62" y="175"/>
                      </a:cubicBezTo>
                      <a:cubicBezTo>
                        <a:pt x="63" y="174"/>
                        <a:pt x="63" y="174"/>
                        <a:pt x="63" y="174"/>
                      </a:cubicBezTo>
                      <a:lnTo>
                        <a:pt x="59" y="173"/>
                      </a:lnTo>
                      <a:close/>
                      <a:moveTo>
                        <a:pt x="64" y="180"/>
                      </a:moveTo>
                      <a:cubicBezTo>
                        <a:pt x="64" y="180"/>
                        <a:pt x="65" y="179"/>
                        <a:pt x="65" y="179"/>
                      </a:cubicBezTo>
                      <a:cubicBezTo>
                        <a:pt x="66" y="180"/>
                        <a:pt x="66" y="180"/>
                        <a:pt x="66" y="180"/>
                      </a:cubicBezTo>
                      <a:cubicBezTo>
                        <a:pt x="68" y="179"/>
                        <a:pt x="68" y="179"/>
                        <a:pt x="68" y="179"/>
                      </a:cubicBezTo>
                      <a:cubicBezTo>
                        <a:pt x="67" y="180"/>
                        <a:pt x="66" y="181"/>
                        <a:pt x="64" y="180"/>
                      </a:cubicBezTo>
                      <a:close/>
                      <a:moveTo>
                        <a:pt x="62" y="182"/>
                      </a:moveTo>
                      <a:cubicBezTo>
                        <a:pt x="63" y="182"/>
                        <a:pt x="63" y="182"/>
                        <a:pt x="63" y="182"/>
                      </a:cubicBezTo>
                      <a:cubicBezTo>
                        <a:pt x="63" y="182"/>
                        <a:pt x="63" y="182"/>
                        <a:pt x="63" y="182"/>
                      </a:cubicBezTo>
                      <a:cubicBezTo>
                        <a:pt x="63" y="182"/>
                        <a:pt x="63" y="182"/>
                        <a:pt x="63" y="182"/>
                      </a:cubicBezTo>
                      <a:lnTo>
                        <a:pt x="62" y="182"/>
                      </a:lnTo>
                      <a:close/>
                      <a:moveTo>
                        <a:pt x="55" y="183"/>
                      </a:moveTo>
                      <a:cubicBezTo>
                        <a:pt x="57" y="183"/>
                        <a:pt x="57" y="183"/>
                        <a:pt x="57" y="183"/>
                      </a:cubicBezTo>
                      <a:cubicBezTo>
                        <a:pt x="56" y="184"/>
                        <a:pt x="57" y="186"/>
                        <a:pt x="54" y="186"/>
                      </a:cubicBezTo>
                      <a:cubicBezTo>
                        <a:pt x="54" y="186"/>
                        <a:pt x="55" y="185"/>
                        <a:pt x="53" y="185"/>
                      </a:cubicBezTo>
                      <a:cubicBezTo>
                        <a:pt x="53" y="185"/>
                        <a:pt x="53" y="185"/>
                        <a:pt x="53" y="185"/>
                      </a:cubicBezTo>
                      <a:cubicBezTo>
                        <a:pt x="52" y="184"/>
                        <a:pt x="54" y="184"/>
                        <a:pt x="55" y="183"/>
                      </a:cubicBezTo>
                      <a:close/>
                      <a:moveTo>
                        <a:pt x="43" y="186"/>
                      </a:moveTo>
                      <a:cubicBezTo>
                        <a:pt x="45" y="187"/>
                        <a:pt x="45" y="187"/>
                        <a:pt x="45" y="187"/>
                      </a:cubicBezTo>
                      <a:cubicBezTo>
                        <a:pt x="44" y="187"/>
                        <a:pt x="44" y="187"/>
                        <a:pt x="43" y="187"/>
                      </a:cubicBezTo>
                      <a:cubicBezTo>
                        <a:pt x="43" y="187"/>
                        <a:pt x="43" y="187"/>
                        <a:pt x="43" y="186"/>
                      </a:cubicBezTo>
                      <a:close/>
                      <a:moveTo>
                        <a:pt x="52" y="187"/>
                      </a:moveTo>
                      <a:cubicBezTo>
                        <a:pt x="57" y="187"/>
                        <a:pt x="53" y="189"/>
                        <a:pt x="55" y="191"/>
                      </a:cubicBezTo>
                      <a:cubicBezTo>
                        <a:pt x="56" y="191"/>
                        <a:pt x="56" y="190"/>
                        <a:pt x="56" y="191"/>
                      </a:cubicBezTo>
                      <a:cubicBezTo>
                        <a:pt x="57" y="192"/>
                        <a:pt x="56" y="195"/>
                        <a:pt x="54" y="194"/>
                      </a:cubicBezTo>
                      <a:cubicBezTo>
                        <a:pt x="51" y="192"/>
                        <a:pt x="56" y="191"/>
                        <a:pt x="54" y="190"/>
                      </a:cubicBezTo>
                      <a:cubicBezTo>
                        <a:pt x="52" y="190"/>
                        <a:pt x="52" y="192"/>
                        <a:pt x="51" y="192"/>
                      </a:cubicBezTo>
                      <a:cubicBezTo>
                        <a:pt x="50" y="192"/>
                        <a:pt x="48" y="191"/>
                        <a:pt x="47" y="191"/>
                      </a:cubicBezTo>
                      <a:cubicBezTo>
                        <a:pt x="47" y="189"/>
                        <a:pt x="50" y="187"/>
                        <a:pt x="52" y="187"/>
                      </a:cubicBezTo>
                      <a:close/>
                      <a:moveTo>
                        <a:pt x="43" y="190"/>
                      </a:moveTo>
                      <a:cubicBezTo>
                        <a:pt x="40" y="190"/>
                        <a:pt x="40" y="190"/>
                        <a:pt x="40" y="190"/>
                      </a:cubicBezTo>
                      <a:cubicBezTo>
                        <a:pt x="40" y="191"/>
                        <a:pt x="40" y="191"/>
                        <a:pt x="40" y="191"/>
                      </a:cubicBezTo>
                      <a:cubicBezTo>
                        <a:pt x="41" y="191"/>
                        <a:pt x="41" y="191"/>
                        <a:pt x="41" y="191"/>
                      </a:cubicBezTo>
                      <a:cubicBezTo>
                        <a:pt x="42" y="192"/>
                        <a:pt x="41" y="193"/>
                        <a:pt x="40" y="192"/>
                      </a:cubicBezTo>
                      <a:cubicBezTo>
                        <a:pt x="39" y="192"/>
                        <a:pt x="39" y="191"/>
                        <a:pt x="39" y="190"/>
                      </a:cubicBezTo>
                      <a:cubicBezTo>
                        <a:pt x="40" y="189"/>
                        <a:pt x="42" y="189"/>
                        <a:pt x="43" y="189"/>
                      </a:cubicBezTo>
                      <a:lnTo>
                        <a:pt x="43" y="190"/>
                      </a:lnTo>
                      <a:close/>
                      <a:moveTo>
                        <a:pt x="48" y="202"/>
                      </a:moveTo>
                      <a:cubicBezTo>
                        <a:pt x="47" y="203"/>
                        <a:pt x="47" y="203"/>
                        <a:pt x="47" y="203"/>
                      </a:cubicBezTo>
                      <a:cubicBezTo>
                        <a:pt x="47" y="203"/>
                        <a:pt x="47" y="203"/>
                        <a:pt x="47" y="203"/>
                      </a:cubicBezTo>
                      <a:lnTo>
                        <a:pt x="48" y="202"/>
                      </a:lnTo>
                      <a:close/>
                      <a:moveTo>
                        <a:pt x="37" y="213"/>
                      </a:moveTo>
                      <a:cubicBezTo>
                        <a:pt x="37" y="213"/>
                        <a:pt x="37" y="213"/>
                        <a:pt x="37" y="213"/>
                      </a:cubicBezTo>
                      <a:cubicBezTo>
                        <a:pt x="37" y="213"/>
                        <a:pt x="37" y="213"/>
                        <a:pt x="37" y="213"/>
                      </a:cubicBezTo>
                      <a:cubicBezTo>
                        <a:pt x="37" y="214"/>
                        <a:pt x="37" y="215"/>
                        <a:pt x="36" y="215"/>
                      </a:cubicBezTo>
                      <a:cubicBezTo>
                        <a:pt x="35" y="214"/>
                        <a:pt x="36" y="214"/>
                        <a:pt x="37" y="213"/>
                      </a:cubicBezTo>
                      <a:close/>
                      <a:moveTo>
                        <a:pt x="38" y="214"/>
                      </a:moveTo>
                      <a:cubicBezTo>
                        <a:pt x="40" y="213"/>
                        <a:pt x="40" y="213"/>
                        <a:pt x="40" y="213"/>
                      </a:cubicBezTo>
                      <a:cubicBezTo>
                        <a:pt x="40" y="215"/>
                        <a:pt x="38" y="215"/>
                        <a:pt x="37" y="217"/>
                      </a:cubicBezTo>
                      <a:cubicBezTo>
                        <a:pt x="35" y="216"/>
                        <a:pt x="38" y="215"/>
                        <a:pt x="38" y="214"/>
                      </a:cubicBezTo>
                      <a:close/>
                      <a:moveTo>
                        <a:pt x="12" y="248"/>
                      </a:moveTo>
                      <a:cubicBezTo>
                        <a:pt x="14" y="249"/>
                        <a:pt x="15" y="252"/>
                        <a:pt x="12" y="252"/>
                      </a:cubicBezTo>
                      <a:cubicBezTo>
                        <a:pt x="13" y="251"/>
                        <a:pt x="11" y="249"/>
                        <a:pt x="12" y="248"/>
                      </a:cubicBezTo>
                      <a:close/>
                      <a:moveTo>
                        <a:pt x="11" y="257"/>
                      </a:moveTo>
                      <a:cubicBezTo>
                        <a:pt x="12" y="256"/>
                        <a:pt x="12" y="256"/>
                        <a:pt x="12" y="256"/>
                      </a:cubicBezTo>
                      <a:cubicBezTo>
                        <a:pt x="13" y="256"/>
                        <a:pt x="12" y="257"/>
                        <a:pt x="11" y="257"/>
                      </a:cubicBezTo>
                      <a:cubicBezTo>
                        <a:pt x="11" y="257"/>
                        <a:pt x="11" y="257"/>
                        <a:pt x="11" y="2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93" name="Freeform 67"/>
                <p:cNvSpPr/>
                <p:nvPr/>
              </p:nvSpPr>
              <p:spPr bwMode="auto">
                <a:xfrm>
                  <a:off x="4992" y="635"/>
                  <a:ext cx="3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94" name="Freeform 68"/>
                <p:cNvSpPr/>
                <p:nvPr/>
              </p:nvSpPr>
              <p:spPr bwMode="auto">
                <a:xfrm>
                  <a:off x="4940" y="554"/>
                  <a:ext cx="10" cy="5"/>
                </a:xfrm>
                <a:custGeom>
                  <a:avLst/>
                  <a:gdLst>
                    <a:gd name="T0" fmla="*/ 4 w 4"/>
                    <a:gd name="T1" fmla="*/ 0 h 2"/>
                    <a:gd name="T2" fmla="*/ 0 w 4"/>
                    <a:gd name="T3" fmla="*/ 0 h 2"/>
                    <a:gd name="T4" fmla="*/ 1 w 4"/>
                    <a:gd name="T5" fmla="*/ 2 h 2"/>
                    <a:gd name="T6" fmla="*/ 4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cubicBezTo>
                        <a:pt x="3" y="1"/>
                        <a:pt x="2" y="0"/>
                        <a:pt x="0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4" y="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95" name="Freeform 69"/>
                <p:cNvSpPr/>
                <p:nvPr/>
              </p:nvSpPr>
              <p:spPr bwMode="auto">
                <a:xfrm>
                  <a:off x="4668" y="81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96" name="Freeform 70"/>
                <p:cNvSpPr/>
                <p:nvPr/>
              </p:nvSpPr>
              <p:spPr bwMode="auto">
                <a:xfrm>
                  <a:off x="4388" y="989"/>
                  <a:ext cx="3" cy="2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97" name="Freeform 71"/>
                <p:cNvSpPr/>
                <p:nvPr/>
              </p:nvSpPr>
              <p:spPr bwMode="auto">
                <a:xfrm>
                  <a:off x="4682" y="994"/>
                  <a:ext cx="0" cy="2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98" name="Freeform 72"/>
                <p:cNvSpPr/>
                <p:nvPr/>
              </p:nvSpPr>
              <p:spPr bwMode="auto">
                <a:xfrm>
                  <a:off x="4748" y="977"/>
                  <a:ext cx="17" cy="12"/>
                </a:xfrm>
                <a:custGeom>
                  <a:avLst/>
                  <a:gdLst>
                    <a:gd name="T0" fmla="*/ 2 w 7"/>
                    <a:gd name="T1" fmla="*/ 5 h 5"/>
                    <a:gd name="T2" fmla="*/ 4 w 7"/>
                    <a:gd name="T3" fmla="*/ 1 h 5"/>
                    <a:gd name="T4" fmla="*/ 5 w 7"/>
                    <a:gd name="T5" fmla="*/ 0 h 5"/>
                    <a:gd name="T6" fmla="*/ 0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3" y="4"/>
                        <a:pt x="7" y="3"/>
                        <a:pt x="4" y="1"/>
                      </a:cubicBezTo>
                      <a:cubicBezTo>
                        <a:pt x="4" y="1"/>
                        <a:pt x="5" y="0"/>
                        <a:pt x="5" y="0"/>
                      </a:cubicBezTo>
                      <a:cubicBezTo>
                        <a:pt x="3" y="1"/>
                        <a:pt x="2" y="2"/>
                        <a:pt x="0" y="3"/>
                      </a:cubicBezTo>
                      <a:lnTo>
                        <a:pt x="2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99" name="Freeform 73"/>
                <p:cNvSpPr/>
                <p:nvPr/>
              </p:nvSpPr>
              <p:spPr bwMode="auto">
                <a:xfrm>
                  <a:off x="5765" y="609"/>
                  <a:ext cx="14" cy="9"/>
                </a:xfrm>
                <a:custGeom>
                  <a:avLst/>
                  <a:gdLst>
                    <a:gd name="T0" fmla="*/ 6 w 6"/>
                    <a:gd name="T1" fmla="*/ 2 h 4"/>
                    <a:gd name="T2" fmla="*/ 4 w 6"/>
                    <a:gd name="T3" fmla="*/ 2 h 4"/>
                    <a:gd name="T4" fmla="*/ 0 w 6"/>
                    <a:gd name="T5" fmla="*/ 0 h 4"/>
                    <a:gd name="T6" fmla="*/ 6 w 6"/>
                    <a:gd name="T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4">
                      <a:moveTo>
                        <a:pt x="6" y="2"/>
                      </a:moveTo>
                      <a:cubicBezTo>
                        <a:pt x="5" y="1"/>
                        <a:pt x="5" y="1"/>
                        <a:pt x="4" y="2"/>
                      </a:cubicBezTo>
                      <a:cubicBezTo>
                        <a:pt x="3" y="0"/>
                        <a:pt x="2" y="0"/>
                        <a:pt x="0" y="0"/>
                      </a:cubicBezTo>
                      <a:cubicBezTo>
                        <a:pt x="3" y="1"/>
                        <a:pt x="5" y="4"/>
                        <a:pt x="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00" name="Freeform 74"/>
                <p:cNvSpPr/>
                <p:nvPr/>
              </p:nvSpPr>
              <p:spPr bwMode="auto">
                <a:xfrm>
                  <a:off x="4760" y="97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01" name="Freeform 75"/>
                <p:cNvSpPr/>
                <p:nvPr/>
              </p:nvSpPr>
              <p:spPr bwMode="auto">
                <a:xfrm>
                  <a:off x="5765" y="609"/>
                  <a:ext cx="0" cy="2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  <a:gd name="T3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02" name="Freeform 76"/>
                <p:cNvSpPr/>
                <p:nvPr/>
              </p:nvSpPr>
              <p:spPr bwMode="auto">
                <a:xfrm>
                  <a:off x="5061" y="511"/>
                  <a:ext cx="14" cy="7"/>
                </a:xfrm>
                <a:custGeom>
                  <a:avLst/>
                  <a:gdLst>
                    <a:gd name="T0" fmla="*/ 3 w 6"/>
                    <a:gd name="T1" fmla="*/ 3 h 3"/>
                    <a:gd name="T2" fmla="*/ 5 w 6"/>
                    <a:gd name="T3" fmla="*/ 0 h 3"/>
                    <a:gd name="T4" fmla="*/ 2 w 6"/>
                    <a:gd name="T5" fmla="*/ 1 h 3"/>
                    <a:gd name="T6" fmla="*/ 0 w 6"/>
                    <a:gd name="T7" fmla="*/ 0 h 3"/>
                    <a:gd name="T8" fmla="*/ 3 w 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3" y="3"/>
                      </a:moveTo>
                      <a:cubicBezTo>
                        <a:pt x="4" y="2"/>
                        <a:pt x="6" y="2"/>
                        <a:pt x="5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0" y="0"/>
                      </a:cubicBezTo>
                      <a:cubicBezTo>
                        <a:pt x="1" y="1"/>
                        <a:pt x="0" y="3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03" name="Freeform 77"/>
                <p:cNvSpPr/>
                <p:nvPr/>
              </p:nvSpPr>
              <p:spPr bwMode="auto">
                <a:xfrm>
                  <a:off x="5686" y="578"/>
                  <a:ext cx="3" cy="0"/>
                </a:xfrm>
                <a:custGeom>
                  <a:avLst/>
                  <a:gdLst>
                    <a:gd name="T0" fmla="*/ 0 w 1"/>
                    <a:gd name="T1" fmla="*/ 1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04" name="Freeform 78"/>
                <p:cNvSpPr/>
                <p:nvPr/>
              </p:nvSpPr>
              <p:spPr bwMode="auto">
                <a:xfrm>
                  <a:off x="5061" y="51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05" name="Freeform 79"/>
                <p:cNvSpPr/>
                <p:nvPr/>
              </p:nvSpPr>
              <p:spPr bwMode="auto">
                <a:xfrm>
                  <a:off x="4519" y="887"/>
                  <a:ext cx="2" cy="2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06" name="Freeform 80"/>
                <p:cNvSpPr/>
                <p:nvPr/>
              </p:nvSpPr>
              <p:spPr bwMode="auto">
                <a:xfrm>
                  <a:off x="4516" y="937"/>
                  <a:ext cx="5" cy="5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2 h 2"/>
                    <a:gd name="T4" fmla="*/ 2 w 2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07" name="Freeform 81"/>
                <p:cNvSpPr/>
                <p:nvPr/>
              </p:nvSpPr>
              <p:spPr bwMode="auto">
                <a:xfrm>
                  <a:off x="4575" y="875"/>
                  <a:ext cx="3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08" name="Freeform 82"/>
                <p:cNvSpPr/>
                <p:nvPr/>
              </p:nvSpPr>
              <p:spPr bwMode="auto">
                <a:xfrm>
                  <a:off x="4587" y="1132"/>
                  <a:ext cx="5" cy="0"/>
                </a:xfrm>
                <a:custGeom>
                  <a:avLst/>
                  <a:gdLst>
                    <a:gd name="T0" fmla="*/ 0 w 2"/>
                    <a:gd name="T1" fmla="*/ 2 w 2"/>
                    <a:gd name="T2" fmla="*/ 2 w 2"/>
                    <a:gd name="T3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09" name="Freeform 83"/>
                <p:cNvSpPr/>
                <p:nvPr/>
              </p:nvSpPr>
              <p:spPr bwMode="auto">
                <a:xfrm>
                  <a:off x="4578" y="8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10" name="Freeform 84"/>
                <p:cNvSpPr/>
                <p:nvPr/>
              </p:nvSpPr>
              <p:spPr bwMode="auto">
                <a:xfrm>
                  <a:off x="5864" y="1067"/>
                  <a:ext cx="5" cy="3"/>
                </a:xfrm>
                <a:custGeom>
                  <a:avLst/>
                  <a:gdLst>
                    <a:gd name="T0" fmla="*/ 5 w 5"/>
                    <a:gd name="T1" fmla="*/ 3 h 3"/>
                    <a:gd name="T2" fmla="*/ 2 w 5"/>
                    <a:gd name="T3" fmla="*/ 0 h 3"/>
                    <a:gd name="T4" fmla="*/ 0 w 5"/>
                    <a:gd name="T5" fmla="*/ 3 h 3"/>
                    <a:gd name="T6" fmla="*/ 5 w 5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5" y="3"/>
                      </a:moveTo>
                      <a:lnTo>
                        <a:pt x="2" y="0"/>
                      </a:lnTo>
                      <a:lnTo>
                        <a:pt x="0" y="3"/>
                      </a:lnTo>
                      <a:lnTo>
                        <a:pt x="5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11" name="Freeform 85"/>
                <p:cNvSpPr/>
                <p:nvPr/>
              </p:nvSpPr>
              <p:spPr bwMode="auto">
                <a:xfrm>
                  <a:off x="5847" y="1053"/>
                  <a:ext cx="17" cy="12"/>
                </a:xfrm>
                <a:custGeom>
                  <a:avLst/>
                  <a:gdLst>
                    <a:gd name="T0" fmla="*/ 4 w 7"/>
                    <a:gd name="T1" fmla="*/ 2 h 5"/>
                    <a:gd name="T2" fmla="*/ 3 w 7"/>
                    <a:gd name="T3" fmla="*/ 0 h 5"/>
                    <a:gd name="T4" fmla="*/ 0 w 7"/>
                    <a:gd name="T5" fmla="*/ 2 h 5"/>
                    <a:gd name="T6" fmla="*/ 3 w 7"/>
                    <a:gd name="T7" fmla="*/ 5 h 5"/>
                    <a:gd name="T8" fmla="*/ 7 w 7"/>
                    <a:gd name="T9" fmla="*/ 3 h 5"/>
                    <a:gd name="T10" fmla="*/ 4 w 7"/>
                    <a:gd name="T11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5">
                      <a:moveTo>
                        <a:pt x="4" y="2"/>
                      </a:moveTo>
                      <a:cubicBezTo>
                        <a:pt x="4" y="1"/>
                        <a:pt x="4" y="1"/>
                        <a:pt x="3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6" y="2"/>
                        <a:pt x="5" y="2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12" name="Freeform 86"/>
                <p:cNvSpPr/>
                <p:nvPr/>
              </p:nvSpPr>
              <p:spPr bwMode="auto">
                <a:xfrm>
                  <a:off x="5883" y="1027"/>
                  <a:ext cx="5" cy="10"/>
                </a:xfrm>
                <a:custGeom>
                  <a:avLst/>
                  <a:gdLst>
                    <a:gd name="T0" fmla="*/ 0 w 2"/>
                    <a:gd name="T1" fmla="*/ 1 h 4"/>
                    <a:gd name="T2" fmla="*/ 2 w 2"/>
                    <a:gd name="T3" fmla="*/ 1 h 4"/>
                    <a:gd name="T4" fmla="*/ 0 w 2"/>
                    <a:gd name="T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4">
                      <a:moveTo>
                        <a:pt x="0" y="1"/>
                      </a:moveTo>
                      <a:cubicBezTo>
                        <a:pt x="1" y="4"/>
                        <a:pt x="1" y="1"/>
                        <a:pt x="2" y="1"/>
                      </a:cubicBezTo>
                      <a:cubicBezTo>
                        <a:pt x="1" y="1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13" name="Freeform 87"/>
                <p:cNvSpPr/>
                <p:nvPr/>
              </p:nvSpPr>
              <p:spPr bwMode="auto">
                <a:xfrm>
                  <a:off x="5914" y="939"/>
                  <a:ext cx="57" cy="33"/>
                </a:xfrm>
                <a:custGeom>
                  <a:avLst/>
                  <a:gdLst>
                    <a:gd name="T0" fmla="*/ 8 w 24"/>
                    <a:gd name="T1" fmla="*/ 1 h 14"/>
                    <a:gd name="T2" fmla="*/ 1 w 24"/>
                    <a:gd name="T3" fmla="*/ 1 h 14"/>
                    <a:gd name="T4" fmla="*/ 2 w 24"/>
                    <a:gd name="T5" fmla="*/ 3 h 14"/>
                    <a:gd name="T6" fmla="*/ 9 w 24"/>
                    <a:gd name="T7" fmla="*/ 6 h 14"/>
                    <a:gd name="T8" fmla="*/ 15 w 24"/>
                    <a:gd name="T9" fmla="*/ 12 h 14"/>
                    <a:gd name="T10" fmla="*/ 17 w 24"/>
                    <a:gd name="T11" fmla="*/ 13 h 14"/>
                    <a:gd name="T12" fmla="*/ 21 w 24"/>
                    <a:gd name="T13" fmla="*/ 13 h 14"/>
                    <a:gd name="T14" fmla="*/ 17 w 24"/>
                    <a:gd name="T15" fmla="*/ 6 h 14"/>
                    <a:gd name="T16" fmla="*/ 14 w 24"/>
                    <a:gd name="T17" fmla="*/ 6 h 14"/>
                    <a:gd name="T18" fmla="*/ 15 w 24"/>
                    <a:gd name="T19" fmla="*/ 5 h 14"/>
                    <a:gd name="T20" fmla="*/ 8 w 24"/>
                    <a:gd name="T21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" h="14">
                      <a:moveTo>
                        <a:pt x="8" y="1"/>
                      </a:moveTo>
                      <a:cubicBezTo>
                        <a:pt x="5" y="0"/>
                        <a:pt x="5" y="2"/>
                        <a:pt x="1" y="1"/>
                      </a:cubicBezTo>
                      <a:cubicBezTo>
                        <a:pt x="0" y="2"/>
                        <a:pt x="2" y="2"/>
                        <a:pt x="2" y="3"/>
                      </a:cubicBezTo>
                      <a:cubicBezTo>
                        <a:pt x="4" y="4"/>
                        <a:pt x="6" y="4"/>
                        <a:pt x="9" y="6"/>
                      </a:cubicBezTo>
                      <a:cubicBezTo>
                        <a:pt x="9" y="8"/>
                        <a:pt x="15" y="9"/>
                        <a:pt x="15" y="12"/>
                      </a:cubicBezTo>
                      <a:cubicBezTo>
                        <a:pt x="16" y="11"/>
                        <a:pt x="16" y="14"/>
                        <a:pt x="17" y="13"/>
                      </a:cubicBezTo>
                      <a:cubicBezTo>
                        <a:pt x="19" y="14"/>
                        <a:pt x="20" y="13"/>
                        <a:pt x="21" y="13"/>
                      </a:cubicBezTo>
                      <a:cubicBezTo>
                        <a:pt x="24" y="10"/>
                        <a:pt x="17" y="9"/>
                        <a:pt x="17" y="6"/>
                      </a:cubicBezTo>
                      <a:cubicBezTo>
                        <a:pt x="16" y="8"/>
                        <a:pt x="16" y="6"/>
                        <a:pt x="14" y="6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2" y="4"/>
                        <a:pt x="10" y="4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14" name="Freeform 88"/>
                <p:cNvSpPr/>
                <p:nvPr/>
              </p:nvSpPr>
              <p:spPr bwMode="auto">
                <a:xfrm>
                  <a:off x="5873" y="1027"/>
                  <a:ext cx="5" cy="5"/>
                </a:xfrm>
                <a:custGeom>
                  <a:avLst/>
                  <a:gdLst>
                    <a:gd name="T0" fmla="*/ 5 w 5"/>
                    <a:gd name="T1" fmla="*/ 2 h 5"/>
                    <a:gd name="T2" fmla="*/ 3 w 5"/>
                    <a:gd name="T3" fmla="*/ 0 h 5"/>
                    <a:gd name="T4" fmla="*/ 0 w 5"/>
                    <a:gd name="T5" fmla="*/ 5 h 5"/>
                    <a:gd name="T6" fmla="*/ 5 w 5"/>
                    <a:gd name="T7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5">
                      <a:moveTo>
                        <a:pt x="5" y="2"/>
                      </a:moveTo>
                      <a:lnTo>
                        <a:pt x="3" y="0"/>
                      </a:lnTo>
                      <a:lnTo>
                        <a:pt x="0" y="5"/>
                      </a:lnTo>
                      <a:lnTo>
                        <a:pt x="5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15" name="Freeform 89"/>
                <p:cNvSpPr/>
                <p:nvPr/>
              </p:nvSpPr>
              <p:spPr bwMode="auto">
                <a:xfrm>
                  <a:off x="5876" y="1022"/>
                  <a:ext cx="7" cy="3"/>
                </a:xfrm>
                <a:custGeom>
                  <a:avLst/>
                  <a:gdLst>
                    <a:gd name="T0" fmla="*/ 1 w 3"/>
                    <a:gd name="T1" fmla="*/ 1 h 1"/>
                    <a:gd name="T2" fmla="*/ 3 w 3"/>
                    <a:gd name="T3" fmla="*/ 1 h 1"/>
                    <a:gd name="T4" fmla="*/ 1 w 3"/>
                    <a:gd name="T5" fmla="*/ 0 h 1"/>
                    <a:gd name="T6" fmla="*/ 1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16" name="Freeform 90"/>
                <p:cNvSpPr/>
                <p:nvPr/>
              </p:nvSpPr>
              <p:spPr bwMode="auto">
                <a:xfrm>
                  <a:off x="5985" y="865"/>
                  <a:ext cx="21" cy="15"/>
                </a:xfrm>
                <a:custGeom>
                  <a:avLst/>
                  <a:gdLst>
                    <a:gd name="T0" fmla="*/ 1 w 9"/>
                    <a:gd name="T1" fmla="*/ 1 h 6"/>
                    <a:gd name="T2" fmla="*/ 0 w 9"/>
                    <a:gd name="T3" fmla="*/ 2 h 6"/>
                    <a:gd name="T4" fmla="*/ 7 w 9"/>
                    <a:gd name="T5" fmla="*/ 3 h 6"/>
                    <a:gd name="T6" fmla="*/ 5 w 9"/>
                    <a:gd name="T7" fmla="*/ 4 h 6"/>
                    <a:gd name="T8" fmla="*/ 9 w 9"/>
                    <a:gd name="T9" fmla="*/ 6 h 6"/>
                    <a:gd name="T10" fmla="*/ 8 w 9"/>
                    <a:gd name="T11" fmla="*/ 4 h 6"/>
                    <a:gd name="T12" fmla="*/ 9 w 9"/>
                    <a:gd name="T13" fmla="*/ 4 h 6"/>
                    <a:gd name="T14" fmla="*/ 5 w 9"/>
                    <a:gd name="T15" fmla="*/ 0 h 6"/>
                    <a:gd name="T16" fmla="*/ 1 w 9"/>
                    <a:gd name="T17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6">
                      <a:moveTo>
                        <a:pt x="1" y="1"/>
                      </a:move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2" y="3"/>
                        <a:pt x="4" y="2"/>
                        <a:pt x="7" y="3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7" y="4"/>
                        <a:pt x="7" y="6"/>
                        <a:pt x="9" y="6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9" y="4"/>
                        <a:pt x="9" y="4"/>
                      </a:cubicBezTo>
                      <a:cubicBezTo>
                        <a:pt x="9" y="2"/>
                        <a:pt x="7" y="1"/>
                        <a:pt x="5" y="0"/>
                      </a:cubicBezTo>
                      <a:cubicBezTo>
                        <a:pt x="5" y="0"/>
                        <a:pt x="3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17" name="Freeform 91"/>
                <p:cNvSpPr/>
                <p:nvPr/>
              </p:nvSpPr>
              <p:spPr bwMode="auto">
                <a:xfrm>
                  <a:off x="5672" y="1077"/>
                  <a:ext cx="19" cy="5"/>
                </a:xfrm>
                <a:custGeom>
                  <a:avLst/>
                  <a:gdLst>
                    <a:gd name="T0" fmla="*/ 0 w 8"/>
                    <a:gd name="T1" fmla="*/ 0 h 2"/>
                    <a:gd name="T2" fmla="*/ 8 w 8"/>
                    <a:gd name="T3" fmla="*/ 1 h 2"/>
                    <a:gd name="T4" fmla="*/ 0 w 8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2">
                      <a:moveTo>
                        <a:pt x="0" y="0"/>
                      </a:moveTo>
                      <a:cubicBezTo>
                        <a:pt x="3" y="2"/>
                        <a:pt x="6" y="1"/>
                        <a:pt x="8" y="1"/>
                      </a:cubicBezTo>
                      <a:cubicBezTo>
                        <a:pt x="5" y="1"/>
                        <a:pt x="2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18" name="Freeform 92"/>
                <p:cNvSpPr/>
                <p:nvPr/>
              </p:nvSpPr>
              <p:spPr bwMode="auto">
                <a:xfrm>
                  <a:off x="5672" y="107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19" name="Freeform 93"/>
                <p:cNvSpPr/>
                <p:nvPr/>
              </p:nvSpPr>
              <p:spPr bwMode="auto">
                <a:xfrm>
                  <a:off x="5663" y="1077"/>
                  <a:ext cx="9" cy="2"/>
                </a:xfrm>
                <a:custGeom>
                  <a:avLst/>
                  <a:gdLst>
                    <a:gd name="T0" fmla="*/ 4 w 4"/>
                    <a:gd name="T1" fmla="*/ 0 h 1"/>
                    <a:gd name="T2" fmla="*/ 0 w 4"/>
                    <a:gd name="T3" fmla="*/ 1 h 1"/>
                    <a:gd name="T4" fmla="*/ 4 w 4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2" y="0"/>
                        <a:pt x="1" y="0"/>
                        <a:pt x="0" y="1"/>
                      </a:cubicBezTo>
                      <a:cubicBezTo>
                        <a:pt x="1" y="1"/>
                        <a:pt x="3" y="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20" name="Freeform 94"/>
                <p:cNvSpPr/>
                <p:nvPr/>
              </p:nvSpPr>
              <p:spPr bwMode="auto">
                <a:xfrm>
                  <a:off x="5907" y="880"/>
                  <a:ext cx="4" cy="0"/>
                </a:xfrm>
                <a:custGeom>
                  <a:avLst/>
                  <a:gdLst>
                    <a:gd name="T0" fmla="*/ 1 w 2"/>
                    <a:gd name="T1" fmla="*/ 2 w 2"/>
                    <a:gd name="T2" fmla="*/ 0 w 2"/>
                    <a:gd name="T3" fmla="*/ 1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21" name="Freeform 95"/>
                <p:cNvSpPr/>
                <p:nvPr/>
              </p:nvSpPr>
              <p:spPr bwMode="auto">
                <a:xfrm>
                  <a:off x="5627" y="1058"/>
                  <a:ext cx="14" cy="7"/>
                </a:xfrm>
                <a:custGeom>
                  <a:avLst/>
                  <a:gdLst>
                    <a:gd name="T0" fmla="*/ 0 w 6"/>
                    <a:gd name="T1" fmla="*/ 2 h 3"/>
                    <a:gd name="T2" fmla="*/ 6 w 6"/>
                    <a:gd name="T3" fmla="*/ 2 h 3"/>
                    <a:gd name="T4" fmla="*/ 0 w 6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3">
                      <a:moveTo>
                        <a:pt x="0" y="2"/>
                      </a:moveTo>
                      <a:cubicBezTo>
                        <a:pt x="2" y="2"/>
                        <a:pt x="6" y="3"/>
                        <a:pt x="6" y="2"/>
                      </a:cubicBezTo>
                      <a:cubicBezTo>
                        <a:pt x="4" y="2"/>
                        <a:pt x="2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22" name="Freeform 96"/>
                <p:cNvSpPr/>
                <p:nvPr/>
              </p:nvSpPr>
              <p:spPr bwMode="auto">
                <a:xfrm>
                  <a:off x="5921" y="837"/>
                  <a:ext cx="2" cy="2"/>
                </a:xfrm>
                <a:custGeom>
                  <a:avLst/>
                  <a:gdLst>
                    <a:gd name="T0" fmla="*/ 0 w 2"/>
                    <a:gd name="T1" fmla="*/ 0 h 2"/>
                    <a:gd name="T2" fmla="*/ 0 w 2"/>
                    <a:gd name="T3" fmla="*/ 2 h 2"/>
                    <a:gd name="T4" fmla="*/ 2 w 2"/>
                    <a:gd name="T5" fmla="*/ 2 h 2"/>
                    <a:gd name="T6" fmla="*/ 2 w 2"/>
                    <a:gd name="T7" fmla="*/ 2 h 2"/>
                    <a:gd name="T8" fmla="*/ 0 w 2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23" name="Freeform 97"/>
                <p:cNvSpPr/>
                <p:nvPr/>
              </p:nvSpPr>
              <p:spPr bwMode="auto">
                <a:xfrm>
                  <a:off x="5911" y="835"/>
                  <a:ext cx="8" cy="7"/>
                </a:xfrm>
                <a:custGeom>
                  <a:avLst/>
                  <a:gdLst>
                    <a:gd name="T0" fmla="*/ 1 w 3"/>
                    <a:gd name="T1" fmla="*/ 0 h 3"/>
                    <a:gd name="T2" fmla="*/ 2 w 3"/>
                    <a:gd name="T3" fmla="*/ 3 h 3"/>
                    <a:gd name="T4" fmla="*/ 1 w 3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cubicBezTo>
                        <a:pt x="2" y="1"/>
                        <a:pt x="0" y="2"/>
                        <a:pt x="2" y="3"/>
                      </a:cubicBezTo>
                      <a:cubicBezTo>
                        <a:pt x="3" y="3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24" name="Freeform 98"/>
                <p:cNvSpPr/>
                <p:nvPr/>
              </p:nvSpPr>
              <p:spPr bwMode="auto">
                <a:xfrm>
                  <a:off x="5575" y="1029"/>
                  <a:ext cx="7" cy="3"/>
                </a:xfrm>
                <a:custGeom>
                  <a:avLst/>
                  <a:gdLst>
                    <a:gd name="T0" fmla="*/ 0 w 7"/>
                    <a:gd name="T1" fmla="*/ 3 h 3"/>
                    <a:gd name="T2" fmla="*/ 7 w 7"/>
                    <a:gd name="T3" fmla="*/ 3 h 3"/>
                    <a:gd name="T4" fmla="*/ 0 w 7"/>
                    <a:gd name="T5" fmla="*/ 0 h 3"/>
                    <a:gd name="T6" fmla="*/ 0 w 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3">
                      <a:moveTo>
                        <a:pt x="0" y="3"/>
                      </a:moveTo>
                      <a:lnTo>
                        <a:pt x="7" y="3"/>
                      </a:ln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25" name="Freeform 99"/>
                <p:cNvSpPr/>
                <p:nvPr/>
              </p:nvSpPr>
              <p:spPr bwMode="auto">
                <a:xfrm>
                  <a:off x="5549" y="1044"/>
                  <a:ext cx="5" cy="2"/>
                </a:xfrm>
                <a:custGeom>
                  <a:avLst/>
                  <a:gdLst>
                    <a:gd name="T0" fmla="*/ 2 w 5"/>
                    <a:gd name="T1" fmla="*/ 2 h 2"/>
                    <a:gd name="T2" fmla="*/ 5 w 5"/>
                    <a:gd name="T3" fmla="*/ 0 h 2"/>
                    <a:gd name="T4" fmla="*/ 0 w 5"/>
                    <a:gd name="T5" fmla="*/ 0 h 2"/>
                    <a:gd name="T6" fmla="*/ 2 w 5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2" y="2"/>
                      </a:move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26" name="Freeform 100"/>
                <p:cNvSpPr/>
                <p:nvPr/>
              </p:nvSpPr>
              <p:spPr bwMode="auto">
                <a:xfrm>
                  <a:off x="5521" y="1032"/>
                  <a:ext cx="7" cy="2"/>
                </a:xfrm>
                <a:custGeom>
                  <a:avLst/>
                  <a:gdLst>
                    <a:gd name="T0" fmla="*/ 0 w 3"/>
                    <a:gd name="T1" fmla="*/ 0 h 1"/>
                    <a:gd name="T2" fmla="*/ 3 w 3"/>
                    <a:gd name="T3" fmla="*/ 1 h 1"/>
                    <a:gd name="T4" fmla="*/ 0 w 3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27" name="Freeform 101"/>
                <p:cNvSpPr/>
                <p:nvPr/>
              </p:nvSpPr>
              <p:spPr bwMode="auto">
                <a:xfrm>
                  <a:off x="5556" y="1008"/>
                  <a:ext cx="5" cy="2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0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2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28" name="Freeform 102"/>
                <p:cNvSpPr/>
                <p:nvPr/>
              </p:nvSpPr>
              <p:spPr bwMode="auto">
                <a:xfrm>
                  <a:off x="5513" y="1037"/>
                  <a:ext cx="5" cy="0"/>
                </a:xfrm>
                <a:custGeom>
                  <a:avLst/>
                  <a:gdLst>
                    <a:gd name="T0" fmla="*/ 0 w 5"/>
                    <a:gd name="T1" fmla="*/ 5 w 5"/>
                    <a:gd name="T2" fmla="*/ 0 w 5"/>
                    <a:gd name="T3" fmla="*/ 0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0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29" name="Freeform 103"/>
                <p:cNvSpPr/>
                <p:nvPr/>
              </p:nvSpPr>
              <p:spPr bwMode="auto">
                <a:xfrm>
                  <a:off x="5547" y="999"/>
                  <a:ext cx="4" cy="0"/>
                </a:xfrm>
                <a:custGeom>
                  <a:avLst/>
                  <a:gdLst>
                    <a:gd name="T0" fmla="*/ 4 w 4"/>
                    <a:gd name="T1" fmla="*/ 0 w 4"/>
                    <a:gd name="T2" fmla="*/ 2 w 4"/>
                    <a:gd name="T3" fmla="*/ 4 w 4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4">
                      <a:moveTo>
                        <a:pt x="4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30" name="Freeform 104"/>
                <p:cNvSpPr/>
                <p:nvPr/>
              </p:nvSpPr>
              <p:spPr bwMode="auto">
                <a:xfrm>
                  <a:off x="5506" y="1027"/>
                  <a:ext cx="5" cy="0"/>
                </a:xfrm>
                <a:custGeom>
                  <a:avLst/>
                  <a:gdLst>
                    <a:gd name="T0" fmla="*/ 0 w 2"/>
                    <a:gd name="T1" fmla="*/ 1 w 2"/>
                    <a:gd name="T2" fmla="*/ 2 w 2"/>
                    <a:gd name="T3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31" name="Freeform 105"/>
                <p:cNvSpPr/>
                <p:nvPr/>
              </p:nvSpPr>
              <p:spPr bwMode="auto">
                <a:xfrm>
                  <a:off x="5530" y="984"/>
                  <a:ext cx="21" cy="12"/>
                </a:xfrm>
                <a:custGeom>
                  <a:avLst/>
                  <a:gdLst>
                    <a:gd name="T0" fmla="*/ 9 w 9"/>
                    <a:gd name="T1" fmla="*/ 4 h 5"/>
                    <a:gd name="T2" fmla="*/ 8 w 9"/>
                    <a:gd name="T3" fmla="*/ 4 h 5"/>
                    <a:gd name="T4" fmla="*/ 1 w 9"/>
                    <a:gd name="T5" fmla="*/ 1 h 5"/>
                    <a:gd name="T6" fmla="*/ 0 w 9"/>
                    <a:gd name="T7" fmla="*/ 1 h 5"/>
                    <a:gd name="T8" fmla="*/ 9 w 9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5">
                      <a:moveTo>
                        <a:pt x="9" y="4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0"/>
                        <a:pt x="3" y="4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3"/>
                        <a:pt x="6" y="5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32" name="Freeform 106"/>
                <p:cNvSpPr/>
                <p:nvPr/>
              </p:nvSpPr>
              <p:spPr bwMode="auto">
                <a:xfrm>
                  <a:off x="5487" y="1013"/>
                  <a:ext cx="17" cy="14"/>
                </a:xfrm>
                <a:custGeom>
                  <a:avLst/>
                  <a:gdLst>
                    <a:gd name="T0" fmla="*/ 5 w 7"/>
                    <a:gd name="T1" fmla="*/ 4 h 6"/>
                    <a:gd name="T2" fmla="*/ 0 w 7"/>
                    <a:gd name="T3" fmla="*/ 3 h 6"/>
                    <a:gd name="T4" fmla="*/ 7 w 7"/>
                    <a:gd name="T5" fmla="*/ 5 h 6"/>
                    <a:gd name="T6" fmla="*/ 5 w 7"/>
                    <a:gd name="T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6">
                      <a:moveTo>
                        <a:pt x="5" y="4"/>
                      </a:moveTo>
                      <a:cubicBezTo>
                        <a:pt x="2" y="6"/>
                        <a:pt x="1" y="0"/>
                        <a:pt x="0" y="3"/>
                      </a:cubicBezTo>
                      <a:cubicBezTo>
                        <a:pt x="2" y="4"/>
                        <a:pt x="5" y="5"/>
                        <a:pt x="7" y="5"/>
                      </a:cubicBezTo>
                      <a:cubicBezTo>
                        <a:pt x="6" y="4"/>
                        <a:pt x="7" y="4"/>
                        <a:pt x="5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33" name="Freeform 107"/>
                <p:cNvSpPr/>
                <p:nvPr/>
              </p:nvSpPr>
              <p:spPr bwMode="auto">
                <a:xfrm>
                  <a:off x="5478" y="1015"/>
                  <a:ext cx="2" cy="3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  <a:gd name="T6" fmla="*/ 1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34" name="Freeform 108"/>
                <p:cNvSpPr/>
                <p:nvPr/>
              </p:nvSpPr>
              <p:spPr bwMode="auto">
                <a:xfrm>
                  <a:off x="5513" y="980"/>
                  <a:ext cx="10" cy="4"/>
                </a:xfrm>
                <a:custGeom>
                  <a:avLst/>
                  <a:gdLst>
                    <a:gd name="T0" fmla="*/ 2 w 4"/>
                    <a:gd name="T1" fmla="*/ 2 h 2"/>
                    <a:gd name="T2" fmla="*/ 4 w 4"/>
                    <a:gd name="T3" fmla="*/ 0 h 2"/>
                    <a:gd name="T4" fmla="*/ 3 w 4"/>
                    <a:gd name="T5" fmla="*/ 0 h 2"/>
                    <a:gd name="T6" fmla="*/ 2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2" y="2"/>
                      </a:moveTo>
                      <a:cubicBezTo>
                        <a:pt x="3" y="1"/>
                        <a:pt x="3" y="1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0"/>
                        <a:pt x="4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35" name="Freeform 109"/>
                <p:cNvSpPr/>
                <p:nvPr/>
              </p:nvSpPr>
              <p:spPr bwMode="auto">
                <a:xfrm>
                  <a:off x="5471" y="1013"/>
                  <a:ext cx="5" cy="2"/>
                </a:xfrm>
                <a:custGeom>
                  <a:avLst/>
                  <a:gdLst>
                    <a:gd name="T0" fmla="*/ 0 w 5"/>
                    <a:gd name="T1" fmla="*/ 2 h 2"/>
                    <a:gd name="T2" fmla="*/ 5 w 5"/>
                    <a:gd name="T3" fmla="*/ 2 h 2"/>
                    <a:gd name="T4" fmla="*/ 2 w 5"/>
                    <a:gd name="T5" fmla="*/ 0 h 2"/>
                    <a:gd name="T6" fmla="*/ 0 w 5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0" y="2"/>
                      </a:moveTo>
                      <a:lnTo>
                        <a:pt x="5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36" name="Freeform 110"/>
                <p:cNvSpPr/>
                <p:nvPr/>
              </p:nvSpPr>
              <p:spPr bwMode="auto">
                <a:xfrm>
                  <a:off x="5866" y="709"/>
                  <a:ext cx="5" cy="4"/>
                </a:xfrm>
                <a:custGeom>
                  <a:avLst/>
                  <a:gdLst>
                    <a:gd name="T0" fmla="*/ 0 w 2"/>
                    <a:gd name="T1" fmla="*/ 1 h 2"/>
                    <a:gd name="T2" fmla="*/ 1 w 2"/>
                    <a:gd name="T3" fmla="*/ 2 h 2"/>
                    <a:gd name="T4" fmla="*/ 2 w 2"/>
                    <a:gd name="T5" fmla="*/ 0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1" y="0"/>
                        <a:pt x="2" y="0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37" name="Freeform 111"/>
                <p:cNvSpPr/>
                <p:nvPr/>
              </p:nvSpPr>
              <p:spPr bwMode="auto">
                <a:xfrm>
                  <a:off x="5509" y="977"/>
                  <a:ext cx="4" cy="3"/>
                </a:xfrm>
                <a:custGeom>
                  <a:avLst/>
                  <a:gdLst>
                    <a:gd name="T0" fmla="*/ 1 w 2"/>
                    <a:gd name="T1" fmla="*/ 1 h 1"/>
                    <a:gd name="T2" fmla="*/ 2 w 2"/>
                    <a:gd name="T3" fmla="*/ 1 h 1"/>
                    <a:gd name="T4" fmla="*/ 1 w 2"/>
                    <a:gd name="T5" fmla="*/ 0 h 1"/>
                    <a:gd name="T6" fmla="*/ 1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38" name="Freeform 112"/>
                <p:cNvSpPr/>
                <p:nvPr/>
              </p:nvSpPr>
              <p:spPr bwMode="auto">
                <a:xfrm>
                  <a:off x="5487" y="989"/>
                  <a:ext cx="12" cy="2"/>
                </a:xfrm>
                <a:custGeom>
                  <a:avLst/>
                  <a:gdLst>
                    <a:gd name="T0" fmla="*/ 3 w 5"/>
                    <a:gd name="T1" fmla="*/ 1 h 1"/>
                    <a:gd name="T2" fmla="*/ 4 w 5"/>
                    <a:gd name="T3" fmla="*/ 0 h 1"/>
                    <a:gd name="T4" fmla="*/ 0 w 5"/>
                    <a:gd name="T5" fmla="*/ 1 h 1"/>
                    <a:gd name="T6" fmla="*/ 3 w 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3" y="1"/>
                      </a:moveTo>
                      <a:cubicBezTo>
                        <a:pt x="4" y="0"/>
                        <a:pt x="5" y="0"/>
                        <a:pt x="4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39" name="Freeform 113"/>
                <p:cNvSpPr/>
                <p:nvPr/>
              </p:nvSpPr>
              <p:spPr bwMode="auto">
                <a:xfrm>
                  <a:off x="5487" y="968"/>
                  <a:ext cx="19" cy="9"/>
                </a:xfrm>
                <a:custGeom>
                  <a:avLst/>
                  <a:gdLst>
                    <a:gd name="T0" fmla="*/ 1 w 8"/>
                    <a:gd name="T1" fmla="*/ 0 h 4"/>
                    <a:gd name="T2" fmla="*/ 7 w 8"/>
                    <a:gd name="T3" fmla="*/ 4 h 4"/>
                    <a:gd name="T4" fmla="*/ 8 w 8"/>
                    <a:gd name="T5" fmla="*/ 2 h 4"/>
                    <a:gd name="T6" fmla="*/ 1 w 8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4">
                      <a:moveTo>
                        <a:pt x="1" y="0"/>
                      </a:moveTo>
                      <a:cubicBezTo>
                        <a:pt x="0" y="3"/>
                        <a:pt x="6" y="2"/>
                        <a:pt x="7" y="4"/>
                      </a:cubicBezTo>
                      <a:cubicBezTo>
                        <a:pt x="6" y="3"/>
                        <a:pt x="8" y="3"/>
                        <a:pt x="8" y="2"/>
                      </a:cubicBezTo>
                      <a:cubicBezTo>
                        <a:pt x="6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40" name="Freeform 114"/>
                <p:cNvSpPr/>
                <p:nvPr/>
              </p:nvSpPr>
              <p:spPr bwMode="auto">
                <a:xfrm>
                  <a:off x="5466" y="1001"/>
                  <a:ext cx="5" cy="0"/>
                </a:xfrm>
                <a:custGeom>
                  <a:avLst/>
                  <a:gdLst>
                    <a:gd name="T0" fmla="*/ 0 w 2"/>
                    <a:gd name="T1" fmla="*/ 2 w 2"/>
                    <a:gd name="T2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41" name="Freeform 115"/>
                <p:cNvSpPr/>
                <p:nvPr/>
              </p:nvSpPr>
              <p:spPr bwMode="auto">
                <a:xfrm>
                  <a:off x="5511" y="961"/>
                  <a:ext cx="5" cy="4"/>
                </a:xfrm>
                <a:custGeom>
                  <a:avLst/>
                  <a:gdLst>
                    <a:gd name="T0" fmla="*/ 2 w 2"/>
                    <a:gd name="T1" fmla="*/ 2 h 2"/>
                    <a:gd name="T2" fmla="*/ 0 w 2"/>
                    <a:gd name="T3" fmla="*/ 0 h 2"/>
                    <a:gd name="T4" fmla="*/ 0 w 2"/>
                    <a:gd name="T5" fmla="*/ 1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2" y="1"/>
                        <a:pt x="1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1" y="1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42" name="Freeform 116"/>
                <p:cNvSpPr/>
                <p:nvPr/>
              </p:nvSpPr>
              <p:spPr bwMode="auto">
                <a:xfrm>
                  <a:off x="5900" y="661"/>
                  <a:ext cx="2" cy="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1 h 2"/>
                    <a:gd name="T4" fmla="*/ 1 w 1"/>
                    <a:gd name="T5" fmla="*/ 1 h 2"/>
                    <a:gd name="T6" fmla="*/ 0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1"/>
                        <a:pt x="1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43" name="Freeform 117"/>
                <p:cNvSpPr/>
                <p:nvPr/>
              </p:nvSpPr>
              <p:spPr bwMode="auto">
                <a:xfrm>
                  <a:off x="5423" y="994"/>
                  <a:ext cx="12" cy="7"/>
                </a:xfrm>
                <a:custGeom>
                  <a:avLst/>
                  <a:gdLst>
                    <a:gd name="T0" fmla="*/ 0 w 5"/>
                    <a:gd name="T1" fmla="*/ 1 h 3"/>
                    <a:gd name="T2" fmla="*/ 1 w 5"/>
                    <a:gd name="T3" fmla="*/ 2 h 3"/>
                    <a:gd name="T4" fmla="*/ 5 w 5"/>
                    <a:gd name="T5" fmla="*/ 2 h 3"/>
                    <a:gd name="T6" fmla="*/ 0 w 5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0" y="1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4" y="3"/>
                        <a:pt x="5" y="2"/>
                      </a:cubicBezTo>
                      <a:cubicBezTo>
                        <a:pt x="4" y="1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44" name="Freeform 118"/>
                <p:cNvSpPr/>
                <p:nvPr/>
              </p:nvSpPr>
              <p:spPr bwMode="auto">
                <a:xfrm>
                  <a:off x="5873" y="656"/>
                  <a:ext cx="8" cy="5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2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45" name="Freeform 119"/>
                <p:cNvSpPr/>
                <p:nvPr/>
              </p:nvSpPr>
              <p:spPr bwMode="auto">
                <a:xfrm>
                  <a:off x="5857" y="659"/>
                  <a:ext cx="16" cy="12"/>
                </a:xfrm>
                <a:custGeom>
                  <a:avLst/>
                  <a:gdLst>
                    <a:gd name="T0" fmla="*/ 4 w 7"/>
                    <a:gd name="T1" fmla="*/ 5 h 5"/>
                    <a:gd name="T2" fmla="*/ 5 w 7"/>
                    <a:gd name="T3" fmla="*/ 1 h 5"/>
                    <a:gd name="T4" fmla="*/ 3 w 7"/>
                    <a:gd name="T5" fmla="*/ 0 h 5"/>
                    <a:gd name="T6" fmla="*/ 0 w 7"/>
                    <a:gd name="T7" fmla="*/ 1 h 5"/>
                    <a:gd name="T8" fmla="*/ 4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4" y="5"/>
                      </a:moveTo>
                      <a:cubicBezTo>
                        <a:pt x="7" y="4"/>
                        <a:pt x="4" y="1"/>
                        <a:pt x="5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4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46" name="Freeform 120"/>
                <p:cNvSpPr/>
                <p:nvPr/>
              </p:nvSpPr>
              <p:spPr bwMode="auto">
                <a:xfrm>
                  <a:off x="5435" y="951"/>
                  <a:ext cx="22" cy="19"/>
                </a:xfrm>
                <a:custGeom>
                  <a:avLst/>
                  <a:gdLst>
                    <a:gd name="T0" fmla="*/ 0 w 9"/>
                    <a:gd name="T1" fmla="*/ 0 h 8"/>
                    <a:gd name="T2" fmla="*/ 3 w 9"/>
                    <a:gd name="T3" fmla="*/ 4 h 8"/>
                    <a:gd name="T4" fmla="*/ 9 w 9"/>
                    <a:gd name="T5" fmla="*/ 5 h 8"/>
                    <a:gd name="T6" fmla="*/ 0 w 9"/>
                    <a:gd name="T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8">
                      <a:moveTo>
                        <a:pt x="0" y="0"/>
                      </a:moveTo>
                      <a:cubicBezTo>
                        <a:pt x="1" y="1"/>
                        <a:pt x="0" y="3"/>
                        <a:pt x="3" y="4"/>
                      </a:cubicBezTo>
                      <a:cubicBezTo>
                        <a:pt x="6" y="3"/>
                        <a:pt x="7" y="8"/>
                        <a:pt x="9" y="5"/>
                      </a:cubicBezTo>
                      <a:cubicBezTo>
                        <a:pt x="7" y="3"/>
                        <a:pt x="4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47" name="Freeform 121"/>
                <p:cNvSpPr/>
                <p:nvPr/>
              </p:nvSpPr>
              <p:spPr bwMode="auto">
                <a:xfrm>
                  <a:off x="5478" y="930"/>
                  <a:ext cx="9" cy="7"/>
                </a:xfrm>
                <a:custGeom>
                  <a:avLst/>
                  <a:gdLst>
                    <a:gd name="T0" fmla="*/ 3 w 4"/>
                    <a:gd name="T1" fmla="*/ 3 h 3"/>
                    <a:gd name="T2" fmla="*/ 4 w 4"/>
                    <a:gd name="T3" fmla="*/ 1 h 3"/>
                    <a:gd name="T4" fmla="*/ 1 w 4"/>
                    <a:gd name="T5" fmla="*/ 0 h 3"/>
                    <a:gd name="T6" fmla="*/ 0 w 4"/>
                    <a:gd name="T7" fmla="*/ 2 h 3"/>
                    <a:gd name="T8" fmla="*/ 2 w 4"/>
                    <a:gd name="T9" fmla="*/ 3 h 3"/>
                    <a:gd name="T10" fmla="*/ 2 w 4"/>
                    <a:gd name="T11" fmla="*/ 2 h 3"/>
                    <a:gd name="T12" fmla="*/ 3 w 4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3">
                      <a:moveTo>
                        <a:pt x="3" y="3"/>
                      </a:moveTo>
                      <a:cubicBezTo>
                        <a:pt x="3" y="2"/>
                        <a:pt x="3" y="2"/>
                        <a:pt x="4" y="1"/>
                      </a:cubicBezTo>
                      <a:cubicBezTo>
                        <a:pt x="2" y="1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1" y="3"/>
                        <a:pt x="2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48" name="Freeform 122"/>
                <p:cNvSpPr/>
                <p:nvPr/>
              </p:nvSpPr>
              <p:spPr bwMode="auto">
                <a:xfrm>
                  <a:off x="5414" y="980"/>
                  <a:ext cx="7" cy="2"/>
                </a:xfrm>
                <a:custGeom>
                  <a:avLst/>
                  <a:gdLst>
                    <a:gd name="T0" fmla="*/ 2 w 3"/>
                    <a:gd name="T1" fmla="*/ 0 h 1"/>
                    <a:gd name="T2" fmla="*/ 0 w 3"/>
                    <a:gd name="T3" fmla="*/ 1 h 1"/>
                    <a:gd name="T4" fmla="*/ 2 w 3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2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49" name="Freeform 123"/>
                <p:cNvSpPr/>
                <p:nvPr/>
              </p:nvSpPr>
              <p:spPr bwMode="auto">
                <a:xfrm>
                  <a:off x="5454" y="930"/>
                  <a:ext cx="5" cy="2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w 2"/>
                    <a:gd name="T5" fmla="*/ 1 h 1"/>
                    <a:gd name="T6" fmla="*/ 2 w 2"/>
                    <a:gd name="T7" fmla="*/ 1 h 1"/>
                    <a:gd name="T8" fmla="*/ 0 w 2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50" name="Freeform 124"/>
                <p:cNvSpPr/>
                <p:nvPr/>
              </p:nvSpPr>
              <p:spPr bwMode="auto">
                <a:xfrm>
                  <a:off x="5400" y="96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51" name="Freeform 125"/>
                <p:cNvSpPr/>
                <p:nvPr/>
              </p:nvSpPr>
              <p:spPr bwMode="auto">
                <a:xfrm>
                  <a:off x="5400" y="958"/>
                  <a:ext cx="9" cy="3"/>
                </a:xfrm>
                <a:custGeom>
                  <a:avLst/>
                  <a:gdLst>
                    <a:gd name="T0" fmla="*/ 0 w 4"/>
                    <a:gd name="T1" fmla="*/ 1 h 1"/>
                    <a:gd name="T2" fmla="*/ 4 w 4"/>
                    <a:gd name="T3" fmla="*/ 1 h 1"/>
                    <a:gd name="T4" fmla="*/ 2 w 4"/>
                    <a:gd name="T5" fmla="*/ 0 h 1"/>
                    <a:gd name="T6" fmla="*/ 0 w 4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">
                      <a:moveTo>
                        <a:pt x="0" y="1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1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52" name="Freeform 126"/>
                <p:cNvSpPr/>
                <p:nvPr/>
              </p:nvSpPr>
              <p:spPr bwMode="auto">
                <a:xfrm>
                  <a:off x="5381" y="956"/>
                  <a:ext cx="12" cy="5"/>
                </a:xfrm>
                <a:custGeom>
                  <a:avLst/>
                  <a:gdLst>
                    <a:gd name="T0" fmla="*/ 0 w 12"/>
                    <a:gd name="T1" fmla="*/ 2 h 5"/>
                    <a:gd name="T2" fmla="*/ 12 w 12"/>
                    <a:gd name="T3" fmla="*/ 5 h 5"/>
                    <a:gd name="T4" fmla="*/ 2 w 12"/>
                    <a:gd name="T5" fmla="*/ 0 h 5"/>
                    <a:gd name="T6" fmla="*/ 0 w 12"/>
                    <a:gd name="T7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5">
                      <a:moveTo>
                        <a:pt x="0" y="2"/>
                      </a:moveTo>
                      <a:lnTo>
                        <a:pt x="12" y="5"/>
                      </a:lnTo>
                      <a:lnTo>
                        <a:pt x="2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53" name="Freeform 127"/>
                <p:cNvSpPr/>
                <p:nvPr/>
              </p:nvSpPr>
              <p:spPr bwMode="auto">
                <a:xfrm>
                  <a:off x="5798" y="635"/>
                  <a:ext cx="9" cy="7"/>
                </a:xfrm>
                <a:custGeom>
                  <a:avLst/>
                  <a:gdLst>
                    <a:gd name="T0" fmla="*/ 9 w 9"/>
                    <a:gd name="T1" fmla="*/ 7 h 7"/>
                    <a:gd name="T2" fmla="*/ 0 w 9"/>
                    <a:gd name="T3" fmla="*/ 0 h 7"/>
                    <a:gd name="T4" fmla="*/ 0 w 9"/>
                    <a:gd name="T5" fmla="*/ 0 h 7"/>
                    <a:gd name="T6" fmla="*/ 9 w 9"/>
                    <a:gd name="T7" fmla="*/ 7 h 7"/>
                    <a:gd name="T8" fmla="*/ 9 w 9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9" y="7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9" y="7"/>
                      </a:lnTo>
                      <a:lnTo>
                        <a:pt x="9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54" name="Freeform 128"/>
                <p:cNvSpPr/>
                <p:nvPr/>
              </p:nvSpPr>
              <p:spPr bwMode="auto">
                <a:xfrm>
                  <a:off x="5352" y="927"/>
                  <a:ext cx="45" cy="24"/>
                </a:xfrm>
                <a:custGeom>
                  <a:avLst/>
                  <a:gdLst>
                    <a:gd name="T0" fmla="*/ 7 w 19"/>
                    <a:gd name="T1" fmla="*/ 8 h 10"/>
                    <a:gd name="T2" fmla="*/ 13 w 19"/>
                    <a:gd name="T3" fmla="*/ 10 h 10"/>
                    <a:gd name="T4" fmla="*/ 17 w 19"/>
                    <a:gd name="T5" fmla="*/ 9 h 10"/>
                    <a:gd name="T6" fmla="*/ 17 w 19"/>
                    <a:gd name="T7" fmla="*/ 7 h 10"/>
                    <a:gd name="T8" fmla="*/ 3 w 19"/>
                    <a:gd name="T9" fmla="*/ 1 h 10"/>
                    <a:gd name="T10" fmla="*/ 0 w 19"/>
                    <a:gd name="T11" fmla="*/ 2 h 10"/>
                    <a:gd name="T12" fmla="*/ 1 w 19"/>
                    <a:gd name="T13" fmla="*/ 5 h 10"/>
                    <a:gd name="T14" fmla="*/ 7 w 19"/>
                    <a:gd name="T15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" h="10">
                      <a:moveTo>
                        <a:pt x="7" y="8"/>
                      </a:move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4" y="9"/>
                        <a:pt x="15" y="8"/>
                        <a:pt x="17" y="9"/>
                      </a:cubicBezTo>
                      <a:cubicBezTo>
                        <a:pt x="19" y="8"/>
                        <a:pt x="16" y="7"/>
                        <a:pt x="17" y="7"/>
                      </a:cubicBezTo>
                      <a:cubicBezTo>
                        <a:pt x="13" y="3"/>
                        <a:pt x="7" y="5"/>
                        <a:pt x="3" y="1"/>
                      </a:cubicBezTo>
                      <a:cubicBezTo>
                        <a:pt x="1" y="0"/>
                        <a:pt x="1" y="2"/>
                        <a:pt x="0" y="2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2" y="8"/>
                        <a:pt x="5" y="4"/>
                        <a:pt x="7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55" name="Freeform 129"/>
                <p:cNvSpPr/>
                <p:nvPr/>
              </p:nvSpPr>
              <p:spPr bwMode="auto">
                <a:xfrm>
                  <a:off x="5407" y="934"/>
                  <a:ext cx="2" cy="0"/>
                </a:xfrm>
                <a:custGeom>
                  <a:avLst/>
                  <a:gdLst>
                    <a:gd name="T0" fmla="*/ 0 w 2"/>
                    <a:gd name="T1" fmla="*/ 0 w 2"/>
                    <a:gd name="T2" fmla="*/ 2 w 2"/>
                    <a:gd name="T3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56" name="Freeform 130"/>
                <p:cNvSpPr/>
                <p:nvPr/>
              </p:nvSpPr>
              <p:spPr bwMode="auto">
                <a:xfrm>
                  <a:off x="5367" y="949"/>
                  <a:ext cx="14" cy="9"/>
                </a:xfrm>
                <a:custGeom>
                  <a:avLst/>
                  <a:gdLst>
                    <a:gd name="T0" fmla="*/ 0 w 6"/>
                    <a:gd name="T1" fmla="*/ 2 h 4"/>
                    <a:gd name="T2" fmla="*/ 6 w 6"/>
                    <a:gd name="T3" fmla="*/ 2 h 4"/>
                    <a:gd name="T4" fmla="*/ 0 w 6"/>
                    <a:gd name="T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4">
                      <a:moveTo>
                        <a:pt x="0" y="2"/>
                      </a:moveTo>
                      <a:cubicBezTo>
                        <a:pt x="2" y="4"/>
                        <a:pt x="3" y="1"/>
                        <a:pt x="6" y="2"/>
                      </a:cubicBezTo>
                      <a:cubicBezTo>
                        <a:pt x="4" y="0"/>
                        <a:pt x="1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57" name="Freeform 131"/>
                <p:cNvSpPr/>
                <p:nvPr/>
              </p:nvSpPr>
              <p:spPr bwMode="auto">
                <a:xfrm>
                  <a:off x="5400" y="925"/>
                  <a:ext cx="5" cy="2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2 w 2"/>
                    <a:gd name="T5" fmla="*/ 1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2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58" name="Freeform 132"/>
                <p:cNvSpPr/>
                <p:nvPr/>
              </p:nvSpPr>
              <p:spPr bwMode="auto">
                <a:xfrm>
                  <a:off x="5779" y="621"/>
                  <a:ext cx="7" cy="9"/>
                </a:xfrm>
                <a:custGeom>
                  <a:avLst/>
                  <a:gdLst>
                    <a:gd name="T0" fmla="*/ 0 w 3"/>
                    <a:gd name="T1" fmla="*/ 0 h 4"/>
                    <a:gd name="T2" fmla="*/ 2 w 3"/>
                    <a:gd name="T3" fmla="*/ 2 h 4"/>
                    <a:gd name="T4" fmla="*/ 0 w 3"/>
                    <a:gd name="T5" fmla="*/ 2 h 4"/>
                    <a:gd name="T6" fmla="*/ 2 w 3"/>
                    <a:gd name="T7" fmla="*/ 4 h 4"/>
                    <a:gd name="T8" fmla="*/ 3 w 3"/>
                    <a:gd name="T9" fmla="*/ 3 h 4"/>
                    <a:gd name="T10" fmla="*/ 0 w 3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4">
                      <a:moveTo>
                        <a:pt x="0" y="0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2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59" name="Freeform 133"/>
                <p:cNvSpPr/>
                <p:nvPr/>
              </p:nvSpPr>
              <p:spPr bwMode="auto">
                <a:xfrm>
                  <a:off x="5596" y="749"/>
                  <a:ext cx="15" cy="14"/>
                </a:xfrm>
                <a:custGeom>
                  <a:avLst/>
                  <a:gdLst>
                    <a:gd name="T0" fmla="*/ 0 w 6"/>
                    <a:gd name="T1" fmla="*/ 2 h 6"/>
                    <a:gd name="T2" fmla="*/ 1 w 6"/>
                    <a:gd name="T3" fmla="*/ 3 h 6"/>
                    <a:gd name="T4" fmla="*/ 4 w 6"/>
                    <a:gd name="T5" fmla="*/ 1 h 6"/>
                    <a:gd name="T6" fmla="*/ 2 w 6"/>
                    <a:gd name="T7" fmla="*/ 2 h 6"/>
                    <a:gd name="T8" fmla="*/ 0 w 6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0" y="2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4" y="6"/>
                        <a:pt x="6" y="2"/>
                        <a:pt x="4" y="1"/>
                      </a:cubicBezTo>
                      <a:cubicBezTo>
                        <a:pt x="2" y="0"/>
                        <a:pt x="3" y="2"/>
                        <a:pt x="2" y="2"/>
                      </a:cubicBezTo>
                      <a:cubicBezTo>
                        <a:pt x="1" y="2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60" name="Freeform 134"/>
                <p:cNvSpPr/>
                <p:nvPr/>
              </p:nvSpPr>
              <p:spPr bwMode="auto">
                <a:xfrm>
                  <a:off x="5355" y="915"/>
                  <a:ext cx="19" cy="12"/>
                </a:xfrm>
                <a:custGeom>
                  <a:avLst/>
                  <a:gdLst>
                    <a:gd name="T0" fmla="*/ 0 w 8"/>
                    <a:gd name="T1" fmla="*/ 2 h 5"/>
                    <a:gd name="T2" fmla="*/ 2 w 8"/>
                    <a:gd name="T3" fmla="*/ 4 h 5"/>
                    <a:gd name="T4" fmla="*/ 8 w 8"/>
                    <a:gd name="T5" fmla="*/ 3 h 5"/>
                    <a:gd name="T6" fmla="*/ 0 w 8"/>
                    <a:gd name="T7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5">
                      <a:moveTo>
                        <a:pt x="0" y="2"/>
                      </a:moveTo>
                      <a:cubicBezTo>
                        <a:pt x="0" y="3"/>
                        <a:pt x="1" y="3"/>
                        <a:pt x="2" y="4"/>
                      </a:cubicBezTo>
                      <a:cubicBezTo>
                        <a:pt x="4" y="5"/>
                        <a:pt x="5" y="3"/>
                        <a:pt x="8" y="3"/>
                      </a:cubicBezTo>
                      <a:cubicBezTo>
                        <a:pt x="6" y="3"/>
                        <a:pt x="2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61" name="Freeform 135"/>
                <p:cNvSpPr/>
                <p:nvPr/>
              </p:nvSpPr>
              <p:spPr bwMode="auto">
                <a:xfrm>
                  <a:off x="5582" y="747"/>
                  <a:ext cx="7" cy="7"/>
                </a:xfrm>
                <a:custGeom>
                  <a:avLst/>
                  <a:gdLst>
                    <a:gd name="T0" fmla="*/ 0 w 3"/>
                    <a:gd name="T1" fmla="*/ 1 h 3"/>
                    <a:gd name="T2" fmla="*/ 2 w 3"/>
                    <a:gd name="T3" fmla="*/ 1 h 3"/>
                    <a:gd name="T4" fmla="*/ 0 w 3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0" y="1"/>
                      </a:moveTo>
                      <a:cubicBezTo>
                        <a:pt x="0" y="3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62" name="Freeform 136"/>
                <p:cNvSpPr/>
                <p:nvPr/>
              </p:nvSpPr>
              <p:spPr bwMode="auto">
                <a:xfrm>
                  <a:off x="5333" y="932"/>
                  <a:ext cx="3" cy="2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63" name="Freeform 137"/>
                <p:cNvSpPr/>
                <p:nvPr/>
              </p:nvSpPr>
              <p:spPr bwMode="auto">
                <a:xfrm>
                  <a:off x="5767" y="597"/>
                  <a:ext cx="12" cy="5"/>
                </a:xfrm>
                <a:custGeom>
                  <a:avLst/>
                  <a:gdLst>
                    <a:gd name="T0" fmla="*/ 0 w 5"/>
                    <a:gd name="T1" fmla="*/ 1 h 2"/>
                    <a:gd name="T2" fmla="*/ 1 w 5"/>
                    <a:gd name="T3" fmla="*/ 2 h 2"/>
                    <a:gd name="T4" fmla="*/ 5 w 5"/>
                    <a:gd name="T5" fmla="*/ 1 h 2"/>
                    <a:gd name="T6" fmla="*/ 0 w 5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0" y="1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2"/>
                        <a:pt x="4" y="2"/>
                        <a:pt x="5" y="1"/>
                      </a:cubicBezTo>
                      <a:cubicBezTo>
                        <a:pt x="4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64" name="Freeform 138"/>
                <p:cNvSpPr/>
                <p:nvPr/>
              </p:nvSpPr>
              <p:spPr bwMode="auto">
                <a:xfrm>
                  <a:off x="5341" y="911"/>
                  <a:ext cx="16" cy="11"/>
                </a:xfrm>
                <a:custGeom>
                  <a:avLst/>
                  <a:gdLst>
                    <a:gd name="T0" fmla="*/ 6 w 7"/>
                    <a:gd name="T1" fmla="*/ 1 h 5"/>
                    <a:gd name="T2" fmla="*/ 1 w 7"/>
                    <a:gd name="T3" fmla="*/ 2 h 5"/>
                    <a:gd name="T4" fmla="*/ 1 w 7"/>
                    <a:gd name="T5" fmla="*/ 5 h 5"/>
                    <a:gd name="T6" fmla="*/ 4 w 7"/>
                    <a:gd name="T7" fmla="*/ 3 h 5"/>
                    <a:gd name="T8" fmla="*/ 5 w 7"/>
                    <a:gd name="T9" fmla="*/ 3 h 5"/>
                    <a:gd name="T10" fmla="*/ 5 w 7"/>
                    <a:gd name="T11" fmla="*/ 3 h 5"/>
                    <a:gd name="T12" fmla="*/ 6 w 7"/>
                    <a:gd name="T13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">
                      <a:moveTo>
                        <a:pt x="6" y="1"/>
                      </a:moveTo>
                      <a:cubicBezTo>
                        <a:pt x="5" y="2"/>
                        <a:pt x="2" y="0"/>
                        <a:pt x="1" y="2"/>
                      </a:cubicBezTo>
                      <a:cubicBezTo>
                        <a:pt x="0" y="2"/>
                        <a:pt x="0" y="4"/>
                        <a:pt x="1" y="5"/>
                      </a:cubicBezTo>
                      <a:cubicBezTo>
                        <a:pt x="2" y="5"/>
                        <a:pt x="7" y="5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7" y="2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65" name="Freeform 139"/>
                <p:cNvSpPr/>
                <p:nvPr/>
              </p:nvSpPr>
              <p:spPr bwMode="auto">
                <a:xfrm>
                  <a:off x="5582" y="730"/>
                  <a:ext cx="7" cy="7"/>
                </a:xfrm>
                <a:custGeom>
                  <a:avLst/>
                  <a:gdLst>
                    <a:gd name="T0" fmla="*/ 1 w 3"/>
                    <a:gd name="T1" fmla="*/ 0 h 3"/>
                    <a:gd name="T2" fmla="*/ 0 w 3"/>
                    <a:gd name="T3" fmla="*/ 1 h 3"/>
                    <a:gd name="T4" fmla="*/ 3 w 3"/>
                    <a:gd name="T5" fmla="*/ 3 h 3"/>
                    <a:gd name="T6" fmla="*/ 1 w 3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2"/>
                        <a:pt x="1" y="3"/>
                        <a:pt x="3" y="3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66" name="Freeform 140"/>
                <p:cNvSpPr/>
                <p:nvPr/>
              </p:nvSpPr>
              <p:spPr bwMode="auto">
                <a:xfrm>
                  <a:off x="5331" y="915"/>
                  <a:ext cx="2" cy="3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0 h 3"/>
                    <a:gd name="T4" fmla="*/ 0 w 2"/>
                    <a:gd name="T5" fmla="*/ 3 h 3"/>
                    <a:gd name="T6" fmla="*/ 0 w 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lnTo>
                        <a:pt x="2" y="0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67" name="Freeform 141"/>
                <p:cNvSpPr/>
                <p:nvPr/>
              </p:nvSpPr>
              <p:spPr bwMode="auto">
                <a:xfrm>
                  <a:off x="5540" y="751"/>
                  <a:ext cx="4" cy="3"/>
                </a:xfrm>
                <a:custGeom>
                  <a:avLst/>
                  <a:gdLst>
                    <a:gd name="T0" fmla="*/ 2 w 2"/>
                    <a:gd name="T1" fmla="*/ 1 h 1"/>
                    <a:gd name="T2" fmla="*/ 2 w 2"/>
                    <a:gd name="T3" fmla="*/ 0 h 1"/>
                    <a:gd name="T4" fmla="*/ 0 w 2"/>
                    <a:gd name="T5" fmla="*/ 0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68" name="Freeform 142"/>
                <p:cNvSpPr/>
                <p:nvPr/>
              </p:nvSpPr>
              <p:spPr bwMode="auto">
                <a:xfrm>
                  <a:off x="5535" y="728"/>
                  <a:ext cx="12" cy="7"/>
                </a:xfrm>
                <a:custGeom>
                  <a:avLst/>
                  <a:gdLst>
                    <a:gd name="T0" fmla="*/ 1 w 5"/>
                    <a:gd name="T1" fmla="*/ 2 h 3"/>
                    <a:gd name="T2" fmla="*/ 5 w 5"/>
                    <a:gd name="T3" fmla="*/ 1 h 3"/>
                    <a:gd name="T4" fmla="*/ 5 w 5"/>
                    <a:gd name="T5" fmla="*/ 0 h 3"/>
                    <a:gd name="T6" fmla="*/ 0 w 5"/>
                    <a:gd name="T7" fmla="*/ 1 h 3"/>
                    <a:gd name="T8" fmla="*/ 1 w 5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2"/>
                      </a:moveTo>
                      <a:cubicBezTo>
                        <a:pt x="3" y="3"/>
                        <a:pt x="4" y="2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1" y="0"/>
                        <a:pt x="0" y="1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69" name="Freeform 143"/>
                <p:cNvSpPr/>
                <p:nvPr/>
              </p:nvSpPr>
              <p:spPr bwMode="auto">
                <a:xfrm>
                  <a:off x="5490" y="735"/>
                  <a:ext cx="5" cy="5"/>
                </a:xfrm>
                <a:custGeom>
                  <a:avLst/>
                  <a:gdLst>
                    <a:gd name="T0" fmla="*/ 1 w 2"/>
                    <a:gd name="T1" fmla="*/ 2 h 2"/>
                    <a:gd name="T2" fmla="*/ 2 w 2"/>
                    <a:gd name="T3" fmla="*/ 2 h 2"/>
                    <a:gd name="T4" fmla="*/ 1 w 2"/>
                    <a:gd name="T5" fmla="*/ 0 h 2"/>
                    <a:gd name="T6" fmla="*/ 1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1" y="2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70" name="Freeform 144"/>
                <p:cNvSpPr/>
                <p:nvPr/>
              </p:nvSpPr>
              <p:spPr bwMode="auto">
                <a:xfrm>
                  <a:off x="4507" y="1376"/>
                  <a:ext cx="5" cy="8"/>
                </a:xfrm>
                <a:custGeom>
                  <a:avLst/>
                  <a:gdLst>
                    <a:gd name="T0" fmla="*/ 2 w 2"/>
                    <a:gd name="T1" fmla="*/ 3 h 3"/>
                    <a:gd name="T2" fmla="*/ 2 w 2"/>
                    <a:gd name="T3" fmla="*/ 0 h 3"/>
                    <a:gd name="T4" fmla="*/ 1 w 2"/>
                    <a:gd name="T5" fmla="*/ 0 h 3"/>
                    <a:gd name="T6" fmla="*/ 2 w 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0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71" name="Freeform 145"/>
                <p:cNvSpPr/>
                <p:nvPr/>
              </p:nvSpPr>
              <p:spPr bwMode="auto">
                <a:xfrm>
                  <a:off x="5637" y="571"/>
                  <a:ext cx="4" cy="2"/>
                </a:xfrm>
                <a:custGeom>
                  <a:avLst/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0 w 4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72" name="Rectangle 146"/>
                <p:cNvSpPr>
                  <a:spLocks noChangeArrowheads="1"/>
                </p:cNvSpPr>
                <p:nvPr/>
              </p:nvSpPr>
              <p:spPr bwMode="auto">
                <a:xfrm>
                  <a:off x="5506" y="661"/>
                  <a:ext cx="3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73" name="Freeform 147"/>
                <p:cNvSpPr/>
                <p:nvPr/>
              </p:nvSpPr>
              <p:spPr bwMode="auto">
                <a:xfrm>
                  <a:off x="5535" y="609"/>
                  <a:ext cx="23" cy="16"/>
                </a:xfrm>
                <a:custGeom>
                  <a:avLst/>
                  <a:gdLst>
                    <a:gd name="T0" fmla="*/ 0 w 10"/>
                    <a:gd name="T1" fmla="*/ 1 h 7"/>
                    <a:gd name="T2" fmla="*/ 4 w 10"/>
                    <a:gd name="T3" fmla="*/ 3 h 7"/>
                    <a:gd name="T4" fmla="*/ 10 w 10"/>
                    <a:gd name="T5" fmla="*/ 6 h 7"/>
                    <a:gd name="T6" fmla="*/ 2 w 10"/>
                    <a:gd name="T7" fmla="*/ 1 h 7"/>
                    <a:gd name="T8" fmla="*/ 0 w 10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0" y="1"/>
                      </a:move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7" y="3"/>
                        <a:pt x="7" y="7"/>
                        <a:pt x="10" y="6"/>
                      </a:cubicBezTo>
                      <a:cubicBezTo>
                        <a:pt x="9" y="3"/>
                        <a:pt x="3" y="3"/>
                        <a:pt x="2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74" name="Freeform 148"/>
                <p:cNvSpPr/>
                <p:nvPr/>
              </p:nvSpPr>
              <p:spPr bwMode="auto">
                <a:xfrm>
                  <a:off x="5577" y="606"/>
                  <a:ext cx="3" cy="0"/>
                </a:xfrm>
                <a:custGeom>
                  <a:avLst/>
                  <a:gdLst>
                    <a:gd name="T0" fmla="*/ 0 w 3"/>
                    <a:gd name="T1" fmla="*/ 3 w 3"/>
                    <a:gd name="T2" fmla="*/ 0 w 3"/>
                    <a:gd name="T3" fmla="*/ 0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75" name="Freeform 149"/>
                <p:cNvSpPr/>
                <p:nvPr/>
              </p:nvSpPr>
              <p:spPr bwMode="auto">
                <a:xfrm>
                  <a:off x="5637" y="552"/>
                  <a:ext cx="7" cy="7"/>
                </a:xfrm>
                <a:custGeom>
                  <a:avLst/>
                  <a:gdLst>
                    <a:gd name="T0" fmla="*/ 3 w 3"/>
                    <a:gd name="T1" fmla="*/ 2 h 3"/>
                    <a:gd name="T2" fmla="*/ 1 w 3"/>
                    <a:gd name="T3" fmla="*/ 1 h 3"/>
                    <a:gd name="T4" fmla="*/ 3 w 3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3" y="2"/>
                      </a:moveTo>
                      <a:cubicBezTo>
                        <a:pt x="2" y="0"/>
                        <a:pt x="0" y="1"/>
                        <a:pt x="1" y="1"/>
                      </a:cubicBezTo>
                      <a:cubicBezTo>
                        <a:pt x="1" y="1"/>
                        <a:pt x="2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76" name="Freeform 150"/>
                <p:cNvSpPr/>
                <p:nvPr/>
              </p:nvSpPr>
              <p:spPr bwMode="auto">
                <a:xfrm>
                  <a:off x="5497" y="644"/>
                  <a:ext cx="14" cy="8"/>
                </a:xfrm>
                <a:custGeom>
                  <a:avLst/>
                  <a:gdLst>
                    <a:gd name="T0" fmla="*/ 6 w 6"/>
                    <a:gd name="T1" fmla="*/ 3 h 3"/>
                    <a:gd name="T2" fmla="*/ 1 w 6"/>
                    <a:gd name="T3" fmla="*/ 0 h 3"/>
                    <a:gd name="T4" fmla="*/ 6 w 6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3">
                      <a:moveTo>
                        <a:pt x="6" y="3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2"/>
                        <a:pt x="5" y="2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77" name="Freeform 151"/>
                <p:cNvSpPr/>
                <p:nvPr/>
              </p:nvSpPr>
              <p:spPr bwMode="auto">
                <a:xfrm>
                  <a:off x="4516" y="1355"/>
                  <a:ext cx="0" cy="2"/>
                </a:xfrm>
                <a:custGeom>
                  <a:avLst/>
                  <a:gdLst>
                    <a:gd name="T0" fmla="*/ 1 h 1"/>
                    <a:gd name="T1" fmla="*/ 0 h 1"/>
                    <a:gd name="T2" fmla="*/ 0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78" name="Freeform 152"/>
                <p:cNvSpPr/>
                <p:nvPr/>
              </p:nvSpPr>
              <p:spPr bwMode="auto">
                <a:xfrm>
                  <a:off x="5438" y="637"/>
                  <a:ext cx="54" cy="29"/>
                </a:xfrm>
                <a:custGeom>
                  <a:avLst/>
                  <a:gdLst>
                    <a:gd name="T0" fmla="*/ 23 w 23"/>
                    <a:gd name="T1" fmla="*/ 10 h 12"/>
                    <a:gd name="T2" fmla="*/ 16 w 23"/>
                    <a:gd name="T3" fmla="*/ 7 h 12"/>
                    <a:gd name="T4" fmla="*/ 15 w 23"/>
                    <a:gd name="T5" fmla="*/ 6 h 12"/>
                    <a:gd name="T6" fmla="*/ 0 w 23"/>
                    <a:gd name="T7" fmla="*/ 2 h 12"/>
                    <a:gd name="T8" fmla="*/ 2 w 23"/>
                    <a:gd name="T9" fmla="*/ 2 h 12"/>
                    <a:gd name="T10" fmla="*/ 12 w 23"/>
                    <a:gd name="T11" fmla="*/ 7 h 12"/>
                    <a:gd name="T12" fmla="*/ 23 w 23"/>
                    <a:gd name="T13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12">
                      <a:moveTo>
                        <a:pt x="23" y="10"/>
                      </a:moveTo>
                      <a:cubicBezTo>
                        <a:pt x="21" y="9"/>
                        <a:pt x="19" y="7"/>
                        <a:pt x="16" y="7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0" y="5"/>
                        <a:pt x="5" y="0"/>
                        <a:pt x="0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5" y="5"/>
                        <a:pt x="9" y="5"/>
                        <a:pt x="12" y="7"/>
                      </a:cubicBezTo>
                      <a:cubicBezTo>
                        <a:pt x="17" y="6"/>
                        <a:pt x="18" y="12"/>
                        <a:pt x="2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79" name="Freeform 153"/>
                <p:cNvSpPr/>
                <p:nvPr/>
              </p:nvSpPr>
              <p:spPr bwMode="auto">
                <a:xfrm>
                  <a:off x="5487" y="652"/>
                  <a:ext cx="12" cy="4"/>
                </a:xfrm>
                <a:custGeom>
                  <a:avLst/>
                  <a:gdLst>
                    <a:gd name="T0" fmla="*/ 0 w 5"/>
                    <a:gd name="T1" fmla="*/ 0 h 2"/>
                    <a:gd name="T2" fmla="*/ 3 w 5"/>
                    <a:gd name="T3" fmla="*/ 2 h 2"/>
                    <a:gd name="T4" fmla="*/ 5 w 5"/>
                    <a:gd name="T5" fmla="*/ 2 h 2"/>
                    <a:gd name="T6" fmla="*/ 0 w 5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0" y="0"/>
                      </a:moveTo>
                      <a:cubicBezTo>
                        <a:pt x="1" y="1"/>
                        <a:pt x="4" y="1"/>
                        <a:pt x="3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0"/>
                        <a:pt x="2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80" name="Freeform 154"/>
                <p:cNvSpPr/>
                <p:nvPr/>
              </p:nvSpPr>
              <p:spPr bwMode="auto">
                <a:xfrm>
                  <a:off x="4519" y="1343"/>
                  <a:ext cx="4" cy="5"/>
                </a:xfrm>
                <a:custGeom>
                  <a:avLst/>
                  <a:gdLst>
                    <a:gd name="T0" fmla="*/ 2 w 2"/>
                    <a:gd name="T1" fmla="*/ 2 h 2"/>
                    <a:gd name="T2" fmla="*/ 1 w 2"/>
                    <a:gd name="T3" fmla="*/ 0 h 2"/>
                    <a:gd name="T4" fmla="*/ 0 w 2"/>
                    <a:gd name="T5" fmla="*/ 0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81" name="Freeform 155"/>
                <p:cNvSpPr/>
                <p:nvPr/>
              </p:nvSpPr>
              <p:spPr bwMode="auto">
                <a:xfrm>
                  <a:off x="5452" y="673"/>
                  <a:ext cx="7" cy="2"/>
                </a:xfrm>
                <a:custGeom>
                  <a:avLst/>
                  <a:gdLst>
                    <a:gd name="T0" fmla="*/ 1 w 3"/>
                    <a:gd name="T1" fmla="*/ 1 h 1"/>
                    <a:gd name="T2" fmla="*/ 3 w 3"/>
                    <a:gd name="T3" fmla="*/ 1 h 1"/>
                    <a:gd name="T4" fmla="*/ 1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82" name="Freeform 156"/>
                <p:cNvSpPr/>
                <p:nvPr/>
              </p:nvSpPr>
              <p:spPr bwMode="auto">
                <a:xfrm>
                  <a:off x="5450" y="671"/>
                  <a:ext cx="2" cy="2"/>
                </a:xfrm>
                <a:custGeom>
                  <a:avLst/>
                  <a:gdLst>
                    <a:gd name="T0" fmla="*/ 2 w 2"/>
                    <a:gd name="T1" fmla="*/ 2 h 2"/>
                    <a:gd name="T2" fmla="*/ 2 w 2"/>
                    <a:gd name="T3" fmla="*/ 0 h 2"/>
                    <a:gd name="T4" fmla="*/ 0 w 2"/>
                    <a:gd name="T5" fmla="*/ 2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83" name="Rectangle 157"/>
                <p:cNvSpPr>
                  <a:spLocks noChangeArrowheads="1"/>
                </p:cNvSpPr>
                <p:nvPr/>
              </p:nvSpPr>
              <p:spPr bwMode="auto">
                <a:xfrm>
                  <a:off x="4530" y="1324"/>
                  <a:ext cx="3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84" name="Freeform 158"/>
                <p:cNvSpPr/>
                <p:nvPr/>
              </p:nvSpPr>
              <p:spPr bwMode="auto">
                <a:xfrm>
                  <a:off x="5428" y="678"/>
                  <a:ext cx="7" cy="7"/>
                </a:xfrm>
                <a:custGeom>
                  <a:avLst/>
                  <a:gdLst>
                    <a:gd name="T0" fmla="*/ 1 w 3"/>
                    <a:gd name="T1" fmla="*/ 0 h 3"/>
                    <a:gd name="T2" fmla="*/ 1 w 3"/>
                    <a:gd name="T3" fmla="*/ 3 h 3"/>
                    <a:gd name="T4" fmla="*/ 2 w 3"/>
                    <a:gd name="T5" fmla="*/ 2 h 3"/>
                    <a:gd name="T6" fmla="*/ 1 w 3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3" y="3"/>
                        <a:pt x="2" y="2"/>
                        <a:pt x="2" y="2"/>
                      </a:cubicBezTo>
                      <a:cubicBezTo>
                        <a:pt x="0" y="2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85" name="Freeform 159"/>
                <p:cNvSpPr>
                  <a:spLocks noEditPoints="1"/>
                </p:cNvSpPr>
                <p:nvPr/>
              </p:nvSpPr>
              <p:spPr bwMode="auto">
                <a:xfrm>
                  <a:off x="5333" y="547"/>
                  <a:ext cx="190" cy="78"/>
                </a:xfrm>
                <a:custGeom>
                  <a:avLst/>
                  <a:gdLst>
                    <a:gd name="T0" fmla="*/ 8 w 80"/>
                    <a:gd name="T1" fmla="*/ 5 h 33"/>
                    <a:gd name="T2" fmla="*/ 13 w 80"/>
                    <a:gd name="T3" fmla="*/ 6 h 33"/>
                    <a:gd name="T4" fmla="*/ 16 w 80"/>
                    <a:gd name="T5" fmla="*/ 6 h 33"/>
                    <a:gd name="T6" fmla="*/ 20 w 80"/>
                    <a:gd name="T7" fmla="*/ 4 h 33"/>
                    <a:gd name="T8" fmla="*/ 17 w 80"/>
                    <a:gd name="T9" fmla="*/ 6 h 33"/>
                    <a:gd name="T10" fmla="*/ 20 w 80"/>
                    <a:gd name="T11" fmla="*/ 6 h 33"/>
                    <a:gd name="T12" fmla="*/ 33 w 80"/>
                    <a:gd name="T13" fmla="*/ 6 h 33"/>
                    <a:gd name="T14" fmla="*/ 42 w 80"/>
                    <a:gd name="T15" fmla="*/ 10 h 33"/>
                    <a:gd name="T16" fmla="*/ 55 w 80"/>
                    <a:gd name="T17" fmla="*/ 13 h 33"/>
                    <a:gd name="T18" fmla="*/ 62 w 80"/>
                    <a:gd name="T19" fmla="*/ 17 h 33"/>
                    <a:gd name="T20" fmla="*/ 58 w 80"/>
                    <a:gd name="T21" fmla="*/ 17 h 33"/>
                    <a:gd name="T22" fmla="*/ 61 w 80"/>
                    <a:gd name="T23" fmla="*/ 19 h 33"/>
                    <a:gd name="T24" fmla="*/ 59 w 80"/>
                    <a:gd name="T25" fmla="*/ 20 h 33"/>
                    <a:gd name="T26" fmla="*/ 57 w 80"/>
                    <a:gd name="T27" fmla="*/ 20 h 33"/>
                    <a:gd name="T28" fmla="*/ 58 w 80"/>
                    <a:gd name="T29" fmla="*/ 23 h 33"/>
                    <a:gd name="T30" fmla="*/ 54 w 80"/>
                    <a:gd name="T31" fmla="*/ 23 h 33"/>
                    <a:gd name="T32" fmla="*/ 58 w 80"/>
                    <a:gd name="T33" fmla="*/ 26 h 33"/>
                    <a:gd name="T34" fmla="*/ 58 w 80"/>
                    <a:gd name="T35" fmla="*/ 28 h 33"/>
                    <a:gd name="T36" fmla="*/ 59 w 80"/>
                    <a:gd name="T37" fmla="*/ 28 h 33"/>
                    <a:gd name="T38" fmla="*/ 59 w 80"/>
                    <a:gd name="T39" fmla="*/ 27 h 33"/>
                    <a:gd name="T40" fmla="*/ 61 w 80"/>
                    <a:gd name="T41" fmla="*/ 27 h 33"/>
                    <a:gd name="T42" fmla="*/ 64 w 80"/>
                    <a:gd name="T43" fmla="*/ 29 h 33"/>
                    <a:gd name="T44" fmla="*/ 63 w 80"/>
                    <a:gd name="T45" fmla="*/ 29 h 33"/>
                    <a:gd name="T46" fmla="*/ 67 w 80"/>
                    <a:gd name="T47" fmla="*/ 30 h 33"/>
                    <a:gd name="T48" fmla="*/ 72 w 80"/>
                    <a:gd name="T49" fmla="*/ 32 h 33"/>
                    <a:gd name="T50" fmla="*/ 70 w 80"/>
                    <a:gd name="T51" fmla="*/ 28 h 33"/>
                    <a:gd name="T52" fmla="*/ 74 w 80"/>
                    <a:gd name="T53" fmla="*/ 30 h 33"/>
                    <a:gd name="T54" fmla="*/ 80 w 80"/>
                    <a:gd name="T55" fmla="*/ 29 h 33"/>
                    <a:gd name="T56" fmla="*/ 76 w 80"/>
                    <a:gd name="T57" fmla="*/ 24 h 33"/>
                    <a:gd name="T58" fmla="*/ 75 w 80"/>
                    <a:gd name="T59" fmla="*/ 26 h 33"/>
                    <a:gd name="T60" fmla="*/ 72 w 80"/>
                    <a:gd name="T61" fmla="*/ 24 h 33"/>
                    <a:gd name="T62" fmla="*/ 64 w 80"/>
                    <a:gd name="T63" fmla="*/ 20 h 33"/>
                    <a:gd name="T64" fmla="*/ 66 w 80"/>
                    <a:gd name="T65" fmla="*/ 20 h 33"/>
                    <a:gd name="T66" fmla="*/ 62 w 80"/>
                    <a:gd name="T67" fmla="*/ 18 h 33"/>
                    <a:gd name="T68" fmla="*/ 64 w 80"/>
                    <a:gd name="T69" fmla="*/ 16 h 33"/>
                    <a:gd name="T70" fmla="*/ 77 w 80"/>
                    <a:gd name="T71" fmla="*/ 21 h 33"/>
                    <a:gd name="T72" fmla="*/ 71 w 80"/>
                    <a:gd name="T73" fmla="*/ 18 h 33"/>
                    <a:gd name="T74" fmla="*/ 55 w 80"/>
                    <a:gd name="T75" fmla="*/ 12 h 33"/>
                    <a:gd name="T76" fmla="*/ 43 w 80"/>
                    <a:gd name="T77" fmla="*/ 7 h 33"/>
                    <a:gd name="T78" fmla="*/ 38 w 80"/>
                    <a:gd name="T79" fmla="*/ 7 h 33"/>
                    <a:gd name="T80" fmla="*/ 34 w 80"/>
                    <a:gd name="T81" fmla="*/ 6 h 33"/>
                    <a:gd name="T82" fmla="*/ 27 w 80"/>
                    <a:gd name="T83" fmla="*/ 3 h 33"/>
                    <a:gd name="T84" fmla="*/ 26 w 80"/>
                    <a:gd name="T85" fmla="*/ 2 h 33"/>
                    <a:gd name="T86" fmla="*/ 26 w 80"/>
                    <a:gd name="T87" fmla="*/ 3 h 33"/>
                    <a:gd name="T88" fmla="*/ 23 w 80"/>
                    <a:gd name="T89" fmla="*/ 2 h 33"/>
                    <a:gd name="T90" fmla="*/ 19 w 80"/>
                    <a:gd name="T91" fmla="*/ 1 h 33"/>
                    <a:gd name="T92" fmla="*/ 15 w 80"/>
                    <a:gd name="T93" fmla="*/ 2 h 33"/>
                    <a:gd name="T94" fmla="*/ 16 w 80"/>
                    <a:gd name="T95" fmla="*/ 2 h 33"/>
                    <a:gd name="T96" fmla="*/ 8 w 80"/>
                    <a:gd name="T97" fmla="*/ 1 h 33"/>
                    <a:gd name="T98" fmla="*/ 8 w 80"/>
                    <a:gd name="T99" fmla="*/ 1 h 33"/>
                    <a:gd name="T100" fmla="*/ 6 w 80"/>
                    <a:gd name="T101" fmla="*/ 3 h 33"/>
                    <a:gd name="T102" fmla="*/ 0 w 80"/>
                    <a:gd name="T103" fmla="*/ 4 h 33"/>
                    <a:gd name="T104" fmla="*/ 8 w 80"/>
                    <a:gd name="T105" fmla="*/ 5 h 33"/>
                    <a:gd name="T106" fmla="*/ 69 w 80"/>
                    <a:gd name="T107" fmla="*/ 27 h 33"/>
                    <a:gd name="T108" fmla="*/ 61 w 80"/>
                    <a:gd name="T109" fmla="*/ 23 h 33"/>
                    <a:gd name="T110" fmla="*/ 70 w 80"/>
                    <a:gd name="T111" fmla="*/ 27 h 33"/>
                    <a:gd name="T112" fmla="*/ 69 w 80"/>
                    <a:gd name="T113" fmla="*/ 27 h 33"/>
                    <a:gd name="T114" fmla="*/ 8 w 80"/>
                    <a:gd name="T115" fmla="*/ 3 h 33"/>
                    <a:gd name="T116" fmla="*/ 10 w 80"/>
                    <a:gd name="T117" fmla="*/ 2 h 33"/>
                    <a:gd name="T118" fmla="*/ 14 w 80"/>
                    <a:gd name="T119" fmla="*/ 5 h 33"/>
                    <a:gd name="T120" fmla="*/ 8 w 80"/>
                    <a:gd name="T121" fmla="*/ 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80" h="33">
                      <a:moveTo>
                        <a:pt x="8" y="5"/>
                      </a:moveTo>
                      <a:cubicBezTo>
                        <a:pt x="8" y="7"/>
                        <a:pt x="12" y="6"/>
                        <a:pt x="13" y="6"/>
                      </a:cubicBezTo>
                      <a:cubicBezTo>
                        <a:pt x="13" y="5"/>
                        <a:pt x="15" y="6"/>
                        <a:pt x="16" y="6"/>
                      </a:cubicBezTo>
                      <a:cubicBezTo>
                        <a:pt x="16" y="5"/>
                        <a:pt x="17" y="3"/>
                        <a:pt x="20" y="4"/>
                      </a:cubicBezTo>
                      <a:cubicBezTo>
                        <a:pt x="19" y="5"/>
                        <a:pt x="18" y="5"/>
                        <a:pt x="17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3" y="5"/>
                        <a:pt x="28" y="5"/>
                        <a:pt x="33" y="6"/>
                      </a:cubicBezTo>
                      <a:cubicBezTo>
                        <a:pt x="35" y="9"/>
                        <a:pt x="40" y="7"/>
                        <a:pt x="42" y="10"/>
                      </a:cubicBezTo>
                      <a:cubicBezTo>
                        <a:pt x="47" y="9"/>
                        <a:pt x="51" y="12"/>
                        <a:pt x="55" y="13"/>
                      </a:cubicBezTo>
                      <a:cubicBezTo>
                        <a:pt x="56" y="14"/>
                        <a:pt x="63" y="14"/>
                        <a:pt x="62" y="17"/>
                      </a:cubicBezTo>
                      <a:cubicBezTo>
                        <a:pt x="61" y="18"/>
                        <a:pt x="58" y="15"/>
                        <a:pt x="58" y="17"/>
                      </a:cubicBezTo>
                      <a:cubicBezTo>
                        <a:pt x="58" y="19"/>
                        <a:pt x="60" y="18"/>
                        <a:pt x="61" y="19"/>
                      </a:cubicBezTo>
                      <a:cubicBezTo>
                        <a:pt x="62" y="21"/>
                        <a:pt x="58" y="18"/>
                        <a:pt x="59" y="20"/>
                      </a:cubicBezTo>
                      <a:cubicBezTo>
                        <a:pt x="57" y="20"/>
                        <a:pt x="57" y="20"/>
                        <a:pt x="57" y="20"/>
                      </a:cubicBezTo>
                      <a:cubicBezTo>
                        <a:pt x="55" y="21"/>
                        <a:pt x="57" y="22"/>
                        <a:pt x="58" y="23"/>
                      </a:cubicBezTo>
                      <a:cubicBezTo>
                        <a:pt x="54" y="23"/>
                        <a:pt x="54" y="23"/>
                        <a:pt x="54" y="23"/>
                      </a:cubicBezTo>
                      <a:cubicBezTo>
                        <a:pt x="56" y="24"/>
                        <a:pt x="56" y="26"/>
                        <a:pt x="58" y="26"/>
                      </a:cubicBezTo>
                      <a:cubicBezTo>
                        <a:pt x="58" y="28"/>
                        <a:pt x="58" y="28"/>
                        <a:pt x="58" y="28"/>
                      </a:cubicBezTo>
                      <a:cubicBezTo>
                        <a:pt x="58" y="28"/>
                        <a:pt x="60" y="29"/>
                        <a:pt x="59" y="28"/>
                      </a:cubicBezTo>
                      <a:cubicBezTo>
                        <a:pt x="59" y="27"/>
                        <a:pt x="59" y="27"/>
                        <a:pt x="59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2" y="28"/>
                        <a:pt x="64" y="28"/>
                        <a:pt x="64" y="29"/>
                      </a:cubicBezTo>
                      <a:cubicBezTo>
                        <a:pt x="63" y="29"/>
                        <a:pt x="63" y="29"/>
                        <a:pt x="63" y="29"/>
                      </a:cubicBezTo>
                      <a:cubicBezTo>
                        <a:pt x="67" y="30"/>
                        <a:pt x="67" y="30"/>
                        <a:pt x="67" y="30"/>
                      </a:cubicBezTo>
                      <a:cubicBezTo>
                        <a:pt x="69" y="30"/>
                        <a:pt x="70" y="33"/>
                        <a:pt x="72" y="32"/>
                      </a:cubicBezTo>
                      <a:cubicBezTo>
                        <a:pt x="72" y="30"/>
                        <a:pt x="67" y="29"/>
                        <a:pt x="70" y="28"/>
                      </a:cubicBezTo>
                      <a:cubicBezTo>
                        <a:pt x="72" y="28"/>
                        <a:pt x="73" y="29"/>
                        <a:pt x="74" y="30"/>
                      </a:cubicBezTo>
                      <a:cubicBezTo>
                        <a:pt x="76" y="30"/>
                        <a:pt x="79" y="31"/>
                        <a:pt x="80" y="29"/>
                      </a:cubicBezTo>
                      <a:cubicBezTo>
                        <a:pt x="78" y="27"/>
                        <a:pt x="78" y="24"/>
                        <a:pt x="76" y="24"/>
                      </a:cubicBezTo>
                      <a:cubicBezTo>
                        <a:pt x="75" y="26"/>
                        <a:pt x="75" y="26"/>
                        <a:pt x="75" y="26"/>
                      </a:cubicBezTo>
                      <a:cubicBezTo>
                        <a:pt x="73" y="26"/>
                        <a:pt x="72" y="25"/>
                        <a:pt x="72" y="24"/>
                      </a:cubicBezTo>
                      <a:cubicBezTo>
                        <a:pt x="70" y="22"/>
                        <a:pt x="66" y="22"/>
                        <a:pt x="64" y="20"/>
                      </a:cubicBezTo>
                      <a:cubicBezTo>
                        <a:pt x="64" y="19"/>
                        <a:pt x="65" y="20"/>
                        <a:pt x="66" y="20"/>
                      </a:cubicBezTo>
                      <a:cubicBezTo>
                        <a:pt x="66" y="18"/>
                        <a:pt x="64" y="19"/>
                        <a:pt x="62" y="18"/>
                      </a:cubicBezTo>
                      <a:cubicBezTo>
                        <a:pt x="62" y="17"/>
                        <a:pt x="64" y="17"/>
                        <a:pt x="64" y="16"/>
                      </a:cubicBezTo>
                      <a:cubicBezTo>
                        <a:pt x="69" y="18"/>
                        <a:pt x="72" y="21"/>
                        <a:pt x="77" y="21"/>
                      </a:cubicBezTo>
                      <a:cubicBezTo>
                        <a:pt x="76" y="19"/>
                        <a:pt x="72" y="20"/>
                        <a:pt x="71" y="18"/>
                      </a:cubicBezTo>
                      <a:cubicBezTo>
                        <a:pt x="65" y="15"/>
                        <a:pt x="60" y="14"/>
                        <a:pt x="55" y="12"/>
                      </a:cubicBezTo>
                      <a:cubicBezTo>
                        <a:pt x="51" y="11"/>
                        <a:pt x="46" y="10"/>
                        <a:pt x="43" y="7"/>
                      </a:cubicBezTo>
                      <a:cubicBezTo>
                        <a:pt x="42" y="8"/>
                        <a:pt x="40" y="7"/>
                        <a:pt x="38" y="7"/>
                      </a:cubicBezTo>
                      <a:cubicBezTo>
                        <a:pt x="37" y="7"/>
                        <a:pt x="36" y="5"/>
                        <a:pt x="34" y="6"/>
                      </a:cubicBezTo>
                      <a:cubicBezTo>
                        <a:pt x="32" y="4"/>
                        <a:pt x="27" y="6"/>
                        <a:pt x="27" y="3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5" y="3"/>
                        <a:pt x="26" y="3"/>
                        <a:pt x="26" y="3"/>
                      </a:cubicBezTo>
                      <a:cubicBezTo>
                        <a:pt x="25" y="2"/>
                        <a:pt x="22" y="3"/>
                        <a:pt x="23" y="2"/>
                      </a:cubicBezTo>
                      <a:cubicBezTo>
                        <a:pt x="21" y="2"/>
                        <a:pt x="19" y="3"/>
                        <a:pt x="19" y="1"/>
                      </a:cubicBezTo>
                      <a:cubicBezTo>
                        <a:pt x="17" y="2"/>
                        <a:pt x="17" y="3"/>
                        <a:pt x="15" y="2"/>
                      </a:cubicBezTo>
                      <a:cubicBezTo>
                        <a:pt x="14" y="2"/>
                        <a:pt x="15" y="2"/>
                        <a:pt x="16" y="2"/>
                      </a:cubicBezTo>
                      <a:cubicBezTo>
                        <a:pt x="13" y="0"/>
                        <a:pt x="10" y="2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9" y="3"/>
                        <a:pt x="7" y="2"/>
                        <a:pt x="6" y="3"/>
                      </a:cubicBezTo>
                      <a:cubicBezTo>
                        <a:pt x="3" y="0"/>
                        <a:pt x="1" y="4"/>
                        <a:pt x="0" y="4"/>
                      </a:cubicBezTo>
                      <a:lnTo>
                        <a:pt x="8" y="5"/>
                      </a:lnTo>
                      <a:close/>
                      <a:moveTo>
                        <a:pt x="69" y="27"/>
                      </a:moveTo>
                      <a:cubicBezTo>
                        <a:pt x="66" y="26"/>
                        <a:pt x="62" y="26"/>
                        <a:pt x="61" y="23"/>
                      </a:cubicBezTo>
                      <a:cubicBezTo>
                        <a:pt x="65" y="23"/>
                        <a:pt x="67" y="26"/>
                        <a:pt x="70" y="27"/>
                      </a:cubicBezTo>
                      <a:lnTo>
                        <a:pt x="69" y="27"/>
                      </a:lnTo>
                      <a:close/>
                      <a:moveTo>
                        <a:pt x="8" y="3"/>
                      </a:moveTo>
                      <a:cubicBezTo>
                        <a:pt x="9" y="2"/>
                        <a:pt x="10" y="2"/>
                        <a:pt x="10" y="2"/>
                      </a:cubicBezTo>
                      <a:cubicBezTo>
                        <a:pt x="12" y="3"/>
                        <a:pt x="16" y="2"/>
                        <a:pt x="14" y="5"/>
                      </a:cubicBezTo>
                      <a:cubicBezTo>
                        <a:pt x="14" y="3"/>
                        <a:pt x="10" y="4"/>
                        <a:pt x="8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86" name="Freeform 160"/>
                <p:cNvSpPr/>
                <p:nvPr/>
              </p:nvSpPr>
              <p:spPr bwMode="auto">
                <a:xfrm>
                  <a:off x="4526" y="1319"/>
                  <a:ext cx="0" cy="5"/>
                </a:xfrm>
                <a:custGeom>
                  <a:avLst/>
                  <a:gdLst>
                    <a:gd name="T0" fmla="*/ 5 h 5"/>
                    <a:gd name="T1" fmla="*/ 5 h 5"/>
                    <a:gd name="T2" fmla="*/ 0 h 5"/>
                    <a:gd name="T3" fmla="*/ 5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5">
                      <a:moveTo>
                        <a:pt x="0" y="5"/>
                      </a:moveTo>
                      <a:lnTo>
                        <a:pt x="0" y="5"/>
                      </a:lnTo>
                      <a:lnTo>
                        <a:pt x="0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87" name="Freeform 161"/>
                <p:cNvSpPr/>
                <p:nvPr/>
              </p:nvSpPr>
              <p:spPr bwMode="auto">
                <a:xfrm>
                  <a:off x="5483" y="637"/>
                  <a:ext cx="4" cy="3"/>
                </a:xfrm>
                <a:custGeom>
                  <a:avLst/>
                  <a:gdLst>
                    <a:gd name="T0" fmla="*/ 1 w 2"/>
                    <a:gd name="T1" fmla="*/ 1 h 1"/>
                    <a:gd name="T2" fmla="*/ 2 w 2"/>
                    <a:gd name="T3" fmla="*/ 1 h 1"/>
                    <a:gd name="T4" fmla="*/ 0 w 2"/>
                    <a:gd name="T5" fmla="*/ 0 h 1"/>
                    <a:gd name="T6" fmla="*/ 0 w 2"/>
                    <a:gd name="T7" fmla="*/ 1 h 1"/>
                    <a:gd name="T8" fmla="*/ 1 w 2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88" name="Freeform 162"/>
                <p:cNvSpPr/>
                <p:nvPr/>
              </p:nvSpPr>
              <p:spPr bwMode="auto">
                <a:xfrm>
                  <a:off x="5445" y="668"/>
                  <a:ext cx="2" cy="3"/>
                </a:xfrm>
                <a:custGeom>
                  <a:avLst/>
                  <a:gdLst>
                    <a:gd name="T0" fmla="*/ 0 w 2"/>
                    <a:gd name="T1" fmla="*/ 0 h 3"/>
                    <a:gd name="T2" fmla="*/ 2 w 2"/>
                    <a:gd name="T3" fmla="*/ 3 h 3"/>
                    <a:gd name="T4" fmla="*/ 2 w 2"/>
                    <a:gd name="T5" fmla="*/ 0 h 3"/>
                    <a:gd name="T6" fmla="*/ 2 w 2"/>
                    <a:gd name="T7" fmla="*/ 0 h 3"/>
                    <a:gd name="T8" fmla="*/ 0 w 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lnTo>
                        <a:pt x="2" y="3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89" name="Freeform 163"/>
                <p:cNvSpPr/>
                <p:nvPr/>
              </p:nvSpPr>
              <p:spPr bwMode="auto">
                <a:xfrm>
                  <a:off x="5523" y="602"/>
                  <a:ext cx="7" cy="4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1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1" y="1"/>
                        <a:pt x="1" y="2"/>
                        <a:pt x="3" y="1"/>
                      </a:cubicBezTo>
                      <a:cubicBezTo>
                        <a:pt x="2" y="1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90" name="Freeform 164"/>
                <p:cNvSpPr/>
                <p:nvPr/>
              </p:nvSpPr>
              <p:spPr bwMode="auto">
                <a:xfrm>
                  <a:off x="4528" y="1310"/>
                  <a:ext cx="2" cy="2"/>
                </a:xfrm>
                <a:custGeom>
                  <a:avLst/>
                  <a:gdLst>
                    <a:gd name="T0" fmla="*/ 2 w 2"/>
                    <a:gd name="T1" fmla="*/ 2 h 2"/>
                    <a:gd name="T2" fmla="*/ 2 w 2"/>
                    <a:gd name="T3" fmla="*/ 0 h 2"/>
                    <a:gd name="T4" fmla="*/ 0 w 2"/>
                    <a:gd name="T5" fmla="*/ 0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91" name="Freeform 165"/>
                <p:cNvSpPr/>
                <p:nvPr/>
              </p:nvSpPr>
              <p:spPr bwMode="auto">
                <a:xfrm>
                  <a:off x="5457" y="633"/>
                  <a:ext cx="14" cy="9"/>
                </a:xfrm>
                <a:custGeom>
                  <a:avLst/>
                  <a:gdLst>
                    <a:gd name="T0" fmla="*/ 1 w 6"/>
                    <a:gd name="T1" fmla="*/ 0 h 4"/>
                    <a:gd name="T2" fmla="*/ 0 w 6"/>
                    <a:gd name="T3" fmla="*/ 1 h 4"/>
                    <a:gd name="T4" fmla="*/ 6 w 6"/>
                    <a:gd name="T5" fmla="*/ 4 h 4"/>
                    <a:gd name="T6" fmla="*/ 1 w 6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4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4"/>
                        <a:pt x="4" y="3"/>
                        <a:pt x="6" y="4"/>
                      </a:cubicBezTo>
                      <a:cubicBezTo>
                        <a:pt x="6" y="2"/>
                        <a:pt x="4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92" name="Freeform 166"/>
                <p:cNvSpPr/>
                <p:nvPr/>
              </p:nvSpPr>
              <p:spPr bwMode="auto">
                <a:xfrm>
                  <a:off x="5433" y="661"/>
                  <a:ext cx="2" cy="2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0 w 1"/>
                    <a:gd name="T5" fmla="*/ 0 h 1"/>
                    <a:gd name="T6" fmla="*/ 1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93" name="Freeform 167"/>
                <p:cNvSpPr/>
                <p:nvPr/>
              </p:nvSpPr>
              <p:spPr bwMode="auto">
                <a:xfrm>
                  <a:off x="5466" y="630"/>
                  <a:ext cx="7" cy="5"/>
                </a:xfrm>
                <a:custGeom>
                  <a:avLst/>
                  <a:gdLst>
                    <a:gd name="T0" fmla="*/ 0 w 3"/>
                    <a:gd name="T1" fmla="*/ 0 h 2"/>
                    <a:gd name="T2" fmla="*/ 0 w 3"/>
                    <a:gd name="T3" fmla="*/ 1 h 2"/>
                    <a:gd name="T4" fmla="*/ 3 w 3"/>
                    <a:gd name="T5" fmla="*/ 1 h 2"/>
                    <a:gd name="T6" fmla="*/ 0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2"/>
                        <a:pt x="3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94" name="Freeform 168"/>
                <p:cNvSpPr/>
                <p:nvPr/>
              </p:nvSpPr>
              <p:spPr bwMode="auto">
                <a:xfrm>
                  <a:off x="5416" y="671"/>
                  <a:ext cx="3" cy="2"/>
                </a:xfrm>
                <a:custGeom>
                  <a:avLst/>
                  <a:gdLst>
                    <a:gd name="T0" fmla="*/ 0 w 3"/>
                    <a:gd name="T1" fmla="*/ 0 h 2"/>
                    <a:gd name="T2" fmla="*/ 3 w 3"/>
                    <a:gd name="T3" fmla="*/ 2 h 2"/>
                    <a:gd name="T4" fmla="*/ 3 w 3"/>
                    <a:gd name="T5" fmla="*/ 0 h 2"/>
                    <a:gd name="T6" fmla="*/ 0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95" name="Freeform 169"/>
                <p:cNvSpPr/>
                <p:nvPr/>
              </p:nvSpPr>
              <p:spPr bwMode="auto">
                <a:xfrm>
                  <a:off x="5386" y="666"/>
                  <a:ext cx="26" cy="14"/>
                </a:xfrm>
                <a:custGeom>
                  <a:avLst/>
                  <a:gdLst>
                    <a:gd name="T0" fmla="*/ 10 w 11"/>
                    <a:gd name="T1" fmla="*/ 6 h 6"/>
                    <a:gd name="T2" fmla="*/ 9 w 11"/>
                    <a:gd name="T3" fmla="*/ 3 h 6"/>
                    <a:gd name="T4" fmla="*/ 4 w 11"/>
                    <a:gd name="T5" fmla="*/ 1 h 6"/>
                    <a:gd name="T6" fmla="*/ 4 w 11"/>
                    <a:gd name="T7" fmla="*/ 1 h 6"/>
                    <a:gd name="T8" fmla="*/ 0 w 11"/>
                    <a:gd name="T9" fmla="*/ 0 h 6"/>
                    <a:gd name="T10" fmla="*/ 0 w 11"/>
                    <a:gd name="T11" fmla="*/ 1 h 6"/>
                    <a:gd name="T12" fmla="*/ 4 w 11"/>
                    <a:gd name="T13" fmla="*/ 2 h 6"/>
                    <a:gd name="T14" fmla="*/ 10 w 11"/>
                    <a:gd name="T15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6">
                      <a:moveTo>
                        <a:pt x="10" y="6"/>
                      </a:moveTo>
                      <a:cubicBezTo>
                        <a:pt x="11" y="5"/>
                        <a:pt x="11" y="4"/>
                        <a:pt x="9" y="3"/>
                      </a:cubicBezTo>
                      <a:cubicBezTo>
                        <a:pt x="7" y="3"/>
                        <a:pt x="6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7" y="3"/>
                        <a:pt x="6" y="5"/>
                        <a:pt x="1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96" name="Freeform 170"/>
                <p:cNvSpPr/>
                <p:nvPr/>
              </p:nvSpPr>
              <p:spPr bwMode="auto">
                <a:xfrm>
                  <a:off x="5397" y="642"/>
                  <a:ext cx="34" cy="17"/>
                </a:xfrm>
                <a:custGeom>
                  <a:avLst/>
                  <a:gdLst>
                    <a:gd name="T0" fmla="*/ 12 w 14"/>
                    <a:gd name="T1" fmla="*/ 4 h 7"/>
                    <a:gd name="T2" fmla="*/ 4 w 14"/>
                    <a:gd name="T3" fmla="*/ 1 h 7"/>
                    <a:gd name="T4" fmla="*/ 13 w 14"/>
                    <a:gd name="T5" fmla="*/ 7 h 7"/>
                    <a:gd name="T6" fmla="*/ 12 w 14"/>
                    <a:gd name="T7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7">
                      <a:moveTo>
                        <a:pt x="12" y="4"/>
                      </a:moveTo>
                      <a:cubicBezTo>
                        <a:pt x="7" y="5"/>
                        <a:pt x="8" y="0"/>
                        <a:pt x="4" y="1"/>
                      </a:cubicBezTo>
                      <a:cubicBezTo>
                        <a:pt x="0" y="6"/>
                        <a:pt x="10" y="4"/>
                        <a:pt x="13" y="7"/>
                      </a:cubicBezTo>
                      <a:cubicBezTo>
                        <a:pt x="14" y="6"/>
                        <a:pt x="14" y="5"/>
                        <a:pt x="1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97" name="Freeform 171"/>
                <p:cNvSpPr/>
                <p:nvPr/>
              </p:nvSpPr>
              <p:spPr bwMode="auto">
                <a:xfrm>
                  <a:off x="5502" y="599"/>
                  <a:ext cx="4" cy="0"/>
                </a:xfrm>
                <a:custGeom>
                  <a:avLst/>
                  <a:gdLst>
                    <a:gd name="T0" fmla="*/ 1 w 2"/>
                    <a:gd name="T1" fmla="*/ 2 w 2"/>
                    <a:gd name="T2" fmla="*/ 0 w 2"/>
                    <a:gd name="T3" fmla="*/ 1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98" name="Freeform 172"/>
                <p:cNvSpPr/>
                <p:nvPr/>
              </p:nvSpPr>
              <p:spPr bwMode="auto">
                <a:xfrm>
                  <a:off x="4535" y="1279"/>
                  <a:ext cx="3" cy="5"/>
                </a:xfrm>
                <a:custGeom>
                  <a:avLst/>
                  <a:gdLst>
                    <a:gd name="T0" fmla="*/ 3 w 3"/>
                    <a:gd name="T1" fmla="*/ 5 h 5"/>
                    <a:gd name="T2" fmla="*/ 0 w 3"/>
                    <a:gd name="T3" fmla="*/ 0 h 5"/>
                    <a:gd name="T4" fmla="*/ 0 w 3"/>
                    <a:gd name="T5" fmla="*/ 5 h 5"/>
                    <a:gd name="T6" fmla="*/ 3 w 3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5">
                      <a:moveTo>
                        <a:pt x="3" y="5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3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99" name="Freeform 173"/>
                <p:cNvSpPr/>
                <p:nvPr/>
              </p:nvSpPr>
              <p:spPr bwMode="auto">
                <a:xfrm>
                  <a:off x="4583" y="1248"/>
                  <a:ext cx="4" cy="2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1 h 1"/>
                    <a:gd name="T4" fmla="*/ 1 w 2"/>
                    <a:gd name="T5" fmla="*/ 0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00" name="Freeform 174"/>
                <p:cNvSpPr/>
                <p:nvPr/>
              </p:nvSpPr>
              <p:spPr bwMode="auto">
                <a:xfrm>
                  <a:off x="5556" y="523"/>
                  <a:ext cx="17" cy="17"/>
                </a:xfrm>
                <a:custGeom>
                  <a:avLst/>
                  <a:gdLst>
                    <a:gd name="T0" fmla="*/ 4 w 7"/>
                    <a:gd name="T1" fmla="*/ 2 h 7"/>
                    <a:gd name="T2" fmla="*/ 0 w 7"/>
                    <a:gd name="T3" fmla="*/ 0 h 7"/>
                    <a:gd name="T4" fmla="*/ 7 w 7"/>
                    <a:gd name="T5" fmla="*/ 7 h 7"/>
                    <a:gd name="T6" fmla="*/ 4 w 7"/>
                    <a:gd name="T7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7">
                      <a:moveTo>
                        <a:pt x="4" y="2"/>
                      </a:moveTo>
                      <a:cubicBezTo>
                        <a:pt x="3" y="0"/>
                        <a:pt x="1" y="0"/>
                        <a:pt x="0" y="0"/>
                      </a:cubicBezTo>
                      <a:cubicBezTo>
                        <a:pt x="3" y="2"/>
                        <a:pt x="2" y="6"/>
                        <a:pt x="7" y="7"/>
                      </a:cubicBezTo>
                      <a:cubicBezTo>
                        <a:pt x="7" y="5"/>
                        <a:pt x="4" y="4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01" name="Freeform 175"/>
                <p:cNvSpPr/>
                <p:nvPr/>
              </p:nvSpPr>
              <p:spPr bwMode="auto">
                <a:xfrm>
                  <a:off x="5447" y="606"/>
                  <a:ext cx="21" cy="12"/>
                </a:xfrm>
                <a:custGeom>
                  <a:avLst/>
                  <a:gdLst>
                    <a:gd name="T0" fmla="*/ 8 w 9"/>
                    <a:gd name="T1" fmla="*/ 4 h 5"/>
                    <a:gd name="T2" fmla="*/ 5 w 9"/>
                    <a:gd name="T3" fmla="*/ 2 h 5"/>
                    <a:gd name="T4" fmla="*/ 0 w 9"/>
                    <a:gd name="T5" fmla="*/ 1 h 5"/>
                    <a:gd name="T6" fmla="*/ 9 w 9"/>
                    <a:gd name="T7" fmla="*/ 5 h 5"/>
                    <a:gd name="T8" fmla="*/ 8 w 9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5">
                      <a:moveTo>
                        <a:pt x="8" y="4"/>
                      </a:moveTo>
                      <a:cubicBezTo>
                        <a:pt x="8" y="2"/>
                        <a:pt x="7" y="2"/>
                        <a:pt x="5" y="2"/>
                      </a:cubicBezTo>
                      <a:cubicBezTo>
                        <a:pt x="3" y="3"/>
                        <a:pt x="2" y="0"/>
                        <a:pt x="0" y="1"/>
                      </a:cubicBezTo>
                      <a:cubicBezTo>
                        <a:pt x="3" y="2"/>
                        <a:pt x="6" y="5"/>
                        <a:pt x="9" y="5"/>
                      </a:cubicBezTo>
                      <a:lnTo>
                        <a:pt x="8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02" name="Freeform 176"/>
                <p:cNvSpPr/>
                <p:nvPr/>
              </p:nvSpPr>
              <p:spPr bwMode="auto">
                <a:xfrm>
                  <a:off x="4583" y="1243"/>
                  <a:ext cx="4" cy="3"/>
                </a:xfrm>
                <a:custGeom>
                  <a:avLst/>
                  <a:gdLst>
                    <a:gd name="T0" fmla="*/ 1 w 2"/>
                    <a:gd name="T1" fmla="*/ 1 h 1"/>
                    <a:gd name="T2" fmla="*/ 2 w 2"/>
                    <a:gd name="T3" fmla="*/ 1 h 1"/>
                    <a:gd name="T4" fmla="*/ 2 w 2"/>
                    <a:gd name="T5" fmla="*/ 0 h 1"/>
                    <a:gd name="T6" fmla="*/ 1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03" name="Freeform 177"/>
                <p:cNvSpPr/>
                <p:nvPr/>
              </p:nvSpPr>
              <p:spPr bwMode="auto">
                <a:xfrm>
                  <a:off x="5525" y="521"/>
                  <a:ext cx="36" cy="21"/>
                </a:xfrm>
                <a:custGeom>
                  <a:avLst/>
                  <a:gdLst>
                    <a:gd name="T0" fmla="*/ 7 w 15"/>
                    <a:gd name="T1" fmla="*/ 4 h 9"/>
                    <a:gd name="T2" fmla="*/ 13 w 15"/>
                    <a:gd name="T3" fmla="*/ 7 h 9"/>
                    <a:gd name="T4" fmla="*/ 15 w 15"/>
                    <a:gd name="T5" fmla="*/ 8 h 9"/>
                    <a:gd name="T6" fmla="*/ 8 w 15"/>
                    <a:gd name="T7" fmla="*/ 3 h 9"/>
                    <a:gd name="T8" fmla="*/ 8 w 15"/>
                    <a:gd name="T9" fmla="*/ 1 h 9"/>
                    <a:gd name="T10" fmla="*/ 8 w 15"/>
                    <a:gd name="T11" fmla="*/ 2 h 9"/>
                    <a:gd name="T12" fmla="*/ 0 w 15"/>
                    <a:gd name="T13" fmla="*/ 0 h 9"/>
                    <a:gd name="T14" fmla="*/ 7 w 15"/>
                    <a:gd name="T1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" h="9">
                      <a:moveTo>
                        <a:pt x="7" y="4"/>
                      </a:moveTo>
                      <a:cubicBezTo>
                        <a:pt x="10" y="4"/>
                        <a:pt x="11" y="7"/>
                        <a:pt x="13" y="7"/>
                      </a:cubicBezTo>
                      <a:cubicBezTo>
                        <a:pt x="14" y="7"/>
                        <a:pt x="13" y="9"/>
                        <a:pt x="15" y="8"/>
                      </a:cubicBezTo>
                      <a:cubicBezTo>
                        <a:pt x="14" y="6"/>
                        <a:pt x="11" y="5"/>
                        <a:pt x="8" y="3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4" y="2"/>
                        <a:pt x="3" y="0"/>
                        <a:pt x="0" y="0"/>
                      </a:cubicBezTo>
                      <a:cubicBezTo>
                        <a:pt x="3" y="0"/>
                        <a:pt x="6" y="3"/>
                        <a:pt x="7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04" name="Freeform 178"/>
                <p:cNvSpPr/>
                <p:nvPr/>
              </p:nvSpPr>
              <p:spPr bwMode="auto">
                <a:xfrm>
                  <a:off x="4587" y="1236"/>
                  <a:ext cx="5" cy="0"/>
                </a:xfrm>
                <a:custGeom>
                  <a:avLst/>
                  <a:gdLst>
                    <a:gd name="T0" fmla="*/ 3 w 5"/>
                    <a:gd name="T1" fmla="*/ 5 w 5"/>
                    <a:gd name="T2" fmla="*/ 0 w 5"/>
                    <a:gd name="T3" fmla="*/ 3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05" name="Freeform 179"/>
                <p:cNvSpPr/>
                <p:nvPr/>
              </p:nvSpPr>
              <p:spPr bwMode="auto">
                <a:xfrm>
                  <a:off x="4540" y="1258"/>
                  <a:ext cx="9" cy="4"/>
                </a:xfrm>
                <a:custGeom>
                  <a:avLst/>
                  <a:gdLst>
                    <a:gd name="T0" fmla="*/ 0 w 4"/>
                    <a:gd name="T1" fmla="*/ 2 h 2"/>
                    <a:gd name="T2" fmla="*/ 4 w 4"/>
                    <a:gd name="T3" fmla="*/ 2 h 2"/>
                    <a:gd name="T4" fmla="*/ 3 w 4"/>
                    <a:gd name="T5" fmla="*/ 0 h 2"/>
                    <a:gd name="T6" fmla="*/ 0 w 4"/>
                    <a:gd name="T7" fmla="*/ 1 h 2"/>
                    <a:gd name="T8" fmla="*/ 0 w 4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cubicBezTo>
                        <a:pt x="2" y="2"/>
                        <a:pt x="2" y="1"/>
                        <a:pt x="4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0"/>
                        <a:pt x="0" y="1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06" name="Freeform 180"/>
                <p:cNvSpPr/>
                <p:nvPr/>
              </p:nvSpPr>
              <p:spPr bwMode="auto">
                <a:xfrm>
                  <a:off x="4594" y="1220"/>
                  <a:ext cx="5" cy="7"/>
                </a:xfrm>
                <a:custGeom>
                  <a:avLst/>
                  <a:gdLst>
                    <a:gd name="T0" fmla="*/ 0 w 2"/>
                    <a:gd name="T1" fmla="*/ 3 h 3"/>
                    <a:gd name="T2" fmla="*/ 1 w 2"/>
                    <a:gd name="T3" fmla="*/ 0 h 3"/>
                    <a:gd name="T4" fmla="*/ 1 w 2"/>
                    <a:gd name="T5" fmla="*/ 0 h 3"/>
                    <a:gd name="T6" fmla="*/ 0 w 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0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07" name="Freeform 181"/>
                <p:cNvSpPr/>
                <p:nvPr/>
              </p:nvSpPr>
              <p:spPr bwMode="auto">
                <a:xfrm>
                  <a:off x="5402" y="614"/>
                  <a:ext cx="38" cy="14"/>
                </a:xfrm>
                <a:custGeom>
                  <a:avLst/>
                  <a:gdLst>
                    <a:gd name="T0" fmla="*/ 11 w 16"/>
                    <a:gd name="T1" fmla="*/ 5 h 6"/>
                    <a:gd name="T2" fmla="*/ 12 w 16"/>
                    <a:gd name="T3" fmla="*/ 2 h 6"/>
                    <a:gd name="T4" fmla="*/ 0 w 16"/>
                    <a:gd name="T5" fmla="*/ 1 h 6"/>
                    <a:gd name="T6" fmla="*/ 1 w 16"/>
                    <a:gd name="T7" fmla="*/ 3 h 6"/>
                    <a:gd name="T8" fmla="*/ 4 w 16"/>
                    <a:gd name="T9" fmla="*/ 2 h 6"/>
                    <a:gd name="T10" fmla="*/ 11 w 16"/>
                    <a:gd name="T1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6">
                      <a:moveTo>
                        <a:pt x="11" y="5"/>
                      </a:moveTo>
                      <a:cubicBezTo>
                        <a:pt x="16" y="6"/>
                        <a:pt x="13" y="2"/>
                        <a:pt x="12" y="2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6" y="4"/>
                        <a:pt x="9" y="4"/>
                        <a:pt x="1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08" name="Freeform 182"/>
                <p:cNvSpPr/>
                <p:nvPr/>
              </p:nvSpPr>
              <p:spPr bwMode="auto">
                <a:xfrm>
                  <a:off x="4554" y="1243"/>
                  <a:ext cx="5" cy="5"/>
                </a:xfrm>
                <a:custGeom>
                  <a:avLst/>
                  <a:gdLst>
                    <a:gd name="T0" fmla="*/ 0 w 2"/>
                    <a:gd name="T1" fmla="*/ 2 h 2"/>
                    <a:gd name="T2" fmla="*/ 0 w 2"/>
                    <a:gd name="T3" fmla="*/ 2 h 2"/>
                    <a:gd name="T4" fmla="*/ 2 w 2"/>
                    <a:gd name="T5" fmla="*/ 1 h 2"/>
                    <a:gd name="T6" fmla="*/ 1 w 2"/>
                    <a:gd name="T7" fmla="*/ 0 h 2"/>
                    <a:gd name="T8" fmla="*/ 0 w 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2"/>
                        <a:pt x="2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09" name="Freeform 183"/>
                <p:cNvSpPr/>
                <p:nvPr/>
              </p:nvSpPr>
              <p:spPr bwMode="auto">
                <a:xfrm>
                  <a:off x="5400" y="585"/>
                  <a:ext cx="64" cy="17"/>
                </a:xfrm>
                <a:custGeom>
                  <a:avLst/>
                  <a:gdLst>
                    <a:gd name="T0" fmla="*/ 22 w 27"/>
                    <a:gd name="T1" fmla="*/ 6 h 7"/>
                    <a:gd name="T2" fmla="*/ 27 w 27"/>
                    <a:gd name="T3" fmla="*/ 5 h 7"/>
                    <a:gd name="T4" fmla="*/ 24 w 27"/>
                    <a:gd name="T5" fmla="*/ 2 h 7"/>
                    <a:gd name="T6" fmla="*/ 23 w 27"/>
                    <a:gd name="T7" fmla="*/ 2 h 7"/>
                    <a:gd name="T8" fmla="*/ 23 w 27"/>
                    <a:gd name="T9" fmla="*/ 3 h 7"/>
                    <a:gd name="T10" fmla="*/ 16 w 27"/>
                    <a:gd name="T11" fmla="*/ 2 h 7"/>
                    <a:gd name="T12" fmla="*/ 3 w 27"/>
                    <a:gd name="T13" fmla="*/ 2 h 7"/>
                    <a:gd name="T14" fmla="*/ 0 w 27"/>
                    <a:gd name="T15" fmla="*/ 1 h 7"/>
                    <a:gd name="T16" fmla="*/ 19 w 27"/>
                    <a:gd name="T17" fmla="*/ 6 h 7"/>
                    <a:gd name="T18" fmla="*/ 19 w 27"/>
                    <a:gd name="T19" fmla="*/ 5 h 7"/>
                    <a:gd name="T20" fmla="*/ 22 w 27"/>
                    <a:gd name="T21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7" h="7">
                      <a:moveTo>
                        <a:pt x="22" y="6"/>
                      </a:moveTo>
                      <a:cubicBezTo>
                        <a:pt x="24" y="7"/>
                        <a:pt x="24" y="6"/>
                        <a:pt x="27" y="5"/>
                      </a:cubicBezTo>
                      <a:cubicBezTo>
                        <a:pt x="27" y="4"/>
                        <a:pt x="22" y="3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3" y="3"/>
                        <a:pt x="23" y="3"/>
                      </a:cubicBezTo>
                      <a:cubicBezTo>
                        <a:pt x="20" y="4"/>
                        <a:pt x="19" y="3"/>
                        <a:pt x="16" y="2"/>
                      </a:cubicBezTo>
                      <a:cubicBezTo>
                        <a:pt x="13" y="4"/>
                        <a:pt x="7" y="1"/>
                        <a:pt x="3" y="2"/>
                      </a:cubicBezTo>
                      <a:cubicBezTo>
                        <a:pt x="2" y="2"/>
                        <a:pt x="1" y="0"/>
                        <a:pt x="0" y="1"/>
                      </a:cubicBezTo>
                      <a:cubicBezTo>
                        <a:pt x="6" y="4"/>
                        <a:pt x="13" y="5"/>
                        <a:pt x="19" y="6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0" y="5"/>
                        <a:pt x="21" y="6"/>
                        <a:pt x="2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10" name="Freeform 184"/>
                <p:cNvSpPr/>
                <p:nvPr/>
              </p:nvSpPr>
              <p:spPr bwMode="auto">
                <a:xfrm>
                  <a:off x="4557" y="1241"/>
                  <a:ext cx="4" cy="2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0 h 1"/>
                    <a:gd name="T4" fmla="*/ 0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1" y="1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11" name="Freeform 185"/>
                <p:cNvSpPr/>
                <p:nvPr/>
              </p:nvSpPr>
              <p:spPr bwMode="auto">
                <a:xfrm>
                  <a:off x="4545" y="1248"/>
                  <a:ext cx="0" cy="5"/>
                </a:xfrm>
                <a:custGeom>
                  <a:avLst/>
                  <a:gdLst>
                    <a:gd name="T0" fmla="*/ 5 h 5"/>
                    <a:gd name="T1" fmla="*/ 0 h 5"/>
                    <a:gd name="T2" fmla="*/ 5 h 5"/>
                    <a:gd name="T3" fmla="*/ 5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5">
                      <a:moveTo>
                        <a:pt x="0" y="5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12" name="Freeform 186"/>
                <p:cNvSpPr/>
                <p:nvPr/>
              </p:nvSpPr>
              <p:spPr bwMode="auto">
                <a:xfrm>
                  <a:off x="5542" y="533"/>
                  <a:ext cx="2" cy="2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13" name="Freeform 187"/>
                <p:cNvSpPr/>
                <p:nvPr/>
              </p:nvSpPr>
              <p:spPr bwMode="auto">
                <a:xfrm>
                  <a:off x="5431" y="611"/>
                  <a:ext cx="7" cy="3"/>
                </a:xfrm>
                <a:custGeom>
                  <a:avLst/>
                  <a:gdLst>
                    <a:gd name="T0" fmla="*/ 7 w 7"/>
                    <a:gd name="T1" fmla="*/ 3 h 3"/>
                    <a:gd name="T2" fmla="*/ 0 w 7"/>
                    <a:gd name="T3" fmla="*/ 0 h 3"/>
                    <a:gd name="T4" fmla="*/ 2 w 7"/>
                    <a:gd name="T5" fmla="*/ 3 h 3"/>
                    <a:gd name="T6" fmla="*/ 7 w 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3">
                      <a:moveTo>
                        <a:pt x="7" y="3"/>
                      </a:moveTo>
                      <a:lnTo>
                        <a:pt x="0" y="0"/>
                      </a:lnTo>
                      <a:lnTo>
                        <a:pt x="2" y="3"/>
                      </a:lnTo>
                      <a:lnTo>
                        <a:pt x="7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14" name="Freeform 188"/>
                <p:cNvSpPr/>
                <p:nvPr/>
              </p:nvSpPr>
              <p:spPr bwMode="auto">
                <a:xfrm>
                  <a:off x="5573" y="504"/>
                  <a:ext cx="4" cy="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2 h 2"/>
                    <a:gd name="T4" fmla="*/ 0 w 2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1"/>
                        <a:pt x="1" y="2"/>
                        <a:pt x="2" y="2"/>
                      </a:cubicBezTo>
                      <a:cubicBezTo>
                        <a:pt x="2" y="1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15" name="Freeform 189"/>
                <p:cNvSpPr/>
                <p:nvPr/>
              </p:nvSpPr>
              <p:spPr bwMode="auto">
                <a:xfrm>
                  <a:off x="5445" y="602"/>
                  <a:ext cx="7" cy="2"/>
                </a:xfrm>
                <a:custGeom>
                  <a:avLst/>
                  <a:gdLst>
                    <a:gd name="T0" fmla="*/ 0 w 3"/>
                    <a:gd name="T1" fmla="*/ 0 h 1"/>
                    <a:gd name="T2" fmla="*/ 1 w 3"/>
                    <a:gd name="T3" fmla="*/ 1 h 1"/>
                    <a:gd name="T4" fmla="*/ 3 w 3"/>
                    <a:gd name="T5" fmla="*/ 1 h 1"/>
                    <a:gd name="T6" fmla="*/ 0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2" y="1"/>
                        <a:pt x="3" y="1"/>
                      </a:cubicBezTo>
                      <a:cubicBezTo>
                        <a:pt x="3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16" name="Freeform 190"/>
                <p:cNvSpPr/>
                <p:nvPr/>
              </p:nvSpPr>
              <p:spPr bwMode="auto">
                <a:xfrm>
                  <a:off x="5423" y="602"/>
                  <a:ext cx="17" cy="9"/>
                </a:xfrm>
                <a:custGeom>
                  <a:avLst/>
                  <a:gdLst>
                    <a:gd name="T0" fmla="*/ 0 w 7"/>
                    <a:gd name="T1" fmla="*/ 0 h 4"/>
                    <a:gd name="T2" fmla="*/ 7 w 7"/>
                    <a:gd name="T3" fmla="*/ 4 h 4"/>
                    <a:gd name="T4" fmla="*/ 0 w 7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4">
                      <a:moveTo>
                        <a:pt x="0" y="0"/>
                      </a:moveTo>
                      <a:cubicBezTo>
                        <a:pt x="1" y="1"/>
                        <a:pt x="4" y="3"/>
                        <a:pt x="7" y="4"/>
                      </a:cubicBezTo>
                      <a:cubicBezTo>
                        <a:pt x="5" y="2"/>
                        <a:pt x="2" y="2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17" name="Freeform 191"/>
                <p:cNvSpPr/>
                <p:nvPr/>
              </p:nvSpPr>
              <p:spPr bwMode="auto">
                <a:xfrm>
                  <a:off x="4557" y="1236"/>
                  <a:ext cx="0" cy="3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18" name="Freeform 192"/>
                <p:cNvSpPr/>
                <p:nvPr/>
              </p:nvSpPr>
              <p:spPr bwMode="auto">
                <a:xfrm>
                  <a:off x="4547" y="1227"/>
                  <a:ext cx="14" cy="9"/>
                </a:xfrm>
                <a:custGeom>
                  <a:avLst/>
                  <a:gdLst>
                    <a:gd name="T0" fmla="*/ 0 w 6"/>
                    <a:gd name="T1" fmla="*/ 1 h 4"/>
                    <a:gd name="T2" fmla="*/ 4 w 6"/>
                    <a:gd name="T3" fmla="*/ 4 h 4"/>
                    <a:gd name="T4" fmla="*/ 6 w 6"/>
                    <a:gd name="T5" fmla="*/ 4 h 4"/>
                    <a:gd name="T6" fmla="*/ 3 w 6"/>
                    <a:gd name="T7" fmla="*/ 0 h 4"/>
                    <a:gd name="T8" fmla="*/ 0 w 6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0" y="1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5" y="4"/>
                        <a:pt x="6" y="4"/>
                      </a:cubicBezTo>
                      <a:cubicBezTo>
                        <a:pt x="4" y="2"/>
                        <a:pt x="4" y="1"/>
                        <a:pt x="3" y="0"/>
                      </a:cubicBezTo>
                      <a:cubicBezTo>
                        <a:pt x="3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19" name="Freeform 193"/>
                <p:cNvSpPr/>
                <p:nvPr/>
              </p:nvSpPr>
              <p:spPr bwMode="auto">
                <a:xfrm>
                  <a:off x="5168" y="799"/>
                  <a:ext cx="2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20" name="Freeform 194"/>
                <p:cNvSpPr/>
                <p:nvPr/>
              </p:nvSpPr>
              <p:spPr bwMode="auto">
                <a:xfrm>
                  <a:off x="5170" y="792"/>
                  <a:ext cx="9" cy="7"/>
                </a:xfrm>
                <a:custGeom>
                  <a:avLst/>
                  <a:gdLst>
                    <a:gd name="T0" fmla="*/ 0 w 4"/>
                    <a:gd name="T1" fmla="*/ 3 h 3"/>
                    <a:gd name="T2" fmla="*/ 4 w 4"/>
                    <a:gd name="T3" fmla="*/ 2 h 3"/>
                    <a:gd name="T4" fmla="*/ 0 w 4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2" y="3"/>
                        <a:pt x="3" y="3"/>
                        <a:pt x="4" y="2"/>
                      </a:cubicBezTo>
                      <a:cubicBezTo>
                        <a:pt x="2" y="0"/>
                        <a:pt x="1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21" name="Freeform 195"/>
                <p:cNvSpPr/>
                <p:nvPr/>
              </p:nvSpPr>
              <p:spPr bwMode="auto">
                <a:xfrm>
                  <a:off x="4559" y="1227"/>
                  <a:ext cx="5" cy="7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1 h 3"/>
                    <a:gd name="T4" fmla="*/ 2 w 2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3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22" name="Freeform 196"/>
                <p:cNvSpPr/>
                <p:nvPr/>
              </p:nvSpPr>
              <p:spPr bwMode="auto">
                <a:xfrm>
                  <a:off x="5511" y="545"/>
                  <a:ext cx="5" cy="0"/>
                </a:xfrm>
                <a:custGeom>
                  <a:avLst/>
                  <a:gdLst>
                    <a:gd name="T0" fmla="*/ 0 w 5"/>
                    <a:gd name="T1" fmla="*/ 0 w 5"/>
                    <a:gd name="T2" fmla="*/ 5 w 5"/>
                    <a:gd name="T3" fmla="*/ 0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23" name="Freeform 197"/>
                <p:cNvSpPr/>
                <p:nvPr/>
              </p:nvSpPr>
              <p:spPr bwMode="auto">
                <a:xfrm>
                  <a:off x="4343" y="1367"/>
                  <a:ext cx="3" cy="7"/>
                </a:xfrm>
                <a:custGeom>
                  <a:avLst/>
                  <a:gdLst>
                    <a:gd name="T0" fmla="*/ 3 w 3"/>
                    <a:gd name="T1" fmla="*/ 5 h 7"/>
                    <a:gd name="T2" fmla="*/ 3 w 3"/>
                    <a:gd name="T3" fmla="*/ 0 h 7"/>
                    <a:gd name="T4" fmla="*/ 0 w 3"/>
                    <a:gd name="T5" fmla="*/ 7 h 7"/>
                    <a:gd name="T6" fmla="*/ 3 w 3"/>
                    <a:gd name="T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7">
                      <a:moveTo>
                        <a:pt x="3" y="5"/>
                      </a:moveTo>
                      <a:lnTo>
                        <a:pt x="3" y="0"/>
                      </a:lnTo>
                      <a:lnTo>
                        <a:pt x="0" y="7"/>
                      </a:lnTo>
                      <a:lnTo>
                        <a:pt x="3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24" name="Freeform 198"/>
                <p:cNvSpPr/>
                <p:nvPr/>
              </p:nvSpPr>
              <p:spPr bwMode="auto">
                <a:xfrm>
                  <a:off x="5454" y="580"/>
                  <a:ext cx="5" cy="3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2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0"/>
                        <a:pt x="1" y="0"/>
                        <a:pt x="0" y="1"/>
                      </a:cubicBezTo>
                      <a:cubicBezTo>
                        <a:pt x="1" y="1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25" name="Freeform 199"/>
                <p:cNvSpPr/>
                <p:nvPr/>
              </p:nvSpPr>
              <p:spPr bwMode="auto">
                <a:xfrm>
                  <a:off x="5445" y="576"/>
                  <a:ext cx="9" cy="7"/>
                </a:xfrm>
                <a:custGeom>
                  <a:avLst/>
                  <a:gdLst>
                    <a:gd name="T0" fmla="*/ 0 w 4"/>
                    <a:gd name="T1" fmla="*/ 1 h 3"/>
                    <a:gd name="T2" fmla="*/ 4 w 4"/>
                    <a:gd name="T3" fmla="*/ 3 h 3"/>
                    <a:gd name="T4" fmla="*/ 0 w 4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0" y="1"/>
                      </a:moveTo>
                      <a:cubicBezTo>
                        <a:pt x="1" y="3"/>
                        <a:pt x="3" y="3"/>
                        <a:pt x="4" y="3"/>
                      </a:cubicBezTo>
                      <a:cubicBezTo>
                        <a:pt x="3" y="2"/>
                        <a:pt x="2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26" name="Freeform 200"/>
                <p:cNvSpPr/>
                <p:nvPr/>
              </p:nvSpPr>
              <p:spPr bwMode="auto">
                <a:xfrm>
                  <a:off x="5153" y="799"/>
                  <a:ext cx="10" cy="5"/>
                </a:xfrm>
                <a:custGeom>
                  <a:avLst/>
                  <a:gdLst>
                    <a:gd name="T0" fmla="*/ 4 w 4"/>
                    <a:gd name="T1" fmla="*/ 1 h 2"/>
                    <a:gd name="T2" fmla="*/ 0 w 4"/>
                    <a:gd name="T3" fmla="*/ 1 h 2"/>
                    <a:gd name="T4" fmla="*/ 4 w 4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4" y="1"/>
                      </a:moveTo>
                      <a:cubicBezTo>
                        <a:pt x="3" y="0"/>
                        <a:pt x="1" y="1"/>
                        <a:pt x="0" y="1"/>
                      </a:cubicBezTo>
                      <a:cubicBezTo>
                        <a:pt x="2" y="2"/>
                        <a:pt x="3" y="1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27" name="Freeform 201"/>
                <p:cNvSpPr/>
                <p:nvPr/>
              </p:nvSpPr>
              <p:spPr bwMode="auto">
                <a:xfrm>
                  <a:off x="4331" y="1367"/>
                  <a:ext cx="5" cy="5"/>
                </a:xfrm>
                <a:custGeom>
                  <a:avLst/>
                  <a:gdLst>
                    <a:gd name="T0" fmla="*/ 1 w 2"/>
                    <a:gd name="T1" fmla="*/ 2 h 2"/>
                    <a:gd name="T2" fmla="*/ 1 w 2"/>
                    <a:gd name="T3" fmla="*/ 0 h 2"/>
                    <a:gd name="T4" fmla="*/ 0 w 2"/>
                    <a:gd name="T5" fmla="*/ 1 h 2"/>
                    <a:gd name="T6" fmla="*/ 1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1" y="2"/>
                      </a:moveTo>
                      <a:cubicBezTo>
                        <a:pt x="1" y="1"/>
                        <a:pt x="2" y="1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28" name="Freeform 202"/>
                <p:cNvSpPr/>
                <p:nvPr/>
              </p:nvSpPr>
              <p:spPr bwMode="auto">
                <a:xfrm>
                  <a:off x="5518" y="526"/>
                  <a:ext cx="5" cy="4"/>
                </a:xfrm>
                <a:custGeom>
                  <a:avLst/>
                  <a:gdLst>
                    <a:gd name="T0" fmla="*/ 1 w 2"/>
                    <a:gd name="T1" fmla="*/ 2 h 2"/>
                    <a:gd name="T2" fmla="*/ 0 w 2"/>
                    <a:gd name="T3" fmla="*/ 0 h 2"/>
                    <a:gd name="T4" fmla="*/ 1 w 2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1" y="2"/>
                      </a:moveTo>
                      <a:cubicBezTo>
                        <a:pt x="1" y="2"/>
                        <a:pt x="2" y="1"/>
                        <a:pt x="0" y="0"/>
                      </a:cubicBezTo>
                      <a:cubicBezTo>
                        <a:pt x="0" y="1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29" name="Freeform 203"/>
                <p:cNvSpPr/>
                <p:nvPr/>
              </p:nvSpPr>
              <p:spPr bwMode="auto">
                <a:xfrm>
                  <a:off x="4438" y="1298"/>
                  <a:ext cx="2" cy="2"/>
                </a:xfrm>
                <a:custGeom>
                  <a:avLst/>
                  <a:gdLst>
                    <a:gd name="T0" fmla="*/ 0 w 2"/>
                    <a:gd name="T1" fmla="*/ 2 h 2"/>
                    <a:gd name="T2" fmla="*/ 2 w 2"/>
                    <a:gd name="T3" fmla="*/ 0 h 2"/>
                    <a:gd name="T4" fmla="*/ 0 w 2"/>
                    <a:gd name="T5" fmla="*/ 0 h 2"/>
                    <a:gd name="T6" fmla="*/ 0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30" name="Freeform 204"/>
                <p:cNvSpPr/>
                <p:nvPr/>
              </p:nvSpPr>
              <p:spPr bwMode="auto">
                <a:xfrm>
                  <a:off x="5487" y="535"/>
                  <a:ext cx="17" cy="5"/>
                </a:xfrm>
                <a:custGeom>
                  <a:avLst/>
                  <a:gdLst>
                    <a:gd name="T0" fmla="*/ 0 w 7"/>
                    <a:gd name="T1" fmla="*/ 0 h 2"/>
                    <a:gd name="T2" fmla="*/ 7 w 7"/>
                    <a:gd name="T3" fmla="*/ 2 h 2"/>
                    <a:gd name="T4" fmla="*/ 0 w 7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2">
                      <a:moveTo>
                        <a:pt x="0" y="0"/>
                      </a:moveTo>
                      <a:cubicBezTo>
                        <a:pt x="2" y="1"/>
                        <a:pt x="5" y="2"/>
                        <a:pt x="7" y="2"/>
                      </a:cubicBezTo>
                      <a:cubicBezTo>
                        <a:pt x="5" y="1"/>
                        <a:pt x="3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</p:grpSp>
          <p:grpSp>
            <p:nvGrpSpPr>
              <p:cNvPr id="18" name="Group 406"/>
              <p:cNvGrpSpPr/>
              <p:nvPr/>
            </p:nvGrpSpPr>
            <p:grpSpPr bwMode="auto">
              <a:xfrm>
                <a:off x="4149" y="452"/>
                <a:ext cx="1391" cy="903"/>
                <a:chOff x="4149" y="452"/>
                <a:chExt cx="1391" cy="903"/>
              </a:xfrm>
              <a:grpFill/>
            </p:grpSpPr>
            <p:sp>
              <p:nvSpPr>
                <p:cNvPr id="431" name="Freeform 206"/>
                <p:cNvSpPr/>
                <p:nvPr/>
              </p:nvSpPr>
              <p:spPr bwMode="auto">
                <a:xfrm>
                  <a:off x="5532" y="509"/>
                  <a:ext cx="8" cy="5"/>
                </a:xfrm>
                <a:custGeom>
                  <a:avLst/>
                  <a:gdLst>
                    <a:gd name="T0" fmla="*/ 0 w 8"/>
                    <a:gd name="T1" fmla="*/ 0 h 5"/>
                    <a:gd name="T2" fmla="*/ 5 w 8"/>
                    <a:gd name="T3" fmla="*/ 5 h 5"/>
                    <a:gd name="T4" fmla="*/ 8 w 8"/>
                    <a:gd name="T5" fmla="*/ 2 h 5"/>
                    <a:gd name="T6" fmla="*/ 0 w 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5">
                      <a:moveTo>
                        <a:pt x="0" y="0"/>
                      </a:moveTo>
                      <a:lnTo>
                        <a:pt x="5" y="5"/>
                      </a:lnTo>
                      <a:lnTo>
                        <a:pt x="8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32" name="Freeform 207"/>
                <p:cNvSpPr/>
                <p:nvPr/>
              </p:nvSpPr>
              <p:spPr bwMode="auto">
                <a:xfrm>
                  <a:off x="5153" y="794"/>
                  <a:ext cx="5" cy="5"/>
                </a:xfrm>
                <a:custGeom>
                  <a:avLst/>
                  <a:gdLst>
                    <a:gd name="T0" fmla="*/ 0 w 2"/>
                    <a:gd name="T1" fmla="*/ 1 h 2"/>
                    <a:gd name="T2" fmla="*/ 0 w 2"/>
                    <a:gd name="T3" fmla="*/ 1 h 2"/>
                    <a:gd name="T4" fmla="*/ 2 w 2"/>
                    <a:gd name="T5" fmla="*/ 1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2"/>
                        <a:pt x="2" y="1"/>
                      </a:cubicBezTo>
                      <a:cubicBezTo>
                        <a:pt x="2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33" name="Freeform 208"/>
                <p:cNvSpPr/>
                <p:nvPr/>
              </p:nvSpPr>
              <p:spPr bwMode="auto">
                <a:xfrm>
                  <a:off x="4443" y="1291"/>
                  <a:ext cx="5" cy="0"/>
                </a:xfrm>
                <a:custGeom>
                  <a:avLst/>
                  <a:gdLst>
                    <a:gd name="T0" fmla="*/ 0 w 5"/>
                    <a:gd name="T1" fmla="*/ 5 w 5"/>
                    <a:gd name="T2" fmla="*/ 0 w 5"/>
                    <a:gd name="T3" fmla="*/ 0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0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34" name="Freeform 209"/>
                <p:cNvSpPr/>
                <p:nvPr/>
              </p:nvSpPr>
              <p:spPr bwMode="auto">
                <a:xfrm>
                  <a:off x="4350" y="1336"/>
                  <a:ext cx="10" cy="19"/>
                </a:xfrm>
                <a:custGeom>
                  <a:avLst/>
                  <a:gdLst>
                    <a:gd name="T0" fmla="*/ 0 w 4"/>
                    <a:gd name="T1" fmla="*/ 8 h 8"/>
                    <a:gd name="T2" fmla="*/ 2 w 4"/>
                    <a:gd name="T3" fmla="*/ 4 h 8"/>
                    <a:gd name="T4" fmla="*/ 4 w 4"/>
                    <a:gd name="T5" fmla="*/ 2 h 8"/>
                    <a:gd name="T6" fmla="*/ 2 w 4"/>
                    <a:gd name="T7" fmla="*/ 2 h 8"/>
                    <a:gd name="T8" fmla="*/ 2 w 4"/>
                    <a:gd name="T9" fmla="*/ 1 h 8"/>
                    <a:gd name="T10" fmla="*/ 4 w 4"/>
                    <a:gd name="T11" fmla="*/ 1 h 8"/>
                    <a:gd name="T12" fmla="*/ 3 w 4"/>
                    <a:gd name="T13" fmla="*/ 0 h 8"/>
                    <a:gd name="T14" fmla="*/ 0 w 4"/>
                    <a:gd name="T1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8">
                      <a:moveTo>
                        <a:pt x="0" y="8"/>
                      </a:moveTo>
                      <a:cubicBezTo>
                        <a:pt x="0" y="6"/>
                        <a:pt x="4" y="6"/>
                        <a:pt x="2" y="4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2"/>
                        <a:pt x="2" y="1"/>
                        <a:pt x="2" y="1"/>
                      </a:cubicBezTo>
                      <a:cubicBezTo>
                        <a:pt x="2" y="0"/>
                        <a:pt x="4" y="1"/>
                        <a:pt x="4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2"/>
                        <a:pt x="0" y="5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35" name="Freeform 210"/>
                <p:cNvSpPr/>
                <p:nvPr/>
              </p:nvSpPr>
              <p:spPr bwMode="auto">
                <a:xfrm>
                  <a:off x="5502" y="535"/>
                  <a:ext cx="4" cy="0"/>
                </a:xfrm>
                <a:custGeom>
                  <a:avLst/>
                  <a:gdLst>
                    <a:gd name="T0" fmla="*/ 2 w 4"/>
                    <a:gd name="T1" fmla="*/ 4 w 4"/>
                    <a:gd name="T2" fmla="*/ 0 w 4"/>
                    <a:gd name="T3" fmla="*/ 2 w 4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4">
                      <a:moveTo>
                        <a:pt x="2" y="0"/>
                      </a:move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36" name="Freeform 211"/>
                <p:cNvSpPr/>
                <p:nvPr/>
              </p:nvSpPr>
              <p:spPr bwMode="auto">
                <a:xfrm>
                  <a:off x="5412" y="599"/>
                  <a:ext cx="4" cy="3"/>
                </a:xfrm>
                <a:custGeom>
                  <a:avLst/>
                  <a:gdLst>
                    <a:gd name="T0" fmla="*/ 1 w 2"/>
                    <a:gd name="T1" fmla="*/ 1 h 1"/>
                    <a:gd name="T2" fmla="*/ 1 w 2"/>
                    <a:gd name="T3" fmla="*/ 1 h 1"/>
                    <a:gd name="T4" fmla="*/ 2 w 2"/>
                    <a:gd name="T5" fmla="*/ 0 h 1"/>
                    <a:gd name="T6" fmla="*/ 0 w 2"/>
                    <a:gd name="T7" fmla="*/ 0 h 1"/>
                    <a:gd name="T8" fmla="*/ 1 w 2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37" name="Freeform 212"/>
                <p:cNvSpPr/>
                <p:nvPr/>
              </p:nvSpPr>
              <p:spPr bwMode="auto">
                <a:xfrm>
                  <a:off x="5416" y="599"/>
                  <a:ext cx="3" cy="3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38" name="Freeform 213"/>
                <p:cNvSpPr/>
                <p:nvPr/>
              </p:nvSpPr>
              <p:spPr bwMode="auto">
                <a:xfrm>
                  <a:off x="5504" y="518"/>
                  <a:ext cx="14" cy="8"/>
                </a:xfrm>
                <a:custGeom>
                  <a:avLst/>
                  <a:gdLst>
                    <a:gd name="T0" fmla="*/ 0 w 6"/>
                    <a:gd name="T1" fmla="*/ 0 h 3"/>
                    <a:gd name="T2" fmla="*/ 5 w 6"/>
                    <a:gd name="T3" fmla="*/ 3 h 3"/>
                    <a:gd name="T4" fmla="*/ 0 w 6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3">
                      <a:moveTo>
                        <a:pt x="0" y="0"/>
                      </a:moveTo>
                      <a:cubicBezTo>
                        <a:pt x="2" y="1"/>
                        <a:pt x="3" y="2"/>
                        <a:pt x="5" y="3"/>
                      </a:cubicBezTo>
                      <a:cubicBezTo>
                        <a:pt x="6" y="2"/>
                        <a:pt x="2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39" name="Freeform 214"/>
                <p:cNvSpPr/>
                <p:nvPr/>
              </p:nvSpPr>
              <p:spPr bwMode="auto">
                <a:xfrm>
                  <a:off x="4625" y="1160"/>
                  <a:ext cx="7" cy="3"/>
                </a:xfrm>
                <a:custGeom>
                  <a:avLst/>
                  <a:gdLst>
                    <a:gd name="T0" fmla="*/ 1 w 3"/>
                    <a:gd name="T1" fmla="*/ 0 h 1"/>
                    <a:gd name="T2" fmla="*/ 0 w 3"/>
                    <a:gd name="T3" fmla="*/ 1 h 1"/>
                    <a:gd name="T4" fmla="*/ 1 w 3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3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40" name="Freeform 215"/>
                <p:cNvSpPr/>
                <p:nvPr/>
              </p:nvSpPr>
              <p:spPr bwMode="auto">
                <a:xfrm>
                  <a:off x="5153" y="787"/>
                  <a:ext cx="3" cy="5"/>
                </a:xfrm>
                <a:custGeom>
                  <a:avLst/>
                  <a:gdLst>
                    <a:gd name="T0" fmla="*/ 0 w 1"/>
                    <a:gd name="T1" fmla="*/ 2 h 2"/>
                    <a:gd name="T2" fmla="*/ 1 w 1"/>
                    <a:gd name="T3" fmla="*/ 1 h 2"/>
                    <a:gd name="T4" fmla="*/ 0 w 1"/>
                    <a:gd name="T5" fmla="*/ 0 h 2"/>
                    <a:gd name="T6" fmla="*/ 0 w 1"/>
                    <a:gd name="T7" fmla="*/ 1 h 2"/>
                    <a:gd name="T8" fmla="*/ 0 w 1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41" name="Freeform 216"/>
                <p:cNvSpPr/>
                <p:nvPr/>
              </p:nvSpPr>
              <p:spPr bwMode="auto">
                <a:xfrm>
                  <a:off x="4699" y="1096"/>
                  <a:ext cx="16" cy="17"/>
                </a:xfrm>
                <a:custGeom>
                  <a:avLst/>
                  <a:gdLst>
                    <a:gd name="T0" fmla="*/ 1 w 7"/>
                    <a:gd name="T1" fmla="*/ 5 h 7"/>
                    <a:gd name="T2" fmla="*/ 7 w 7"/>
                    <a:gd name="T3" fmla="*/ 1 h 7"/>
                    <a:gd name="T4" fmla="*/ 6 w 7"/>
                    <a:gd name="T5" fmla="*/ 0 h 7"/>
                    <a:gd name="T6" fmla="*/ 4 w 7"/>
                    <a:gd name="T7" fmla="*/ 1 h 7"/>
                    <a:gd name="T8" fmla="*/ 1 w 7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1" y="5"/>
                      </a:moveTo>
                      <a:cubicBezTo>
                        <a:pt x="7" y="7"/>
                        <a:pt x="2" y="0"/>
                        <a:pt x="7" y="1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3"/>
                        <a:pt x="0" y="3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42" name="Freeform 217"/>
                <p:cNvSpPr/>
                <p:nvPr/>
              </p:nvSpPr>
              <p:spPr bwMode="auto">
                <a:xfrm>
                  <a:off x="4417" y="1293"/>
                  <a:ext cx="7" cy="10"/>
                </a:xfrm>
                <a:custGeom>
                  <a:avLst/>
                  <a:gdLst>
                    <a:gd name="T0" fmla="*/ 0 w 3"/>
                    <a:gd name="T1" fmla="*/ 3 h 4"/>
                    <a:gd name="T2" fmla="*/ 0 w 3"/>
                    <a:gd name="T3" fmla="*/ 3 h 4"/>
                    <a:gd name="T4" fmla="*/ 3 w 3"/>
                    <a:gd name="T5" fmla="*/ 1 h 4"/>
                    <a:gd name="T6" fmla="*/ 0 w 3"/>
                    <a:gd name="T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3" y="4"/>
                        <a:pt x="2" y="1"/>
                        <a:pt x="3" y="1"/>
                      </a:cubicBezTo>
                      <a:cubicBezTo>
                        <a:pt x="1" y="0"/>
                        <a:pt x="1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43" name="Freeform 218"/>
                <p:cNvSpPr/>
                <p:nvPr/>
              </p:nvSpPr>
              <p:spPr bwMode="auto">
                <a:xfrm>
                  <a:off x="5386" y="611"/>
                  <a:ext cx="4" cy="5"/>
                </a:xfrm>
                <a:custGeom>
                  <a:avLst/>
                  <a:gdLst>
                    <a:gd name="T0" fmla="*/ 2 w 2"/>
                    <a:gd name="T1" fmla="*/ 2 h 2"/>
                    <a:gd name="T2" fmla="*/ 0 w 2"/>
                    <a:gd name="T3" fmla="*/ 1 h 2"/>
                    <a:gd name="T4" fmla="*/ 0 w 2"/>
                    <a:gd name="T5" fmla="*/ 2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2" y="1"/>
                        <a:pt x="1" y="0"/>
                        <a:pt x="0" y="1"/>
                      </a:cubicBezTo>
                      <a:cubicBezTo>
                        <a:pt x="0" y="1"/>
                        <a:pt x="1" y="1"/>
                        <a:pt x="0" y="2"/>
                      </a:cubicBezTo>
                      <a:cubicBezTo>
                        <a:pt x="1" y="1"/>
                        <a:pt x="2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44" name="Freeform 219"/>
                <p:cNvSpPr/>
                <p:nvPr/>
              </p:nvSpPr>
              <p:spPr bwMode="auto">
                <a:xfrm>
                  <a:off x="4594" y="1179"/>
                  <a:ext cx="3" cy="3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0 h 3"/>
                    <a:gd name="T4" fmla="*/ 0 w 3"/>
                    <a:gd name="T5" fmla="*/ 0 h 3"/>
                    <a:gd name="T6" fmla="*/ 0 w 3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45" name="Freeform 220"/>
                <p:cNvSpPr/>
                <p:nvPr/>
              </p:nvSpPr>
              <p:spPr bwMode="auto">
                <a:xfrm>
                  <a:off x="5139" y="794"/>
                  <a:ext cx="3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46" name="Freeform 221"/>
                <p:cNvSpPr/>
                <p:nvPr/>
              </p:nvSpPr>
              <p:spPr bwMode="auto">
                <a:xfrm>
                  <a:off x="4422" y="1284"/>
                  <a:ext cx="11" cy="4"/>
                </a:xfrm>
                <a:custGeom>
                  <a:avLst/>
                  <a:gdLst>
                    <a:gd name="T0" fmla="*/ 3 w 5"/>
                    <a:gd name="T1" fmla="*/ 2 h 2"/>
                    <a:gd name="T2" fmla="*/ 5 w 5"/>
                    <a:gd name="T3" fmla="*/ 2 h 2"/>
                    <a:gd name="T4" fmla="*/ 0 w 5"/>
                    <a:gd name="T5" fmla="*/ 0 h 2"/>
                    <a:gd name="T6" fmla="*/ 3 w 5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3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3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47" name="Freeform 222"/>
                <p:cNvSpPr/>
                <p:nvPr/>
              </p:nvSpPr>
              <p:spPr bwMode="auto">
                <a:xfrm>
                  <a:off x="5130" y="797"/>
                  <a:ext cx="4" cy="2"/>
                </a:xfrm>
                <a:custGeom>
                  <a:avLst/>
                  <a:gdLst>
                    <a:gd name="T0" fmla="*/ 1 w 2"/>
                    <a:gd name="T1" fmla="*/ 1 h 1"/>
                    <a:gd name="T2" fmla="*/ 2 w 2"/>
                    <a:gd name="T3" fmla="*/ 0 h 1"/>
                    <a:gd name="T4" fmla="*/ 0 w 2"/>
                    <a:gd name="T5" fmla="*/ 1 h 1"/>
                    <a:gd name="T6" fmla="*/ 1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48" name="Freeform 223"/>
                <p:cNvSpPr/>
                <p:nvPr/>
              </p:nvSpPr>
              <p:spPr bwMode="auto">
                <a:xfrm>
                  <a:off x="4549" y="1196"/>
                  <a:ext cx="12" cy="5"/>
                </a:xfrm>
                <a:custGeom>
                  <a:avLst/>
                  <a:gdLst>
                    <a:gd name="T0" fmla="*/ 5 w 5"/>
                    <a:gd name="T1" fmla="*/ 2 h 2"/>
                    <a:gd name="T2" fmla="*/ 0 w 5"/>
                    <a:gd name="T3" fmla="*/ 1 h 2"/>
                    <a:gd name="T4" fmla="*/ 2 w 5"/>
                    <a:gd name="T5" fmla="*/ 2 h 2"/>
                    <a:gd name="T6" fmla="*/ 2 w 5"/>
                    <a:gd name="T7" fmla="*/ 2 h 2"/>
                    <a:gd name="T8" fmla="*/ 5 w 5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3" y="1"/>
                        <a:pt x="0" y="0"/>
                        <a:pt x="0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lnTo>
                        <a:pt x="5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49" name="Rectangle 224"/>
                <p:cNvSpPr>
                  <a:spLocks noChangeArrowheads="1"/>
                </p:cNvSpPr>
                <p:nvPr/>
              </p:nvSpPr>
              <p:spPr bwMode="auto">
                <a:xfrm>
                  <a:off x="5431" y="573"/>
                  <a:ext cx="2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50" name="Freeform 225"/>
                <p:cNvSpPr/>
                <p:nvPr/>
              </p:nvSpPr>
              <p:spPr bwMode="auto">
                <a:xfrm>
                  <a:off x="4718" y="1075"/>
                  <a:ext cx="9" cy="7"/>
                </a:xfrm>
                <a:custGeom>
                  <a:avLst/>
                  <a:gdLst>
                    <a:gd name="T0" fmla="*/ 2 w 4"/>
                    <a:gd name="T1" fmla="*/ 3 h 3"/>
                    <a:gd name="T2" fmla="*/ 3 w 4"/>
                    <a:gd name="T3" fmla="*/ 3 h 3"/>
                    <a:gd name="T4" fmla="*/ 3 w 4"/>
                    <a:gd name="T5" fmla="*/ 0 h 3"/>
                    <a:gd name="T6" fmla="*/ 2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2" y="3"/>
                      </a:move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4" y="2"/>
                        <a:pt x="3" y="1"/>
                        <a:pt x="3" y="0"/>
                      </a:cubicBezTo>
                      <a:cubicBezTo>
                        <a:pt x="2" y="1"/>
                        <a:pt x="0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51" name="Freeform 226"/>
                <p:cNvSpPr/>
                <p:nvPr/>
              </p:nvSpPr>
              <p:spPr bwMode="auto">
                <a:xfrm>
                  <a:off x="4649" y="1129"/>
                  <a:ext cx="5" cy="3"/>
                </a:xfrm>
                <a:custGeom>
                  <a:avLst/>
                  <a:gdLst>
                    <a:gd name="T0" fmla="*/ 2 w 5"/>
                    <a:gd name="T1" fmla="*/ 3 h 3"/>
                    <a:gd name="T2" fmla="*/ 5 w 5"/>
                    <a:gd name="T3" fmla="*/ 0 h 3"/>
                    <a:gd name="T4" fmla="*/ 0 w 5"/>
                    <a:gd name="T5" fmla="*/ 0 h 3"/>
                    <a:gd name="T6" fmla="*/ 2 w 5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2" y="3"/>
                      </a:move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52" name="Freeform 227"/>
                <p:cNvSpPr/>
                <p:nvPr/>
              </p:nvSpPr>
              <p:spPr bwMode="auto">
                <a:xfrm>
                  <a:off x="4424" y="1258"/>
                  <a:ext cx="26" cy="21"/>
                </a:xfrm>
                <a:custGeom>
                  <a:avLst/>
                  <a:gdLst>
                    <a:gd name="T0" fmla="*/ 6 w 11"/>
                    <a:gd name="T1" fmla="*/ 4 h 9"/>
                    <a:gd name="T2" fmla="*/ 6 w 11"/>
                    <a:gd name="T3" fmla="*/ 1 h 9"/>
                    <a:gd name="T4" fmla="*/ 5 w 11"/>
                    <a:gd name="T5" fmla="*/ 0 h 9"/>
                    <a:gd name="T6" fmla="*/ 5 w 11"/>
                    <a:gd name="T7" fmla="*/ 1 h 9"/>
                    <a:gd name="T8" fmla="*/ 3 w 11"/>
                    <a:gd name="T9" fmla="*/ 2 h 9"/>
                    <a:gd name="T10" fmla="*/ 0 w 11"/>
                    <a:gd name="T11" fmla="*/ 8 h 9"/>
                    <a:gd name="T12" fmla="*/ 4 w 11"/>
                    <a:gd name="T13" fmla="*/ 8 h 9"/>
                    <a:gd name="T14" fmla="*/ 3 w 11"/>
                    <a:gd name="T15" fmla="*/ 7 h 9"/>
                    <a:gd name="T16" fmla="*/ 11 w 11"/>
                    <a:gd name="T17" fmla="*/ 4 h 9"/>
                    <a:gd name="T18" fmla="*/ 6 w 11"/>
                    <a:gd name="T19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9">
                      <a:moveTo>
                        <a:pt x="6" y="4"/>
                      </a:moveTo>
                      <a:cubicBezTo>
                        <a:pt x="5" y="3"/>
                        <a:pt x="5" y="1"/>
                        <a:pt x="6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5" y="0"/>
                        <a:pt x="5" y="1"/>
                      </a:cubicBezTo>
                      <a:cubicBezTo>
                        <a:pt x="5" y="1"/>
                        <a:pt x="4" y="2"/>
                        <a:pt x="3" y="2"/>
                      </a:cubicBezTo>
                      <a:cubicBezTo>
                        <a:pt x="1" y="4"/>
                        <a:pt x="2" y="6"/>
                        <a:pt x="0" y="8"/>
                      </a:cubicBezTo>
                      <a:cubicBezTo>
                        <a:pt x="1" y="9"/>
                        <a:pt x="2" y="8"/>
                        <a:pt x="4" y="8"/>
                      </a:cubicBezTo>
                      <a:cubicBezTo>
                        <a:pt x="3" y="8"/>
                        <a:pt x="2" y="7"/>
                        <a:pt x="3" y="7"/>
                      </a:cubicBezTo>
                      <a:cubicBezTo>
                        <a:pt x="3" y="3"/>
                        <a:pt x="9" y="5"/>
                        <a:pt x="11" y="4"/>
                      </a:cubicBezTo>
                      <a:cubicBezTo>
                        <a:pt x="9" y="4"/>
                        <a:pt x="7" y="3"/>
                        <a:pt x="6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53" name="Freeform 228"/>
                <p:cNvSpPr/>
                <p:nvPr/>
              </p:nvSpPr>
              <p:spPr bwMode="auto">
                <a:xfrm>
                  <a:off x="4654" y="1117"/>
                  <a:ext cx="9" cy="7"/>
                </a:xfrm>
                <a:custGeom>
                  <a:avLst/>
                  <a:gdLst>
                    <a:gd name="T0" fmla="*/ 0 w 4"/>
                    <a:gd name="T1" fmla="*/ 0 h 3"/>
                    <a:gd name="T2" fmla="*/ 1 w 4"/>
                    <a:gd name="T3" fmla="*/ 2 h 3"/>
                    <a:gd name="T4" fmla="*/ 4 w 4"/>
                    <a:gd name="T5" fmla="*/ 3 h 3"/>
                    <a:gd name="T6" fmla="*/ 2 w 4"/>
                    <a:gd name="T7" fmla="*/ 2 h 3"/>
                    <a:gd name="T8" fmla="*/ 1 w 4"/>
                    <a:gd name="T9" fmla="*/ 0 h 3"/>
                    <a:gd name="T10" fmla="*/ 0 w 4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3">
                      <a:moveTo>
                        <a:pt x="0" y="0"/>
                      </a:moveTo>
                      <a:cubicBezTo>
                        <a:pt x="1" y="0"/>
                        <a:pt x="2" y="1"/>
                        <a:pt x="1" y="2"/>
                      </a:cubicBezTo>
                      <a:cubicBezTo>
                        <a:pt x="2" y="3"/>
                        <a:pt x="3" y="3"/>
                        <a:pt x="4" y="3"/>
                      </a:cubicBezTo>
                      <a:cubicBezTo>
                        <a:pt x="3" y="1"/>
                        <a:pt x="3" y="2"/>
                        <a:pt x="2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54" name="Freeform 229"/>
                <p:cNvSpPr/>
                <p:nvPr/>
              </p:nvSpPr>
              <p:spPr bwMode="auto">
                <a:xfrm>
                  <a:off x="5374" y="597"/>
                  <a:ext cx="7" cy="5"/>
                </a:xfrm>
                <a:custGeom>
                  <a:avLst/>
                  <a:gdLst>
                    <a:gd name="T0" fmla="*/ 0 w 3"/>
                    <a:gd name="T1" fmla="*/ 0 h 2"/>
                    <a:gd name="T2" fmla="*/ 3 w 3"/>
                    <a:gd name="T3" fmla="*/ 2 h 2"/>
                    <a:gd name="T4" fmla="*/ 0 w 3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1" y="1"/>
                        <a:pt x="2" y="2"/>
                        <a:pt x="3" y="2"/>
                      </a:cubicBezTo>
                      <a:cubicBezTo>
                        <a:pt x="2" y="1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55" name="Freeform 230"/>
                <p:cNvSpPr/>
                <p:nvPr/>
              </p:nvSpPr>
              <p:spPr bwMode="auto">
                <a:xfrm>
                  <a:off x="4687" y="1091"/>
                  <a:ext cx="7" cy="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1 h 2"/>
                    <a:gd name="T4" fmla="*/ 2 w 3"/>
                    <a:gd name="T5" fmla="*/ 0 h 2"/>
                    <a:gd name="T6" fmla="*/ 1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2" y="2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56" name="Rectangle 231"/>
                <p:cNvSpPr>
                  <a:spLocks noChangeArrowheads="1"/>
                </p:cNvSpPr>
                <p:nvPr/>
              </p:nvSpPr>
              <p:spPr bwMode="auto">
                <a:xfrm>
                  <a:off x="5516" y="495"/>
                  <a:ext cx="2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57" name="Freeform 232"/>
                <p:cNvSpPr/>
                <p:nvPr/>
              </p:nvSpPr>
              <p:spPr bwMode="auto">
                <a:xfrm>
                  <a:off x="4450" y="1255"/>
                  <a:ext cx="5" cy="3"/>
                </a:xfrm>
                <a:custGeom>
                  <a:avLst/>
                  <a:gdLst>
                    <a:gd name="T0" fmla="*/ 5 w 5"/>
                    <a:gd name="T1" fmla="*/ 0 h 3"/>
                    <a:gd name="T2" fmla="*/ 5 w 5"/>
                    <a:gd name="T3" fmla="*/ 0 h 3"/>
                    <a:gd name="T4" fmla="*/ 0 w 5"/>
                    <a:gd name="T5" fmla="*/ 3 h 3"/>
                    <a:gd name="T6" fmla="*/ 5 w 5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3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58" name="Freeform 233"/>
                <p:cNvSpPr/>
                <p:nvPr/>
              </p:nvSpPr>
              <p:spPr bwMode="auto">
                <a:xfrm>
                  <a:off x="5485" y="504"/>
                  <a:ext cx="12" cy="12"/>
                </a:xfrm>
                <a:custGeom>
                  <a:avLst/>
                  <a:gdLst>
                    <a:gd name="T0" fmla="*/ 3 w 5"/>
                    <a:gd name="T1" fmla="*/ 2 h 5"/>
                    <a:gd name="T2" fmla="*/ 5 w 5"/>
                    <a:gd name="T3" fmla="*/ 3 h 5"/>
                    <a:gd name="T4" fmla="*/ 0 w 5"/>
                    <a:gd name="T5" fmla="*/ 1 h 5"/>
                    <a:gd name="T6" fmla="*/ 3 w 5"/>
                    <a:gd name="T7" fmla="*/ 5 h 5"/>
                    <a:gd name="T8" fmla="*/ 3 w 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3" y="2"/>
                      </a:move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2"/>
                        <a:pt x="2" y="0"/>
                        <a:pt x="0" y="1"/>
                      </a:cubicBezTo>
                      <a:cubicBezTo>
                        <a:pt x="3" y="1"/>
                        <a:pt x="0" y="4"/>
                        <a:pt x="3" y="5"/>
                      </a:cubicBezTo>
                      <a:cubicBezTo>
                        <a:pt x="1" y="4"/>
                        <a:pt x="3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59" name="Freeform 234"/>
                <p:cNvSpPr/>
                <p:nvPr/>
              </p:nvSpPr>
              <p:spPr bwMode="auto">
                <a:xfrm>
                  <a:off x="4658" y="1108"/>
                  <a:ext cx="5" cy="2"/>
                </a:xfrm>
                <a:custGeom>
                  <a:avLst/>
                  <a:gdLst>
                    <a:gd name="T0" fmla="*/ 1 w 2"/>
                    <a:gd name="T1" fmla="*/ 1 h 1"/>
                    <a:gd name="T2" fmla="*/ 2 w 2"/>
                    <a:gd name="T3" fmla="*/ 1 h 1"/>
                    <a:gd name="T4" fmla="*/ 0 w 2"/>
                    <a:gd name="T5" fmla="*/ 0 h 1"/>
                    <a:gd name="T6" fmla="*/ 1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60" name="Freeform 235"/>
                <p:cNvSpPr/>
                <p:nvPr/>
              </p:nvSpPr>
              <p:spPr bwMode="auto">
                <a:xfrm>
                  <a:off x="5502" y="495"/>
                  <a:ext cx="4" cy="4"/>
                </a:xfrm>
                <a:custGeom>
                  <a:avLst/>
                  <a:gdLst>
                    <a:gd name="T0" fmla="*/ 1 w 2"/>
                    <a:gd name="T1" fmla="*/ 0 h 2"/>
                    <a:gd name="T2" fmla="*/ 0 w 2"/>
                    <a:gd name="T3" fmla="*/ 1 h 2"/>
                    <a:gd name="T4" fmla="*/ 2 w 2"/>
                    <a:gd name="T5" fmla="*/ 1 h 2"/>
                    <a:gd name="T6" fmla="*/ 1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1" y="2"/>
                        <a:pt x="1" y="1"/>
                        <a:pt x="2" y="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61" name="Freeform 236"/>
                <p:cNvSpPr/>
                <p:nvPr/>
              </p:nvSpPr>
              <p:spPr bwMode="auto">
                <a:xfrm>
                  <a:off x="4635" y="1115"/>
                  <a:ext cx="9" cy="7"/>
                </a:xfrm>
                <a:custGeom>
                  <a:avLst/>
                  <a:gdLst>
                    <a:gd name="T0" fmla="*/ 0 w 4"/>
                    <a:gd name="T1" fmla="*/ 1 h 3"/>
                    <a:gd name="T2" fmla="*/ 4 w 4"/>
                    <a:gd name="T3" fmla="*/ 2 h 3"/>
                    <a:gd name="T4" fmla="*/ 0 w 4"/>
                    <a:gd name="T5" fmla="*/ 0 h 3"/>
                    <a:gd name="T6" fmla="*/ 0 w 4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0" y="1"/>
                      </a:moveTo>
                      <a:cubicBezTo>
                        <a:pt x="1" y="1"/>
                        <a:pt x="3" y="3"/>
                        <a:pt x="4" y="2"/>
                      </a:cubicBezTo>
                      <a:cubicBezTo>
                        <a:pt x="3" y="2"/>
                        <a:pt x="2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62" name="Freeform 237"/>
                <p:cNvSpPr/>
                <p:nvPr/>
              </p:nvSpPr>
              <p:spPr bwMode="auto">
                <a:xfrm>
                  <a:off x="4538" y="1174"/>
                  <a:ext cx="11" cy="15"/>
                </a:xfrm>
                <a:custGeom>
                  <a:avLst/>
                  <a:gdLst>
                    <a:gd name="T0" fmla="*/ 0 w 5"/>
                    <a:gd name="T1" fmla="*/ 1 h 6"/>
                    <a:gd name="T2" fmla="*/ 1 w 5"/>
                    <a:gd name="T3" fmla="*/ 5 h 6"/>
                    <a:gd name="T4" fmla="*/ 5 w 5"/>
                    <a:gd name="T5" fmla="*/ 4 h 6"/>
                    <a:gd name="T6" fmla="*/ 0 w 5"/>
                    <a:gd name="T7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6">
                      <a:moveTo>
                        <a:pt x="0" y="1"/>
                      </a:moveTo>
                      <a:cubicBezTo>
                        <a:pt x="2" y="2"/>
                        <a:pt x="0" y="4"/>
                        <a:pt x="1" y="5"/>
                      </a:cubicBezTo>
                      <a:cubicBezTo>
                        <a:pt x="3" y="6"/>
                        <a:pt x="3" y="4"/>
                        <a:pt x="5" y="4"/>
                      </a:cubicBezTo>
                      <a:cubicBezTo>
                        <a:pt x="2" y="4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63" name="Freeform 238"/>
                <p:cNvSpPr/>
                <p:nvPr/>
              </p:nvSpPr>
              <p:spPr bwMode="auto">
                <a:xfrm>
                  <a:off x="4703" y="1072"/>
                  <a:ext cx="7" cy="3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0 h 1"/>
                    <a:gd name="T4" fmla="*/ 1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cubicBezTo>
                        <a:pt x="2" y="1"/>
                        <a:pt x="3" y="0"/>
                        <a:pt x="1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64" name="Freeform 239"/>
                <p:cNvSpPr/>
                <p:nvPr/>
              </p:nvSpPr>
              <p:spPr bwMode="auto">
                <a:xfrm>
                  <a:off x="4751" y="1039"/>
                  <a:ext cx="4" cy="0"/>
                </a:xfrm>
                <a:custGeom>
                  <a:avLst/>
                  <a:gdLst>
                    <a:gd name="T0" fmla="*/ 2 w 4"/>
                    <a:gd name="T1" fmla="*/ 4 w 4"/>
                    <a:gd name="T2" fmla="*/ 0 w 4"/>
                    <a:gd name="T3" fmla="*/ 2 w 4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4">
                      <a:moveTo>
                        <a:pt x="2" y="0"/>
                      </a:move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65" name="Freeform 240"/>
                <p:cNvSpPr/>
                <p:nvPr/>
              </p:nvSpPr>
              <p:spPr bwMode="auto">
                <a:xfrm>
                  <a:off x="4647" y="1113"/>
                  <a:ext cx="2" cy="0"/>
                </a:xfrm>
                <a:custGeom>
                  <a:avLst/>
                  <a:gdLst>
                    <a:gd name="T0" fmla="*/ 0 w 2"/>
                    <a:gd name="T1" fmla="*/ 0 w 2"/>
                    <a:gd name="T2" fmla="*/ 2 w 2"/>
                    <a:gd name="T3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66" name="Freeform 241"/>
                <p:cNvSpPr/>
                <p:nvPr/>
              </p:nvSpPr>
              <p:spPr bwMode="auto">
                <a:xfrm>
                  <a:off x="5497" y="490"/>
                  <a:ext cx="7" cy="2"/>
                </a:xfrm>
                <a:custGeom>
                  <a:avLst/>
                  <a:gdLst>
                    <a:gd name="T0" fmla="*/ 0 w 3"/>
                    <a:gd name="T1" fmla="*/ 0 h 1"/>
                    <a:gd name="T2" fmla="*/ 3 w 3"/>
                    <a:gd name="T3" fmla="*/ 1 h 1"/>
                    <a:gd name="T4" fmla="*/ 0 w 3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0" y="1"/>
                        <a:pt x="2" y="1"/>
                        <a:pt x="3" y="1"/>
                      </a:cubicBezTo>
                      <a:cubicBezTo>
                        <a:pt x="3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67" name="Freeform 242"/>
                <p:cNvSpPr/>
                <p:nvPr/>
              </p:nvSpPr>
              <p:spPr bwMode="auto">
                <a:xfrm>
                  <a:off x="4673" y="1084"/>
                  <a:ext cx="9" cy="5"/>
                </a:xfrm>
                <a:custGeom>
                  <a:avLst/>
                  <a:gdLst>
                    <a:gd name="T0" fmla="*/ 1 w 4"/>
                    <a:gd name="T1" fmla="*/ 2 h 2"/>
                    <a:gd name="T2" fmla="*/ 4 w 4"/>
                    <a:gd name="T3" fmla="*/ 1 h 2"/>
                    <a:gd name="T4" fmla="*/ 0 w 4"/>
                    <a:gd name="T5" fmla="*/ 1 h 2"/>
                    <a:gd name="T6" fmla="*/ 1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1" y="2"/>
                      </a:moveTo>
                      <a:cubicBezTo>
                        <a:pt x="3" y="2"/>
                        <a:pt x="3" y="1"/>
                        <a:pt x="4" y="1"/>
                      </a:cubicBez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68" name="Freeform 243"/>
                <p:cNvSpPr/>
                <p:nvPr/>
              </p:nvSpPr>
              <p:spPr bwMode="auto">
                <a:xfrm>
                  <a:off x="4538" y="1160"/>
                  <a:ext cx="16" cy="14"/>
                </a:xfrm>
                <a:custGeom>
                  <a:avLst/>
                  <a:gdLst>
                    <a:gd name="T0" fmla="*/ 3 w 7"/>
                    <a:gd name="T1" fmla="*/ 6 h 6"/>
                    <a:gd name="T2" fmla="*/ 4 w 7"/>
                    <a:gd name="T3" fmla="*/ 6 h 6"/>
                    <a:gd name="T4" fmla="*/ 6 w 7"/>
                    <a:gd name="T5" fmla="*/ 2 h 6"/>
                    <a:gd name="T6" fmla="*/ 3 w 7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6">
                      <a:moveTo>
                        <a:pt x="3" y="6"/>
                      </a:move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5"/>
                        <a:pt x="5" y="3"/>
                        <a:pt x="6" y="2"/>
                      </a:cubicBezTo>
                      <a:cubicBezTo>
                        <a:pt x="0" y="0"/>
                        <a:pt x="7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69" name="Freeform 244"/>
                <p:cNvSpPr/>
                <p:nvPr/>
              </p:nvSpPr>
              <p:spPr bwMode="auto">
                <a:xfrm>
                  <a:off x="5042" y="823"/>
                  <a:ext cx="7" cy="4"/>
                </a:xfrm>
                <a:custGeom>
                  <a:avLst/>
                  <a:gdLst>
                    <a:gd name="T0" fmla="*/ 1 w 3"/>
                    <a:gd name="T1" fmla="*/ 2 h 2"/>
                    <a:gd name="T2" fmla="*/ 2 w 3"/>
                    <a:gd name="T3" fmla="*/ 0 h 2"/>
                    <a:gd name="T4" fmla="*/ 0 w 3"/>
                    <a:gd name="T5" fmla="*/ 0 h 2"/>
                    <a:gd name="T6" fmla="*/ 1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3" y="1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70" name="Freeform 245"/>
                <p:cNvSpPr/>
                <p:nvPr/>
              </p:nvSpPr>
              <p:spPr bwMode="auto">
                <a:xfrm>
                  <a:off x="4457" y="1227"/>
                  <a:ext cx="7" cy="2"/>
                </a:xfrm>
                <a:custGeom>
                  <a:avLst/>
                  <a:gdLst>
                    <a:gd name="T0" fmla="*/ 1 w 3"/>
                    <a:gd name="T1" fmla="*/ 1 h 1"/>
                    <a:gd name="T2" fmla="*/ 3 w 3"/>
                    <a:gd name="T3" fmla="*/ 1 h 1"/>
                    <a:gd name="T4" fmla="*/ 2 w 3"/>
                    <a:gd name="T5" fmla="*/ 0 h 1"/>
                    <a:gd name="T6" fmla="*/ 1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cubicBezTo>
                        <a:pt x="1" y="1"/>
                        <a:pt x="2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71" name="Freeform 246"/>
                <p:cNvSpPr/>
                <p:nvPr/>
              </p:nvSpPr>
              <p:spPr bwMode="auto">
                <a:xfrm>
                  <a:off x="4438" y="1229"/>
                  <a:ext cx="7" cy="14"/>
                </a:xfrm>
                <a:custGeom>
                  <a:avLst/>
                  <a:gdLst>
                    <a:gd name="T0" fmla="*/ 1 w 3"/>
                    <a:gd name="T1" fmla="*/ 2 h 6"/>
                    <a:gd name="T2" fmla="*/ 0 w 3"/>
                    <a:gd name="T3" fmla="*/ 6 h 6"/>
                    <a:gd name="T4" fmla="*/ 3 w 3"/>
                    <a:gd name="T5" fmla="*/ 3 h 6"/>
                    <a:gd name="T6" fmla="*/ 1 w 3"/>
                    <a:gd name="T7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6">
                      <a:moveTo>
                        <a:pt x="1" y="2"/>
                      </a:moveTo>
                      <a:cubicBezTo>
                        <a:pt x="1" y="3"/>
                        <a:pt x="2" y="5"/>
                        <a:pt x="0" y="6"/>
                      </a:cubicBezTo>
                      <a:cubicBezTo>
                        <a:pt x="1" y="6"/>
                        <a:pt x="3" y="4"/>
                        <a:pt x="3" y="3"/>
                      </a:cubicBezTo>
                      <a:cubicBezTo>
                        <a:pt x="2" y="3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72" name="Freeform 247"/>
                <p:cNvSpPr/>
                <p:nvPr/>
              </p:nvSpPr>
              <p:spPr bwMode="auto">
                <a:xfrm>
                  <a:off x="5495" y="483"/>
                  <a:ext cx="7" cy="2"/>
                </a:xfrm>
                <a:custGeom>
                  <a:avLst/>
                  <a:gdLst>
                    <a:gd name="T0" fmla="*/ 0 w 3"/>
                    <a:gd name="T1" fmla="*/ 1 h 1"/>
                    <a:gd name="T2" fmla="*/ 3 w 3"/>
                    <a:gd name="T3" fmla="*/ 1 h 1"/>
                    <a:gd name="T4" fmla="*/ 2 w 3"/>
                    <a:gd name="T5" fmla="*/ 0 h 1"/>
                    <a:gd name="T6" fmla="*/ 0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73" name="Freeform 248"/>
                <p:cNvSpPr/>
                <p:nvPr/>
              </p:nvSpPr>
              <p:spPr bwMode="auto">
                <a:xfrm>
                  <a:off x="4665" y="1075"/>
                  <a:ext cx="15" cy="9"/>
                </a:xfrm>
                <a:custGeom>
                  <a:avLst/>
                  <a:gdLst>
                    <a:gd name="T0" fmla="*/ 4 w 6"/>
                    <a:gd name="T1" fmla="*/ 0 h 4"/>
                    <a:gd name="T2" fmla="*/ 1 w 6"/>
                    <a:gd name="T3" fmla="*/ 3 h 4"/>
                    <a:gd name="T4" fmla="*/ 4 w 6"/>
                    <a:gd name="T5" fmla="*/ 4 h 4"/>
                    <a:gd name="T6" fmla="*/ 4 w 6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4">
                      <a:moveTo>
                        <a:pt x="4" y="0"/>
                      </a:moveTo>
                      <a:cubicBezTo>
                        <a:pt x="2" y="0"/>
                        <a:pt x="0" y="1"/>
                        <a:pt x="1" y="3"/>
                      </a:cubicBezTo>
                      <a:cubicBezTo>
                        <a:pt x="1" y="3"/>
                        <a:pt x="3" y="4"/>
                        <a:pt x="4" y="4"/>
                      </a:cubicBezTo>
                      <a:cubicBezTo>
                        <a:pt x="4" y="2"/>
                        <a:pt x="6" y="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74" name="Freeform 249"/>
                <p:cNvSpPr/>
                <p:nvPr/>
              </p:nvSpPr>
              <p:spPr bwMode="auto">
                <a:xfrm>
                  <a:off x="4772" y="1010"/>
                  <a:ext cx="2" cy="3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75" name="Freeform 250"/>
                <p:cNvSpPr/>
                <p:nvPr/>
              </p:nvSpPr>
              <p:spPr bwMode="auto">
                <a:xfrm>
                  <a:off x="4812" y="982"/>
                  <a:ext cx="3" cy="2"/>
                </a:xfrm>
                <a:custGeom>
                  <a:avLst/>
                  <a:gdLst>
                    <a:gd name="T0" fmla="*/ 0 w 3"/>
                    <a:gd name="T1" fmla="*/ 2 h 2"/>
                    <a:gd name="T2" fmla="*/ 3 w 3"/>
                    <a:gd name="T3" fmla="*/ 0 h 2"/>
                    <a:gd name="T4" fmla="*/ 0 w 3"/>
                    <a:gd name="T5" fmla="*/ 2 h 2"/>
                    <a:gd name="T6" fmla="*/ 0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lnTo>
                        <a:pt x="3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76" name="Freeform 251"/>
                <p:cNvSpPr/>
                <p:nvPr/>
              </p:nvSpPr>
              <p:spPr bwMode="auto">
                <a:xfrm>
                  <a:off x="4999" y="846"/>
                  <a:ext cx="3" cy="3"/>
                </a:xfrm>
                <a:custGeom>
                  <a:avLst/>
                  <a:gdLst>
                    <a:gd name="T0" fmla="*/ 3 w 3"/>
                    <a:gd name="T1" fmla="*/ 3 h 3"/>
                    <a:gd name="T2" fmla="*/ 3 w 3"/>
                    <a:gd name="T3" fmla="*/ 3 h 3"/>
                    <a:gd name="T4" fmla="*/ 0 w 3"/>
                    <a:gd name="T5" fmla="*/ 0 h 3"/>
                    <a:gd name="T6" fmla="*/ 3 w 3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lnTo>
                        <a:pt x="3" y="3"/>
                      </a:lnTo>
                      <a:lnTo>
                        <a:pt x="0" y="0"/>
                      </a:ln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77" name="Freeform 252"/>
                <p:cNvSpPr/>
                <p:nvPr/>
              </p:nvSpPr>
              <p:spPr bwMode="auto">
                <a:xfrm>
                  <a:off x="5487" y="480"/>
                  <a:ext cx="3" cy="8"/>
                </a:xfrm>
                <a:custGeom>
                  <a:avLst/>
                  <a:gdLst>
                    <a:gd name="T0" fmla="*/ 1 w 1"/>
                    <a:gd name="T1" fmla="*/ 3 h 3"/>
                    <a:gd name="T2" fmla="*/ 1 w 1"/>
                    <a:gd name="T3" fmla="*/ 0 h 3"/>
                    <a:gd name="T4" fmla="*/ 0 w 1"/>
                    <a:gd name="T5" fmla="*/ 0 h 3"/>
                    <a:gd name="T6" fmla="*/ 0 w 1"/>
                    <a:gd name="T7" fmla="*/ 2 h 3"/>
                    <a:gd name="T8" fmla="*/ 1 w 1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1" y="3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78" name="Freeform 253"/>
                <p:cNvSpPr/>
                <p:nvPr/>
              </p:nvSpPr>
              <p:spPr bwMode="auto">
                <a:xfrm>
                  <a:off x="4694" y="1056"/>
                  <a:ext cx="9" cy="4"/>
                </a:xfrm>
                <a:custGeom>
                  <a:avLst/>
                  <a:gdLst>
                    <a:gd name="T0" fmla="*/ 0 w 4"/>
                    <a:gd name="T1" fmla="*/ 1 h 2"/>
                    <a:gd name="T2" fmla="*/ 1 w 4"/>
                    <a:gd name="T3" fmla="*/ 1 h 2"/>
                    <a:gd name="T4" fmla="*/ 4 w 4"/>
                    <a:gd name="T5" fmla="*/ 1 h 2"/>
                    <a:gd name="T6" fmla="*/ 2 w 4"/>
                    <a:gd name="T7" fmla="*/ 0 h 2"/>
                    <a:gd name="T8" fmla="*/ 0 w 4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3" y="2"/>
                        <a:pt x="4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79" name="Freeform 254"/>
                <p:cNvSpPr/>
                <p:nvPr/>
              </p:nvSpPr>
              <p:spPr bwMode="auto">
                <a:xfrm>
                  <a:off x="4523" y="1179"/>
                  <a:ext cx="3" cy="3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0 h 3"/>
                    <a:gd name="T4" fmla="*/ 0 w 3"/>
                    <a:gd name="T5" fmla="*/ 0 h 3"/>
                    <a:gd name="T6" fmla="*/ 0 w 3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80" name="Freeform 255"/>
                <p:cNvSpPr/>
                <p:nvPr/>
              </p:nvSpPr>
              <p:spPr bwMode="auto">
                <a:xfrm>
                  <a:off x="4372" y="1272"/>
                  <a:ext cx="9" cy="9"/>
                </a:xfrm>
                <a:custGeom>
                  <a:avLst/>
                  <a:gdLst>
                    <a:gd name="T0" fmla="*/ 4 w 4"/>
                    <a:gd name="T1" fmla="*/ 1 h 4"/>
                    <a:gd name="T2" fmla="*/ 1 w 4"/>
                    <a:gd name="T3" fmla="*/ 1 h 4"/>
                    <a:gd name="T4" fmla="*/ 0 w 4"/>
                    <a:gd name="T5" fmla="*/ 3 h 4"/>
                    <a:gd name="T6" fmla="*/ 0 w 4"/>
                    <a:gd name="T7" fmla="*/ 4 h 4"/>
                    <a:gd name="T8" fmla="*/ 2 w 4"/>
                    <a:gd name="T9" fmla="*/ 3 h 4"/>
                    <a:gd name="T10" fmla="*/ 4 w 4"/>
                    <a:gd name="T1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4" y="1"/>
                      </a:moveTo>
                      <a:cubicBezTo>
                        <a:pt x="3" y="1"/>
                        <a:pt x="2" y="0"/>
                        <a:pt x="1" y="1"/>
                      </a:cubicBezTo>
                      <a:cubicBezTo>
                        <a:pt x="1" y="2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3"/>
                        <a:pt x="2" y="3"/>
                      </a:cubicBezTo>
                      <a:cubicBezTo>
                        <a:pt x="0" y="1"/>
                        <a:pt x="3" y="2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81" name="Freeform 256"/>
                <p:cNvSpPr/>
                <p:nvPr/>
              </p:nvSpPr>
              <p:spPr bwMode="auto">
                <a:xfrm>
                  <a:off x="5495" y="476"/>
                  <a:ext cx="4" cy="4"/>
                </a:xfrm>
                <a:custGeom>
                  <a:avLst/>
                  <a:gdLst>
                    <a:gd name="T0" fmla="*/ 0 w 4"/>
                    <a:gd name="T1" fmla="*/ 0 h 4"/>
                    <a:gd name="T2" fmla="*/ 2 w 4"/>
                    <a:gd name="T3" fmla="*/ 4 h 4"/>
                    <a:gd name="T4" fmla="*/ 4 w 4"/>
                    <a:gd name="T5" fmla="*/ 4 h 4"/>
                    <a:gd name="T6" fmla="*/ 0 w 4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lnTo>
                        <a:pt x="2" y="4"/>
                      </a:lnTo>
                      <a:lnTo>
                        <a:pt x="4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82" name="Freeform 257"/>
                <p:cNvSpPr/>
                <p:nvPr/>
              </p:nvSpPr>
              <p:spPr bwMode="auto">
                <a:xfrm>
                  <a:off x="4983" y="851"/>
                  <a:ext cx="9" cy="7"/>
                </a:xfrm>
                <a:custGeom>
                  <a:avLst/>
                  <a:gdLst>
                    <a:gd name="T0" fmla="*/ 0 w 4"/>
                    <a:gd name="T1" fmla="*/ 2 h 3"/>
                    <a:gd name="T2" fmla="*/ 2 w 4"/>
                    <a:gd name="T3" fmla="*/ 1 h 3"/>
                    <a:gd name="T4" fmla="*/ 0 w 4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0" y="2"/>
                      </a:moveTo>
                      <a:cubicBezTo>
                        <a:pt x="2" y="3"/>
                        <a:pt x="4" y="1"/>
                        <a:pt x="2" y="1"/>
                      </a:cubicBezTo>
                      <a:cubicBezTo>
                        <a:pt x="1" y="0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83" name="Freeform 258"/>
                <p:cNvSpPr/>
                <p:nvPr/>
              </p:nvSpPr>
              <p:spPr bwMode="auto">
                <a:xfrm>
                  <a:off x="4706" y="1037"/>
                  <a:ext cx="12" cy="14"/>
                </a:xfrm>
                <a:custGeom>
                  <a:avLst/>
                  <a:gdLst>
                    <a:gd name="T0" fmla="*/ 0 w 5"/>
                    <a:gd name="T1" fmla="*/ 3 h 6"/>
                    <a:gd name="T2" fmla="*/ 1 w 5"/>
                    <a:gd name="T3" fmla="*/ 4 h 6"/>
                    <a:gd name="T4" fmla="*/ 2 w 5"/>
                    <a:gd name="T5" fmla="*/ 5 h 6"/>
                    <a:gd name="T6" fmla="*/ 5 w 5"/>
                    <a:gd name="T7" fmla="*/ 2 h 6"/>
                    <a:gd name="T8" fmla="*/ 0 w 5"/>
                    <a:gd name="T9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0" y="3"/>
                      </a:move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4" y="6"/>
                        <a:pt x="4" y="3"/>
                        <a:pt x="5" y="2"/>
                      </a:cubicBezTo>
                      <a:cubicBezTo>
                        <a:pt x="2" y="0"/>
                        <a:pt x="1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84" name="Freeform 259"/>
                <p:cNvSpPr/>
                <p:nvPr/>
              </p:nvSpPr>
              <p:spPr bwMode="auto">
                <a:xfrm>
                  <a:off x="4443" y="1224"/>
                  <a:ext cx="7" cy="5"/>
                </a:xfrm>
                <a:custGeom>
                  <a:avLst/>
                  <a:gdLst>
                    <a:gd name="T0" fmla="*/ 0 w 3"/>
                    <a:gd name="T1" fmla="*/ 2 h 2"/>
                    <a:gd name="T2" fmla="*/ 3 w 3"/>
                    <a:gd name="T3" fmla="*/ 1 h 2"/>
                    <a:gd name="T4" fmla="*/ 0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1" y="0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85" name="Freeform 260"/>
                <p:cNvSpPr/>
                <p:nvPr/>
              </p:nvSpPr>
              <p:spPr bwMode="auto">
                <a:xfrm>
                  <a:off x="4694" y="1044"/>
                  <a:ext cx="14" cy="12"/>
                </a:xfrm>
                <a:custGeom>
                  <a:avLst/>
                  <a:gdLst>
                    <a:gd name="T0" fmla="*/ 1 w 6"/>
                    <a:gd name="T1" fmla="*/ 0 h 5"/>
                    <a:gd name="T2" fmla="*/ 0 w 6"/>
                    <a:gd name="T3" fmla="*/ 2 h 5"/>
                    <a:gd name="T4" fmla="*/ 3 w 6"/>
                    <a:gd name="T5" fmla="*/ 5 h 5"/>
                    <a:gd name="T6" fmla="*/ 6 w 6"/>
                    <a:gd name="T7" fmla="*/ 3 h 5"/>
                    <a:gd name="T8" fmla="*/ 1 w 6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1" y="0"/>
                      </a:moveTo>
                      <a:cubicBezTo>
                        <a:pt x="0" y="1"/>
                        <a:pt x="1" y="1"/>
                        <a:pt x="0" y="2"/>
                      </a:cubicBezTo>
                      <a:cubicBezTo>
                        <a:pt x="1" y="3"/>
                        <a:pt x="2" y="3"/>
                        <a:pt x="3" y="5"/>
                      </a:cubicBezTo>
                      <a:cubicBezTo>
                        <a:pt x="4" y="4"/>
                        <a:pt x="6" y="4"/>
                        <a:pt x="6" y="3"/>
                      </a:cubicBezTo>
                      <a:cubicBezTo>
                        <a:pt x="2" y="4"/>
                        <a:pt x="3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86" name="Freeform 261"/>
                <p:cNvSpPr/>
                <p:nvPr/>
              </p:nvSpPr>
              <p:spPr bwMode="auto">
                <a:xfrm>
                  <a:off x="4680" y="1063"/>
                  <a:ext cx="7" cy="9"/>
                </a:xfrm>
                <a:custGeom>
                  <a:avLst/>
                  <a:gdLst>
                    <a:gd name="T0" fmla="*/ 0 w 3"/>
                    <a:gd name="T1" fmla="*/ 2 h 4"/>
                    <a:gd name="T2" fmla="*/ 3 w 3"/>
                    <a:gd name="T3" fmla="*/ 1 h 4"/>
                    <a:gd name="T4" fmla="*/ 2 w 3"/>
                    <a:gd name="T5" fmla="*/ 0 h 4"/>
                    <a:gd name="T6" fmla="*/ 0 w 3"/>
                    <a:gd name="T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4">
                      <a:moveTo>
                        <a:pt x="0" y="2"/>
                      </a:moveTo>
                      <a:cubicBezTo>
                        <a:pt x="2" y="4"/>
                        <a:pt x="2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87" name="Freeform 262"/>
                <p:cNvSpPr/>
                <p:nvPr/>
              </p:nvSpPr>
              <p:spPr bwMode="auto">
                <a:xfrm>
                  <a:off x="4360" y="1277"/>
                  <a:ext cx="5" cy="7"/>
                </a:xfrm>
                <a:custGeom>
                  <a:avLst/>
                  <a:gdLst>
                    <a:gd name="T0" fmla="*/ 5 w 5"/>
                    <a:gd name="T1" fmla="*/ 0 h 7"/>
                    <a:gd name="T2" fmla="*/ 0 w 5"/>
                    <a:gd name="T3" fmla="*/ 0 h 7"/>
                    <a:gd name="T4" fmla="*/ 2 w 5"/>
                    <a:gd name="T5" fmla="*/ 7 h 7"/>
                    <a:gd name="T6" fmla="*/ 5 w 5"/>
                    <a:gd name="T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7"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2" y="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88" name="Freeform 263"/>
                <p:cNvSpPr/>
                <p:nvPr/>
              </p:nvSpPr>
              <p:spPr bwMode="auto">
                <a:xfrm>
                  <a:off x="4985" y="839"/>
                  <a:ext cx="12" cy="7"/>
                </a:xfrm>
                <a:custGeom>
                  <a:avLst/>
                  <a:gdLst>
                    <a:gd name="T0" fmla="*/ 1 w 5"/>
                    <a:gd name="T1" fmla="*/ 2 h 3"/>
                    <a:gd name="T2" fmla="*/ 4 w 5"/>
                    <a:gd name="T3" fmla="*/ 1 h 3"/>
                    <a:gd name="T4" fmla="*/ 1 w 5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1" y="2"/>
                      </a:moveTo>
                      <a:cubicBezTo>
                        <a:pt x="1" y="3"/>
                        <a:pt x="5" y="3"/>
                        <a:pt x="4" y="1"/>
                      </a:cubicBezTo>
                      <a:cubicBezTo>
                        <a:pt x="3" y="2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89" name="Freeform 264"/>
                <p:cNvSpPr/>
                <p:nvPr/>
              </p:nvSpPr>
              <p:spPr bwMode="auto">
                <a:xfrm>
                  <a:off x="4561" y="1136"/>
                  <a:ext cx="3" cy="8"/>
                </a:xfrm>
                <a:custGeom>
                  <a:avLst/>
                  <a:gdLst>
                    <a:gd name="T0" fmla="*/ 1 w 1"/>
                    <a:gd name="T1" fmla="*/ 3 h 3"/>
                    <a:gd name="T2" fmla="*/ 1 w 1"/>
                    <a:gd name="T3" fmla="*/ 0 h 3"/>
                    <a:gd name="T4" fmla="*/ 0 w 1"/>
                    <a:gd name="T5" fmla="*/ 1 h 3"/>
                    <a:gd name="T6" fmla="*/ 0 w 1"/>
                    <a:gd name="T7" fmla="*/ 3 h 3"/>
                    <a:gd name="T8" fmla="*/ 1 w 1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1" y="3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90" name="Freeform 265"/>
                <p:cNvSpPr/>
                <p:nvPr/>
              </p:nvSpPr>
              <p:spPr bwMode="auto">
                <a:xfrm>
                  <a:off x="4661" y="1063"/>
                  <a:ext cx="12" cy="7"/>
                </a:xfrm>
                <a:custGeom>
                  <a:avLst/>
                  <a:gdLst>
                    <a:gd name="T0" fmla="*/ 1 w 5"/>
                    <a:gd name="T1" fmla="*/ 2 h 3"/>
                    <a:gd name="T2" fmla="*/ 5 w 5"/>
                    <a:gd name="T3" fmla="*/ 2 h 3"/>
                    <a:gd name="T4" fmla="*/ 3 w 5"/>
                    <a:gd name="T5" fmla="*/ 0 h 3"/>
                    <a:gd name="T6" fmla="*/ 0 w 5"/>
                    <a:gd name="T7" fmla="*/ 1 h 3"/>
                    <a:gd name="T8" fmla="*/ 1 w 5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2"/>
                      </a:moveTo>
                      <a:cubicBezTo>
                        <a:pt x="2" y="3"/>
                        <a:pt x="4" y="3"/>
                        <a:pt x="5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91" name="Freeform 266"/>
                <p:cNvSpPr/>
                <p:nvPr/>
              </p:nvSpPr>
              <p:spPr bwMode="auto">
                <a:xfrm>
                  <a:off x="4362" y="1272"/>
                  <a:ext cx="5" cy="2"/>
                </a:xfrm>
                <a:custGeom>
                  <a:avLst/>
                  <a:gdLst>
                    <a:gd name="T0" fmla="*/ 3 w 5"/>
                    <a:gd name="T1" fmla="*/ 2 h 2"/>
                    <a:gd name="T2" fmla="*/ 5 w 5"/>
                    <a:gd name="T3" fmla="*/ 0 h 2"/>
                    <a:gd name="T4" fmla="*/ 0 w 5"/>
                    <a:gd name="T5" fmla="*/ 2 h 2"/>
                    <a:gd name="T6" fmla="*/ 3 w 5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3" y="2"/>
                      </a:moveTo>
                      <a:lnTo>
                        <a:pt x="5" y="0"/>
                      </a:lnTo>
                      <a:lnTo>
                        <a:pt x="0" y="2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92" name="Freeform 267"/>
                <p:cNvSpPr/>
                <p:nvPr/>
              </p:nvSpPr>
              <p:spPr bwMode="auto">
                <a:xfrm>
                  <a:off x="4703" y="1018"/>
                  <a:ext cx="17" cy="16"/>
                </a:xfrm>
                <a:custGeom>
                  <a:avLst/>
                  <a:gdLst>
                    <a:gd name="T0" fmla="*/ 1 w 7"/>
                    <a:gd name="T1" fmla="*/ 3 h 7"/>
                    <a:gd name="T2" fmla="*/ 2 w 7"/>
                    <a:gd name="T3" fmla="*/ 3 h 7"/>
                    <a:gd name="T4" fmla="*/ 6 w 7"/>
                    <a:gd name="T5" fmla="*/ 7 h 7"/>
                    <a:gd name="T6" fmla="*/ 7 w 7"/>
                    <a:gd name="T7" fmla="*/ 7 h 7"/>
                    <a:gd name="T8" fmla="*/ 4 w 7"/>
                    <a:gd name="T9" fmla="*/ 5 h 7"/>
                    <a:gd name="T10" fmla="*/ 6 w 7"/>
                    <a:gd name="T11" fmla="*/ 0 h 7"/>
                    <a:gd name="T12" fmla="*/ 1 w 7"/>
                    <a:gd name="T13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7">
                      <a:moveTo>
                        <a:pt x="1" y="3"/>
                      </a:move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0" y="6"/>
                        <a:pt x="7" y="5"/>
                        <a:pt x="6" y="7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3"/>
                        <a:pt x="5" y="1"/>
                        <a:pt x="6" y="0"/>
                      </a:cubicBezTo>
                      <a:cubicBezTo>
                        <a:pt x="3" y="0"/>
                        <a:pt x="5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93" name="Freeform 268"/>
                <p:cNvSpPr/>
                <p:nvPr/>
              </p:nvSpPr>
              <p:spPr bwMode="auto">
                <a:xfrm>
                  <a:off x="4689" y="1051"/>
                  <a:ext cx="5" cy="2"/>
                </a:xfrm>
                <a:custGeom>
                  <a:avLst/>
                  <a:gdLst>
                    <a:gd name="T0" fmla="*/ 1 w 2"/>
                    <a:gd name="T1" fmla="*/ 0 h 1"/>
                    <a:gd name="T2" fmla="*/ 2 w 2"/>
                    <a:gd name="T3" fmla="*/ 0 h 1"/>
                    <a:gd name="T4" fmla="*/ 0 w 2"/>
                    <a:gd name="T5" fmla="*/ 0 h 1"/>
                    <a:gd name="T6" fmla="*/ 1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cubicBezTo>
                        <a:pt x="1" y="0"/>
                        <a:pt x="1" y="1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94" name="Freeform 269"/>
                <p:cNvSpPr/>
                <p:nvPr/>
              </p:nvSpPr>
              <p:spPr bwMode="auto">
                <a:xfrm>
                  <a:off x="4981" y="846"/>
                  <a:ext cx="4" cy="3"/>
                </a:xfrm>
                <a:custGeom>
                  <a:avLst/>
                  <a:gdLst>
                    <a:gd name="T0" fmla="*/ 2 w 4"/>
                    <a:gd name="T1" fmla="*/ 3 h 3"/>
                    <a:gd name="T2" fmla="*/ 4 w 4"/>
                    <a:gd name="T3" fmla="*/ 0 h 3"/>
                    <a:gd name="T4" fmla="*/ 0 w 4"/>
                    <a:gd name="T5" fmla="*/ 3 h 3"/>
                    <a:gd name="T6" fmla="*/ 2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2" y="3"/>
                      </a:moveTo>
                      <a:lnTo>
                        <a:pt x="4" y="0"/>
                      </a:lnTo>
                      <a:lnTo>
                        <a:pt x="0" y="3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95" name="Freeform 270"/>
                <p:cNvSpPr/>
                <p:nvPr/>
              </p:nvSpPr>
              <p:spPr bwMode="auto">
                <a:xfrm>
                  <a:off x="4384" y="1255"/>
                  <a:ext cx="2" cy="3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0 h 1"/>
                    <a:gd name="T4" fmla="*/ 1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96" name="Freeform 271"/>
                <p:cNvSpPr/>
                <p:nvPr/>
              </p:nvSpPr>
              <p:spPr bwMode="auto">
                <a:xfrm>
                  <a:off x="4817" y="956"/>
                  <a:ext cx="5" cy="5"/>
                </a:xfrm>
                <a:custGeom>
                  <a:avLst/>
                  <a:gdLst>
                    <a:gd name="T0" fmla="*/ 2 w 2"/>
                    <a:gd name="T1" fmla="*/ 1 h 2"/>
                    <a:gd name="T2" fmla="*/ 1 w 2"/>
                    <a:gd name="T3" fmla="*/ 0 h 2"/>
                    <a:gd name="T4" fmla="*/ 0 w 2"/>
                    <a:gd name="T5" fmla="*/ 1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97" name="Freeform 272"/>
                <p:cNvSpPr/>
                <p:nvPr/>
              </p:nvSpPr>
              <p:spPr bwMode="auto">
                <a:xfrm>
                  <a:off x="4355" y="1274"/>
                  <a:ext cx="3" cy="3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98" name="Freeform 273"/>
                <p:cNvSpPr/>
                <p:nvPr/>
              </p:nvSpPr>
              <p:spPr bwMode="auto">
                <a:xfrm>
                  <a:off x="4720" y="1020"/>
                  <a:ext cx="7" cy="7"/>
                </a:xfrm>
                <a:custGeom>
                  <a:avLst/>
                  <a:gdLst>
                    <a:gd name="T0" fmla="*/ 0 w 3"/>
                    <a:gd name="T1" fmla="*/ 0 h 3"/>
                    <a:gd name="T2" fmla="*/ 1 w 3"/>
                    <a:gd name="T3" fmla="*/ 3 h 3"/>
                    <a:gd name="T4" fmla="*/ 3 w 3"/>
                    <a:gd name="T5" fmla="*/ 0 h 3"/>
                    <a:gd name="T6" fmla="*/ 0 w 3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3" y="3"/>
                        <a:pt x="2" y="0"/>
                        <a:pt x="3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99" name="Freeform 274"/>
                <p:cNvSpPr/>
                <p:nvPr/>
              </p:nvSpPr>
              <p:spPr bwMode="auto">
                <a:xfrm>
                  <a:off x="4571" y="1122"/>
                  <a:ext cx="4" cy="5"/>
                </a:xfrm>
                <a:custGeom>
                  <a:avLst/>
                  <a:gdLst>
                    <a:gd name="T0" fmla="*/ 2 w 2"/>
                    <a:gd name="T1" fmla="*/ 2 h 2"/>
                    <a:gd name="T2" fmla="*/ 0 w 2"/>
                    <a:gd name="T3" fmla="*/ 0 h 2"/>
                    <a:gd name="T4" fmla="*/ 0 w 2"/>
                    <a:gd name="T5" fmla="*/ 1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2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00" name="Freeform 275"/>
                <p:cNvSpPr/>
                <p:nvPr/>
              </p:nvSpPr>
              <p:spPr bwMode="auto">
                <a:xfrm>
                  <a:off x="4699" y="1037"/>
                  <a:ext cx="4" cy="4"/>
                </a:xfrm>
                <a:custGeom>
                  <a:avLst/>
                  <a:gdLst>
                    <a:gd name="T0" fmla="*/ 1 w 2"/>
                    <a:gd name="T1" fmla="*/ 0 h 2"/>
                    <a:gd name="T2" fmla="*/ 0 w 2"/>
                    <a:gd name="T3" fmla="*/ 1 h 2"/>
                    <a:gd name="T4" fmla="*/ 0 w 2"/>
                    <a:gd name="T5" fmla="*/ 1 h 2"/>
                    <a:gd name="T6" fmla="*/ 1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01" name="Freeform 276"/>
                <p:cNvSpPr/>
                <p:nvPr/>
              </p:nvSpPr>
              <p:spPr bwMode="auto">
                <a:xfrm>
                  <a:off x="4578" y="1113"/>
                  <a:ext cx="7" cy="7"/>
                </a:xfrm>
                <a:custGeom>
                  <a:avLst/>
                  <a:gdLst>
                    <a:gd name="T0" fmla="*/ 3 w 3"/>
                    <a:gd name="T1" fmla="*/ 2 h 3"/>
                    <a:gd name="T2" fmla="*/ 0 w 3"/>
                    <a:gd name="T3" fmla="*/ 0 h 3"/>
                    <a:gd name="T4" fmla="*/ 0 w 3"/>
                    <a:gd name="T5" fmla="*/ 1 h 3"/>
                    <a:gd name="T6" fmla="*/ 3 w 3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3"/>
                        <a:pt x="2" y="1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02" name="Freeform 277"/>
                <p:cNvSpPr/>
                <p:nvPr/>
              </p:nvSpPr>
              <p:spPr bwMode="auto">
                <a:xfrm>
                  <a:off x="5431" y="497"/>
                  <a:ext cx="9" cy="5"/>
                </a:xfrm>
                <a:custGeom>
                  <a:avLst/>
                  <a:gdLst>
                    <a:gd name="T0" fmla="*/ 4 w 4"/>
                    <a:gd name="T1" fmla="*/ 2 h 2"/>
                    <a:gd name="T2" fmla="*/ 1 w 4"/>
                    <a:gd name="T3" fmla="*/ 0 h 2"/>
                    <a:gd name="T4" fmla="*/ 0 w 4"/>
                    <a:gd name="T5" fmla="*/ 0 h 2"/>
                    <a:gd name="T6" fmla="*/ 4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4" y="2"/>
                      </a:moveTo>
                      <a:cubicBezTo>
                        <a:pt x="3" y="1"/>
                        <a:pt x="1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2" y="2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03" name="Freeform 278"/>
                <p:cNvSpPr/>
                <p:nvPr/>
              </p:nvSpPr>
              <p:spPr bwMode="auto">
                <a:xfrm>
                  <a:off x="4673" y="1053"/>
                  <a:ext cx="4" cy="0"/>
                </a:xfrm>
                <a:custGeom>
                  <a:avLst/>
                  <a:gdLst>
                    <a:gd name="T0" fmla="*/ 0 w 2"/>
                    <a:gd name="T1" fmla="*/ 1 w 2"/>
                    <a:gd name="T2" fmla="*/ 2 w 2"/>
                    <a:gd name="T3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04" name="Freeform 279"/>
                <p:cNvSpPr/>
                <p:nvPr/>
              </p:nvSpPr>
              <p:spPr bwMode="auto">
                <a:xfrm>
                  <a:off x="4436" y="1212"/>
                  <a:ext cx="4" cy="0"/>
                </a:xfrm>
                <a:custGeom>
                  <a:avLst/>
                  <a:gdLst>
                    <a:gd name="T0" fmla="*/ 2 w 4"/>
                    <a:gd name="T1" fmla="*/ 4 w 4"/>
                    <a:gd name="T2" fmla="*/ 0 w 4"/>
                    <a:gd name="T3" fmla="*/ 2 w 4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4">
                      <a:moveTo>
                        <a:pt x="2" y="0"/>
                      </a:move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05" name="Freeform 280"/>
                <p:cNvSpPr/>
                <p:nvPr/>
              </p:nvSpPr>
              <p:spPr bwMode="auto">
                <a:xfrm>
                  <a:off x="5471" y="473"/>
                  <a:ext cx="2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06" name="Freeform 281"/>
                <p:cNvSpPr/>
                <p:nvPr/>
              </p:nvSpPr>
              <p:spPr bwMode="auto">
                <a:xfrm>
                  <a:off x="4905" y="884"/>
                  <a:ext cx="7" cy="5"/>
                </a:xfrm>
                <a:custGeom>
                  <a:avLst/>
                  <a:gdLst>
                    <a:gd name="T0" fmla="*/ 3 w 3"/>
                    <a:gd name="T1" fmla="*/ 1 h 2"/>
                    <a:gd name="T2" fmla="*/ 2 w 3"/>
                    <a:gd name="T3" fmla="*/ 0 h 2"/>
                    <a:gd name="T4" fmla="*/ 0 w 3"/>
                    <a:gd name="T5" fmla="*/ 1 h 2"/>
                    <a:gd name="T6" fmla="*/ 3 w 3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2" y="1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07" name="Freeform 282"/>
                <p:cNvSpPr/>
                <p:nvPr/>
              </p:nvSpPr>
              <p:spPr bwMode="auto">
                <a:xfrm>
                  <a:off x="4888" y="901"/>
                  <a:ext cx="2" cy="2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08" name="Freeform 283"/>
                <p:cNvSpPr/>
                <p:nvPr/>
              </p:nvSpPr>
              <p:spPr bwMode="auto">
                <a:xfrm>
                  <a:off x="4718" y="1008"/>
                  <a:ext cx="14" cy="10"/>
                </a:xfrm>
                <a:custGeom>
                  <a:avLst/>
                  <a:gdLst>
                    <a:gd name="T0" fmla="*/ 0 w 6"/>
                    <a:gd name="T1" fmla="*/ 2 h 4"/>
                    <a:gd name="T2" fmla="*/ 6 w 6"/>
                    <a:gd name="T3" fmla="*/ 2 h 4"/>
                    <a:gd name="T4" fmla="*/ 0 w 6"/>
                    <a:gd name="T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4">
                      <a:moveTo>
                        <a:pt x="0" y="2"/>
                      </a:moveTo>
                      <a:cubicBezTo>
                        <a:pt x="3" y="2"/>
                        <a:pt x="4" y="4"/>
                        <a:pt x="6" y="2"/>
                      </a:cubicBezTo>
                      <a:cubicBezTo>
                        <a:pt x="4" y="0"/>
                        <a:pt x="2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09" name="Freeform 284"/>
                <p:cNvSpPr/>
                <p:nvPr/>
              </p:nvSpPr>
              <p:spPr bwMode="auto">
                <a:xfrm>
                  <a:off x="4921" y="877"/>
                  <a:ext cx="3" cy="0"/>
                </a:xfrm>
                <a:custGeom>
                  <a:avLst/>
                  <a:gdLst>
                    <a:gd name="T0" fmla="*/ 3 w 3"/>
                    <a:gd name="T1" fmla="*/ 3 w 3"/>
                    <a:gd name="T2" fmla="*/ 0 w 3"/>
                    <a:gd name="T3" fmla="*/ 3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10" name="Freeform 285"/>
                <p:cNvSpPr/>
                <p:nvPr/>
              </p:nvSpPr>
              <p:spPr bwMode="auto">
                <a:xfrm>
                  <a:off x="5341" y="561"/>
                  <a:ext cx="7" cy="5"/>
                </a:xfrm>
                <a:custGeom>
                  <a:avLst/>
                  <a:gdLst>
                    <a:gd name="T0" fmla="*/ 1 w 3"/>
                    <a:gd name="T1" fmla="*/ 2 h 2"/>
                    <a:gd name="T2" fmla="*/ 1 w 3"/>
                    <a:gd name="T3" fmla="*/ 0 h 2"/>
                    <a:gd name="T4" fmla="*/ 1 w 3"/>
                    <a:gd name="T5" fmla="*/ 1 h 2"/>
                    <a:gd name="T6" fmla="*/ 1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3" y="2"/>
                        <a:pt x="3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11" name="Freeform 286"/>
                <p:cNvSpPr/>
                <p:nvPr/>
              </p:nvSpPr>
              <p:spPr bwMode="auto">
                <a:xfrm>
                  <a:off x="4490" y="1170"/>
                  <a:ext cx="3" cy="2"/>
                </a:xfrm>
                <a:custGeom>
                  <a:avLst/>
                  <a:gdLst>
                    <a:gd name="T0" fmla="*/ 3 w 3"/>
                    <a:gd name="T1" fmla="*/ 2 h 2"/>
                    <a:gd name="T2" fmla="*/ 0 w 3"/>
                    <a:gd name="T3" fmla="*/ 0 h 2"/>
                    <a:gd name="T4" fmla="*/ 3 w 3"/>
                    <a:gd name="T5" fmla="*/ 2 h 2"/>
                    <a:gd name="T6" fmla="*/ 3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12" name="Freeform 287"/>
                <p:cNvSpPr/>
                <p:nvPr/>
              </p:nvSpPr>
              <p:spPr bwMode="auto">
                <a:xfrm>
                  <a:off x="4412" y="1196"/>
                  <a:ext cx="19" cy="28"/>
                </a:xfrm>
                <a:custGeom>
                  <a:avLst/>
                  <a:gdLst>
                    <a:gd name="T0" fmla="*/ 0 w 8"/>
                    <a:gd name="T1" fmla="*/ 9 h 12"/>
                    <a:gd name="T2" fmla="*/ 1 w 8"/>
                    <a:gd name="T3" fmla="*/ 12 h 12"/>
                    <a:gd name="T4" fmla="*/ 4 w 8"/>
                    <a:gd name="T5" fmla="*/ 9 h 12"/>
                    <a:gd name="T6" fmla="*/ 8 w 8"/>
                    <a:gd name="T7" fmla="*/ 0 h 12"/>
                    <a:gd name="T8" fmla="*/ 0 w 8"/>
                    <a:gd name="T9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2">
                      <a:moveTo>
                        <a:pt x="0" y="9"/>
                      </a:moveTo>
                      <a:cubicBezTo>
                        <a:pt x="3" y="10"/>
                        <a:pt x="0" y="11"/>
                        <a:pt x="1" y="12"/>
                      </a:cubicBezTo>
                      <a:cubicBezTo>
                        <a:pt x="3" y="11"/>
                        <a:pt x="2" y="9"/>
                        <a:pt x="4" y="9"/>
                      </a:cubicBezTo>
                      <a:cubicBezTo>
                        <a:pt x="2" y="5"/>
                        <a:pt x="6" y="3"/>
                        <a:pt x="8" y="0"/>
                      </a:cubicBezTo>
                      <a:cubicBezTo>
                        <a:pt x="0" y="1"/>
                        <a:pt x="6" y="6"/>
                        <a:pt x="0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13" name="Freeform 288"/>
                <p:cNvSpPr/>
                <p:nvPr/>
              </p:nvSpPr>
              <p:spPr bwMode="auto">
                <a:xfrm>
                  <a:off x="5457" y="476"/>
                  <a:ext cx="2" cy="2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14" name="Freeform 289"/>
                <p:cNvSpPr/>
                <p:nvPr/>
              </p:nvSpPr>
              <p:spPr bwMode="auto">
                <a:xfrm>
                  <a:off x="5423" y="490"/>
                  <a:ext cx="12" cy="7"/>
                </a:xfrm>
                <a:custGeom>
                  <a:avLst/>
                  <a:gdLst>
                    <a:gd name="T0" fmla="*/ 0 w 5"/>
                    <a:gd name="T1" fmla="*/ 0 h 3"/>
                    <a:gd name="T2" fmla="*/ 0 w 5"/>
                    <a:gd name="T3" fmla="*/ 1 h 3"/>
                    <a:gd name="T4" fmla="*/ 5 w 5"/>
                    <a:gd name="T5" fmla="*/ 2 h 3"/>
                    <a:gd name="T6" fmla="*/ 0 w 5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4" y="3"/>
                        <a:pt x="5" y="2"/>
                      </a:cubicBezTo>
                      <a:cubicBezTo>
                        <a:pt x="3" y="1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15" name="Freeform 290"/>
                <p:cNvSpPr/>
                <p:nvPr/>
              </p:nvSpPr>
              <p:spPr bwMode="auto">
                <a:xfrm>
                  <a:off x="4758" y="944"/>
                  <a:ext cx="33" cy="24"/>
                </a:xfrm>
                <a:custGeom>
                  <a:avLst/>
                  <a:gdLst>
                    <a:gd name="T0" fmla="*/ 3 w 14"/>
                    <a:gd name="T1" fmla="*/ 2 h 10"/>
                    <a:gd name="T2" fmla="*/ 4 w 14"/>
                    <a:gd name="T3" fmla="*/ 2 h 10"/>
                    <a:gd name="T4" fmla="*/ 0 w 14"/>
                    <a:gd name="T5" fmla="*/ 3 h 10"/>
                    <a:gd name="T6" fmla="*/ 2 w 14"/>
                    <a:gd name="T7" fmla="*/ 6 h 10"/>
                    <a:gd name="T8" fmla="*/ 7 w 14"/>
                    <a:gd name="T9" fmla="*/ 6 h 10"/>
                    <a:gd name="T10" fmla="*/ 8 w 14"/>
                    <a:gd name="T11" fmla="*/ 7 h 10"/>
                    <a:gd name="T12" fmla="*/ 6 w 14"/>
                    <a:gd name="T13" fmla="*/ 7 h 10"/>
                    <a:gd name="T14" fmla="*/ 6 w 14"/>
                    <a:gd name="T15" fmla="*/ 8 h 10"/>
                    <a:gd name="T16" fmla="*/ 14 w 14"/>
                    <a:gd name="T17" fmla="*/ 7 h 10"/>
                    <a:gd name="T18" fmla="*/ 9 w 14"/>
                    <a:gd name="T19" fmla="*/ 3 h 10"/>
                    <a:gd name="T20" fmla="*/ 3 w 14"/>
                    <a:gd name="T21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10">
                      <a:moveTo>
                        <a:pt x="3" y="2"/>
                      </a:move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3" y="3"/>
                        <a:pt x="2" y="4"/>
                        <a:pt x="0" y="3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5"/>
                        <a:pt x="6" y="8"/>
                        <a:pt x="7" y="6"/>
                      </a:cubicBezTo>
                      <a:cubicBezTo>
                        <a:pt x="7" y="6"/>
                        <a:pt x="7" y="6"/>
                        <a:pt x="8" y="7"/>
                      </a:cubicBezTo>
                      <a:cubicBezTo>
                        <a:pt x="8" y="8"/>
                        <a:pt x="6" y="8"/>
                        <a:pt x="6" y="7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10" y="10"/>
                        <a:pt x="11" y="6"/>
                        <a:pt x="14" y="7"/>
                      </a:cubicBezTo>
                      <a:cubicBezTo>
                        <a:pt x="12" y="6"/>
                        <a:pt x="11" y="3"/>
                        <a:pt x="9" y="3"/>
                      </a:cubicBezTo>
                      <a:cubicBezTo>
                        <a:pt x="7" y="2"/>
                        <a:pt x="4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16" name="Freeform 291"/>
                <p:cNvSpPr/>
                <p:nvPr/>
              </p:nvSpPr>
              <p:spPr bwMode="auto">
                <a:xfrm>
                  <a:off x="4502" y="1153"/>
                  <a:ext cx="5" cy="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1 h 2"/>
                    <a:gd name="T4" fmla="*/ 0 w 2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2"/>
                        <a:pt x="2" y="1"/>
                        <a:pt x="2" y="1"/>
                      </a:cubicBezTo>
                      <a:cubicBezTo>
                        <a:pt x="2" y="1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17" name="Freeform 292"/>
                <p:cNvSpPr/>
                <p:nvPr/>
              </p:nvSpPr>
              <p:spPr bwMode="auto">
                <a:xfrm>
                  <a:off x="4597" y="1063"/>
                  <a:ext cx="26" cy="23"/>
                </a:xfrm>
                <a:custGeom>
                  <a:avLst/>
                  <a:gdLst>
                    <a:gd name="T0" fmla="*/ 3 w 11"/>
                    <a:gd name="T1" fmla="*/ 6 h 10"/>
                    <a:gd name="T2" fmla="*/ 0 w 11"/>
                    <a:gd name="T3" fmla="*/ 7 h 10"/>
                    <a:gd name="T4" fmla="*/ 4 w 11"/>
                    <a:gd name="T5" fmla="*/ 10 h 10"/>
                    <a:gd name="T6" fmla="*/ 4 w 11"/>
                    <a:gd name="T7" fmla="*/ 6 h 10"/>
                    <a:gd name="T8" fmla="*/ 5 w 11"/>
                    <a:gd name="T9" fmla="*/ 5 h 10"/>
                    <a:gd name="T10" fmla="*/ 6 w 11"/>
                    <a:gd name="T11" fmla="*/ 6 h 10"/>
                    <a:gd name="T12" fmla="*/ 8 w 11"/>
                    <a:gd name="T13" fmla="*/ 2 h 10"/>
                    <a:gd name="T14" fmla="*/ 4 w 11"/>
                    <a:gd name="T15" fmla="*/ 2 h 10"/>
                    <a:gd name="T16" fmla="*/ 3 w 11"/>
                    <a:gd name="T17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10">
                      <a:moveTo>
                        <a:pt x="3" y="6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1" y="9"/>
                        <a:pt x="3" y="9"/>
                        <a:pt x="4" y="10"/>
                      </a:cubicBezTo>
                      <a:cubicBezTo>
                        <a:pt x="2" y="8"/>
                        <a:pt x="7" y="7"/>
                        <a:pt x="4" y="6"/>
                      </a:cubicBezTo>
                      <a:cubicBezTo>
                        <a:pt x="4" y="6"/>
                        <a:pt x="4" y="5"/>
                        <a:pt x="5" y="5"/>
                      </a:cubicBezTo>
                      <a:cubicBezTo>
                        <a:pt x="6" y="5"/>
                        <a:pt x="5" y="6"/>
                        <a:pt x="6" y="6"/>
                      </a:cubicBezTo>
                      <a:cubicBezTo>
                        <a:pt x="6" y="5"/>
                        <a:pt x="11" y="4"/>
                        <a:pt x="8" y="2"/>
                      </a:cubicBezTo>
                      <a:cubicBezTo>
                        <a:pt x="6" y="2"/>
                        <a:pt x="5" y="0"/>
                        <a:pt x="4" y="2"/>
                      </a:cubicBezTo>
                      <a:cubicBezTo>
                        <a:pt x="4" y="3"/>
                        <a:pt x="1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18" name="Freeform 293"/>
                <p:cNvSpPr/>
                <p:nvPr/>
              </p:nvSpPr>
              <p:spPr bwMode="auto">
                <a:xfrm>
                  <a:off x="4590" y="1094"/>
                  <a:ext cx="2" cy="2"/>
                </a:xfrm>
                <a:custGeom>
                  <a:avLst/>
                  <a:gdLst>
                    <a:gd name="T0" fmla="*/ 0 w 2"/>
                    <a:gd name="T1" fmla="*/ 0 h 2"/>
                    <a:gd name="T2" fmla="*/ 0 w 2"/>
                    <a:gd name="T3" fmla="*/ 2 h 2"/>
                    <a:gd name="T4" fmla="*/ 2 w 2"/>
                    <a:gd name="T5" fmla="*/ 0 h 2"/>
                    <a:gd name="T6" fmla="*/ 0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19" name="Freeform 294"/>
                <p:cNvSpPr/>
                <p:nvPr/>
              </p:nvSpPr>
              <p:spPr bwMode="auto">
                <a:xfrm>
                  <a:off x="4737" y="989"/>
                  <a:ext cx="4" cy="5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0 h 2"/>
                    <a:gd name="T4" fmla="*/ 0 w 2"/>
                    <a:gd name="T5" fmla="*/ 1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1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20" name="Freeform 295"/>
                <p:cNvSpPr/>
                <p:nvPr/>
              </p:nvSpPr>
              <p:spPr bwMode="auto">
                <a:xfrm>
                  <a:off x="4540" y="1115"/>
                  <a:ext cx="12" cy="5"/>
                </a:xfrm>
                <a:custGeom>
                  <a:avLst/>
                  <a:gdLst>
                    <a:gd name="T0" fmla="*/ 3 w 5"/>
                    <a:gd name="T1" fmla="*/ 0 h 2"/>
                    <a:gd name="T2" fmla="*/ 5 w 5"/>
                    <a:gd name="T3" fmla="*/ 2 h 2"/>
                    <a:gd name="T4" fmla="*/ 3 w 5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2">
                      <a:moveTo>
                        <a:pt x="3" y="0"/>
                      </a:moveTo>
                      <a:cubicBezTo>
                        <a:pt x="0" y="2"/>
                        <a:pt x="5" y="1"/>
                        <a:pt x="5" y="2"/>
                      </a:cubicBezTo>
                      <a:cubicBezTo>
                        <a:pt x="5" y="1"/>
                        <a:pt x="5" y="1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21" name="Freeform 296"/>
                <p:cNvSpPr/>
                <p:nvPr/>
              </p:nvSpPr>
              <p:spPr bwMode="auto">
                <a:xfrm>
                  <a:off x="4464" y="1167"/>
                  <a:ext cx="14" cy="7"/>
                </a:xfrm>
                <a:custGeom>
                  <a:avLst/>
                  <a:gdLst>
                    <a:gd name="T0" fmla="*/ 1 w 6"/>
                    <a:gd name="T1" fmla="*/ 1 h 3"/>
                    <a:gd name="T2" fmla="*/ 0 w 6"/>
                    <a:gd name="T3" fmla="*/ 3 h 3"/>
                    <a:gd name="T4" fmla="*/ 6 w 6"/>
                    <a:gd name="T5" fmla="*/ 2 h 3"/>
                    <a:gd name="T6" fmla="*/ 2 w 6"/>
                    <a:gd name="T7" fmla="*/ 1 h 3"/>
                    <a:gd name="T8" fmla="*/ 2 w 6"/>
                    <a:gd name="T9" fmla="*/ 0 h 3"/>
                    <a:gd name="T10" fmla="*/ 1 w 6"/>
                    <a:gd name="T11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3">
                      <a:moveTo>
                        <a:pt x="1" y="1"/>
                      </a:moveTo>
                      <a:cubicBezTo>
                        <a:pt x="2" y="2"/>
                        <a:pt x="0" y="3"/>
                        <a:pt x="0" y="3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0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22" name="Freeform 297"/>
                <p:cNvSpPr/>
                <p:nvPr/>
              </p:nvSpPr>
              <p:spPr bwMode="auto">
                <a:xfrm>
                  <a:off x="4388" y="1217"/>
                  <a:ext cx="12" cy="12"/>
                </a:xfrm>
                <a:custGeom>
                  <a:avLst/>
                  <a:gdLst>
                    <a:gd name="T0" fmla="*/ 5 w 5"/>
                    <a:gd name="T1" fmla="*/ 0 h 5"/>
                    <a:gd name="T2" fmla="*/ 4 w 5"/>
                    <a:gd name="T3" fmla="*/ 0 h 5"/>
                    <a:gd name="T4" fmla="*/ 2 w 5"/>
                    <a:gd name="T5" fmla="*/ 0 h 5"/>
                    <a:gd name="T6" fmla="*/ 0 w 5"/>
                    <a:gd name="T7" fmla="*/ 4 h 5"/>
                    <a:gd name="T8" fmla="*/ 3 w 5"/>
                    <a:gd name="T9" fmla="*/ 2 h 5"/>
                    <a:gd name="T10" fmla="*/ 5 w 5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5">
                      <a:moveTo>
                        <a:pt x="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4" y="3"/>
                        <a:pt x="0" y="2"/>
                        <a:pt x="0" y="4"/>
                      </a:cubicBezTo>
                      <a:cubicBezTo>
                        <a:pt x="2" y="5"/>
                        <a:pt x="1" y="2"/>
                        <a:pt x="3" y="2"/>
                      </a:cubicBezTo>
                      <a:cubicBezTo>
                        <a:pt x="4" y="1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23" name="Freeform 298"/>
                <p:cNvSpPr/>
                <p:nvPr/>
              </p:nvSpPr>
              <p:spPr bwMode="auto">
                <a:xfrm>
                  <a:off x="5416" y="495"/>
                  <a:ext cx="3" cy="2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24" name="Rectangle 299"/>
                <p:cNvSpPr>
                  <a:spLocks noChangeArrowheads="1"/>
                </p:cNvSpPr>
                <p:nvPr/>
              </p:nvSpPr>
              <p:spPr bwMode="auto">
                <a:xfrm>
                  <a:off x="5414" y="495"/>
                  <a:ext cx="2" cy="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25" name="Freeform 300"/>
                <p:cNvSpPr/>
                <p:nvPr/>
              </p:nvSpPr>
              <p:spPr bwMode="auto">
                <a:xfrm>
                  <a:off x="5341" y="547"/>
                  <a:ext cx="7" cy="2"/>
                </a:xfrm>
                <a:custGeom>
                  <a:avLst/>
                  <a:gdLst>
                    <a:gd name="T0" fmla="*/ 3 w 3"/>
                    <a:gd name="T1" fmla="*/ 1 h 1"/>
                    <a:gd name="T2" fmla="*/ 0 w 3"/>
                    <a:gd name="T3" fmla="*/ 0 h 1"/>
                    <a:gd name="T4" fmla="*/ 0 w 3"/>
                    <a:gd name="T5" fmla="*/ 1 h 1"/>
                    <a:gd name="T6" fmla="*/ 3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2" y="1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26" name="Freeform 301"/>
                <p:cNvSpPr/>
                <p:nvPr/>
              </p:nvSpPr>
              <p:spPr bwMode="auto">
                <a:xfrm>
                  <a:off x="4741" y="982"/>
                  <a:ext cx="5" cy="2"/>
                </a:xfrm>
                <a:custGeom>
                  <a:avLst/>
                  <a:gdLst>
                    <a:gd name="T0" fmla="*/ 1 w 2"/>
                    <a:gd name="T1" fmla="*/ 1 h 1"/>
                    <a:gd name="T2" fmla="*/ 2 w 2"/>
                    <a:gd name="T3" fmla="*/ 1 h 1"/>
                    <a:gd name="T4" fmla="*/ 1 w 2"/>
                    <a:gd name="T5" fmla="*/ 0 h 1"/>
                    <a:gd name="T6" fmla="*/ 1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27" name="Freeform 302"/>
                <p:cNvSpPr/>
                <p:nvPr/>
              </p:nvSpPr>
              <p:spPr bwMode="auto">
                <a:xfrm>
                  <a:off x="4369" y="1229"/>
                  <a:ext cx="10" cy="7"/>
                </a:xfrm>
                <a:custGeom>
                  <a:avLst/>
                  <a:gdLst>
                    <a:gd name="T0" fmla="*/ 4 w 4"/>
                    <a:gd name="T1" fmla="*/ 1 h 3"/>
                    <a:gd name="T2" fmla="*/ 0 w 4"/>
                    <a:gd name="T3" fmla="*/ 2 h 3"/>
                    <a:gd name="T4" fmla="*/ 1 w 4"/>
                    <a:gd name="T5" fmla="*/ 2 h 3"/>
                    <a:gd name="T6" fmla="*/ 2 w 4"/>
                    <a:gd name="T7" fmla="*/ 1 h 3"/>
                    <a:gd name="T8" fmla="*/ 4 w 4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4" y="1"/>
                      </a:moveTo>
                      <a:cubicBezTo>
                        <a:pt x="4" y="2"/>
                        <a:pt x="0" y="0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2"/>
                        <a:pt x="4" y="3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28" name="Freeform 303"/>
                <p:cNvSpPr/>
                <p:nvPr/>
              </p:nvSpPr>
              <p:spPr bwMode="auto">
                <a:xfrm>
                  <a:off x="4407" y="1210"/>
                  <a:ext cx="3" cy="2"/>
                </a:xfrm>
                <a:custGeom>
                  <a:avLst/>
                  <a:gdLst>
                    <a:gd name="T0" fmla="*/ 3 w 3"/>
                    <a:gd name="T1" fmla="*/ 0 h 2"/>
                    <a:gd name="T2" fmla="*/ 0 w 3"/>
                    <a:gd name="T3" fmla="*/ 2 h 2"/>
                    <a:gd name="T4" fmla="*/ 3 w 3"/>
                    <a:gd name="T5" fmla="*/ 2 h 2"/>
                    <a:gd name="T6" fmla="*/ 3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lnTo>
                        <a:pt x="0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29" name="Freeform 304"/>
                <p:cNvSpPr/>
                <p:nvPr/>
              </p:nvSpPr>
              <p:spPr bwMode="auto">
                <a:xfrm>
                  <a:off x="4291" y="1279"/>
                  <a:ext cx="12" cy="7"/>
                </a:xfrm>
                <a:custGeom>
                  <a:avLst/>
                  <a:gdLst>
                    <a:gd name="T0" fmla="*/ 3 w 5"/>
                    <a:gd name="T1" fmla="*/ 1 h 3"/>
                    <a:gd name="T2" fmla="*/ 4 w 5"/>
                    <a:gd name="T3" fmla="*/ 2 h 3"/>
                    <a:gd name="T4" fmla="*/ 4 w 5"/>
                    <a:gd name="T5" fmla="*/ 0 h 3"/>
                    <a:gd name="T6" fmla="*/ 0 w 5"/>
                    <a:gd name="T7" fmla="*/ 1 h 3"/>
                    <a:gd name="T8" fmla="*/ 1 w 5"/>
                    <a:gd name="T9" fmla="*/ 3 h 3"/>
                    <a:gd name="T10" fmla="*/ 3 w 5"/>
                    <a:gd name="T11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3">
                      <a:moveTo>
                        <a:pt x="3" y="1"/>
                      </a:moveTo>
                      <a:cubicBezTo>
                        <a:pt x="4" y="1"/>
                        <a:pt x="3" y="2"/>
                        <a:pt x="4" y="2"/>
                      </a:cubicBezTo>
                      <a:cubicBezTo>
                        <a:pt x="5" y="1"/>
                        <a:pt x="4" y="1"/>
                        <a:pt x="4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0" y="3"/>
                        <a:pt x="1" y="3"/>
                      </a:cubicBezTo>
                      <a:cubicBezTo>
                        <a:pt x="2" y="2"/>
                        <a:pt x="1" y="1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30" name="Freeform 305"/>
                <p:cNvSpPr/>
                <p:nvPr/>
              </p:nvSpPr>
              <p:spPr bwMode="auto">
                <a:xfrm>
                  <a:off x="4744" y="975"/>
                  <a:ext cx="7" cy="7"/>
                </a:xfrm>
                <a:custGeom>
                  <a:avLst/>
                  <a:gdLst>
                    <a:gd name="T0" fmla="*/ 3 w 3"/>
                    <a:gd name="T1" fmla="*/ 0 h 3"/>
                    <a:gd name="T2" fmla="*/ 0 w 3"/>
                    <a:gd name="T3" fmla="*/ 2 h 3"/>
                    <a:gd name="T4" fmla="*/ 3 w 3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3"/>
                        <a:pt x="3" y="1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31" name="Freeform 306"/>
                <p:cNvSpPr/>
                <p:nvPr/>
              </p:nvSpPr>
              <p:spPr bwMode="auto">
                <a:xfrm>
                  <a:off x="4552" y="1108"/>
                  <a:ext cx="7" cy="7"/>
                </a:xfrm>
                <a:custGeom>
                  <a:avLst/>
                  <a:gdLst>
                    <a:gd name="T0" fmla="*/ 1 w 3"/>
                    <a:gd name="T1" fmla="*/ 0 h 3"/>
                    <a:gd name="T2" fmla="*/ 0 w 3"/>
                    <a:gd name="T3" fmla="*/ 3 h 3"/>
                    <a:gd name="T4" fmla="*/ 3 w 3"/>
                    <a:gd name="T5" fmla="*/ 0 h 3"/>
                    <a:gd name="T6" fmla="*/ 1 w 3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2" y="2"/>
                        <a:pt x="1" y="1"/>
                        <a:pt x="3" y="0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32" name="Freeform 307"/>
                <p:cNvSpPr/>
                <p:nvPr/>
              </p:nvSpPr>
              <p:spPr bwMode="auto">
                <a:xfrm>
                  <a:off x="4388" y="1191"/>
                  <a:ext cx="24" cy="24"/>
                </a:xfrm>
                <a:custGeom>
                  <a:avLst/>
                  <a:gdLst>
                    <a:gd name="T0" fmla="*/ 2 w 10"/>
                    <a:gd name="T1" fmla="*/ 9 h 10"/>
                    <a:gd name="T2" fmla="*/ 9 w 10"/>
                    <a:gd name="T3" fmla="*/ 4 h 10"/>
                    <a:gd name="T4" fmla="*/ 8 w 10"/>
                    <a:gd name="T5" fmla="*/ 5 h 10"/>
                    <a:gd name="T6" fmla="*/ 10 w 10"/>
                    <a:gd name="T7" fmla="*/ 0 h 10"/>
                    <a:gd name="T8" fmla="*/ 9 w 10"/>
                    <a:gd name="T9" fmla="*/ 0 h 10"/>
                    <a:gd name="T10" fmla="*/ 0 w 10"/>
                    <a:gd name="T11" fmla="*/ 9 h 10"/>
                    <a:gd name="T12" fmla="*/ 4 w 10"/>
                    <a:gd name="T13" fmla="*/ 10 h 10"/>
                    <a:gd name="T14" fmla="*/ 7 w 10"/>
                    <a:gd name="T15" fmla="*/ 9 h 10"/>
                    <a:gd name="T16" fmla="*/ 2 w 10"/>
                    <a:gd name="T17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0">
                      <a:moveTo>
                        <a:pt x="2" y="9"/>
                      </a:moveTo>
                      <a:cubicBezTo>
                        <a:pt x="2" y="6"/>
                        <a:pt x="8" y="7"/>
                        <a:pt x="9" y="4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6" y="2"/>
                        <a:pt x="9" y="2"/>
                        <a:pt x="10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5" y="2"/>
                        <a:pt x="2" y="6"/>
                        <a:pt x="0" y="9"/>
                      </a:cubicBezTo>
                      <a:cubicBezTo>
                        <a:pt x="2" y="10"/>
                        <a:pt x="3" y="9"/>
                        <a:pt x="4" y="10"/>
                      </a:cubicBezTo>
                      <a:cubicBezTo>
                        <a:pt x="5" y="10"/>
                        <a:pt x="5" y="9"/>
                        <a:pt x="7" y="9"/>
                      </a:cubicBezTo>
                      <a:cubicBezTo>
                        <a:pt x="5" y="8"/>
                        <a:pt x="4" y="9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33" name="Freeform 308"/>
                <p:cNvSpPr/>
                <p:nvPr/>
              </p:nvSpPr>
              <p:spPr bwMode="auto">
                <a:xfrm>
                  <a:off x="4320" y="1260"/>
                  <a:ext cx="11" cy="5"/>
                </a:xfrm>
                <a:custGeom>
                  <a:avLst/>
                  <a:gdLst>
                    <a:gd name="T0" fmla="*/ 2 w 5"/>
                    <a:gd name="T1" fmla="*/ 2 h 2"/>
                    <a:gd name="T2" fmla="*/ 5 w 5"/>
                    <a:gd name="T3" fmla="*/ 0 h 2"/>
                    <a:gd name="T4" fmla="*/ 2 w 5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2">
                      <a:moveTo>
                        <a:pt x="2" y="2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0" y="0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34" name="Freeform 309"/>
                <p:cNvSpPr/>
                <p:nvPr/>
              </p:nvSpPr>
              <p:spPr bwMode="auto">
                <a:xfrm>
                  <a:off x="5433" y="466"/>
                  <a:ext cx="9" cy="7"/>
                </a:xfrm>
                <a:custGeom>
                  <a:avLst/>
                  <a:gdLst>
                    <a:gd name="T0" fmla="*/ 4 w 4"/>
                    <a:gd name="T1" fmla="*/ 2 h 3"/>
                    <a:gd name="T2" fmla="*/ 0 w 4"/>
                    <a:gd name="T3" fmla="*/ 1 h 3"/>
                    <a:gd name="T4" fmla="*/ 4 w 4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2"/>
                      </a:moveTo>
                      <a:cubicBezTo>
                        <a:pt x="3" y="1"/>
                        <a:pt x="1" y="0"/>
                        <a:pt x="0" y="1"/>
                      </a:cubicBezTo>
                      <a:cubicBezTo>
                        <a:pt x="2" y="2"/>
                        <a:pt x="2" y="3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35" name="Freeform 310"/>
                <p:cNvSpPr/>
                <p:nvPr/>
              </p:nvSpPr>
              <p:spPr bwMode="auto">
                <a:xfrm>
                  <a:off x="5426" y="478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1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36" name="Freeform 311"/>
                <p:cNvSpPr/>
                <p:nvPr/>
              </p:nvSpPr>
              <p:spPr bwMode="auto">
                <a:xfrm>
                  <a:off x="5322" y="549"/>
                  <a:ext cx="11" cy="5"/>
                </a:xfrm>
                <a:custGeom>
                  <a:avLst/>
                  <a:gdLst>
                    <a:gd name="T0" fmla="*/ 1 w 5"/>
                    <a:gd name="T1" fmla="*/ 2 h 2"/>
                    <a:gd name="T2" fmla="*/ 5 w 5"/>
                    <a:gd name="T3" fmla="*/ 1 h 2"/>
                    <a:gd name="T4" fmla="*/ 2 w 5"/>
                    <a:gd name="T5" fmla="*/ 0 h 2"/>
                    <a:gd name="T6" fmla="*/ 1 w 5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1" y="2"/>
                      </a:move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1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37" name="Freeform 312"/>
                <p:cNvSpPr/>
                <p:nvPr/>
              </p:nvSpPr>
              <p:spPr bwMode="auto">
                <a:xfrm>
                  <a:off x="4374" y="1220"/>
                  <a:ext cx="7" cy="7"/>
                </a:xfrm>
                <a:custGeom>
                  <a:avLst/>
                  <a:gdLst>
                    <a:gd name="T0" fmla="*/ 0 w 3"/>
                    <a:gd name="T1" fmla="*/ 2 h 3"/>
                    <a:gd name="T2" fmla="*/ 0 w 3"/>
                    <a:gd name="T3" fmla="*/ 3 h 3"/>
                    <a:gd name="T4" fmla="*/ 3 w 3"/>
                    <a:gd name="T5" fmla="*/ 2 h 3"/>
                    <a:gd name="T6" fmla="*/ 2 w 3"/>
                    <a:gd name="T7" fmla="*/ 0 h 3"/>
                    <a:gd name="T8" fmla="*/ 0 w 3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2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1" y="1"/>
                        <a:pt x="3" y="2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2" y="1"/>
                        <a:pt x="1" y="3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38" name="Freeform 313"/>
                <p:cNvSpPr/>
                <p:nvPr/>
              </p:nvSpPr>
              <p:spPr bwMode="auto">
                <a:xfrm>
                  <a:off x="4512" y="1129"/>
                  <a:ext cx="4" cy="5"/>
                </a:xfrm>
                <a:custGeom>
                  <a:avLst/>
                  <a:gdLst>
                    <a:gd name="T0" fmla="*/ 1 w 2"/>
                    <a:gd name="T1" fmla="*/ 2 h 2"/>
                    <a:gd name="T2" fmla="*/ 2 w 2"/>
                    <a:gd name="T3" fmla="*/ 1 h 2"/>
                    <a:gd name="T4" fmla="*/ 0 w 2"/>
                    <a:gd name="T5" fmla="*/ 0 h 2"/>
                    <a:gd name="T6" fmla="*/ 1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1" y="2"/>
                      </a:move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39" name="Freeform 314"/>
                <p:cNvSpPr/>
                <p:nvPr/>
              </p:nvSpPr>
              <p:spPr bwMode="auto">
                <a:xfrm>
                  <a:off x="5414" y="480"/>
                  <a:ext cx="2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40" name="Freeform 315"/>
                <p:cNvSpPr/>
                <p:nvPr/>
              </p:nvSpPr>
              <p:spPr bwMode="auto">
                <a:xfrm>
                  <a:off x="5416" y="480"/>
                  <a:ext cx="5" cy="3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0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1" y="1"/>
                        <a:pt x="1" y="0"/>
                        <a:pt x="0" y="0"/>
                      </a:cubicBezTo>
                      <a:cubicBezTo>
                        <a:pt x="0" y="0"/>
                        <a:pt x="0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41" name="Freeform 316"/>
                <p:cNvSpPr/>
                <p:nvPr/>
              </p:nvSpPr>
              <p:spPr bwMode="auto">
                <a:xfrm>
                  <a:off x="5416" y="48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42" name="Freeform 317"/>
                <p:cNvSpPr/>
                <p:nvPr/>
              </p:nvSpPr>
              <p:spPr bwMode="auto">
                <a:xfrm>
                  <a:off x="4516" y="1124"/>
                  <a:ext cx="5" cy="0"/>
                </a:xfrm>
                <a:custGeom>
                  <a:avLst/>
                  <a:gdLst>
                    <a:gd name="T0" fmla="*/ 3 w 5"/>
                    <a:gd name="T1" fmla="*/ 5 w 5"/>
                    <a:gd name="T2" fmla="*/ 0 w 5"/>
                    <a:gd name="T3" fmla="*/ 3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43" name="Freeform 318"/>
                <p:cNvSpPr/>
                <p:nvPr/>
              </p:nvSpPr>
              <p:spPr bwMode="auto">
                <a:xfrm>
                  <a:off x="4519" y="1103"/>
                  <a:ext cx="26" cy="14"/>
                </a:xfrm>
                <a:custGeom>
                  <a:avLst/>
                  <a:gdLst>
                    <a:gd name="T0" fmla="*/ 5 w 11"/>
                    <a:gd name="T1" fmla="*/ 0 h 6"/>
                    <a:gd name="T2" fmla="*/ 2 w 11"/>
                    <a:gd name="T3" fmla="*/ 6 h 6"/>
                    <a:gd name="T4" fmla="*/ 4 w 11"/>
                    <a:gd name="T5" fmla="*/ 5 h 6"/>
                    <a:gd name="T6" fmla="*/ 2 w 11"/>
                    <a:gd name="T7" fmla="*/ 4 h 6"/>
                    <a:gd name="T8" fmla="*/ 7 w 11"/>
                    <a:gd name="T9" fmla="*/ 5 h 6"/>
                    <a:gd name="T10" fmla="*/ 11 w 11"/>
                    <a:gd name="T11" fmla="*/ 1 h 6"/>
                    <a:gd name="T12" fmla="*/ 5 w 11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6">
                      <a:moveTo>
                        <a:pt x="5" y="0"/>
                      </a:moveTo>
                      <a:cubicBezTo>
                        <a:pt x="5" y="2"/>
                        <a:pt x="0" y="3"/>
                        <a:pt x="2" y="6"/>
                      </a:cubicBezTo>
                      <a:cubicBezTo>
                        <a:pt x="3" y="6"/>
                        <a:pt x="4" y="5"/>
                        <a:pt x="4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4" y="2"/>
                        <a:pt x="5" y="4"/>
                        <a:pt x="7" y="5"/>
                      </a:cubicBezTo>
                      <a:cubicBezTo>
                        <a:pt x="8" y="4"/>
                        <a:pt x="9" y="2"/>
                        <a:pt x="11" y="1"/>
                      </a:cubicBezTo>
                      <a:cubicBezTo>
                        <a:pt x="10" y="0"/>
                        <a:pt x="7" y="1"/>
                        <a:pt x="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44" name="Freeform 319"/>
                <p:cNvSpPr/>
                <p:nvPr/>
              </p:nvSpPr>
              <p:spPr bwMode="auto">
                <a:xfrm>
                  <a:off x="4431" y="1155"/>
                  <a:ext cx="24" cy="31"/>
                </a:xfrm>
                <a:custGeom>
                  <a:avLst/>
                  <a:gdLst>
                    <a:gd name="T0" fmla="*/ 7 w 10"/>
                    <a:gd name="T1" fmla="*/ 3 h 13"/>
                    <a:gd name="T2" fmla="*/ 7 w 10"/>
                    <a:gd name="T3" fmla="*/ 4 h 13"/>
                    <a:gd name="T4" fmla="*/ 8 w 10"/>
                    <a:gd name="T5" fmla="*/ 3 h 13"/>
                    <a:gd name="T6" fmla="*/ 9 w 10"/>
                    <a:gd name="T7" fmla="*/ 0 h 13"/>
                    <a:gd name="T8" fmla="*/ 4 w 10"/>
                    <a:gd name="T9" fmla="*/ 1 h 13"/>
                    <a:gd name="T10" fmla="*/ 2 w 10"/>
                    <a:gd name="T11" fmla="*/ 1 h 13"/>
                    <a:gd name="T12" fmla="*/ 3 w 10"/>
                    <a:gd name="T13" fmla="*/ 2 h 13"/>
                    <a:gd name="T14" fmla="*/ 0 w 10"/>
                    <a:gd name="T15" fmla="*/ 13 h 13"/>
                    <a:gd name="T16" fmla="*/ 7 w 10"/>
                    <a:gd name="T17" fmla="*/ 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3">
                      <a:moveTo>
                        <a:pt x="7" y="3"/>
                      </a:move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6" y="2"/>
                        <a:pt x="10" y="1"/>
                        <a:pt x="9" y="0"/>
                      </a:cubicBezTo>
                      <a:cubicBezTo>
                        <a:pt x="7" y="0"/>
                        <a:pt x="6" y="1"/>
                        <a:pt x="4" y="1"/>
                      </a:cubicBezTo>
                      <a:cubicBezTo>
                        <a:pt x="3" y="1"/>
                        <a:pt x="3" y="0"/>
                        <a:pt x="2" y="1"/>
                      </a:cubicBezTo>
                      <a:cubicBezTo>
                        <a:pt x="2" y="1"/>
                        <a:pt x="2" y="2"/>
                        <a:pt x="3" y="2"/>
                      </a:cubicBezTo>
                      <a:cubicBezTo>
                        <a:pt x="3" y="5"/>
                        <a:pt x="0" y="9"/>
                        <a:pt x="0" y="13"/>
                      </a:cubicBezTo>
                      <a:cubicBezTo>
                        <a:pt x="1" y="9"/>
                        <a:pt x="4" y="6"/>
                        <a:pt x="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45" name="Freeform 320"/>
                <p:cNvSpPr/>
                <p:nvPr/>
              </p:nvSpPr>
              <p:spPr bwMode="auto">
                <a:xfrm>
                  <a:off x="4412" y="1193"/>
                  <a:ext cx="2" cy="3"/>
                </a:xfrm>
                <a:custGeom>
                  <a:avLst/>
                  <a:gdLst>
                    <a:gd name="T0" fmla="*/ 2 w 2"/>
                    <a:gd name="T1" fmla="*/ 3 h 3"/>
                    <a:gd name="T2" fmla="*/ 2 w 2"/>
                    <a:gd name="T3" fmla="*/ 0 h 3"/>
                    <a:gd name="T4" fmla="*/ 0 w 2"/>
                    <a:gd name="T5" fmla="*/ 3 h 3"/>
                    <a:gd name="T6" fmla="*/ 2 w 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lnTo>
                        <a:pt x="2" y="0"/>
                      </a:lnTo>
                      <a:lnTo>
                        <a:pt x="0" y="3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46" name="Freeform 321"/>
                <p:cNvSpPr/>
                <p:nvPr/>
              </p:nvSpPr>
              <p:spPr bwMode="auto">
                <a:xfrm>
                  <a:off x="5324" y="547"/>
                  <a:ext cx="5" cy="0"/>
                </a:xfrm>
                <a:custGeom>
                  <a:avLst/>
                  <a:gdLst>
                    <a:gd name="T0" fmla="*/ 5 w 5"/>
                    <a:gd name="T1" fmla="*/ 0 w 5"/>
                    <a:gd name="T2" fmla="*/ 2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47" name="Freeform 322"/>
                <p:cNvSpPr/>
                <p:nvPr/>
              </p:nvSpPr>
              <p:spPr bwMode="auto">
                <a:xfrm>
                  <a:off x="4379" y="1205"/>
                  <a:ext cx="9" cy="12"/>
                </a:xfrm>
                <a:custGeom>
                  <a:avLst/>
                  <a:gdLst>
                    <a:gd name="T0" fmla="*/ 1 w 4"/>
                    <a:gd name="T1" fmla="*/ 5 h 5"/>
                    <a:gd name="T2" fmla="*/ 4 w 4"/>
                    <a:gd name="T3" fmla="*/ 0 h 5"/>
                    <a:gd name="T4" fmla="*/ 4 w 4"/>
                    <a:gd name="T5" fmla="*/ 0 h 5"/>
                    <a:gd name="T6" fmla="*/ 1 w 4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5">
                      <a:moveTo>
                        <a:pt x="1" y="5"/>
                      </a:moveTo>
                      <a:cubicBezTo>
                        <a:pt x="2" y="3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1"/>
                        <a:pt x="0" y="3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48" name="Freeform 323"/>
                <p:cNvSpPr/>
                <p:nvPr/>
              </p:nvSpPr>
              <p:spPr bwMode="auto">
                <a:xfrm>
                  <a:off x="4471" y="1148"/>
                  <a:ext cx="10" cy="7"/>
                </a:xfrm>
                <a:custGeom>
                  <a:avLst/>
                  <a:gdLst>
                    <a:gd name="T0" fmla="*/ 4 w 4"/>
                    <a:gd name="T1" fmla="*/ 0 h 3"/>
                    <a:gd name="T2" fmla="*/ 0 w 4"/>
                    <a:gd name="T3" fmla="*/ 1 h 3"/>
                    <a:gd name="T4" fmla="*/ 4 w 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3" y="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49" name="Freeform 324"/>
                <p:cNvSpPr/>
                <p:nvPr/>
              </p:nvSpPr>
              <p:spPr bwMode="auto">
                <a:xfrm>
                  <a:off x="5286" y="545"/>
                  <a:ext cx="33" cy="12"/>
                </a:xfrm>
                <a:custGeom>
                  <a:avLst/>
                  <a:gdLst>
                    <a:gd name="T0" fmla="*/ 14 w 14"/>
                    <a:gd name="T1" fmla="*/ 3 h 5"/>
                    <a:gd name="T2" fmla="*/ 9 w 14"/>
                    <a:gd name="T3" fmla="*/ 3 h 5"/>
                    <a:gd name="T4" fmla="*/ 7 w 14"/>
                    <a:gd name="T5" fmla="*/ 3 h 5"/>
                    <a:gd name="T6" fmla="*/ 8 w 14"/>
                    <a:gd name="T7" fmla="*/ 1 h 5"/>
                    <a:gd name="T8" fmla="*/ 3 w 14"/>
                    <a:gd name="T9" fmla="*/ 1 h 5"/>
                    <a:gd name="T10" fmla="*/ 6 w 14"/>
                    <a:gd name="T11" fmla="*/ 1 h 5"/>
                    <a:gd name="T12" fmla="*/ 6 w 14"/>
                    <a:gd name="T13" fmla="*/ 2 h 5"/>
                    <a:gd name="T14" fmla="*/ 5 w 14"/>
                    <a:gd name="T15" fmla="*/ 3 h 5"/>
                    <a:gd name="T16" fmla="*/ 2 w 14"/>
                    <a:gd name="T17" fmla="*/ 2 h 5"/>
                    <a:gd name="T18" fmla="*/ 0 w 14"/>
                    <a:gd name="T19" fmla="*/ 3 h 5"/>
                    <a:gd name="T20" fmla="*/ 1 w 14"/>
                    <a:gd name="T21" fmla="*/ 3 h 5"/>
                    <a:gd name="T22" fmla="*/ 1 w 14"/>
                    <a:gd name="T23" fmla="*/ 4 h 5"/>
                    <a:gd name="T24" fmla="*/ 14 w 14"/>
                    <a:gd name="T25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" h="5">
                      <a:moveTo>
                        <a:pt x="14" y="3"/>
                      </a:moveTo>
                      <a:cubicBezTo>
                        <a:pt x="12" y="3"/>
                        <a:pt x="10" y="2"/>
                        <a:pt x="9" y="3"/>
                      </a:cubicBezTo>
                      <a:cubicBezTo>
                        <a:pt x="8" y="3"/>
                        <a:pt x="7" y="3"/>
                        <a:pt x="7" y="3"/>
                      </a:cubicBezTo>
                      <a:cubicBezTo>
                        <a:pt x="6" y="2"/>
                        <a:pt x="8" y="2"/>
                        <a:pt x="8" y="1"/>
                      </a:cubicBezTo>
                      <a:cubicBezTo>
                        <a:pt x="6" y="1"/>
                        <a:pt x="4" y="0"/>
                        <a:pt x="3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3"/>
                        <a:pt x="5" y="2"/>
                        <a:pt x="5" y="3"/>
                      </a:cubicBezTo>
                      <a:cubicBezTo>
                        <a:pt x="4" y="3"/>
                        <a:pt x="2" y="4"/>
                        <a:pt x="2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5" y="4"/>
                        <a:pt x="10" y="5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50" name="Freeform 325"/>
                <p:cNvSpPr/>
                <p:nvPr/>
              </p:nvSpPr>
              <p:spPr bwMode="auto">
                <a:xfrm>
                  <a:off x="5291" y="568"/>
                  <a:ext cx="5" cy="3"/>
                </a:xfrm>
                <a:custGeom>
                  <a:avLst/>
                  <a:gdLst>
                    <a:gd name="T0" fmla="*/ 5 w 5"/>
                    <a:gd name="T1" fmla="*/ 0 h 3"/>
                    <a:gd name="T2" fmla="*/ 0 w 5"/>
                    <a:gd name="T3" fmla="*/ 0 h 3"/>
                    <a:gd name="T4" fmla="*/ 2 w 5"/>
                    <a:gd name="T5" fmla="*/ 3 h 3"/>
                    <a:gd name="T6" fmla="*/ 5 w 5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2" y="3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51" name="Freeform 326"/>
                <p:cNvSpPr/>
                <p:nvPr/>
              </p:nvSpPr>
              <p:spPr bwMode="auto">
                <a:xfrm>
                  <a:off x="5307" y="545"/>
                  <a:ext cx="10" cy="4"/>
                </a:xfrm>
                <a:custGeom>
                  <a:avLst/>
                  <a:gdLst>
                    <a:gd name="T0" fmla="*/ 0 w 4"/>
                    <a:gd name="T1" fmla="*/ 1 h 2"/>
                    <a:gd name="T2" fmla="*/ 4 w 4"/>
                    <a:gd name="T3" fmla="*/ 2 h 2"/>
                    <a:gd name="T4" fmla="*/ 0 w 4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0" y="1"/>
                      </a:move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52" name="Freeform 327"/>
                <p:cNvSpPr/>
                <p:nvPr/>
              </p:nvSpPr>
              <p:spPr bwMode="auto">
                <a:xfrm>
                  <a:off x="4673" y="1006"/>
                  <a:ext cx="4" cy="4"/>
                </a:xfrm>
                <a:custGeom>
                  <a:avLst/>
                  <a:gdLst>
                    <a:gd name="T0" fmla="*/ 2 w 2"/>
                    <a:gd name="T1" fmla="*/ 1 h 2"/>
                    <a:gd name="T2" fmla="*/ 1 w 2"/>
                    <a:gd name="T3" fmla="*/ 0 h 2"/>
                    <a:gd name="T4" fmla="*/ 0 w 2"/>
                    <a:gd name="T5" fmla="*/ 1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53" name="Freeform 328"/>
                <p:cNvSpPr/>
                <p:nvPr/>
              </p:nvSpPr>
              <p:spPr bwMode="auto">
                <a:xfrm>
                  <a:off x="4464" y="1146"/>
                  <a:ext cx="7" cy="2"/>
                </a:xfrm>
                <a:custGeom>
                  <a:avLst/>
                  <a:gdLst>
                    <a:gd name="T0" fmla="*/ 1 w 3"/>
                    <a:gd name="T1" fmla="*/ 1 h 1"/>
                    <a:gd name="T2" fmla="*/ 3 w 3"/>
                    <a:gd name="T3" fmla="*/ 1 h 1"/>
                    <a:gd name="T4" fmla="*/ 0 w 3"/>
                    <a:gd name="T5" fmla="*/ 0 h 1"/>
                    <a:gd name="T6" fmla="*/ 1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54" name="Freeform 329"/>
                <p:cNvSpPr/>
                <p:nvPr/>
              </p:nvSpPr>
              <p:spPr bwMode="auto">
                <a:xfrm>
                  <a:off x="4329" y="1191"/>
                  <a:ext cx="64" cy="26"/>
                </a:xfrm>
                <a:custGeom>
                  <a:avLst/>
                  <a:gdLst>
                    <a:gd name="T0" fmla="*/ 7 w 27"/>
                    <a:gd name="T1" fmla="*/ 11 h 11"/>
                    <a:gd name="T2" fmla="*/ 8 w 27"/>
                    <a:gd name="T3" fmla="*/ 11 h 11"/>
                    <a:gd name="T4" fmla="*/ 14 w 27"/>
                    <a:gd name="T5" fmla="*/ 6 h 11"/>
                    <a:gd name="T6" fmla="*/ 16 w 27"/>
                    <a:gd name="T7" fmla="*/ 7 h 11"/>
                    <a:gd name="T8" fmla="*/ 18 w 27"/>
                    <a:gd name="T9" fmla="*/ 6 h 11"/>
                    <a:gd name="T10" fmla="*/ 21 w 27"/>
                    <a:gd name="T11" fmla="*/ 5 h 11"/>
                    <a:gd name="T12" fmla="*/ 21 w 27"/>
                    <a:gd name="T13" fmla="*/ 5 h 11"/>
                    <a:gd name="T14" fmla="*/ 26 w 27"/>
                    <a:gd name="T15" fmla="*/ 3 h 11"/>
                    <a:gd name="T16" fmla="*/ 23 w 27"/>
                    <a:gd name="T17" fmla="*/ 4 h 11"/>
                    <a:gd name="T18" fmla="*/ 24 w 27"/>
                    <a:gd name="T19" fmla="*/ 2 h 11"/>
                    <a:gd name="T20" fmla="*/ 15 w 27"/>
                    <a:gd name="T21" fmla="*/ 6 h 11"/>
                    <a:gd name="T22" fmla="*/ 17 w 27"/>
                    <a:gd name="T23" fmla="*/ 4 h 11"/>
                    <a:gd name="T24" fmla="*/ 14 w 27"/>
                    <a:gd name="T25" fmla="*/ 0 h 11"/>
                    <a:gd name="T26" fmla="*/ 9 w 27"/>
                    <a:gd name="T27" fmla="*/ 1 h 11"/>
                    <a:gd name="T28" fmla="*/ 5 w 27"/>
                    <a:gd name="T29" fmla="*/ 2 h 11"/>
                    <a:gd name="T30" fmla="*/ 5 w 27"/>
                    <a:gd name="T31" fmla="*/ 1 h 11"/>
                    <a:gd name="T32" fmla="*/ 4 w 27"/>
                    <a:gd name="T33" fmla="*/ 1 h 11"/>
                    <a:gd name="T34" fmla="*/ 4 w 27"/>
                    <a:gd name="T35" fmla="*/ 5 h 11"/>
                    <a:gd name="T36" fmla="*/ 6 w 27"/>
                    <a:gd name="T37" fmla="*/ 3 h 11"/>
                    <a:gd name="T38" fmla="*/ 5 w 27"/>
                    <a:gd name="T39" fmla="*/ 11 h 11"/>
                    <a:gd name="T40" fmla="*/ 7 w 27"/>
                    <a:gd name="T41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7" h="11">
                      <a:moveTo>
                        <a:pt x="7" y="11"/>
                      </a:move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13" y="11"/>
                        <a:pt x="10" y="7"/>
                        <a:pt x="14" y="6"/>
                      </a:cubicBezTo>
                      <a:cubicBezTo>
                        <a:pt x="14" y="5"/>
                        <a:pt x="16" y="6"/>
                        <a:pt x="16" y="7"/>
                      </a:cubicBezTo>
                      <a:cubicBezTo>
                        <a:pt x="17" y="6"/>
                        <a:pt x="17" y="6"/>
                        <a:pt x="18" y="6"/>
                      </a:cubicBezTo>
                      <a:cubicBezTo>
                        <a:pt x="18" y="5"/>
                        <a:pt x="21" y="5"/>
                        <a:pt x="21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2" y="4"/>
                        <a:pt x="27" y="5"/>
                        <a:pt x="26" y="3"/>
                      </a:cubicBezTo>
                      <a:cubicBezTo>
                        <a:pt x="25" y="3"/>
                        <a:pt x="25" y="4"/>
                        <a:pt x="23" y="4"/>
                      </a:cubicBezTo>
                      <a:cubicBezTo>
                        <a:pt x="24" y="3"/>
                        <a:pt x="23" y="2"/>
                        <a:pt x="24" y="2"/>
                      </a:cubicBezTo>
                      <a:cubicBezTo>
                        <a:pt x="22" y="5"/>
                        <a:pt x="18" y="3"/>
                        <a:pt x="15" y="6"/>
                      </a:cubicBezTo>
                      <a:cubicBezTo>
                        <a:pt x="16" y="5"/>
                        <a:pt x="14" y="3"/>
                        <a:pt x="17" y="4"/>
                      </a:cubicBezTo>
                      <a:cubicBezTo>
                        <a:pt x="12" y="4"/>
                        <a:pt x="15" y="0"/>
                        <a:pt x="14" y="0"/>
                      </a:cubicBezTo>
                      <a:cubicBezTo>
                        <a:pt x="13" y="1"/>
                        <a:pt x="11" y="1"/>
                        <a:pt x="9" y="1"/>
                      </a:cubicBezTo>
                      <a:cubicBezTo>
                        <a:pt x="11" y="3"/>
                        <a:pt x="7" y="1"/>
                        <a:pt x="5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4" y="1"/>
                        <a:pt x="4" y="1"/>
                      </a:cubicBezTo>
                      <a:cubicBezTo>
                        <a:pt x="5" y="3"/>
                        <a:pt x="0" y="4"/>
                        <a:pt x="4" y="5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8" y="5"/>
                        <a:pt x="7" y="9"/>
                        <a:pt x="5" y="11"/>
                      </a:cubicBezTo>
                      <a:lnTo>
                        <a:pt x="7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55" name="Freeform 330"/>
                <p:cNvSpPr/>
                <p:nvPr/>
              </p:nvSpPr>
              <p:spPr bwMode="auto">
                <a:xfrm>
                  <a:off x="4379" y="1205"/>
                  <a:ext cx="2" cy="5"/>
                </a:xfrm>
                <a:custGeom>
                  <a:avLst/>
                  <a:gdLst>
                    <a:gd name="T0" fmla="*/ 0 w 2"/>
                    <a:gd name="T1" fmla="*/ 5 h 5"/>
                    <a:gd name="T2" fmla="*/ 2 w 2"/>
                    <a:gd name="T3" fmla="*/ 0 h 5"/>
                    <a:gd name="T4" fmla="*/ 0 w 2"/>
                    <a:gd name="T5" fmla="*/ 3 h 5"/>
                    <a:gd name="T6" fmla="*/ 0 w 2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5">
                      <a:moveTo>
                        <a:pt x="0" y="5"/>
                      </a:moveTo>
                      <a:lnTo>
                        <a:pt x="2" y="0"/>
                      </a:lnTo>
                      <a:lnTo>
                        <a:pt x="0" y="3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56" name="Freeform 331"/>
                <p:cNvSpPr/>
                <p:nvPr/>
              </p:nvSpPr>
              <p:spPr bwMode="auto">
                <a:xfrm>
                  <a:off x="4298" y="1246"/>
                  <a:ext cx="12" cy="12"/>
                </a:xfrm>
                <a:custGeom>
                  <a:avLst/>
                  <a:gdLst>
                    <a:gd name="T0" fmla="*/ 5 w 5"/>
                    <a:gd name="T1" fmla="*/ 2 h 5"/>
                    <a:gd name="T2" fmla="*/ 3 w 5"/>
                    <a:gd name="T3" fmla="*/ 0 h 5"/>
                    <a:gd name="T4" fmla="*/ 1 w 5"/>
                    <a:gd name="T5" fmla="*/ 4 h 5"/>
                    <a:gd name="T6" fmla="*/ 2 w 5"/>
                    <a:gd name="T7" fmla="*/ 5 h 5"/>
                    <a:gd name="T8" fmla="*/ 5 w 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5" y="2"/>
                      </a:moveTo>
                      <a:cubicBezTo>
                        <a:pt x="3" y="2"/>
                        <a:pt x="4" y="0"/>
                        <a:pt x="3" y="0"/>
                      </a:cubicBezTo>
                      <a:cubicBezTo>
                        <a:pt x="4" y="2"/>
                        <a:pt x="0" y="3"/>
                        <a:pt x="1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3" y="4"/>
                        <a:pt x="4" y="3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57" name="Freeform 332"/>
                <p:cNvSpPr/>
                <p:nvPr/>
              </p:nvSpPr>
              <p:spPr bwMode="auto">
                <a:xfrm>
                  <a:off x="4535" y="1096"/>
                  <a:ext cx="7" cy="0"/>
                </a:xfrm>
                <a:custGeom>
                  <a:avLst/>
                  <a:gdLst>
                    <a:gd name="T0" fmla="*/ 0 w 3"/>
                    <a:gd name="T1" fmla="*/ 0 w 3"/>
                    <a:gd name="T2" fmla="*/ 3 w 3"/>
                    <a:gd name="T3" fmla="*/ 0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58" name="Freeform 333"/>
                <p:cNvSpPr/>
                <p:nvPr/>
              </p:nvSpPr>
              <p:spPr bwMode="auto">
                <a:xfrm>
                  <a:off x="4647" y="1008"/>
                  <a:ext cx="14" cy="10"/>
                </a:xfrm>
                <a:custGeom>
                  <a:avLst/>
                  <a:gdLst>
                    <a:gd name="T0" fmla="*/ 0 w 6"/>
                    <a:gd name="T1" fmla="*/ 2 h 4"/>
                    <a:gd name="T2" fmla="*/ 4 w 6"/>
                    <a:gd name="T3" fmla="*/ 4 h 4"/>
                    <a:gd name="T4" fmla="*/ 4 w 6"/>
                    <a:gd name="T5" fmla="*/ 0 h 4"/>
                    <a:gd name="T6" fmla="*/ 0 w 6"/>
                    <a:gd name="T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4">
                      <a:moveTo>
                        <a:pt x="0" y="2"/>
                      </a:moveTo>
                      <a:cubicBezTo>
                        <a:pt x="1" y="3"/>
                        <a:pt x="3" y="4"/>
                        <a:pt x="4" y="4"/>
                      </a:cubicBezTo>
                      <a:cubicBezTo>
                        <a:pt x="5" y="3"/>
                        <a:pt x="6" y="1"/>
                        <a:pt x="4" y="0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59" name="Freeform 334"/>
                <p:cNvSpPr/>
                <p:nvPr/>
              </p:nvSpPr>
              <p:spPr bwMode="auto">
                <a:xfrm>
                  <a:off x="4414" y="1177"/>
                  <a:ext cx="0" cy="5"/>
                </a:xfrm>
                <a:custGeom>
                  <a:avLst/>
                  <a:gdLst>
                    <a:gd name="T0" fmla="*/ 5 h 5"/>
                    <a:gd name="T1" fmla="*/ 0 h 5"/>
                    <a:gd name="T2" fmla="*/ 5 h 5"/>
                    <a:gd name="T3" fmla="*/ 5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5">
                      <a:moveTo>
                        <a:pt x="0" y="5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60" name="Freeform 335"/>
                <p:cNvSpPr/>
                <p:nvPr/>
              </p:nvSpPr>
              <p:spPr bwMode="auto">
                <a:xfrm>
                  <a:off x="5317" y="538"/>
                  <a:ext cx="5" cy="0"/>
                </a:xfrm>
                <a:custGeom>
                  <a:avLst/>
                  <a:gdLst>
                    <a:gd name="T0" fmla="*/ 0 w 2"/>
                    <a:gd name="T1" fmla="*/ 2 w 2"/>
                    <a:gd name="T2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cubicBezTo>
                        <a:pt x="1" y="0"/>
                        <a:pt x="2" y="0"/>
                        <a:pt x="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61" name="Freeform 336"/>
                <p:cNvSpPr/>
                <p:nvPr/>
              </p:nvSpPr>
              <p:spPr bwMode="auto">
                <a:xfrm>
                  <a:off x="4507" y="1110"/>
                  <a:ext cx="7" cy="3"/>
                </a:xfrm>
                <a:custGeom>
                  <a:avLst/>
                  <a:gdLst>
                    <a:gd name="T0" fmla="*/ 1 w 3"/>
                    <a:gd name="T1" fmla="*/ 1 h 1"/>
                    <a:gd name="T2" fmla="*/ 3 w 3"/>
                    <a:gd name="T3" fmla="*/ 0 h 1"/>
                    <a:gd name="T4" fmla="*/ 1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62" name="Rectangle 337"/>
                <p:cNvSpPr>
                  <a:spLocks noChangeArrowheads="1"/>
                </p:cNvSpPr>
                <p:nvPr/>
              </p:nvSpPr>
              <p:spPr bwMode="auto">
                <a:xfrm>
                  <a:off x="4514" y="1110"/>
                  <a:ext cx="2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63" name="Freeform 338"/>
                <p:cNvSpPr/>
                <p:nvPr/>
              </p:nvSpPr>
              <p:spPr bwMode="auto">
                <a:xfrm>
                  <a:off x="4455" y="1144"/>
                  <a:ext cx="9" cy="4"/>
                </a:xfrm>
                <a:custGeom>
                  <a:avLst/>
                  <a:gdLst>
                    <a:gd name="T0" fmla="*/ 1 w 4"/>
                    <a:gd name="T1" fmla="*/ 0 h 2"/>
                    <a:gd name="T2" fmla="*/ 0 w 4"/>
                    <a:gd name="T3" fmla="*/ 1 h 2"/>
                    <a:gd name="T4" fmla="*/ 0 w 4"/>
                    <a:gd name="T5" fmla="*/ 2 h 2"/>
                    <a:gd name="T6" fmla="*/ 1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4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64" name="Freeform 339"/>
                <p:cNvSpPr/>
                <p:nvPr/>
              </p:nvSpPr>
              <p:spPr bwMode="auto">
                <a:xfrm>
                  <a:off x="5393" y="454"/>
                  <a:ext cx="19" cy="12"/>
                </a:xfrm>
                <a:custGeom>
                  <a:avLst/>
                  <a:gdLst>
                    <a:gd name="T0" fmla="*/ 5 w 8"/>
                    <a:gd name="T1" fmla="*/ 5 h 5"/>
                    <a:gd name="T2" fmla="*/ 4 w 8"/>
                    <a:gd name="T3" fmla="*/ 5 h 5"/>
                    <a:gd name="T4" fmla="*/ 5 w 8"/>
                    <a:gd name="T5" fmla="*/ 5 h 5"/>
                    <a:gd name="T6" fmla="*/ 8 w 8"/>
                    <a:gd name="T7" fmla="*/ 4 h 5"/>
                    <a:gd name="T8" fmla="*/ 8 w 8"/>
                    <a:gd name="T9" fmla="*/ 3 h 5"/>
                    <a:gd name="T10" fmla="*/ 0 w 8"/>
                    <a:gd name="T11" fmla="*/ 1 h 5"/>
                    <a:gd name="T12" fmla="*/ 1 w 8"/>
                    <a:gd name="T13" fmla="*/ 1 h 5"/>
                    <a:gd name="T14" fmla="*/ 1 w 8"/>
                    <a:gd name="T15" fmla="*/ 3 h 5"/>
                    <a:gd name="T16" fmla="*/ 5 w 8"/>
                    <a:gd name="T1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5">
                      <a:moveTo>
                        <a:pt x="5" y="5"/>
                      </a:moveTo>
                      <a:cubicBezTo>
                        <a:pt x="5" y="5"/>
                        <a:pt x="4" y="5"/>
                        <a:pt x="4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6" y="4"/>
                        <a:pt x="7" y="5"/>
                        <a:pt x="8" y="4"/>
                      </a:cubicBezTo>
                      <a:cubicBezTo>
                        <a:pt x="7" y="4"/>
                        <a:pt x="7" y="3"/>
                        <a:pt x="8" y="3"/>
                      </a:cubicBezTo>
                      <a:cubicBezTo>
                        <a:pt x="5" y="3"/>
                        <a:pt x="4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2" y="3"/>
                        <a:pt x="1" y="3"/>
                      </a:cubicBezTo>
                      <a:cubicBezTo>
                        <a:pt x="3" y="2"/>
                        <a:pt x="3" y="4"/>
                        <a:pt x="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65" name="Freeform 340"/>
                <p:cNvSpPr/>
                <p:nvPr/>
              </p:nvSpPr>
              <p:spPr bwMode="auto">
                <a:xfrm>
                  <a:off x="4445" y="1148"/>
                  <a:ext cx="5" cy="5"/>
                </a:xfrm>
                <a:custGeom>
                  <a:avLst/>
                  <a:gdLst>
                    <a:gd name="T0" fmla="*/ 0 w 2"/>
                    <a:gd name="T1" fmla="*/ 0 h 2"/>
                    <a:gd name="T2" fmla="*/ 0 w 2"/>
                    <a:gd name="T3" fmla="*/ 2 h 2"/>
                    <a:gd name="T4" fmla="*/ 2 w 2"/>
                    <a:gd name="T5" fmla="*/ 1 h 2"/>
                    <a:gd name="T6" fmla="*/ 0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2"/>
                        <a:pt x="2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66" name="Freeform 341"/>
                <p:cNvSpPr/>
                <p:nvPr/>
              </p:nvSpPr>
              <p:spPr bwMode="auto">
                <a:xfrm>
                  <a:off x="4490" y="1117"/>
                  <a:ext cx="5" cy="3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0 h 1"/>
                    <a:gd name="T4" fmla="*/ 2 w 2"/>
                    <a:gd name="T5" fmla="*/ 0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1" y="1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67" name="Freeform 342"/>
                <p:cNvSpPr/>
                <p:nvPr/>
              </p:nvSpPr>
              <p:spPr bwMode="auto">
                <a:xfrm>
                  <a:off x="4419" y="1158"/>
                  <a:ext cx="10" cy="12"/>
                </a:xfrm>
                <a:custGeom>
                  <a:avLst/>
                  <a:gdLst>
                    <a:gd name="T0" fmla="*/ 4 w 4"/>
                    <a:gd name="T1" fmla="*/ 1 h 5"/>
                    <a:gd name="T2" fmla="*/ 0 w 4"/>
                    <a:gd name="T3" fmla="*/ 4 h 5"/>
                    <a:gd name="T4" fmla="*/ 4 w 4"/>
                    <a:gd name="T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5">
                      <a:moveTo>
                        <a:pt x="4" y="1"/>
                      </a:moveTo>
                      <a:cubicBezTo>
                        <a:pt x="0" y="0"/>
                        <a:pt x="2" y="3"/>
                        <a:pt x="0" y="4"/>
                      </a:cubicBezTo>
                      <a:cubicBezTo>
                        <a:pt x="2" y="5"/>
                        <a:pt x="3" y="2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68" name="Freeform 343"/>
                <p:cNvSpPr/>
                <p:nvPr/>
              </p:nvSpPr>
              <p:spPr bwMode="auto">
                <a:xfrm>
                  <a:off x="5357" y="497"/>
                  <a:ext cx="5" cy="2"/>
                </a:xfrm>
                <a:custGeom>
                  <a:avLst/>
                  <a:gdLst>
                    <a:gd name="T0" fmla="*/ 2 w 5"/>
                    <a:gd name="T1" fmla="*/ 2 h 2"/>
                    <a:gd name="T2" fmla="*/ 5 w 5"/>
                    <a:gd name="T3" fmla="*/ 2 h 2"/>
                    <a:gd name="T4" fmla="*/ 0 w 5"/>
                    <a:gd name="T5" fmla="*/ 0 h 2"/>
                    <a:gd name="T6" fmla="*/ 2 w 5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2" y="2"/>
                      </a:moveTo>
                      <a:lnTo>
                        <a:pt x="5" y="2"/>
                      </a:lnTo>
                      <a:lnTo>
                        <a:pt x="0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69" name="Freeform 344"/>
                <p:cNvSpPr/>
                <p:nvPr/>
              </p:nvSpPr>
              <p:spPr bwMode="auto">
                <a:xfrm>
                  <a:off x="4654" y="1001"/>
                  <a:ext cx="7" cy="5"/>
                </a:xfrm>
                <a:custGeom>
                  <a:avLst/>
                  <a:gdLst>
                    <a:gd name="T0" fmla="*/ 3 w 3"/>
                    <a:gd name="T1" fmla="*/ 0 h 2"/>
                    <a:gd name="T2" fmla="*/ 0 w 3"/>
                    <a:gd name="T3" fmla="*/ 2 h 2"/>
                    <a:gd name="T4" fmla="*/ 3 w 3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cubicBezTo>
                        <a:pt x="0" y="0"/>
                        <a:pt x="1" y="2"/>
                        <a:pt x="0" y="2"/>
                      </a:cubicBezTo>
                      <a:cubicBezTo>
                        <a:pt x="2" y="2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70" name="Freeform 345"/>
                <p:cNvSpPr/>
                <p:nvPr/>
              </p:nvSpPr>
              <p:spPr bwMode="auto">
                <a:xfrm>
                  <a:off x="4500" y="1079"/>
                  <a:ext cx="33" cy="26"/>
                </a:xfrm>
                <a:custGeom>
                  <a:avLst/>
                  <a:gdLst>
                    <a:gd name="T0" fmla="*/ 14 w 14"/>
                    <a:gd name="T1" fmla="*/ 0 h 11"/>
                    <a:gd name="T2" fmla="*/ 7 w 14"/>
                    <a:gd name="T3" fmla="*/ 1 h 11"/>
                    <a:gd name="T4" fmla="*/ 8 w 14"/>
                    <a:gd name="T5" fmla="*/ 3 h 11"/>
                    <a:gd name="T6" fmla="*/ 5 w 14"/>
                    <a:gd name="T7" fmla="*/ 3 h 11"/>
                    <a:gd name="T8" fmla="*/ 0 w 14"/>
                    <a:gd name="T9" fmla="*/ 11 h 11"/>
                    <a:gd name="T10" fmla="*/ 1 w 14"/>
                    <a:gd name="T11" fmla="*/ 10 h 11"/>
                    <a:gd name="T12" fmla="*/ 4 w 14"/>
                    <a:gd name="T13" fmla="*/ 11 h 11"/>
                    <a:gd name="T14" fmla="*/ 3 w 14"/>
                    <a:gd name="T15" fmla="*/ 7 h 11"/>
                    <a:gd name="T16" fmla="*/ 6 w 14"/>
                    <a:gd name="T17" fmla="*/ 7 h 11"/>
                    <a:gd name="T18" fmla="*/ 14 w 14"/>
                    <a:gd name="T19" fmla="*/ 4 h 11"/>
                    <a:gd name="T20" fmla="*/ 10 w 14"/>
                    <a:gd name="T21" fmla="*/ 4 h 11"/>
                    <a:gd name="T22" fmla="*/ 14 w 14"/>
                    <a:gd name="T2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4" h="11">
                      <a:moveTo>
                        <a:pt x="14" y="0"/>
                      </a:move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5"/>
                        <a:pt x="6" y="3"/>
                        <a:pt x="5" y="3"/>
                      </a:cubicBezTo>
                      <a:cubicBezTo>
                        <a:pt x="4" y="6"/>
                        <a:pt x="0" y="9"/>
                        <a:pt x="0" y="11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2" y="9"/>
                        <a:pt x="4" y="10"/>
                        <a:pt x="4" y="11"/>
                      </a:cubicBezTo>
                      <a:cubicBezTo>
                        <a:pt x="8" y="10"/>
                        <a:pt x="1" y="8"/>
                        <a:pt x="3" y="7"/>
                      </a:cubicBezTo>
                      <a:cubicBezTo>
                        <a:pt x="4" y="6"/>
                        <a:pt x="5" y="7"/>
                        <a:pt x="6" y="7"/>
                      </a:cubicBezTo>
                      <a:cubicBezTo>
                        <a:pt x="7" y="5"/>
                        <a:pt x="14" y="7"/>
                        <a:pt x="14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2"/>
                        <a:pt x="14" y="1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71" name="Freeform 346"/>
                <p:cNvSpPr/>
                <p:nvPr/>
              </p:nvSpPr>
              <p:spPr bwMode="auto">
                <a:xfrm>
                  <a:off x="4296" y="1246"/>
                  <a:ext cx="5" cy="4"/>
                </a:xfrm>
                <a:custGeom>
                  <a:avLst/>
                  <a:gdLst>
                    <a:gd name="T0" fmla="*/ 0 w 2"/>
                    <a:gd name="T1" fmla="*/ 2 h 2"/>
                    <a:gd name="T2" fmla="*/ 2 w 2"/>
                    <a:gd name="T3" fmla="*/ 1 h 2"/>
                    <a:gd name="T4" fmla="*/ 1 w 2"/>
                    <a:gd name="T5" fmla="*/ 0 h 2"/>
                    <a:gd name="T6" fmla="*/ 0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72" name="Freeform 347"/>
                <p:cNvSpPr/>
                <p:nvPr/>
              </p:nvSpPr>
              <p:spPr bwMode="auto">
                <a:xfrm>
                  <a:off x="4535" y="1082"/>
                  <a:ext cx="10" cy="4"/>
                </a:xfrm>
                <a:custGeom>
                  <a:avLst/>
                  <a:gdLst>
                    <a:gd name="T0" fmla="*/ 4 w 4"/>
                    <a:gd name="T1" fmla="*/ 0 h 2"/>
                    <a:gd name="T2" fmla="*/ 2 w 4"/>
                    <a:gd name="T3" fmla="*/ 0 h 2"/>
                    <a:gd name="T4" fmla="*/ 1 w 4"/>
                    <a:gd name="T5" fmla="*/ 1 h 2"/>
                    <a:gd name="T6" fmla="*/ 4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0" y="0"/>
                        <a:pt x="1" y="1"/>
                      </a:cubicBezTo>
                      <a:cubicBezTo>
                        <a:pt x="3" y="2"/>
                        <a:pt x="2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73" name="Freeform 348"/>
                <p:cNvSpPr/>
                <p:nvPr/>
              </p:nvSpPr>
              <p:spPr bwMode="auto">
                <a:xfrm>
                  <a:off x="4445" y="1139"/>
                  <a:ext cx="10" cy="7"/>
                </a:xfrm>
                <a:custGeom>
                  <a:avLst/>
                  <a:gdLst>
                    <a:gd name="T0" fmla="*/ 0 w 4"/>
                    <a:gd name="T1" fmla="*/ 3 h 3"/>
                    <a:gd name="T2" fmla="*/ 4 w 4"/>
                    <a:gd name="T3" fmla="*/ 2 h 3"/>
                    <a:gd name="T4" fmla="*/ 2 w 4"/>
                    <a:gd name="T5" fmla="*/ 0 h 3"/>
                    <a:gd name="T6" fmla="*/ 0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1" y="2"/>
                        <a:pt x="3" y="3"/>
                        <a:pt x="4" y="2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0" y="1"/>
                        <a:pt x="1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74" name="Freeform 349"/>
                <p:cNvSpPr/>
                <p:nvPr/>
              </p:nvSpPr>
              <p:spPr bwMode="auto">
                <a:xfrm>
                  <a:off x="4422" y="1153"/>
                  <a:ext cx="11" cy="7"/>
                </a:xfrm>
                <a:custGeom>
                  <a:avLst/>
                  <a:gdLst>
                    <a:gd name="T0" fmla="*/ 5 w 5"/>
                    <a:gd name="T1" fmla="*/ 1 h 3"/>
                    <a:gd name="T2" fmla="*/ 2 w 5"/>
                    <a:gd name="T3" fmla="*/ 0 h 3"/>
                    <a:gd name="T4" fmla="*/ 0 w 5"/>
                    <a:gd name="T5" fmla="*/ 2 h 3"/>
                    <a:gd name="T6" fmla="*/ 5 w 5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5" y="1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1"/>
                        <a:pt x="1" y="1"/>
                        <a:pt x="0" y="2"/>
                      </a:cubicBezTo>
                      <a:cubicBezTo>
                        <a:pt x="2" y="3"/>
                        <a:pt x="3" y="1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75" name="Freeform 350"/>
                <p:cNvSpPr/>
                <p:nvPr/>
              </p:nvSpPr>
              <p:spPr bwMode="auto">
                <a:xfrm>
                  <a:off x="5369" y="473"/>
                  <a:ext cx="9" cy="5"/>
                </a:xfrm>
                <a:custGeom>
                  <a:avLst/>
                  <a:gdLst>
                    <a:gd name="T0" fmla="*/ 0 w 4"/>
                    <a:gd name="T1" fmla="*/ 0 h 2"/>
                    <a:gd name="T2" fmla="*/ 4 w 4"/>
                    <a:gd name="T3" fmla="*/ 2 h 2"/>
                    <a:gd name="T4" fmla="*/ 0 w 4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cubicBezTo>
                        <a:pt x="2" y="1"/>
                        <a:pt x="2" y="2"/>
                        <a:pt x="4" y="2"/>
                      </a:cubicBezTo>
                      <a:cubicBezTo>
                        <a:pt x="4" y="1"/>
                        <a:pt x="2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76" name="Freeform 351"/>
                <p:cNvSpPr/>
                <p:nvPr/>
              </p:nvSpPr>
              <p:spPr bwMode="auto">
                <a:xfrm>
                  <a:off x="5281" y="547"/>
                  <a:ext cx="5" cy="2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0 h 1"/>
                    <a:gd name="T4" fmla="*/ 0 w 2"/>
                    <a:gd name="T5" fmla="*/ 0 h 1"/>
                    <a:gd name="T6" fmla="*/ 0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1" y="1"/>
                        <a:pt x="1" y="0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77" name="Freeform 352"/>
                <p:cNvSpPr/>
                <p:nvPr/>
              </p:nvSpPr>
              <p:spPr bwMode="auto">
                <a:xfrm>
                  <a:off x="4559" y="1060"/>
                  <a:ext cx="9" cy="3"/>
                </a:xfrm>
                <a:custGeom>
                  <a:avLst/>
                  <a:gdLst>
                    <a:gd name="T0" fmla="*/ 2 w 4"/>
                    <a:gd name="T1" fmla="*/ 1 h 1"/>
                    <a:gd name="T2" fmla="*/ 2 w 4"/>
                    <a:gd name="T3" fmla="*/ 0 h 1"/>
                    <a:gd name="T4" fmla="*/ 0 w 4"/>
                    <a:gd name="T5" fmla="*/ 0 h 1"/>
                    <a:gd name="T6" fmla="*/ 2 w 4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">
                      <a:moveTo>
                        <a:pt x="2" y="1"/>
                      </a:moveTo>
                      <a:cubicBezTo>
                        <a:pt x="2" y="1"/>
                        <a:pt x="4" y="0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78" name="Freeform 353"/>
                <p:cNvSpPr/>
                <p:nvPr/>
              </p:nvSpPr>
              <p:spPr bwMode="auto">
                <a:xfrm>
                  <a:off x="4310" y="1229"/>
                  <a:ext cx="5" cy="2"/>
                </a:xfrm>
                <a:custGeom>
                  <a:avLst/>
                  <a:gdLst>
                    <a:gd name="T0" fmla="*/ 1 w 2"/>
                    <a:gd name="T1" fmla="*/ 1 h 1"/>
                    <a:gd name="T2" fmla="*/ 1 w 2"/>
                    <a:gd name="T3" fmla="*/ 0 h 1"/>
                    <a:gd name="T4" fmla="*/ 1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2" y="1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79" name="Freeform 354"/>
                <p:cNvSpPr/>
                <p:nvPr/>
              </p:nvSpPr>
              <p:spPr bwMode="auto">
                <a:xfrm>
                  <a:off x="4462" y="1110"/>
                  <a:ext cx="19" cy="14"/>
                </a:xfrm>
                <a:custGeom>
                  <a:avLst/>
                  <a:gdLst>
                    <a:gd name="T0" fmla="*/ 8 w 8"/>
                    <a:gd name="T1" fmla="*/ 4 h 6"/>
                    <a:gd name="T2" fmla="*/ 0 w 8"/>
                    <a:gd name="T3" fmla="*/ 5 h 6"/>
                    <a:gd name="T4" fmla="*/ 8 w 8"/>
                    <a:gd name="T5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6">
                      <a:moveTo>
                        <a:pt x="8" y="4"/>
                      </a:moveTo>
                      <a:cubicBezTo>
                        <a:pt x="4" y="0"/>
                        <a:pt x="4" y="6"/>
                        <a:pt x="0" y="5"/>
                      </a:cubicBezTo>
                      <a:cubicBezTo>
                        <a:pt x="3" y="6"/>
                        <a:pt x="6" y="5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80" name="Freeform 355"/>
                <p:cNvSpPr>
                  <a:spLocks noEditPoints="1"/>
                </p:cNvSpPr>
                <p:nvPr/>
              </p:nvSpPr>
              <p:spPr bwMode="auto">
                <a:xfrm>
                  <a:off x="5123" y="459"/>
                  <a:ext cx="244" cy="43"/>
                </a:xfrm>
                <a:custGeom>
                  <a:avLst/>
                  <a:gdLst>
                    <a:gd name="T0" fmla="*/ 6 w 103"/>
                    <a:gd name="T1" fmla="*/ 5 h 18"/>
                    <a:gd name="T2" fmla="*/ 12 w 103"/>
                    <a:gd name="T3" fmla="*/ 8 h 18"/>
                    <a:gd name="T4" fmla="*/ 41 w 103"/>
                    <a:gd name="T5" fmla="*/ 7 h 18"/>
                    <a:gd name="T6" fmla="*/ 45 w 103"/>
                    <a:gd name="T7" fmla="*/ 8 h 18"/>
                    <a:gd name="T8" fmla="*/ 49 w 103"/>
                    <a:gd name="T9" fmla="*/ 13 h 18"/>
                    <a:gd name="T10" fmla="*/ 53 w 103"/>
                    <a:gd name="T11" fmla="*/ 15 h 18"/>
                    <a:gd name="T12" fmla="*/ 62 w 103"/>
                    <a:gd name="T13" fmla="*/ 13 h 18"/>
                    <a:gd name="T14" fmla="*/ 63 w 103"/>
                    <a:gd name="T15" fmla="*/ 15 h 18"/>
                    <a:gd name="T16" fmla="*/ 73 w 103"/>
                    <a:gd name="T17" fmla="*/ 15 h 18"/>
                    <a:gd name="T18" fmla="*/ 77 w 103"/>
                    <a:gd name="T19" fmla="*/ 12 h 18"/>
                    <a:gd name="T20" fmla="*/ 79 w 103"/>
                    <a:gd name="T21" fmla="*/ 14 h 18"/>
                    <a:gd name="T22" fmla="*/ 79 w 103"/>
                    <a:gd name="T23" fmla="*/ 12 h 18"/>
                    <a:gd name="T24" fmla="*/ 80 w 103"/>
                    <a:gd name="T25" fmla="*/ 11 h 18"/>
                    <a:gd name="T26" fmla="*/ 79 w 103"/>
                    <a:gd name="T27" fmla="*/ 11 h 18"/>
                    <a:gd name="T28" fmla="*/ 74 w 103"/>
                    <a:gd name="T29" fmla="*/ 7 h 18"/>
                    <a:gd name="T30" fmla="*/ 79 w 103"/>
                    <a:gd name="T31" fmla="*/ 8 h 18"/>
                    <a:gd name="T32" fmla="*/ 87 w 103"/>
                    <a:gd name="T33" fmla="*/ 9 h 18"/>
                    <a:gd name="T34" fmla="*/ 94 w 103"/>
                    <a:gd name="T35" fmla="*/ 9 h 18"/>
                    <a:gd name="T36" fmla="*/ 103 w 103"/>
                    <a:gd name="T37" fmla="*/ 11 h 18"/>
                    <a:gd name="T38" fmla="*/ 88 w 103"/>
                    <a:gd name="T39" fmla="*/ 6 h 18"/>
                    <a:gd name="T40" fmla="*/ 80 w 103"/>
                    <a:gd name="T41" fmla="*/ 4 h 18"/>
                    <a:gd name="T42" fmla="*/ 70 w 103"/>
                    <a:gd name="T43" fmla="*/ 3 h 18"/>
                    <a:gd name="T44" fmla="*/ 61 w 103"/>
                    <a:gd name="T45" fmla="*/ 3 h 18"/>
                    <a:gd name="T46" fmla="*/ 56 w 103"/>
                    <a:gd name="T47" fmla="*/ 3 h 18"/>
                    <a:gd name="T48" fmla="*/ 34 w 103"/>
                    <a:gd name="T49" fmla="*/ 1 h 18"/>
                    <a:gd name="T50" fmla="*/ 18 w 103"/>
                    <a:gd name="T51" fmla="*/ 2 h 18"/>
                    <a:gd name="T52" fmla="*/ 6 w 103"/>
                    <a:gd name="T53" fmla="*/ 7 h 18"/>
                    <a:gd name="T54" fmla="*/ 76 w 103"/>
                    <a:gd name="T55" fmla="*/ 5 h 18"/>
                    <a:gd name="T56" fmla="*/ 74 w 103"/>
                    <a:gd name="T57" fmla="*/ 7 h 18"/>
                    <a:gd name="T58" fmla="*/ 74 w 103"/>
                    <a:gd name="T59" fmla="*/ 12 h 18"/>
                    <a:gd name="T60" fmla="*/ 63 w 103"/>
                    <a:gd name="T61" fmla="*/ 12 h 18"/>
                    <a:gd name="T62" fmla="*/ 71 w 103"/>
                    <a:gd name="T63" fmla="*/ 12 h 18"/>
                    <a:gd name="T64" fmla="*/ 61 w 103"/>
                    <a:gd name="T65" fmla="*/ 10 h 18"/>
                    <a:gd name="T66" fmla="*/ 63 w 103"/>
                    <a:gd name="T67" fmla="*/ 10 h 18"/>
                    <a:gd name="T68" fmla="*/ 55 w 103"/>
                    <a:gd name="T69" fmla="*/ 6 h 18"/>
                    <a:gd name="T70" fmla="*/ 70 w 103"/>
                    <a:gd name="T71" fmla="*/ 6 h 18"/>
                    <a:gd name="T72" fmla="*/ 67 w 103"/>
                    <a:gd name="T73" fmla="*/ 7 h 18"/>
                    <a:gd name="T74" fmla="*/ 55 w 103"/>
                    <a:gd name="T75" fmla="*/ 7 h 18"/>
                    <a:gd name="T76" fmla="*/ 62 w 103"/>
                    <a:gd name="T77" fmla="*/ 12 h 18"/>
                    <a:gd name="T78" fmla="*/ 60 w 103"/>
                    <a:gd name="T79" fmla="*/ 12 h 18"/>
                    <a:gd name="T80" fmla="*/ 51 w 103"/>
                    <a:gd name="T81" fmla="*/ 7 h 18"/>
                    <a:gd name="T82" fmla="*/ 51 w 103"/>
                    <a:gd name="T83" fmla="*/ 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03" h="18">
                      <a:moveTo>
                        <a:pt x="3" y="6"/>
                      </a:move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9" y="6"/>
                        <a:pt x="12" y="4"/>
                        <a:pt x="14" y="6"/>
                      </a:cubicBezTo>
                      <a:cubicBezTo>
                        <a:pt x="12" y="6"/>
                        <a:pt x="12" y="7"/>
                        <a:pt x="12" y="8"/>
                      </a:cubicBezTo>
                      <a:cubicBezTo>
                        <a:pt x="20" y="8"/>
                        <a:pt x="30" y="4"/>
                        <a:pt x="38" y="7"/>
                      </a:cubicBezTo>
                      <a:cubicBezTo>
                        <a:pt x="38" y="7"/>
                        <a:pt x="40" y="6"/>
                        <a:pt x="41" y="7"/>
                      </a:cubicBezTo>
                      <a:cubicBezTo>
                        <a:pt x="41" y="7"/>
                        <a:pt x="41" y="8"/>
                        <a:pt x="40" y="8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3" y="11"/>
                        <a:pt x="48" y="11"/>
                        <a:pt x="49" y="13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50" y="15"/>
                        <a:pt x="52" y="16"/>
                        <a:pt x="53" y="15"/>
                      </a:cubicBezTo>
                      <a:cubicBezTo>
                        <a:pt x="56" y="15"/>
                        <a:pt x="58" y="13"/>
                        <a:pt x="60" y="14"/>
                      </a:cubicBezTo>
                      <a:cubicBezTo>
                        <a:pt x="61" y="14"/>
                        <a:pt x="61" y="13"/>
                        <a:pt x="62" y="13"/>
                      </a:cubicBezTo>
                      <a:cubicBezTo>
                        <a:pt x="63" y="13"/>
                        <a:pt x="63" y="13"/>
                        <a:pt x="63" y="13"/>
                      </a:cubicBezTo>
                      <a:cubicBezTo>
                        <a:pt x="63" y="14"/>
                        <a:pt x="63" y="14"/>
                        <a:pt x="63" y="15"/>
                      </a:cubicBezTo>
                      <a:cubicBezTo>
                        <a:pt x="65" y="14"/>
                        <a:pt x="68" y="18"/>
                        <a:pt x="69" y="14"/>
                      </a:cubicBezTo>
                      <a:cubicBezTo>
                        <a:pt x="72" y="14"/>
                        <a:pt x="71" y="16"/>
                        <a:pt x="73" y="15"/>
                      </a:cubicBezTo>
                      <a:cubicBezTo>
                        <a:pt x="77" y="17"/>
                        <a:pt x="76" y="14"/>
                        <a:pt x="78" y="14"/>
                      </a:cubicBezTo>
                      <a:cubicBezTo>
                        <a:pt x="77" y="14"/>
                        <a:pt x="77" y="13"/>
                        <a:pt x="77" y="12"/>
                      </a:cubicBezTo>
                      <a:cubicBezTo>
                        <a:pt x="79" y="13"/>
                        <a:pt x="79" y="13"/>
                        <a:pt x="79" y="13"/>
                      </a:cubicBezTo>
                      <a:cubicBezTo>
                        <a:pt x="79" y="13"/>
                        <a:pt x="79" y="13"/>
                        <a:pt x="79" y="14"/>
                      </a:cubicBezTo>
                      <a:cubicBezTo>
                        <a:pt x="80" y="13"/>
                        <a:pt x="80" y="13"/>
                        <a:pt x="80" y="13"/>
                      </a:cubicBezTo>
                      <a:cubicBezTo>
                        <a:pt x="79" y="13"/>
                        <a:pt x="78" y="13"/>
                        <a:pt x="79" y="12"/>
                      </a:cubicBezTo>
                      <a:cubicBezTo>
                        <a:pt x="79" y="12"/>
                        <a:pt x="80" y="11"/>
                        <a:pt x="81" y="11"/>
                      </a:cubicBezTo>
                      <a:cubicBezTo>
                        <a:pt x="80" y="11"/>
                        <a:pt x="80" y="11"/>
                        <a:pt x="80" y="11"/>
                      </a:cubicBezTo>
                      <a:cubicBezTo>
                        <a:pt x="81" y="10"/>
                        <a:pt x="81" y="10"/>
                        <a:pt x="81" y="10"/>
                      </a:cubicBezTo>
                      <a:cubicBezTo>
                        <a:pt x="79" y="11"/>
                        <a:pt x="79" y="11"/>
                        <a:pt x="79" y="11"/>
                      </a:cubicBezTo>
                      <a:cubicBezTo>
                        <a:pt x="76" y="9"/>
                        <a:pt x="72" y="10"/>
                        <a:pt x="72" y="8"/>
                      </a:cubicBezTo>
                      <a:cubicBezTo>
                        <a:pt x="74" y="7"/>
                        <a:pt x="74" y="7"/>
                        <a:pt x="74" y="7"/>
                      </a:cubicBezTo>
                      <a:cubicBezTo>
                        <a:pt x="76" y="7"/>
                        <a:pt x="78" y="9"/>
                        <a:pt x="78" y="10"/>
                      </a:cubicBezTo>
                      <a:cubicBezTo>
                        <a:pt x="81" y="9"/>
                        <a:pt x="78" y="9"/>
                        <a:pt x="79" y="8"/>
                      </a:cubicBezTo>
                      <a:cubicBezTo>
                        <a:pt x="81" y="9"/>
                        <a:pt x="81" y="9"/>
                        <a:pt x="81" y="9"/>
                      </a:cubicBezTo>
                      <a:cubicBezTo>
                        <a:pt x="83" y="7"/>
                        <a:pt x="84" y="10"/>
                        <a:pt x="87" y="9"/>
                      </a:cubicBezTo>
                      <a:cubicBezTo>
                        <a:pt x="88" y="11"/>
                        <a:pt x="91" y="9"/>
                        <a:pt x="94" y="11"/>
                      </a:cubicBezTo>
                      <a:cubicBezTo>
                        <a:pt x="94" y="9"/>
                        <a:pt x="94" y="9"/>
                        <a:pt x="94" y="9"/>
                      </a:cubicBezTo>
                      <a:cubicBezTo>
                        <a:pt x="96" y="10"/>
                        <a:pt x="99" y="10"/>
                        <a:pt x="99" y="13"/>
                      </a:cubicBezTo>
                      <a:cubicBezTo>
                        <a:pt x="99" y="11"/>
                        <a:pt x="101" y="12"/>
                        <a:pt x="103" y="11"/>
                      </a:cubicBezTo>
                      <a:cubicBezTo>
                        <a:pt x="98" y="9"/>
                        <a:pt x="93" y="8"/>
                        <a:pt x="88" y="7"/>
                      </a:cubicBezTo>
                      <a:cubicBezTo>
                        <a:pt x="88" y="6"/>
                        <a:pt x="88" y="6"/>
                        <a:pt x="88" y="6"/>
                      </a:cubicBezTo>
                      <a:cubicBezTo>
                        <a:pt x="83" y="7"/>
                        <a:pt x="83" y="7"/>
                        <a:pt x="83" y="7"/>
                      </a:cubicBezTo>
                      <a:cubicBezTo>
                        <a:pt x="82" y="6"/>
                        <a:pt x="83" y="4"/>
                        <a:pt x="80" y="4"/>
                      </a:cubicBezTo>
                      <a:cubicBezTo>
                        <a:pt x="78" y="4"/>
                        <a:pt x="75" y="3"/>
                        <a:pt x="74" y="5"/>
                      </a:cubicBezTo>
                      <a:cubicBezTo>
                        <a:pt x="71" y="5"/>
                        <a:pt x="72" y="3"/>
                        <a:pt x="70" y="3"/>
                      </a:cubicBezTo>
                      <a:cubicBezTo>
                        <a:pt x="67" y="4"/>
                        <a:pt x="63" y="0"/>
                        <a:pt x="59" y="2"/>
                      </a:cubicBezTo>
                      <a:cubicBezTo>
                        <a:pt x="59" y="3"/>
                        <a:pt x="61" y="2"/>
                        <a:pt x="61" y="3"/>
                      </a:cubicBezTo>
                      <a:cubicBezTo>
                        <a:pt x="60" y="5"/>
                        <a:pt x="58" y="3"/>
                        <a:pt x="56" y="4"/>
                      </a:cubicBezTo>
                      <a:cubicBezTo>
                        <a:pt x="56" y="3"/>
                        <a:pt x="56" y="3"/>
                        <a:pt x="56" y="3"/>
                      </a:cubicBezTo>
                      <a:cubicBezTo>
                        <a:pt x="49" y="2"/>
                        <a:pt x="41" y="0"/>
                        <a:pt x="35" y="2"/>
                      </a:cubicBez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1" y="3"/>
                        <a:pt x="24" y="2"/>
                        <a:pt x="19" y="1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3" y="3"/>
                        <a:pt x="7" y="6"/>
                        <a:pt x="2" y="3"/>
                      </a:cubicBezTo>
                      <a:cubicBezTo>
                        <a:pt x="0" y="6"/>
                        <a:pt x="3" y="6"/>
                        <a:pt x="6" y="7"/>
                      </a:cubicBezTo>
                      <a:lnTo>
                        <a:pt x="3" y="6"/>
                      </a:lnTo>
                      <a:close/>
                      <a:moveTo>
                        <a:pt x="76" y="5"/>
                      </a:moveTo>
                      <a:cubicBezTo>
                        <a:pt x="79" y="7"/>
                        <a:pt x="79" y="7"/>
                        <a:pt x="79" y="7"/>
                      </a:cubicBezTo>
                      <a:cubicBezTo>
                        <a:pt x="78" y="8"/>
                        <a:pt x="76" y="7"/>
                        <a:pt x="74" y="7"/>
                      </a:cubicBezTo>
                      <a:lnTo>
                        <a:pt x="76" y="5"/>
                      </a:lnTo>
                      <a:close/>
                      <a:moveTo>
                        <a:pt x="74" y="12"/>
                      </a:moveTo>
                      <a:cubicBezTo>
                        <a:pt x="72" y="13"/>
                        <a:pt x="67" y="11"/>
                        <a:pt x="65" y="13"/>
                      </a:cubicBezTo>
                      <a:cubicBezTo>
                        <a:pt x="64" y="12"/>
                        <a:pt x="63" y="13"/>
                        <a:pt x="63" y="12"/>
                      </a:cubicBezTo>
                      <a:cubicBezTo>
                        <a:pt x="68" y="13"/>
                        <a:pt x="65" y="7"/>
                        <a:pt x="70" y="10"/>
                      </a:cubicBezTo>
                      <a:cubicBezTo>
                        <a:pt x="70" y="11"/>
                        <a:pt x="70" y="12"/>
                        <a:pt x="71" y="12"/>
                      </a:cubicBezTo>
                      <a:cubicBezTo>
                        <a:pt x="73" y="12"/>
                        <a:pt x="73" y="11"/>
                        <a:pt x="74" y="12"/>
                      </a:cubicBezTo>
                      <a:close/>
                      <a:moveTo>
                        <a:pt x="61" y="10"/>
                      </a:moveTo>
                      <a:cubicBezTo>
                        <a:pt x="62" y="10"/>
                        <a:pt x="62" y="10"/>
                        <a:pt x="62" y="10"/>
                      </a:cubicBezTo>
                      <a:cubicBezTo>
                        <a:pt x="63" y="10"/>
                        <a:pt x="63" y="10"/>
                        <a:pt x="63" y="10"/>
                      </a:cubicBezTo>
                      <a:cubicBezTo>
                        <a:pt x="62" y="10"/>
                        <a:pt x="61" y="10"/>
                        <a:pt x="61" y="10"/>
                      </a:cubicBezTo>
                      <a:close/>
                      <a:moveTo>
                        <a:pt x="55" y="6"/>
                      </a:moveTo>
                      <a:cubicBezTo>
                        <a:pt x="58" y="5"/>
                        <a:pt x="62" y="7"/>
                        <a:pt x="63" y="5"/>
                      </a:cubicBezTo>
                      <a:cubicBezTo>
                        <a:pt x="66" y="7"/>
                        <a:pt x="67" y="3"/>
                        <a:pt x="70" y="6"/>
                      </a:cubicBezTo>
                      <a:cubicBezTo>
                        <a:pt x="71" y="7"/>
                        <a:pt x="71" y="7"/>
                        <a:pt x="71" y="7"/>
                      </a:cubicBezTo>
                      <a:cubicBezTo>
                        <a:pt x="67" y="7"/>
                        <a:pt x="67" y="7"/>
                        <a:pt x="67" y="7"/>
                      </a:cubicBezTo>
                      <a:cubicBezTo>
                        <a:pt x="67" y="7"/>
                        <a:pt x="68" y="8"/>
                        <a:pt x="68" y="8"/>
                      </a:cubicBezTo>
                      <a:cubicBezTo>
                        <a:pt x="64" y="6"/>
                        <a:pt x="59" y="7"/>
                        <a:pt x="55" y="7"/>
                      </a:cubicBezTo>
                      <a:lnTo>
                        <a:pt x="55" y="6"/>
                      </a:lnTo>
                      <a:close/>
                      <a:moveTo>
                        <a:pt x="62" y="12"/>
                      </a:moveTo>
                      <a:cubicBezTo>
                        <a:pt x="60" y="13"/>
                        <a:pt x="60" y="13"/>
                        <a:pt x="60" y="13"/>
                      </a:cubicBezTo>
                      <a:cubicBezTo>
                        <a:pt x="60" y="12"/>
                        <a:pt x="60" y="12"/>
                        <a:pt x="60" y="12"/>
                      </a:cubicBezTo>
                      <a:lnTo>
                        <a:pt x="62" y="12"/>
                      </a:lnTo>
                      <a:close/>
                      <a:moveTo>
                        <a:pt x="51" y="7"/>
                      </a:moveTo>
                      <a:cubicBezTo>
                        <a:pt x="50" y="8"/>
                        <a:pt x="48" y="8"/>
                        <a:pt x="47" y="7"/>
                      </a:cubicBezTo>
                      <a:cubicBezTo>
                        <a:pt x="47" y="6"/>
                        <a:pt x="50" y="6"/>
                        <a:pt x="5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81" name="Freeform 356"/>
                <p:cNvSpPr/>
                <p:nvPr/>
              </p:nvSpPr>
              <p:spPr bwMode="auto">
                <a:xfrm>
                  <a:off x="5137" y="476"/>
                  <a:ext cx="5" cy="2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1 h 1"/>
                    <a:gd name="T4" fmla="*/ 0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82" name="Freeform 357"/>
                <p:cNvSpPr/>
                <p:nvPr/>
              </p:nvSpPr>
              <p:spPr bwMode="auto">
                <a:xfrm>
                  <a:off x="4599" y="1027"/>
                  <a:ext cx="7" cy="5"/>
                </a:xfrm>
                <a:custGeom>
                  <a:avLst/>
                  <a:gdLst>
                    <a:gd name="T0" fmla="*/ 1 w 3"/>
                    <a:gd name="T1" fmla="*/ 1 h 2"/>
                    <a:gd name="T2" fmla="*/ 3 w 3"/>
                    <a:gd name="T3" fmla="*/ 2 h 2"/>
                    <a:gd name="T4" fmla="*/ 3 w 3"/>
                    <a:gd name="T5" fmla="*/ 2 h 2"/>
                    <a:gd name="T6" fmla="*/ 1 w 3"/>
                    <a:gd name="T7" fmla="*/ 0 h 2"/>
                    <a:gd name="T8" fmla="*/ 1 w 3"/>
                    <a:gd name="T9" fmla="*/ 0 h 2"/>
                    <a:gd name="T10" fmla="*/ 1 w 3"/>
                    <a:gd name="T11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">
                      <a:moveTo>
                        <a:pt x="1" y="1"/>
                      </a:moveTo>
                      <a:cubicBezTo>
                        <a:pt x="1" y="1"/>
                        <a:pt x="2" y="1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83" name="Freeform 358"/>
                <p:cNvSpPr/>
                <p:nvPr/>
              </p:nvSpPr>
              <p:spPr bwMode="auto">
                <a:xfrm>
                  <a:off x="5260" y="547"/>
                  <a:ext cx="17" cy="7"/>
                </a:xfrm>
                <a:custGeom>
                  <a:avLst/>
                  <a:gdLst>
                    <a:gd name="T0" fmla="*/ 0 w 7"/>
                    <a:gd name="T1" fmla="*/ 2 h 3"/>
                    <a:gd name="T2" fmla="*/ 1 w 7"/>
                    <a:gd name="T3" fmla="*/ 3 h 3"/>
                    <a:gd name="T4" fmla="*/ 6 w 7"/>
                    <a:gd name="T5" fmla="*/ 1 h 3"/>
                    <a:gd name="T6" fmla="*/ 0 w 7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3">
                      <a:moveTo>
                        <a:pt x="0" y="2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3" y="3"/>
                        <a:pt x="7" y="2"/>
                        <a:pt x="6" y="1"/>
                      </a:cubicBezTo>
                      <a:cubicBezTo>
                        <a:pt x="5" y="2"/>
                        <a:pt x="2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84" name="Freeform 359"/>
                <p:cNvSpPr/>
                <p:nvPr/>
              </p:nvSpPr>
              <p:spPr bwMode="auto">
                <a:xfrm>
                  <a:off x="4547" y="1063"/>
                  <a:ext cx="5" cy="4"/>
                </a:xfrm>
                <a:custGeom>
                  <a:avLst/>
                  <a:gdLst>
                    <a:gd name="T0" fmla="*/ 0 w 2"/>
                    <a:gd name="T1" fmla="*/ 2 h 2"/>
                    <a:gd name="T2" fmla="*/ 2 w 2"/>
                    <a:gd name="T3" fmla="*/ 1 h 2"/>
                    <a:gd name="T4" fmla="*/ 0 w 2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1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85" name="Freeform 360"/>
                <p:cNvSpPr/>
                <p:nvPr/>
              </p:nvSpPr>
              <p:spPr bwMode="auto">
                <a:xfrm>
                  <a:off x="4547" y="106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86" name="Freeform 361"/>
                <p:cNvSpPr/>
                <p:nvPr/>
              </p:nvSpPr>
              <p:spPr bwMode="auto">
                <a:xfrm>
                  <a:off x="4151" y="1322"/>
                  <a:ext cx="3" cy="4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2 h 2"/>
                    <a:gd name="T4" fmla="*/ 0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87" name="Freeform 362"/>
                <p:cNvSpPr/>
                <p:nvPr/>
              </p:nvSpPr>
              <p:spPr bwMode="auto">
                <a:xfrm>
                  <a:off x="4149" y="1326"/>
                  <a:ext cx="5" cy="5"/>
                </a:xfrm>
                <a:custGeom>
                  <a:avLst/>
                  <a:gdLst>
                    <a:gd name="T0" fmla="*/ 2 w 2"/>
                    <a:gd name="T1" fmla="*/ 2 h 2"/>
                    <a:gd name="T2" fmla="*/ 1 w 2"/>
                    <a:gd name="T3" fmla="*/ 0 h 2"/>
                    <a:gd name="T4" fmla="*/ 2 w 2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88" name="Freeform 363"/>
                <p:cNvSpPr/>
                <p:nvPr/>
              </p:nvSpPr>
              <p:spPr bwMode="auto">
                <a:xfrm>
                  <a:off x="4571" y="1041"/>
                  <a:ext cx="12" cy="5"/>
                </a:xfrm>
                <a:custGeom>
                  <a:avLst/>
                  <a:gdLst>
                    <a:gd name="T0" fmla="*/ 4 w 5"/>
                    <a:gd name="T1" fmla="*/ 0 h 2"/>
                    <a:gd name="T2" fmla="*/ 0 w 5"/>
                    <a:gd name="T3" fmla="*/ 1 h 2"/>
                    <a:gd name="T4" fmla="*/ 4 w 5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2">
                      <a:moveTo>
                        <a:pt x="4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5" y="2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89" name="Freeform 364"/>
                <p:cNvSpPr/>
                <p:nvPr/>
              </p:nvSpPr>
              <p:spPr bwMode="auto">
                <a:xfrm>
                  <a:off x="4365" y="1184"/>
                  <a:ext cx="4" cy="2"/>
                </a:xfrm>
                <a:custGeom>
                  <a:avLst/>
                  <a:gdLst>
                    <a:gd name="T0" fmla="*/ 4 w 4"/>
                    <a:gd name="T1" fmla="*/ 0 h 2"/>
                    <a:gd name="T2" fmla="*/ 0 w 4"/>
                    <a:gd name="T3" fmla="*/ 2 h 2"/>
                    <a:gd name="T4" fmla="*/ 2 w 4"/>
                    <a:gd name="T5" fmla="*/ 2 h 2"/>
                    <a:gd name="T6" fmla="*/ 4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90" name="Freeform 365"/>
                <p:cNvSpPr/>
                <p:nvPr/>
              </p:nvSpPr>
              <p:spPr bwMode="auto">
                <a:xfrm>
                  <a:off x="4701" y="951"/>
                  <a:ext cx="5" cy="5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1 h 2"/>
                    <a:gd name="T4" fmla="*/ 1 w 2"/>
                    <a:gd name="T5" fmla="*/ 2 h 2"/>
                    <a:gd name="T6" fmla="*/ 2 w 2"/>
                    <a:gd name="T7" fmla="*/ 2 h 2"/>
                    <a:gd name="T8" fmla="*/ 2 w 2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2"/>
                        <a:pt x="2" y="2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91" name="Freeform 366"/>
                <p:cNvSpPr/>
                <p:nvPr/>
              </p:nvSpPr>
              <p:spPr bwMode="auto">
                <a:xfrm>
                  <a:off x="4533" y="1060"/>
                  <a:ext cx="14" cy="10"/>
                </a:xfrm>
                <a:custGeom>
                  <a:avLst/>
                  <a:gdLst>
                    <a:gd name="T0" fmla="*/ 3 w 6"/>
                    <a:gd name="T1" fmla="*/ 0 h 4"/>
                    <a:gd name="T2" fmla="*/ 0 w 6"/>
                    <a:gd name="T3" fmla="*/ 3 h 4"/>
                    <a:gd name="T4" fmla="*/ 6 w 6"/>
                    <a:gd name="T5" fmla="*/ 1 h 4"/>
                    <a:gd name="T6" fmla="*/ 3 w 6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4">
                      <a:moveTo>
                        <a:pt x="3" y="0"/>
                      </a:moveTo>
                      <a:cubicBezTo>
                        <a:pt x="4" y="2"/>
                        <a:pt x="1" y="2"/>
                        <a:pt x="0" y="3"/>
                      </a:cubicBezTo>
                      <a:cubicBezTo>
                        <a:pt x="2" y="4"/>
                        <a:pt x="4" y="2"/>
                        <a:pt x="6" y="1"/>
                      </a:cubicBezTo>
                      <a:cubicBezTo>
                        <a:pt x="5" y="1"/>
                        <a:pt x="4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92" name="Freeform 367"/>
                <p:cNvSpPr/>
                <p:nvPr/>
              </p:nvSpPr>
              <p:spPr bwMode="auto">
                <a:xfrm>
                  <a:off x="5390" y="452"/>
                  <a:ext cx="5" cy="2"/>
                </a:xfrm>
                <a:custGeom>
                  <a:avLst/>
                  <a:gdLst>
                    <a:gd name="T0" fmla="*/ 0 w 5"/>
                    <a:gd name="T1" fmla="*/ 0 h 2"/>
                    <a:gd name="T2" fmla="*/ 3 w 5"/>
                    <a:gd name="T3" fmla="*/ 0 h 2"/>
                    <a:gd name="T4" fmla="*/ 5 w 5"/>
                    <a:gd name="T5" fmla="*/ 2 h 2"/>
                    <a:gd name="T6" fmla="*/ 0 w 5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5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93" name="Freeform 368"/>
                <p:cNvSpPr/>
                <p:nvPr/>
              </p:nvSpPr>
              <p:spPr bwMode="auto">
                <a:xfrm>
                  <a:off x="4689" y="953"/>
                  <a:ext cx="10" cy="5"/>
                </a:xfrm>
                <a:custGeom>
                  <a:avLst/>
                  <a:gdLst>
                    <a:gd name="T0" fmla="*/ 1 w 4"/>
                    <a:gd name="T1" fmla="*/ 0 h 2"/>
                    <a:gd name="T2" fmla="*/ 0 w 4"/>
                    <a:gd name="T3" fmla="*/ 2 h 2"/>
                    <a:gd name="T4" fmla="*/ 4 w 4"/>
                    <a:gd name="T5" fmla="*/ 2 h 2"/>
                    <a:gd name="T6" fmla="*/ 1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1" y="0"/>
                      </a:move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3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94" name="Freeform 369"/>
                <p:cNvSpPr/>
                <p:nvPr/>
              </p:nvSpPr>
              <p:spPr bwMode="auto">
                <a:xfrm>
                  <a:off x="4478" y="1094"/>
                  <a:ext cx="15" cy="11"/>
                </a:xfrm>
                <a:custGeom>
                  <a:avLst/>
                  <a:gdLst>
                    <a:gd name="T0" fmla="*/ 6 w 6"/>
                    <a:gd name="T1" fmla="*/ 1 h 5"/>
                    <a:gd name="T2" fmla="*/ 0 w 6"/>
                    <a:gd name="T3" fmla="*/ 3 h 5"/>
                    <a:gd name="T4" fmla="*/ 1 w 6"/>
                    <a:gd name="T5" fmla="*/ 2 h 5"/>
                    <a:gd name="T6" fmla="*/ 2 w 6"/>
                    <a:gd name="T7" fmla="*/ 3 h 5"/>
                    <a:gd name="T8" fmla="*/ 6 w 6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6" y="1"/>
                      </a:moveTo>
                      <a:cubicBezTo>
                        <a:pt x="4" y="1"/>
                        <a:pt x="1" y="0"/>
                        <a:pt x="0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5" y="5"/>
                        <a:pt x="5" y="1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95" name="Freeform 370"/>
                <p:cNvSpPr/>
                <p:nvPr/>
              </p:nvSpPr>
              <p:spPr bwMode="auto">
                <a:xfrm>
                  <a:off x="4315" y="1210"/>
                  <a:ext cx="9" cy="5"/>
                </a:xfrm>
                <a:custGeom>
                  <a:avLst/>
                  <a:gdLst>
                    <a:gd name="T0" fmla="*/ 1 w 4"/>
                    <a:gd name="T1" fmla="*/ 2 h 2"/>
                    <a:gd name="T2" fmla="*/ 3 w 4"/>
                    <a:gd name="T3" fmla="*/ 0 h 2"/>
                    <a:gd name="T4" fmla="*/ 0 w 4"/>
                    <a:gd name="T5" fmla="*/ 1 h 2"/>
                    <a:gd name="T6" fmla="*/ 1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1" y="2"/>
                      </a:moveTo>
                      <a:cubicBezTo>
                        <a:pt x="3" y="2"/>
                        <a:pt x="4" y="0"/>
                        <a:pt x="3" y="0"/>
                      </a:cubicBezTo>
                      <a:cubicBezTo>
                        <a:pt x="2" y="1"/>
                        <a:pt x="0" y="0"/>
                        <a:pt x="0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96" name="Freeform 371"/>
                <p:cNvSpPr/>
                <p:nvPr/>
              </p:nvSpPr>
              <p:spPr bwMode="auto">
                <a:xfrm>
                  <a:off x="5329" y="497"/>
                  <a:ext cx="4" cy="2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0 h 1"/>
                    <a:gd name="T4" fmla="*/ 0 w 2"/>
                    <a:gd name="T5" fmla="*/ 0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1" y="1"/>
                        <a:pt x="2" y="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97" name="Freeform 372"/>
                <p:cNvSpPr/>
                <p:nvPr/>
              </p:nvSpPr>
              <p:spPr bwMode="auto">
                <a:xfrm>
                  <a:off x="4353" y="1186"/>
                  <a:ext cx="5" cy="5"/>
                </a:xfrm>
                <a:custGeom>
                  <a:avLst/>
                  <a:gdLst>
                    <a:gd name="T0" fmla="*/ 0 w 2"/>
                    <a:gd name="T1" fmla="*/ 2 h 2"/>
                    <a:gd name="T2" fmla="*/ 2 w 2"/>
                    <a:gd name="T3" fmla="*/ 0 h 2"/>
                    <a:gd name="T4" fmla="*/ 0 w 2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cubicBezTo>
                        <a:pt x="1" y="2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98" name="Freeform 373"/>
                <p:cNvSpPr/>
                <p:nvPr/>
              </p:nvSpPr>
              <p:spPr bwMode="auto">
                <a:xfrm>
                  <a:off x="4156" y="1315"/>
                  <a:ext cx="3" cy="4"/>
                </a:xfrm>
                <a:custGeom>
                  <a:avLst/>
                  <a:gdLst>
                    <a:gd name="T0" fmla="*/ 1 w 1"/>
                    <a:gd name="T1" fmla="*/ 0 h 2"/>
                    <a:gd name="T2" fmla="*/ 1 w 1"/>
                    <a:gd name="T3" fmla="*/ 1 h 2"/>
                    <a:gd name="T4" fmla="*/ 1 w 1"/>
                    <a:gd name="T5" fmla="*/ 2 h 2"/>
                    <a:gd name="T6" fmla="*/ 1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99" name="Freeform 374"/>
                <p:cNvSpPr/>
                <p:nvPr/>
              </p:nvSpPr>
              <p:spPr bwMode="auto">
                <a:xfrm>
                  <a:off x="5333" y="490"/>
                  <a:ext cx="5" cy="2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2 w 2"/>
                    <a:gd name="T5" fmla="*/ 1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00" name="Freeform 375"/>
                <p:cNvSpPr/>
                <p:nvPr/>
              </p:nvSpPr>
              <p:spPr bwMode="auto">
                <a:xfrm>
                  <a:off x="4410" y="1148"/>
                  <a:ext cx="2" cy="5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1 h 2"/>
                    <a:gd name="T4" fmla="*/ 1 w 1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01" name="Freeform 376"/>
                <p:cNvSpPr/>
                <p:nvPr/>
              </p:nvSpPr>
              <p:spPr bwMode="auto">
                <a:xfrm>
                  <a:off x="4168" y="1312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02" name="Freeform 377"/>
                <p:cNvSpPr/>
                <p:nvPr/>
              </p:nvSpPr>
              <p:spPr bwMode="auto">
                <a:xfrm>
                  <a:off x="4431" y="1084"/>
                  <a:ext cx="52" cy="36"/>
                </a:xfrm>
                <a:custGeom>
                  <a:avLst/>
                  <a:gdLst>
                    <a:gd name="T0" fmla="*/ 2 w 22"/>
                    <a:gd name="T1" fmla="*/ 14 h 15"/>
                    <a:gd name="T2" fmla="*/ 3 w 22"/>
                    <a:gd name="T3" fmla="*/ 14 h 15"/>
                    <a:gd name="T4" fmla="*/ 5 w 22"/>
                    <a:gd name="T5" fmla="*/ 15 h 15"/>
                    <a:gd name="T6" fmla="*/ 7 w 22"/>
                    <a:gd name="T7" fmla="*/ 13 h 15"/>
                    <a:gd name="T8" fmla="*/ 7 w 22"/>
                    <a:gd name="T9" fmla="*/ 14 h 15"/>
                    <a:gd name="T10" fmla="*/ 12 w 22"/>
                    <a:gd name="T11" fmla="*/ 14 h 15"/>
                    <a:gd name="T12" fmla="*/ 7 w 22"/>
                    <a:gd name="T13" fmla="*/ 13 h 15"/>
                    <a:gd name="T14" fmla="*/ 13 w 22"/>
                    <a:gd name="T15" fmla="*/ 5 h 15"/>
                    <a:gd name="T16" fmla="*/ 19 w 22"/>
                    <a:gd name="T17" fmla="*/ 5 h 15"/>
                    <a:gd name="T18" fmla="*/ 19 w 22"/>
                    <a:gd name="T19" fmla="*/ 2 h 15"/>
                    <a:gd name="T20" fmla="*/ 14 w 22"/>
                    <a:gd name="T21" fmla="*/ 2 h 15"/>
                    <a:gd name="T22" fmla="*/ 13 w 22"/>
                    <a:gd name="T23" fmla="*/ 1 h 15"/>
                    <a:gd name="T24" fmla="*/ 8 w 22"/>
                    <a:gd name="T25" fmla="*/ 5 h 15"/>
                    <a:gd name="T26" fmla="*/ 10 w 22"/>
                    <a:gd name="T27" fmla="*/ 5 h 15"/>
                    <a:gd name="T28" fmla="*/ 9 w 22"/>
                    <a:gd name="T29" fmla="*/ 9 h 15"/>
                    <a:gd name="T30" fmla="*/ 6 w 22"/>
                    <a:gd name="T31" fmla="*/ 8 h 15"/>
                    <a:gd name="T32" fmla="*/ 6 w 22"/>
                    <a:gd name="T33" fmla="*/ 9 h 15"/>
                    <a:gd name="T34" fmla="*/ 2 w 22"/>
                    <a:gd name="T35" fmla="*/ 9 h 15"/>
                    <a:gd name="T36" fmla="*/ 2 w 22"/>
                    <a:gd name="T37" fmla="*/ 9 h 15"/>
                    <a:gd name="T38" fmla="*/ 1 w 22"/>
                    <a:gd name="T39" fmla="*/ 10 h 15"/>
                    <a:gd name="T40" fmla="*/ 6 w 22"/>
                    <a:gd name="T41" fmla="*/ 10 h 15"/>
                    <a:gd name="T42" fmla="*/ 2 w 22"/>
                    <a:gd name="T43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2" h="15">
                      <a:moveTo>
                        <a:pt x="2" y="14"/>
                      </a:moveTo>
                      <a:cubicBezTo>
                        <a:pt x="2" y="14"/>
                        <a:pt x="3" y="14"/>
                        <a:pt x="3" y="14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6" y="14"/>
                        <a:pt x="5" y="12"/>
                        <a:pt x="7" y="13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1" y="13"/>
                        <a:pt x="9" y="12"/>
                        <a:pt x="7" y="13"/>
                      </a:cubicBezTo>
                      <a:cubicBezTo>
                        <a:pt x="7" y="9"/>
                        <a:pt x="13" y="9"/>
                        <a:pt x="13" y="5"/>
                      </a:cubicBezTo>
                      <a:cubicBezTo>
                        <a:pt x="16" y="6"/>
                        <a:pt x="17" y="5"/>
                        <a:pt x="19" y="5"/>
                      </a:cubicBezTo>
                      <a:cubicBezTo>
                        <a:pt x="18" y="3"/>
                        <a:pt x="22" y="3"/>
                        <a:pt x="19" y="2"/>
                      </a:cubicBezTo>
                      <a:cubicBezTo>
                        <a:pt x="18" y="0"/>
                        <a:pt x="15" y="1"/>
                        <a:pt x="14" y="2"/>
                      </a:cubicBezTo>
                      <a:cubicBezTo>
                        <a:pt x="13" y="2"/>
                        <a:pt x="13" y="1"/>
                        <a:pt x="13" y="1"/>
                      </a:cubicBezTo>
                      <a:cubicBezTo>
                        <a:pt x="9" y="1"/>
                        <a:pt x="12" y="4"/>
                        <a:pt x="8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8"/>
                        <a:pt x="7" y="8"/>
                        <a:pt x="6" y="9"/>
                      </a:cubicBezTo>
                      <a:cubicBezTo>
                        <a:pt x="5" y="9"/>
                        <a:pt x="3" y="10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0" y="10"/>
                        <a:pt x="1" y="10"/>
                      </a:cubicBezTo>
                      <a:cubicBezTo>
                        <a:pt x="2" y="10"/>
                        <a:pt x="4" y="10"/>
                        <a:pt x="6" y="10"/>
                      </a:cubicBezTo>
                      <a:cubicBezTo>
                        <a:pt x="7" y="12"/>
                        <a:pt x="3" y="12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03" name="Freeform 378"/>
                <p:cNvSpPr/>
                <p:nvPr/>
              </p:nvSpPr>
              <p:spPr bwMode="auto">
                <a:xfrm>
                  <a:off x="4376" y="1165"/>
                  <a:ext cx="10" cy="5"/>
                </a:xfrm>
                <a:custGeom>
                  <a:avLst/>
                  <a:gdLst>
                    <a:gd name="T0" fmla="*/ 4 w 4"/>
                    <a:gd name="T1" fmla="*/ 0 h 2"/>
                    <a:gd name="T2" fmla="*/ 0 w 4"/>
                    <a:gd name="T3" fmla="*/ 1 h 2"/>
                    <a:gd name="T4" fmla="*/ 3 w 4"/>
                    <a:gd name="T5" fmla="*/ 2 h 2"/>
                    <a:gd name="T6" fmla="*/ 4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cubicBezTo>
                        <a:pt x="3" y="1"/>
                        <a:pt x="2" y="1"/>
                        <a:pt x="0" y="1"/>
                      </a:cubicBezTo>
                      <a:cubicBezTo>
                        <a:pt x="1" y="2"/>
                        <a:pt x="2" y="2"/>
                        <a:pt x="3" y="2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04" name="Freeform 379"/>
                <p:cNvSpPr/>
                <p:nvPr/>
              </p:nvSpPr>
              <p:spPr bwMode="auto">
                <a:xfrm>
                  <a:off x="5229" y="568"/>
                  <a:ext cx="5" cy="3"/>
                </a:xfrm>
                <a:custGeom>
                  <a:avLst/>
                  <a:gdLst>
                    <a:gd name="T0" fmla="*/ 0 w 5"/>
                    <a:gd name="T1" fmla="*/ 3 h 3"/>
                    <a:gd name="T2" fmla="*/ 3 w 5"/>
                    <a:gd name="T3" fmla="*/ 3 h 3"/>
                    <a:gd name="T4" fmla="*/ 5 w 5"/>
                    <a:gd name="T5" fmla="*/ 0 h 3"/>
                    <a:gd name="T6" fmla="*/ 0 w 5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0" y="3"/>
                      </a:moveTo>
                      <a:lnTo>
                        <a:pt x="3" y="3"/>
                      </a:lnTo>
                      <a:lnTo>
                        <a:pt x="5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05" name="Freeform 380"/>
                <p:cNvSpPr/>
                <p:nvPr/>
              </p:nvSpPr>
              <p:spPr bwMode="auto">
                <a:xfrm>
                  <a:off x="4580" y="1025"/>
                  <a:ext cx="7" cy="7"/>
                </a:xfrm>
                <a:custGeom>
                  <a:avLst/>
                  <a:gdLst>
                    <a:gd name="T0" fmla="*/ 1 w 3"/>
                    <a:gd name="T1" fmla="*/ 3 h 3"/>
                    <a:gd name="T2" fmla="*/ 3 w 3"/>
                    <a:gd name="T3" fmla="*/ 0 h 3"/>
                    <a:gd name="T4" fmla="*/ 0 w 3"/>
                    <a:gd name="T5" fmla="*/ 1 h 3"/>
                    <a:gd name="T6" fmla="*/ 1 w 3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cubicBezTo>
                        <a:pt x="3" y="3"/>
                        <a:pt x="3" y="1"/>
                        <a:pt x="3" y="0"/>
                      </a:cubicBez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0" y="2"/>
                        <a:pt x="1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06" name="Freeform 381"/>
                <p:cNvSpPr/>
                <p:nvPr/>
              </p:nvSpPr>
              <p:spPr bwMode="auto">
                <a:xfrm>
                  <a:off x="4547" y="1046"/>
                  <a:ext cx="14" cy="7"/>
                </a:xfrm>
                <a:custGeom>
                  <a:avLst/>
                  <a:gdLst>
                    <a:gd name="T0" fmla="*/ 6 w 6"/>
                    <a:gd name="T1" fmla="*/ 1 h 3"/>
                    <a:gd name="T2" fmla="*/ 5 w 6"/>
                    <a:gd name="T3" fmla="*/ 1 h 3"/>
                    <a:gd name="T4" fmla="*/ 0 w 6"/>
                    <a:gd name="T5" fmla="*/ 1 h 3"/>
                    <a:gd name="T6" fmla="*/ 6 w 6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3">
                      <a:moveTo>
                        <a:pt x="6" y="1"/>
                      </a:move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1" y="0"/>
                        <a:pt x="0" y="1"/>
                      </a:cubicBezTo>
                      <a:cubicBezTo>
                        <a:pt x="2" y="3"/>
                        <a:pt x="4" y="0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07" name="Freeform 382"/>
                <p:cNvSpPr/>
                <p:nvPr/>
              </p:nvSpPr>
              <p:spPr bwMode="auto">
                <a:xfrm>
                  <a:off x="4476" y="1101"/>
                  <a:ext cx="5" cy="4"/>
                </a:xfrm>
                <a:custGeom>
                  <a:avLst/>
                  <a:gdLst>
                    <a:gd name="T0" fmla="*/ 0 w 2"/>
                    <a:gd name="T1" fmla="*/ 1 h 2"/>
                    <a:gd name="T2" fmla="*/ 0 w 2"/>
                    <a:gd name="T3" fmla="*/ 2 h 2"/>
                    <a:gd name="T4" fmla="*/ 2 w 2"/>
                    <a:gd name="T5" fmla="*/ 1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08" name="Freeform 383"/>
                <p:cNvSpPr/>
                <p:nvPr/>
              </p:nvSpPr>
              <p:spPr bwMode="auto">
                <a:xfrm>
                  <a:off x="4566" y="1039"/>
                  <a:ext cx="5" cy="2"/>
                </a:xfrm>
                <a:custGeom>
                  <a:avLst/>
                  <a:gdLst>
                    <a:gd name="T0" fmla="*/ 5 w 5"/>
                    <a:gd name="T1" fmla="*/ 2 h 2"/>
                    <a:gd name="T2" fmla="*/ 2 w 5"/>
                    <a:gd name="T3" fmla="*/ 0 h 2"/>
                    <a:gd name="T4" fmla="*/ 0 w 5"/>
                    <a:gd name="T5" fmla="*/ 2 h 2"/>
                    <a:gd name="T6" fmla="*/ 5 w 5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5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09" name="Freeform 384"/>
                <p:cNvSpPr/>
                <p:nvPr/>
              </p:nvSpPr>
              <p:spPr bwMode="auto">
                <a:xfrm>
                  <a:off x="5251" y="549"/>
                  <a:ext cx="4" cy="3"/>
                </a:xfrm>
                <a:custGeom>
                  <a:avLst/>
                  <a:gdLst>
                    <a:gd name="T0" fmla="*/ 0 w 2"/>
                    <a:gd name="T1" fmla="*/ 0 h 1"/>
                    <a:gd name="T2" fmla="*/ 1 w 2"/>
                    <a:gd name="T3" fmla="*/ 1 h 1"/>
                    <a:gd name="T4" fmla="*/ 2 w 2"/>
                    <a:gd name="T5" fmla="*/ 0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10" name="Freeform 385"/>
                <p:cNvSpPr/>
                <p:nvPr/>
              </p:nvSpPr>
              <p:spPr bwMode="auto">
                <a:xfrm>
                  <a:off x="5142" y="585"/>
                  <a:ext cx="66" cy="10"/>
                </a:xfrm>
                <a:custGeom>
                  <a:avLst/>
                  <a:gdLst>
                    <a:gd name="T0" fmla="*/ 0 w 28"/>
                    <a:gd name="T1" fmla="*/ 2 h 4"/>
                    <a:gd name="T2" fmla="*/ 10 w 28"/>
                    <a:gd name="T3" fmla="*/ 4 h 4"/>
                    <a:gd name="T4" fmla="*/ 11 w 28"/>
                    <a:gd name="T5" fmla="*/ 3 h 4"/>
                    <a:gd name="T6" fmla="*/ 8 w 28"/>
                    <a:gd name="T7" fmla="*/ 2 h 4"/>
                    <a:gd name="T8" fmla="*/ 10 w 28"/>
                    <a:gd name="T9" fmla="*/ 1 h 4"/>
                    <a:gd name="T10" fmla="*/ 28 w 28"/>
                    <a:gd name="T11" fmla="*/ 1 h 4"/>
                    <a:gd name="T12" fmla="*/ 20 w 28"/>
                    <a:gd name="T13" fmla="*/ 1 h 4"/>
                    <a:gd name="T14" fmla="*/ 8 w 28"/>
                    <a:gd name="T15" fmla="*/ 1 h 4"/>
                    <a:gd name="T16" fmla="*/ 0 w 28"/>
                    <a:gd name="T1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" h="4">
                      <a:moveTo>
                        <a:pt x="0" y="2"/>
                      </a:moveTo>
                      <a:cubicBezTo>
                        <a:pt x="3" y="2"/>
                        <a:pt x="9" y="1"/>
                        <a:pt x="10" y="4"/>
                      </a:cubicBezTo>
                      <a:cubicBezTo>
                        <a:pt x="11" y="4"/>
                        <a:pt x="12" y="4"/>
                        <a:pt x="11" y="3"/>
                      </a:cubicBezTo>
                      <a:cubicBezTo>
                        <a:pt x="10" y="3"/>
                        <a:pt x="9" y="3"/>
                        <a:pt x="8" y="2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6" y="2"/>
                        <a:pt x="22" y="3"/>
                        <a:pt x="28" y="1"/>
                      </a:cubicBezTo>
                      <a:cubicBezTo>
                        <a:pt x="25" y="2"/>
                        <a:pt x="22" y="0"/>
                        <a:pt x="20" y="1"/>
                      </a:cubicBezTo>
                      <a:cubicBezTo>
                        <a:pt x="16" y="0"/>
                        <a:pt x="10" y="0"/>
                        <a:pt x="8" y="1"/>
                      </a:cubicBezTo>
                      <a:cubicBezTo>
                        <a:pt x="5" y="1"/>
                        <a:pt x="2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11" name="Freeform 386"/>
                <p:cNvSpPr/>
                <p:nvPr/>
              </p:nvSpPr>
              <p:spPr bwMode="auto">
                <a:xfrm>
                  <a:off x="4699" y="944"/>
                  <a:ext cx="7" cy="5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1 h 2"/>
                    <a:gd name="T4" fmla="*/ 3 w 3"/>
                    <a:gd name="T5" fmla="*/ 1 h 2"/>
                    <a:gd name="T6" fmla="*/ 1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1"/>
                        <a:pt x="2" y="2"/>
                        <a:pt x="3" y="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12" name="Freeform 387"/>
                <p:cNvSpPr/>
                <p:nvPr/>
              </p:nvSpPr>
              <p:spPr bwMode="auto">
                <a:xfrm>
                  <a:off x="4514" y="1070"/>
                  <a:ext cx="9" cy="7"/>
                </a:xfrm>
                <a:custGeom>
                  <a:avLst/>
                  <a:gdLst>
                    <a:gd name="T0" fmla="*/ 4 w 4"/>
                    <a:gd name="T1" fmla="*/ 0 h 3"/>
                    <a:gd name="T2" fmla="*/ 0 w 4"/>
                    <a:gd name="T3" fmla="*/ 1 h 3"/>
                    <a:gd name="T4" fmla="*/ 0 w 4"/>
                    <a:gd name="T5" fmla="*/ 2 h 3"/>
                    <a:gd name="T6" fmla="*/ 4 w 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3" y="0"/>
                        <a:pt x="1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3"/>
                        <a:pt x="4" y="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13" name="Freeform 388"/>
                <p:cNvSpPr/>
                <p:nvPr/>
              </p:nvSpPr>
              <p:spPr bwMode="auto">
                <a:xfrm>
                  <a:off x="5239" y="552"/>
                  <a:ext cx="9" cy="5"/>
                </a:xfrm>
                <a:custGeom>
                  <a:avLst/>
                  <a:gdLst>
                    <a:gd name="T0" fmla="*/ 3 w 4"/>
                    <a:gd name="T1" fmla="*/ 0 h 2"/>
                    <a:gd name="T2" fmla="*/ 0 w 4"/>
                    <a:gd name="T3" fmla="*/ 0 h 2"/>
                    <a:gd name="T4" fmla="*/ 0 w 4"/>
                    <a:gd name="T5" fmla="*/ 2 h 2"/>
                    <a:gd name="T6" fmla="*/ 4 w 4"/>
                    <a:gd name="T7" fmla="*/ 1 h 2"/>
                    <a:gd name="T8" fmla="*/ 3 w 4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3" y="0"/>
                      </a:moveTo>
                      <a:cubicBezTo>
                        <a:pt x="3" y="0"/>
                        <a:pt x="1" y="2"/>
                        <a:pt x="0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14" name="Freeform 389"/>
                <p:cNvSpPr/>
                <p:nvPr/>
              </p:nvSpPr>
              <p:spPr bwMode="auto">
                <a:xfrm>
                  <a:off x="5203" y="564"/>
                  <a:ext cx="24" cy="12"/>
                </a:xfrm>
                <a:custGeom>
                  <a:avLst/>
                  <a:gdLst>
                    <a:gd name="T0" fmla="*/ 4 w 10"/>
                    <a:gd name="T1" fmla="*/ 1 h 5"/>
                    <a:gd name="T2" fmla="*/ 4 w 10"/>
                    <a:gd name="T3" fmla="*/ 2 h 5"/>
                    <a:gd name="T4" fmla="*/ 0 w 10"/>
                    <a:gd name="T5" fmla="*/ 3 h 5"/>
                    <a:gd name="T6" fmla="*/ 1 w 10"/>
                    <a:gd name="T7" fmla="*/ 4 h 5"/>
                    <a:gd name="T8" fmla="*/ 9 w 10"/>
                    <a:gd name="T9" fmla="*/ 4 h 5"/>
                    <a:gd name="T10" fmla="*/ 10 w 10"/>
                    <a:gd name="T11" fmla="*/ 3 h 5"/>
                    <a:gd name="T12" fmla="*/ 4 w 10"/>
                    <a:gd name="T13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5">
                      <a:moveTo>
                        <a:pt x="4" y="1"/>
                      </a:move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2"/>
                        <a:pt x="1" y="1"/>
                        <a:pt x="0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4" y="3"/>
                        <a:pt x="6" y="5"/>
                        <a:pt x="9" y="4"/>
                      </a:cubicBezTo>
                      <a:cubicBezTo>
                        <a:pt x="10" y="4"/>
                        <a:pt x="9" y="4"/>
                        <a:pt x="10" y="3"/>
                      </a:cubicBezTo>
                      <a:cubicBezTo>
                        <a:pt x="7" y="5"/>
                        <a:pt x="6" y="0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15" name="Freeform 390"/>
                <p:cNvSpPr/>
                <p:nvPr/>
              </p:nvSpPr>
              <p:spPr bwMode="auto">
                <a:xfrm>
                  <a:off x="4713" y="896"/>
                  <a:ext cx="45" cy="41"/>
                </a:xfrm>
                <a:custGeom>
                  <a:avLst/>
                  <a:gdLst>
                    <a:gd name="T0" fmla="*/ 11 w 19"/>
                    <a:gd name="T1" fmla="*/ 10 h 17"/>
                    <a:gd name="T2" fmla="*/ 16 w 19"/>
                    <a:gd name="T3" fmla="*/ 6 h 17"/>
                    <a:gd name="T4" fmla="*/ 15 w 19"/>
                    <a:gd name="T5" fmla="*/ 6 h 17"/>
                    <a:gd name="T6" fmla="*/ 17 w 19"/>
                    <a:gd name="T7" fmla="*/ 4 h 17"/>
                    <a:gd name="T8" fmla="*/ 16 w 19"/>
                    <a:gd name="T9" fmla="*/ 3 h 17"/>
                    <a:gd name="T10" fmla="*/ 19 w 19"/>
                    <a:gd name="T11" fmla="*/ 1 h 17"/>
                    <a:gd name="T12" fmla="*/ 17 w 19"/>
                    <a:gd name="T13" fmla="*/ 0 h 17"/>
                    <a:gd name="T14" fmla="*/ 12 w 19"/>
                    <a:gd name="T15" fmla="*/ 4 h 17"/>
                    <a:gd name="T16" fmla="*/ 5 w 19"/>
                    <a:gd name="T17" fmla="*/ 8 h 17"/>
                    <a:gd name="T18" fmla="*/ 4 w 19"/>
                    <a:gd name="T19" fmla="*/ 10 h 17"/>
                    <a:gd name="T20" fmla="*/ 0 w 19"/>
                    <a:gd name="T21" fmla="*/ 14 h 17"/>
                    <a:gd name="T22" fmla="*/ 3 w 19"/>
                    <a:gd name="T23" fmla="*/ 16 h 17"/>
                    <a:gd name="T24" fmla="*/ 11 w 19"/>
                    <a:gd name="T25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17">
                      <a:moveTo>
                        <a:pt x="11" y="10"/>
                      </a:moveTo>
                      <a:cubicBezTo>
                        <a:pt x="13" y="8"/>
                        <a:pt x="12" y="6"/>
                        <a:pt x="16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4"/>
                        <a:pt x="16" y="4"/>
                        <a:pt x="17" y="4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8" y="3"/>
                        <a:pt x="19" y="3"/>
                        <a:pt x="19" y="1"/>
                      </a:cubicBezTo>
                      <a:cubicBezTo>
                        <a:pt x="18" y="1"/>
                        <a:pt x="18" y="0"/>
                        <a:pt x="17" y="0"/>
                      </a:cubicBezTo>
                      <a:cubicBezTo>
                        <a:pt x="17" y="2"/>
                        <a:pt x="12" y="1"/>
                        <a:pt x="12" y="4"/>
                      </a:cubicBezTo>
                      <a:cubicBezTo>
                        <a:pt x="7" y="4"/>
                        <a:pt x="11" y="8"/>
                        <a:pt x="5" y="8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1" y="11"/>
                        <a:pt x="3" y="14"/>
                        <a:pt x="0" y="14"/>
                      </a:cubicBezTo>
                      <a:cubicBezTo>
                        <a:pt x="1" y="15"/>
                        <a:pt x="1" y="17"/>
                        <a:pt x="3" y="16"/>
                      </a:cubicBezTo>
                      <a:cubicBezTo>
                        <a:pt x="4" y="13"/>
                        <a:pt x="9" y="13"/>
                        <a:pt x="1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16" name="Freeform 391"/>
                <p:cNvSpPr/>
                <p:nvPr/>
              </p:nvSpPr>
              <p:spPr bwMode="auto">
                <a:xfrm>
                  <a:off x="5260" y="538"/>
                  <a:ext cx="5" cy="7"/>
                </a:xfrm>
                <a:custGeom>
                  <a:avLst/>
                  <a:gdLst>
                    <a:gd name="T0" fmla="*/ 2 w 2"/>
                    <a:gd name="T1" fmla="*/ 1 h 3"/>
                    <a:gd name="T2" fmla="*/ 0 w 2"/>
                    <a:gd name="T3" fmla="*/ 1 h 3"/>
                    <a:gd name="T4" fmla="*/ 0 w 2"/>
                    <a:gd name="T5" fmla="*/ 2 h 3"/>
                    <a:gd name="T6" fmla="*/ 2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1"/>
                      </a:moveTo>
                      <a:cubicBezTo>
                        <a:pt x="1" y="1"/>
                        <a:pt x="0" y="0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3"/>
                        <a:pt x="2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17" name="Freeform 392"/>
                <p:cNvSpPr/>
                <p:nvPr/>
              </p:nvSpPr>
              <p:spPr bwMode="auto">
                <a:xfrm>
                  <a:off x="4481" y="1077"/>
                  <a:ext cx="21" cy="12"/>
                </a:xfrm>
                <a:custGeom>
                  <a:avLst/>
                  <a:gdLst>
                    <a:gd name="T0" fmla="*/ 9 w 9"/>
                    <a:gd name="T1" fmla="*/ 3 h 5"/>
                    <a:gd name="T2" fmla="*/ 5 w 9"/>
                    <a:gd name="T3" fmla="*/ 2 h 5"/>
                    <a:gd name="T4" fmla="*/ 0 w 9"/>
                    <a:gd name="T5" fmla="*/ 2 h 5"/>
                    <a:gd name="T6" fmla="*/ 1 w 9"/>
                    <a:gd name="T7" fmla="*/ 3 h 5"/>
                    <a:gd name="T8" fmla="*/ 4 w 9"/>
                    <a:gd name="T9" fmla="*/ 5 h 5"/>
                    <a:gd name="T10" fmla="*/ 9 w 9"/>
                    <a:gd name="T11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5">
                      <a:moveTo>
                        <a:pt x="9" y="3"/>
                      </a:moveTo>
                      <a:cubicBezTo>
                        <a:pt x="8" y="2"/>
                        <a:pt x="6" y="2"/>
                        <a:pt x="5" y="2"/>
                      </a:cubicBezTo>
                      <a:cubicBezTo>
                        <a:pt x="2" y="4"/>
                        <a:pt x="1" y="0"/>
                        <a:pt x="0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3" y="2"/>
                        <a:pt x="3" y="4"/>
                        <a:pt x="4" y="5"/>
                      </a:cubicBezTo>
                      <a:lnTo>
                        <a:pt x="9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18" name="Freeform 393"/>
                <p:cNvSpPr/>
                <p:nvPr/>
              </p:nvSpPr>
              <p:spPr bwMode="auto">
                <a:xfrm>
                  <a:off x="5314" y="483"/>
                  <a:ext cx="15" cy="12"/>
                </a:xfrm>
                <a:custGeom>
                  <a:avLst/>
                  <a:gdLst>
                    <a:gd name="T0" fmla="*/ 2 w 6"/>
                    <a:gd name="T1" fmla="*/ 2 h 5"/>
                    <a:gd name="T2" fmla="*/ 5 w 6"/>
                    <a:gd name="T3" fmla="*/ 1 h 5"/>
                    <a:gd name="T4" fmla="*/ 3 w 6"/>
                    <a:gd name="T5" fmla="*/ 0 h 5"/>
                    <a:gd name="T6" fmla="*/ 3 w 6"/>
                    <a:gd name="T7" fmla="*/ 1 h 5"/>
                    <a:gd name="T8" fmla="*/ 1 w 6"/>
                    <a:gd name="T9" fmla="*/ 1 h 5"/>
                    <a:gd name="T10" fmla="*/ 0 w 6"/>
                    <a:gd name="T11" fmla="*/ 4 h 5"/>
                    <a:gd name="T12" fmla="*/ 4 w 6"/>
                    <a:gd name="T13" fmla="*/ 4 h 5"/>
                    <a:gd name="T14" fmla="*/ 5 w 6"/>
                    <a:gd name="T15" fmla="*/ 5 h 5"/>
                    <a:gd name="T16" fmla="*/ 6 w 6"/>
                    <a:gd name="T17" fmla="*/ 3 h 5"/>
                    <a:gd name="T18" fmla="*/ 2 w 6"/>
                    <a:gd name="T1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5">
                      <a:moveTo>
                        <a:pt x="2" y="2"/>
                      </a:moveTo>
                      <a:cubicBezTo>
                        <a:pt x="3" y="2"/>
                        <a:pt x="5" y="2"/>
                        <a:pt x="5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1"/>
                        <a:pt x="1" y="1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3" y="4"/>
                        <a:pt x="4" y="4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4"/>
                        <a:pt x="5" y="3"/>
                        <a:pt x="6" y="3"/>
                      </a:cubicBezTo>
                      <a:cubicBezTo>
                        <a:pt x="4" y="3"/>
                        <a:pt x="2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19" name="Freeform 394"/>
                <p:cNvSpPr/>
                <p:nvPr/>
              </p:nvSpPr>
              <p:spPr bwMode="auto">
                <a:xfrm>
                  <a:off x="4523" y="1063"/>
                  <a:ext cx="5" cy="4"/>
                </a:xfrm>
                <a:custGeom>
                  <a:avLst/>
                  <a:gdLst>
                    <a:gd name="T0" fmla="*/ 1 w 2"/>
                    <a:gd name="T1" fmla="*/ 2 h 2"/>
                    <a:gd name="T2" fmla="*/ 2 w 2"/>
                    <a:gd name="T3" fmla="*/ 0 h 2"/>
                    <a:gd name="T4" fmla="*/ 0 w 2"/>
                    <a:gd name="T5" fmla="*/ 0 h 2"/>
                    <a:gd name="T6" fmla="*/ 1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1" y="2"/>
                      </a:moveTo>
                      <a:cubicBezTo>
                        <a:pt x="1" y="1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20" name="Freeform 395"/>
                <p:cNvSpPr/>
                <p:nvPr/>
              </p:nvSpPr>
              <p:spPr bwMode="auto">
                <a:xfrm>
                  <a:off x="4414" y="1134"/>
                  <a:ext cx="8" cy="7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1 h 3"/>
                    <a:gd name="T4" fmla="*/ 0 w 3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1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21" name="Freeform 396"/>
                <p:cNvSpPr/>
                <p:nvPr/>
              </p:nvSpPr>
              <p:spPr bwMode="auto">
                <a:xfrm>
                  <a:off x="4329" y="1196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22" name="Freeform 397"/>
                <p:cNvSpPr/>
                <p:nvPr/>
              </p:nvSpPr>
              <p:spPr bwMode="auto">
                <a:xfrm>
                  <a:off x="4317" y="1196"/>
                  <a:ext cx="10" cy="9"/>
                </a:xfrm>
                <a:custGeom>
                  <a:avLst/>
                  <a:gdLst>
                    <a:gd name="T0" fmla="*/ 4 w 4"/>
                    <a:gd name="T1" fmla="*/ 1 h 4"/>
                    <a:gd name="T2" fmla="*/ 1 w 4"/>
                    <a:gd name="T3" fmla="*/ 0 h 4"/>
                    <a:gd name="T4" fmla="*/ 0 w 4"/>
                    <a:gd name="T5" fmla="*/ 3 h 4"/>
                    <a:gd name="T6" fmla="*/ 4 w 4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4" y="1"/>
                      </a:moveTo>
                      <a:cubicBezTo>
                        <a:pt x="3" y="2"/>
                        <a:pt x="2" y="1"/>
                        <a:pt x="1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3" y="4"/>
                        <a:pt x="2" y="1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23" name="Freeform 398"/>
                <p:cNvSpPr/>
                <p:nvPr/>
              </p:nvSpPr>
              <p:spPr bwMode="auto">
                <a:xfrm>
                  <a:off x="4703" y="932"/>
                  <a:ext cx="7" cy="7"/>
                </a:xfrm>
                <a:custGeom>
                  <a:avLst/>
                  <a:gdLst>
                    <a:gd name="T0" fmla="*/ 3 w 3"/>
                    <a:gd name="T1" fmla="*/ 2 h 3"/>
                    <a:gd name="T2" fmla="*/ 0 w 3"/>
                    <a:gd name="T3" fmla="*/ 2 h 3"/>
                    <a:gd name="T4" fmla="*/ 0 w 3"/>
                    <a:gd name="T5" fmla="*/ 2 h 3"/>
                    <a:gd name="T6" fmla="*/ 3 w 3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2"/>
                      </a:moveTo>
                      <a:cubicBezTo>
                        <a:pt x="2" y="3"/>
                        <a:pt x="1" y="0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3"/>
                        <a:pt x="3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24" name="Freeform 399"/>
                <p:cNvSpPr/>
                <p:nvPr/>
              </p:nvSpPr>
              <p:spPr bwMode="auto">
                <a:xfrm>
                  <a:off x="5329" y="483"/>
                  <a:ext cx="4" cy="2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1 h 1"/>
                    <a:gd name="T4" fmla="*/ 0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1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25" name="Freeform 400"/>
                <p:cNvSpPr/>
                <p:nvPr/>
              </p:nvSpPr>
              <p:spPr bwMode="auto">
                <a:xfrm>
                  <a:off x="4459" y="1044"/>
                  <a:ext cx="81" cy="38"/>
                </a:xfrm>
                <a:custGeom>
                  <a:avLst/>
                  <a:gdLst>
                    <a:gd name="T0" fmla="*/ 13 w 34"/>
                    <a:gd name="T1" fmla="*/ 10 h 16"/>
                    <a:gd name="T2" fmla="*/ 8 w 34"/>
                    <a:gd name="T3" fmla="*/ 11 h 16"/>
                    <a:gd name="T4" fmla="*/ 5 w 34"/>
                    <a:gd name="T5" fmla="*/ 11 h 16"/>
                    <a:gd name="T6" fmla="*/ 6 w 34"/>
                    <a:gd name="T7" fmla="*/ 12 h 16"/>
                    <a:gd name="T8" fmla="*/ 0 w 34"/>
                    <a:gd name="T9" fmla="*/ 15 h 16"/>
                    <a:gd name="T10" fmla="*/ 1 w 34"/>
                    <a:gd name="T11" fmla="*/ 15 h 16"/>
                    <a:gd name="T12" fmla="*/ 3 w 34"/>
                    <a:gd name="T13" fmla="*/ 15 h 16"/>
                    <a:gd name="T14" fmla="*/ 19 w 34"/>
                    <a:gd name="T15" fmla="*/ 15 h 16"/>
                    <a:gd name="T16" fmla="*/ 17 w 34"/>
                    <a:gd name="T17" fmla="*/ 14 h 16"/>
                    <a:gd name="T18" fmla="*/ 23 w 34"/>
                    <a:gd name="T19" fmla="*/ 10 h 16"/>
                    <a:gd name="T20" fmla="*/ 20 w 34"/>
                    <a:gd name="T21" fmla="*/ 7 h 16"/>
                    <a:gd name="T22" fmla="*/ 21 w 34"/>
                    <a:gd name="T23" fmla="*/ 7 h 16"/>
                    <a:gd name="T24" fmla="*/ 23 w 34"/>
                    <a:gd name="T25" fmla="*/ 7 h 16"/>
                    <a:gd name="T26" fmla="*/ 24 w 34"/>
                    <a:gd name="T27" fmla="*/ 5 h 16"/>
                    <a:gd name="T28" fmla="*/ 26 w 34"/>
                    <a:gd name="T29" fmla="*/ 4 h 16"/>
                    <a:gd name="T30" fmla="*/ 32 w 34"/>
                    <a:gd name="T31" fmla="*/ 5 h 16"/>
                    <a:gd name="T32" fmla="*/ 34 w 34"/>
                    <a:gd name="T33" fmla="*/ 4 h 16"/>
                    <a:gd name="T34" fmla="*/ 28 w 34"/>
                    <a:gd name="T35" fmla="*/ 3 h 16"/>
                    <a:gd name="T36" fmla="*/ 25 w 34"/>
                    <a:gd name="T37" fmla="*/ 0 h 16"/>
                    <a:gd name="T38" fmla="*/ 22 w 34"/>
                    <a:gd name="T39" fmla="*/ 2 h 16"/>
                    <a:gd name="T40" fmla="*/ 23 w 34"/>
                    <a:gd name="T41" fmla="*/ 3 h 16"/>
                    <a:gd name="T42" fmla="*/ 17 w 34"/>
                    <a:gd name="T43" fmla="*/ 7 h 16"/>
                    <a:gd name="T44" fmla="*/ 13 w 34"/>
                    <a:gd name="T45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4" h="16">
                      <a:moveTo>
                        <a:pt x="13" y="10"/>
                      </a:moveTo>
                      <a:cubicBezTo>
                        <a:pt x="10" y="9"/>
                        <a:pt x="8" y="9"/>
                        <a:pt x="8" y="11"/>
                      </a:cubicBezTo>
                      <a:cubicBezTo>
                        <a:pt x="7" y="11"/>
                        <a:pt x="6" y="11"/>
                        <a:pt x="5" y="11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3" y="12"/>
                        <a:pt x="3" y="16"/>
                        <a:pt x="0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2" y="15"/>
                        <a:pt x="2" y="14"/>
                        <a:pt x="3" y="15"/>
                      </a:cubicBezTo>
                      <a:cubicBezTo>
                        <a:pt x="8" y="12"/>
                        <a:pt x="14" y="15"/>
                        <a:pt x="19" y="15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3" y="14"/>
                        <a:pt x="19" y="10"/>
                        <a:pt x="23" y="10"/>
                      </a:cubicBezTo>
                      <a:cubicBezTo>
                        <a:pt x="25" y="9"/>
                        <a:pt x="21" y="8"/>
                        <a:pt x="20" y="7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2" y="7"/>
                        <a:pt x="22" y="7"/>
                        <a:pt x="23" y="7"/>
                      </a:cubicBezTo>
                      <a:cubicBezTo>
                        <a:pt x="23" y="6"/>
                        <a:pt x="27" y="6"/>
                        <a:pt x="24" y="5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8" y="4"/>
                        <a:pt x="31" y="4"/>
                        <a:pt x="32" y="5"/>
                      </a:cubicBezTo>
                      <a:cubicBezTo>
                        <a:pt x="33" y="5"/>
                        <a:pt x="34" y="4"/>
                        <a:pt x="34" y="4"/>
                      </a:cubicBezTo>
                      <a:cubicBezTo>
                        <a:pt x="33" y="3"/>
                        <a:pt x="30" y="2"/>
                        <a:pt x="28" y="3"/>
                      </a:cubicBezTo>
                      <a:cubicBezTo>
                        <a:pt x="28" y="1"/>
                        <a:pt x="25" y="1"/>
                        <a:pt x="25" y="0"/>
                      </a:cubicBezTo>
                      <a:cubicBezTo>
                        <a:pt x="24" y="1"/>
                        <a:pt x="22" y="2"/>
                        <a:pt x="22" y="2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2" y="5"/>
                        <a:pt x="16" y="4"/>
                        <a:pt x="17" y="7"/>
                      </a:cubicBezTo>
                      <a:cubicBezTo>
                        <a:pt x="14" y="7"/>
                        <a:pt x="15" y="10"/>
                        <a:pt x="1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26" name="Freeform 401"/>
                <p:cNvSpPr/>
                <p:nvPr/>
              </p:nvSpPr>
              <p:spPr bwMode="auto">
                <a:xfrm>
                  <a:off x="4393" y="1151"/>
                  <a:ext cx="0" cy="2"/>
                </a:xfrm>
                <a:custGeom>
                  <a:avLst/>
                  <a:gdLst>
                    <a:gd name="T0" fmla="*/ 0 h 2"/>
                    <a:gd name="T1" fmla="*/ 2 h 2"/>
                    <a:gd name="T2" fmla="*/ 0 h 2"/>
                    <a:gd name="T3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27" name="Freeform 402"/>
                <p:cNvSpPr/>
                <p:nvPr/>
              </p:nvSpPr>
              <p:spPr bwMode="auto">
                <a:xfrm>
                  <a:off x="5348" y="471"/>
                  <a:ext cx="0" cy="2"/>
                </a:xfrm>
                <a:custGeom>
                  <a:avLst/>
                  <a:gdLst>
                    <a:gd name="T0" fmla="*/ 2 h 2"/>
                    <a:gd name="T1" fmla="*/ 2 h 2"/>
                    <a:gd name="T2" fmla="*/ 0 h 2"/>
                    <a:gd name="T3" fmla="*/ 2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28" name="Freeform 403"/>
                <p:cNvSpPr/>
                <p:nvPr/>
              </p:nvSpPr>
              <p:spPr bwMode="auto">
                <a:xfrm>
                  <a:off x="4592" y="1010"/>
                  <a:ext cx="10" cy="5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2 h 2"/>
                    <a:gd name="T4" fmla="*/ 4 w 4"/>
                    <a:gd name="T5" fmla="*/ 1 h 2"/>
                    <a:gd name="T6" fmla="*/ 2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1" y="1"/>
                        <a:pt x="3" y="1"/>
                        <a:pt x="4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29" name="Freeform 404"/>
                <p:cNvSpPr/>
                <p:nvPr/>
              </p:nvSpPr>
              <p:spPr bwMode="auto">
                <a:xfrm>
                  <a:off x="4855" y="811"/>
                  <a:ext cx="24" cy="14"/>
                </a:xfrm>
                <a:custGeom>
                  <a:avLst/>
                  <a:gdLst>
                    <a:gd name="T0" fmla="*/ 9 w 10"/>
                    <a:gd name="T1" fmla="*/ 3 h 6"/>
                    <a:gd name="T2" fmla="*/ 6 w 10"/>
                    <a:gd name="T3" fmla="*/ 0 h 6"/>
                    <a:gd name="T4" fmla="*/ 0 w 10"/>
                    <a:gd name="T5" fmla="*/ 3 h 6"/>
                    <a:gd name="T6" fmla="*/ 2 w 10"/>
                    <a:gd name="T7" fmla="*/ 4 h 6"/>
                    <a:gd name="T8" fmla="*/ 9 w 10"/>
                    <a:gd name="T9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9" y="3"/>
                      </a:moveTo>
                      <a:cubicBezTo>
                        <a:pt x="10" y="2"/>
                        <a:pt x="8" y="1"/>
                        <a:pt x="6" y="0"/>
                      </a:cubicBezTo>
                      <a:cubicBezTo>
                        <a:pt x="3" y="0"/>
                        <a:pt x="1" y="0"/>
                        <a:pt x="0" y="3"/>
                      </a:cubicBezTo>
                      <a:cubicBezTo>
                        <a:pt x="0" y="3"/>
                        <a:pt x="2" y="3"/>
                        <a:pt x="2" y="4"/>
                      </a:cubicBezTo>
                      <a:cubicBezTo>
                        <a:pt x="6" y="6"/>
                        <a:pt x="6" y="3"/>
                        <a:pt x="9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30" name="Freeform 405"/>
                <p:cNvSpPr/>
                <p:nvPr/>
              </p:nvSpPr>
              <p:spPr bwMode="auto">
                <a:xfrm>
                  <a:off x="4391" y="1144"/>
                  <a:ext cx="9" cy="2"/>
                </a:xfrm>
                <a:custGeom>
                  <a:avLst/>
                  <a:gdLst>
                    <a:gd name="T0" fmla="*/ 9 w 9"/>
                    <a:gd name="T1" fmla="*/ 0 h 2"/>
                    <a:gd name="T2" fmla="*/ 9 w 9"/>
                    <a:gd name="T3" fmla="*/ 0 h 2"/>
                    <a:gd name="T4" fmla="*/ 0 w 9"/>
                    <a:gd name="T5" fmla="*/ 2 h 2"/>
                    <a:gd name="T6" fmla="*/ 9 w 9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2">
                      <a:moveTo>
                        <a:pt x="9" y="0"/>
                      </a:moveTo>
                      <a:lnTo>
                        <a:pt x="9" y="0"/>
                      </a:lnTo>
                      <a:lnTo>
                        <a:pt x="0" y="2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</p:grpSp>
          <p:grpSp>
            <p:nvGrpSpPr>
              <p:cNvPr id="19" name="Group 607"/>
              <p:cNvGrpSpPr/>
              <p:nvPr/>
            </p:nvGrpSpPr>
            <p:grpSpPr bwMode="auto">
              <a:xfrm>
                <a:off x="4142" y="440"/>
                <a:ext cx="1196" cy="820"/>
                <a:chOff x="4142" y="440"/>
                <a:chExt cx="1196" cy="820"/>
              </a:xfrm>
              <a:grpFill/>
            </p:grpSpPr>
            <p:sp>
              <p:nvSpPr>
                <p:cNvPr id="231" name="Freeform 407"/>
                <p:cNvSpPr/>
                <p:nvPr/>
              </p:nvSpPr>
              <p:spPr bwMode="auto">
                <a:xfrm>
                  <a:off x="4789" y="846"/>
                  <a:ext cx="33" cy="22"/>
                </a:xfrm>
                <a:custGeom>
                  <a:avLst/>
                  <a:gdLst>
                    <a:gd name="T0" fmla="*/ 13 w 14"/>
                    <a:gd name="T1" fmla="*/ 1 h 9"/>
                    <a:gd name="T2" fmla="*/ 11 w 14"/>
                    <a:gd name="T3" fmla="*/ 0 h 9"/>
                    <a:gd name="T4" fmla="*/ 11 w 14"/>
                    <a:gd name="T5" fmla="*/ 2 h 9"/>
                    <a:gd name="T6" fmla="*/ 8 w 14"/>
                    <a:gd name="T7" fmla="*/ 4 h 9"/>
                    <a:gd name="T8" fmla="*/ 0 w 14"/>
                    <a:gd name="T9" fmla="*/ 5 h 9"/>
                    <a:gd name="T10" fmla="*/ 2 w 14"/>
                    <a:gd name="T11" fmla="*/ 7 h 9"/>
                    <a:gd name="T12" fmla="*/ 14 w 14"/>
                    <a:gd name="T13" fmla="*/ 3 h 9"/>
                    <a:gd name="T14" fmla="*/ 12 w 14"/>
                    <a:gd name="T15" fmla="*/ 2 h 9"/>
                    <a:gd name="T16" fmla="*/ 13 w 14"/>
                    <a:gd name="T17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9">
                      <a:moveTo>
                        <a:pt x="13" y="1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8" y="1"/>
                        <a:pt x="10" y="4"/>
                        <a:pt x="8" y="4"/>
                      </a:cubicBezTo>
                      <a:cubicBezTo>
                        <a:pt x="5" y="6"/>
                        <a:pt x="3" y="4"/>
                        <a:pt x="0" y="5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9" y="9"/>
                        <a:pt x="7" y="2"/>
                        <a:pt x="14" y="3"/>
                      </a:cubicBezTo>
                      <a:cubicBezTo>
                        <a:pt x="14" y="3"/>
                        <a:pt x="13" y="2"/>
                        <a:pt x="12" y="2"/>
                      </a:cubicBezTo>
                      <a:cubicBezTo>
                        <a:pt x="11" y="1"/>
                        <a:pt x="14" y="1"/>
                        <a:pt x="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32" name="Freeform 408"/>
                <p:cNvSpPr/>
                <p:nvPr/>
              </p:nvSpPr>
              <p:spPr bwMode="auto">
                <a:xfrm>
                  <a:off x="4777" y="873"/>
                  <a:ext cx="12" cy="4"/>
                </a:xfrm>
                <a:custGeom>
                  <a:avLst/>
                  <a:gdLst>
                    <a:gd name="T0" fmla="*/ 0 w 5"/>
                    <a:gd name="T1" fmla="*/ 1 h 2"/>
                    <a:gd name="T2" fmla="*/ 5 w 5"/>
                    <a:gd name="T3" fmla="*/ 2 h 2"/>
                    <a:gd name="T4" fmla="*/ 0 w 5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2">
                      <a:moveTo>
                        <a:pt x="0" y="1"/>
                      </a:moveTo>
                      <a:cubicBezTo>
                        <a:pt x="1" y="2"/>
                        <a:pt x="4" y="2"/>
                        <a:pt x="5" y="2"/>
                      </a:cubicBezTo>
                      <a:cubicBezTo>
                        <a:pt x="3" y="2"/>
                        <a:pt x="2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33" name="Freeform 409"/>
                <p:cNvSpPr/>
                <p:nvPr/>
              </p:nvSpPr>
              <p:spPr bwMode="auto">
                <a:xfrm>
                  <a:off x="4604" y="1001"/>
                  <a:ext cx="5" cy="2"/>
                </a:xfrm>
                <a:custGeom>
                  <a:avLst/>
                  <a:gdLst>
                    <a:gd name="T0" fmla="*/ 2 w 2"/>
                    <a:gd name="T1" fmla="*/ 1 h 1"/>
                    <a:gd name="T2" fmla="*/ 2 w 2"/>
                    <a:gd name="T3" fmla="*/ 0 h 1"/>
                    <a:gd name="T4" fmla="*/ 0 w 2"/>
                    <a:gd name="T5" fmla="*/ 1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34" name="Freeform 410"/>
                <p:cNvSpPr/>
                <p:nvPr/>
              </p:nvSpPr>
              <p:spPr bwMode="auto">
                <a:xfrm>
                  <a:off x="4841" y="820"/>
                  <a:ext cx="21" cy="10"/>
                </a:xfrm>
                <a:custGeom>
                  <a:avLst/>
                  <a:gdLst>
                    <a:gd name="T0" fmla="*/ 7 w 9"/>
                    <a:gd name="T1" fmla="*/ 1 h 4"/>
                    <a:gd name="T2" fmla="*/ 0 w 9"/>
                    <a:gd name="T3" fmla="*/ 2 h 4"/>
                    <a:gd name="T4" fmla="*/ 5 w 9"/>
                    <a:gd name="T5" fmla="*/ 4 h 4"/>
                    <a:gd name="T6" fmla="*/ 7 w 9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4">
                      <a:moveTo>
                        <a:pt x="7" y="1"/>
                      </a:moveTo>
                      <a:cubicBezTo>
                        <a:pt x="4" y="0"/>
                        <a:pt x="2" y="3"/>
                        <a:pt x="0" y="2"/>
                      </a:cubicBezTo>
                      <a:cubicBezTo>
                        <a:pt x="1" y="3"/>
                        <a:pt x="4" y="2"/>
                        <a:pt x="5" y="4"/>
                      </a:cubicBezTo>
                      <a:cubicBezTo>
                        <a:pt x="6" y="2"/>
                        <a:pt x="9" y="3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35" name="Freeform 411"/>
                <p:cNvSpPr/>
                <p:nvPr/>
              </p:nvSpPr>
              <p:spPr bwMode="auto">
                <a:xfrm>
                  <a:off x="4384" y="1148"/>
                  <a:ext cx="7" cy="3"/>
                </a:xfrm>
                <a:custGeom>
                  <a:avLst/>
                  <a:gdLst>
                    <a:gd name="T0" fmla="*/ 7 w 7"/>
                    <a:gd name="T1" fmla="*/ 3 h 3"/>
                    <a:gd name="T2" fmla="*/ 7 w 7"/>
                    <a:gd name="T3" fmla="*/ 0 h 3"/>
                    <a:gd name="T4" fmla="*/ 0 w 7"/>
                    <a:gd name="T5" fmla="*/ 3 h 3"/>
                    <a:gd name="T6" fmla="*/ 7 w 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3">
                      <a:moveTo>
                        <a:pt x="7" y="3"/>
                      </a:moveTo>
                      <a:lnTo>
                        <a:pt x="7" y="0"/>
                      </a:lnTo>
                      <a:lnTo>
                        <a:pt x="0" y="3"/>
                      </a:lnTo>
                      <a:lnTo>
                        <a:pt x="7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36" name="Freeform 412"/>
                <p:cNvSpPr/>
                <p:nvPr/>
              </p:nvSpPr>
              <p:spPr bwMode="auto">
                <a:xfrm>
                  <a:off x="5170" y="592"/>
                  <a:ext cx="9" cy="3"/>
                </a:xfrm>
                <a:custGeom>
                  <a:avLst/>
                  <a:gdLst>
                    <a:gd name="T0" fmla="*/ 9 w 9"/>
                    <a:gd name="T1" fmla="*/ 3 h 3"/>
                    <a:gd name="T2" fmla="*/ 7 w 9"/>
                    <a:gd name="T3" fmla="*/ 0 h 3"/>
                    <a:gd name="T4" fmla="*/ 0 w 9"/>
                    <a:gd name="T5" fmla="*/ 3 h 3"/>
                    <a:gd name="T6" fmla="*/ 9 w 9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3">
                      <a:moveTo>
                        <a:pt x="9" y="3"/>
                      </a:moveTo>
                      <a:lnTo>
                        <a:pt x="7" y="0"/>
                      </a:lnTo>
                      <a:lnTo>
                        <a:pt x="0" y="3"/>
                      </a:lnTo>
                      <a:lnTo>
                        <a:pt x="9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37" name="Freeform 413"/>
                <p:cNvSpPr/>
                <p:nvPr/>
              </p:nvSpPr>
              <p:spPr bwMode="auto">
                <a:xfrm>
                  <a:off x="4758" y="889"/>
                  <a:ext cx="9" cy="5"/>
                </a:xfrm>
                <a:custGeom>
                  <a:avLst/>
                  <a:gdLst>
                    <a:gd name="T0" fmla="*/ 3 w 4"/>
                    <a:gd name="T1" fmla="*/ 0 h 2"/>
                    <a:gd name="T2" fmla="*/ 1 w 4"/>
                    <a:gd name="T3" fmla="*/ 0 h 2"/>
                    <a:gd name="T4" fmla="*/ 0 w 4"/>
                    <a:gd name="T5" fmla="*/ 1 h 2"/>
                    <a:gd name="T6" fmla="*/ 3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3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2" y="2"/>
                        <a:pt x="4" y="1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38" name="Freeform 414"/>
                <p:cNvSpPr/>
                <p:nvPr/>
              </p:nvSpPr>
              <p:spPr bwMode="auto">
                <a:xfrm>
                  <a:off x="4763" y="880"/>
                  <a:ext cx="16" cy="4"/>
                </a:xfrm>
                <a:custGeom>
                  <a:avLst/>
                  <a:gdLst>
                    <a:gd name="T0" fmla="*/ 5 w 7"/>
                    <a:gd name="T1" fmla="*/ 0 h 2"/>
                    <a:gd name="T2" fmla="*/ 0 w 7"/>
                    <a:gd name="T3" fmla="*/ 2 h 2"/>
                    <a:gd name="T4" fmla="*/ 7 w 7"/>
                    <a:gd name="T5" fmla="*/ 1 h 2"/>
                    <a:gd name="T6" fmla="*/ 5 w 7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2">
                      <a:moveTo>
                        <a:pt x="5" y="0"/>
                      </a:move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3" y="2"/>
                        <a:pt x="5" y="1"/>
                        <a:pt x="7" y="1"/>
                      </a:cubicBez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39" name="Freeform 415"/>
                <p:cNvSpPr/>
                <p:nvPr/>
              </p:nvSpPr>
              <p:spPr bwMode="auto">
                <a:xfrm>
                  <a:off x="4422" y="1120"/>
                  <a:ext cx="2" cy="7"/>
                </a:xfrm>
                <a:custGeom>
                  <a:avLst/>
                  <a:gdLst>
                    <a:gd name="T0" fmla="*/ 0 w 1"/>
                    <a:gd name="T1" fmla="*/ 1 h 3"/>
                    <a:gd name="T2" fmla="*/ 0 w 1"/>
                    <a:gd name="T3" fmla="*/ 3 h 3"/>
                    <a:gd name="T4" fmla="*/ 1 w 1"/>
                    <a:gd name="T5" fmla="*/ 1 h 3"/>
                    <a:gd name="T6" fmla="*/ 0 w 1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3">
                      <a:moveTo>
                        <a:pt x="0" y="1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0" y="1"/>
                        <a:pt x="1" y="1"/>
                      </a:cubicBezTo>
                      <a:cubicBezTo>
                        <a:pt x="1" y="1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40" name="Freeform 416"/>
                <p:cNvSpPr/>
                <p:nvPr/>
              </p:nvSpPr>
              <p:spPr bwMode="auto">
                <a:xfrm>
                  <a:off x="4834" y="827"/>
                  <a:ext cx="11" cy="8"/>
                </a:xfrm>
                <a:custGeom>
                  <a:avLst/>
                  <a:gdLst>
                    <a:gd name="T0" fmla="*/ 4 w 5"/>
                    <a:gd name="T1" fmla="*/ 1 h 3"/>
                    <a:gd name="T2" fmla="*/ 1 w 5"/>
                    <a:gd name="T3" fmla="*/ 2 h 3"/>
                    <a:gd name="T4" fmla="*/ 5 w 5"/>
                    <a:gd name="T5" fmla="*/ 2 h 3"/>
                    <a:gd name="T6" fmla="*/ 4 w 5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4" y="1"/>
                      </a:moveTo>
                      <a:cubicBezTo>
                        <a:pt x="3" y="2"/>
                        <a:pt x="0" y="0"/>
                        <a:pt x="1" y="2"/>
                      </a:cubicBezTo>
                      <a:cubicBezTo>
                        <a:pt x="2" y="3"/>
                        <a:pt x="4" y="2"/>
                        <a:pt x="5" y="2"/>
                      </a:cubicBez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41" name="Freeform 417"/>
                <p:cNvSpPr/>
                <p:nvPr/>
              </p:nvSpPr>
              <p:spPr bwMode="auto">
                <a:xfrm>
                  <a:off x="4817" y="835"/>
                  <a:ext cx="24" cy="11"/>
                </a:xfrm>
                <a:custGeom>
                  <a:avLst/>
                  <a:gdLst>
                    <a:gd name="T0" fmla="*/ 6 w 10"/>
                    <a:gd name="T1" fmla="*/ 1 h 5"/>
                    <a:gd name="T2" fmla="*/ 5 w 10"/>
                    <a:gd name="T3" fmla="*/ 0 h 5"/>
                    <a:gd name="T4" fmla="*/ 0 w 10"/>
                    <a:gd name="T5" fmla="*/ 4 h 5"/>
                    <a:gd name="T6" fmla="*/ 4 w 10"/>
                    <a:gd name="T7" fmla="*/ 5 h 5"/>
                    <a:gd name="T8" fmla="*/ 8 w 10"/>
                    <a:gd name="T9" fmla="*/ 0 h 5"/>
                    <a:gd name="T10" fmla="*/ 6 w 10"/>
                    <a:gd name="T11" fmla="*/ 2 h 5"/>
                    <a:gd name="T12" fmla="*/ 6 w 10"/>
                    <a:gd name="T13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5">
                      <a:moveTo>
                        <a:pt x="6" y="1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2"/>
                        <a:pt x="0" y="1"/>
                        <a:pt x="0" y="4"/>
                      </a:cubicBezTo>
                      <a:cubicBezTo>
                        <a:pt x="1" y="5"/>
                        <a:pt x="2" y="4"/>
                        <a:pt x="4" y="5"/>
                      </a:cubicBezTo>
                      <a:cubicBezTo>
                        <a:pt x="5" y="3"/>
                        <a:pt x="10" y="2"/>
                        <a:pt x="8" y="0"/>
                      </a:cubicBezTo>
                      <a:cubicBezTo>
                        <a:pt x="7" y="0"/>
                        <a:pt x="8" y="2"/>
                        <a:pt x="6" y="2"/>
                      </a:cubicBezTo>
                      <a:cubicBezTo>
                        <a:pt x="6" y="1"/>
                        <a:pt x="6" y="1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42" name="Freeform 418"/>
                <p:cNvSpPr/>
                <p:nvPr/>
              </p:nvSpPr>
              <p:spPr bwMode="auto">
                <a:xfrm>
                  <a:off x="4538" y="1032"/>
                  <a:ext cx="16" cy="9"/>
                </a:xfrm>
                <a:custGeom>
                  <a:avLst/>
                  <a:gdLst>
                    <a:gd name="T0" fmla="*/ 0 w 7"/>
                    <a:gd name="T1" fmla="*/ 2 h 4"/>
                    <a:gd name="T2" fmla="*/ 7 w 7"/>
                    <a:gd name="T3" fmla="*/ 2 h 4"/>
                    <a:gd name="T4" fmla="*/ 2 w 7"/>
                    <a:gd name="T5" fmla="*/ 0 h 4"/>
                    <a:gd name="T6" fmla="*/ 0 w 7"/>
                    <a:gd name="T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4">
                      <a:moveTo>
                        <a:pt x="0" y="2"/>
                      </a:moveTo>
                      <a:cubicBezTo>
                        <a:pt x="2" y="1"/>
                        <a:pt x="6" y="4"/>
                        <a:pt x="7" y="2"/>
                      </a:cubicBezTo>
                      <a:cubicBezTo>
                        <a:pt x="6" y="0"/>
                        <a:pt x="4" y="1"/>
                        <a:pt x="2" y="0"/>
                      </a:cubicBezTo>
                      <a:cubicBezTo>
                        <a:pt x="1" y="0"/>
                        <a:pt x="1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43" name="Freeform 419"/>
                <p:cNvSpPr/>
                <p:nvPr/>
              </p:nvSpPr>
              <p:spPr bwMode="auto">
                <a:xfrm>
                  <a:off x="4317" y="1189"/>
                  <a:ext cx="5" cy="2"/>
                </a:xfrm>
                <a:custGeom>
                  <a:avLst/>
                  <a:gdLst>
                    <a:gd name="T0" fmla="*/ 0 w 5"/>
                    <a:gd name="T1" fmla="*/ 2 h 2"/>
                    <a:gd name="T2" fmla="*/ 5 w 5"/>
                    <a:gd name="T3" fmla="*/ 2 h 2"/>
                    <a:gd name="T4" fmla="*/ 3 w 5"/>
                    <a:gd name="T5" fmla="*/ 0 h 2"/>
                    <a:gd name="T6" fmla="*/ 0 w 5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0" y="2"/>
                      </a:moveTo>
                      <a:lnTo>
                        <a:pt x="5" y="2"/>
                      </a:lnTo>
                      <a:lnTo>
                        <a:pt x="3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44" name="Freeform 420"/>
                <p:cNvSpPr/>
                <p:nvPr/>
              </p:nvSpPr>
              <p:spPr bwMode="auto">
                <a:xfrm>
                  <a:off x="5184" y="585"/>
                  <a:ext cx="3" cy="0"/>
                </a:xfrm>
                <a:custGeom>
                  <a:avLst/>
                  <a:gdLst>
                    <a:gd name="T0" fmla="*/ 0 w 1"/>
                    <a:gd name="T1" fmla="*/ 1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45" name="Freeform 421"/>
                <p:cNvSpPr/>
                <p:nvPr/>
              </p:nvSpPr>
              <p:spPr bwMode="auto">
                <a:xfrm>
                  <a:off x="5331" y="466"/>
                  <a:ext cx="7" cy="5"/>
                </a:xfrm>
                <a:custGeom>
                  <a:avLst/>
                  <a:gdLst>
                    <a:gd name="T0" fmla="*/ 0 w 7"/>
                    <a:gd name="T1" fmla="*/ 0 h 5"/>
                    <a:gd name="T2" fmla="*/ 2 w 7"/>
                    <a:gd name="T3" fmla="*/ 5 h 5"/>
                    <a:gd name="T4" fmla="*/ 7 w 7"/>
                    <a:gd name="T5" fmla="*/ 3 h 5"/>
                    <a:gd name="T6" fmla="*/ 0 w 7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5">
                      <a:moveTo>
                        <a:pt x="0" y="0"/>
                      </a:moveTo>
                      <a:lnTo>
                        <a:pt x="2" y="5"/>
                      </a:lnTo>
                      <a:lnTo>
                        <a:pt x="7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46" name="Freeform 422"/>
                <p:cNvSpPr/>
                <p:nvPr/>
              </p:nvSpPr>
              <p:spPr bwMode="auto">
                <a:xfrm>
                  <a:off x="4779" y="870"/>
                  <a:ext cx="7" cy="3"/>
                </a:xfrm>
                <a:custGeom>
                  <a:avLst/>
                  <a:gdLst>
                    <a:gd name="T0" fmla="*/ 0 w 3"/>
                    <a:gd name="T1" fmla="*/ 0 h 1"/>
                    <a:gd name="T2" fmla="*/ 0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47" name="Freeform 423"/>
                <p:cNvSpPr/>
                <p:nvPr/>
              </p:nvSpPr>
              <p:spPr bwMode="auto">
                <a:xfrm>
                  <a:off x="4393" y="1120"/>
                  <a:ext cx="24" cy="19"/>
                </a:xfrm>
                <a:custGeom>
                  <a:avLst/>
                  <a:gdLst>
                    <a:gd name="T0" fmla="*/ 7 w 10"/>
                    <a:gd name="T1" fmla="*/ 2 h 8"/>
                    <a:gd name="T2" fmla="*/ 0 w 10"/>
                    <a:gd name="T3" fmla="*/ 7 h 8"/>
                    <a:gd name="T4" fmla="*/ 10 w 10"/>
                    <a:gd name="T5" fmla="*/ 1 h 8"/>
                    <a:gd name="T6" fmla="*/ 6 w 10"/>
                    <a:gd name="T7" fmla="*/ 1 h 8"/>
                    <a:gd name="T8" fmla="*/ 7 w 10"/>
                    <a:gd name="T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7" y="2"/>
                      </a:moveTo>
                      <a:cubicBezTo>
                        <a:pt x="7" y="4"/>
                        <a:pt x="1" y="4"/>
                        <a:pt x="0" y="7"/>
                      </a:cubicBezTo>
                      <a:cubicBezTo>
                        <a:pt x="5" y="8"/>
                        <a:pt x="6" y="3"/>
                        <a:pt x="10" y="1"/>
                      </a:cubicBezTo>
                      <a:cubicBezTo>
                        <a:pt x="8" y="1"/>
                        <a:pt x="9" y="0"/>
                        <a:pt x="6" y="1"/>
                      </a:cubicBezTo>
                      <a:lnTo>
                        <a:pt x="7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48" name="Freeform 424"/>
                <p:cNvSpPr/>
                <p:nvPr/>
              </p:nvSpPr>
              <p:spPr bwMode="auto">
                <a:xfrm>
                  <a:off x="4554" y="1018"/>
                  <a:ext cx="12" cy="7"/>
                </a:xfrm>
                <a:custGeom>
                  <a:avLst/>
                  <a:gdLst>
                    <a:gd name="T0" fmla="*/ 1 w 5"/>
                    <a:gd name="T1" fmla="*/ 2 h 3"/>
                    <a:gd name="T2" fmla="*/ 4 w 5"/>
                    <a:gd name="T3" fmla="*/ 0 h 3"/>
                    <a:gd name="T4" fmla="*/ 0 w 5"/>
                    <a:gd name="T5" fmla="*/ 0 h 3"/>
                    <a:gd name="T6" fmla="*/ 1 w 5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1" y="2"/>
                      </a:moveTo>
                      <a:cubicBezTo>
                        <a:pt x="3" y="3"/>
                        <a:pt x="5" y="1"/>
                        <a:pt x="4" y="0"/>
                      </a:cubicBezTo>
                      <a:cubicBezTo>
                        <a:pt x="3" y="0"/>
                        <a:pt x="1" y="1"/>
                        <a:pt x="0" y="0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49" name="Freeform 425"/>
                <p:cNvSpPr/>
                <p:nvPr/>
              </p:nvSpPr>
              <p:spPr bwMode="auto">
                <a:xfrm>
                  <a:off x="4571" y="1006"/>
                  <a:ext cx="9" cy="7"/>
                </a:xfrm>
                <a:custGeom>
                  <a:avLst/>
                  <a:gdLst>
                    <a:gd name="T0" fmla="*/ 4 w 4"/>
                    <a:gd name="T1" fmla="*/ 1 h 3"/>
                    <a:gd name="T2" fmla="*/ 0 w 4"/>
                    <a:gd name="T3" fmla="*/ 1 h 3"/>
                    <a:gd name="T4" fmla="*/ 4 w 4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1"/>
                      </a:moveTo>
                      <a:cubicBezTo>
                        <a:pt x="4" y="1"/>
                        <a:pt x="0" y="0"/>
                        <a:pt x="0" y="1"/>
                      </a:cubicBezTo>
                      <a:cubicBezTo>
                        <a:pt x="1" y="2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50" name="Freeform 426"/>
                <p:cNvSpPr/>
                <p:nvPr/>
              </p:nvSpPr>
              <p:spPr bwMode="auto">
                <a:xfrm>
                  <a:off x="4623" y="972"/>
                  <a:ext cx="5" cy="5"/>
                </a:xfrm>
                <a:custGeom>
                  <a:avLst/>
                  <a:gdLst>
                    <a:gd name="T0" fmla="*/ 1 w 2"/>
                    <a:gd name="T1" fmla="*/ 0 h 2"/>
                    <a:gd name="T2" fmla="*/ 1 w 2"/>
                    <a:gd name="T3" fmla="*/ 2 h 2"/>
                    <a:gd name="T4" fmla="*/ 1 w 2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cubicBezTo>
                        <a:pt x="1" y="1"/>
                        <a:pt x="0" y="1"/>
                        <a:pt x="1" y="2"/>
                      </a:cubicBezTo>
                      <a:cubicBezTo>
                        <a:pt x="2" y="2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51" name="Freeform 427"/>
                <p:cNvSpPr/>
                <p:nvPr/>
              </p:nvSpPr>
              <p:spPr bwMode="auto">
                <a:xfrm>
                  <a:off x="4587" y="989"/>
                  <a:ext cx="7" cy="5"/>
                </a:xfrm>
                <a:custGeom>
                  <a:avLst/>
                  <a:gdLst>
                    <a:gd name="T0" fmla="*/ 0 w 3"/>
                    <a:gd name="T1" fmla="*/ 1 h 2"/>
                    <a:gd name="T2" fmla="*/ 0 w 3"/>
                    <a:gd name="T3" fmla="*/ 2 h 2"/>
                    <a:gd name="T4" fmla="*/ 3 w 3"/>
                    <a:gd name="T5" fmla="*/ 2 h 2"/>
                    <a:gd name="T6" fmla="*/ 0 w 3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" y="2"/>
                        <a:pt x="3" y="2"/>
                        <a:pt x="3" y="2"/>
                      </a:cubicBezTo>
                      <a:cubicBezTo>
                        <a:pt x="3" y="1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52" name="Freeform 428"/>
                <p:cNvSpPr/>
                <p:nvPr/>
              </p:nvSpPr>
              <p:spPr bwMode="auto">
                <a:xfrm>
                  <a:off x="4561" y="1008"/>
                  <a:ext cx="7" cy="7"/>
                </a:xfrm>
                <a:custGeom>
                  <a:avLst/>
                  <a:gdLst>
                    <a:gd name="T0" fmla="*/ 0 w 3"/>
                    <a:gd name="T1" fmla="*/ 3 h 3"/>
                    <a:gd name="T2" fmla="*/ 0 w 3"/>
                    <a:gd name="T3" fmla="*/ 3 h 3"/>
                    <a:gd name="T4" fmla="*/ 3 w 3"/>
                    <a:gd name="T5" fmla="*/ 0 h 3"/>
                    <a:gd name="T6" fmla="*/ 0 w 3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2"/>
                        <a:pt x="3" y="1"/>
                        <a:pt x="3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53" name="Freeform 429"/>
                <p:cNvSpPr/>
                <p:nvPr/>
              </p:nvSpPr>
              <p:spPr bwMode="auto">
                <a:xfrm>
                  <a:off x="4504" y="1051"/>
                  <a:ext cx="3" cy="2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54" name="Freeform 430"/>
                <p:cNvSpPr/>
                <p:nvPr/>
              </p:nvSpPr>
              <p:spPr bwMode="auto">
                <a:xfrm>
                  <a:off x="4405" y="1117"/>
                  <a:ext cx="5" cy="3"/>
                </a:xfrm>
                <a:custGeom>
                  <a:avLst/>
                  <a:gdLst>
                    <a:gd name="T0" fmla="*/ 2 w 5"/>
                    <a:gd name="T1" fmla="*/ 0 h 3"/>
                    <a:gd name="T2" fmla="*/ 0 w 5"/>
                    <a:gd name="T3" fmla="*/ 3 h 3"/>
                    <a:gd name="T4" fmla="*/ 5 w 5"/>
                    <a:gd name="T5" fmla="*/ 3 h 3"/>
                    <a:gd name="T6" fmla="*/ 2 w 5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2" y="0"/>
                      </a:moveTo>
                      <a:lnTo>
                        <a:pt x="0" y="3"/>
                      </a:lnTo>
                      <a:lnTo>
                        <a:pt x="5" y="3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55" name="Freeform 431"/>
                <p:cNvSpPr/>
                <p:nvPr/>
              </p:nvSpPr>
              <p:spPr bwMode="auto">
                <a:xfrm>
                  <a:off x="5132" y="599"/>
                  <a:ext cx="12" cy="5"/>
                </a:xfrm>
                <a:custGeom>
                  <a:avLst/>
                  <a:gdLst>
                    <a:gd name="T0" fmla="*/ 5 w 5"/>
                    <a:gd name="T1" fmla="*/ 0 h 2"/>
                    <a:gd name="T2" fmla="*/ 0 w 5"/>
                    <a:gd name="T3" fmla="*/ 1 h 2"/>
                    <a:gd name="T4" fmla="*/ 5 w 5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2">
                      <a:moveTo>
                        <a:pt x="5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3" y="1"/>
                        <a:pt x="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56" name="Freeform 432"/>
                <p:cNvSpPr/>
                <p:nvPr/>
              </p:nvSpPr>
              <p:spPr bwMode="auto">
                <a:xfrm>
                  <a:off x="4507" y="1039"/>
                  <a:ext cx="14" cy="5"/>
                </a:xfrm>
                <a:custGeom>
                  <a:avLst/>
                  <a:gdLst>
                    <a:gd name="T0" fmla="*/ 6 w 6"/>
                    <a:gd name="T1" fmla="*/ 1 h 2"/>
                    <a:gd name="T2" fmla="*/ 1 w 6"/>
                    <a:gd name="T3" fmla="*/ 0 h 2"/>
                    <a:gd name="T4" fmla="*/ 0 w 6"/>
                    <a:gd name="T5" fmla="*/ 1 h 2"/>
                    <a:gd name="T6" fmla="*/ 2 w 6"/>
                    <a:gd name="T7" fmla="*/ 1 h 2"/>
                    <a:gd name="T8" fmla="*/ 2 w 6"/>
                    <a:gd name="T9" fmla="*/ 2 h 2"/>
                    <a:gd name="T10" fmla="*/ 6 w 6"/>
                    <a:gd name="T11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2">
                      <a:moveTo>
                        <a:pt x="6" y="1"/>
                      </a:moveTo>
                      <a:cubicBezTo>
                        <a:pt x="4" y="0"/>
                        <a:pt x="2" y="1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4" y="0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57" name="Freeform 433"/>
                <p:cNvSpPr/>
                <p:nvPr/>
              </p:nvSpPr>
              <p:spPr bwMode="auto">
                <a:xfrm>
                  <a:off x="4528" y="1032"/>
                  <a:ext cx="0" cy="5"/>
                </a:xfrm>
                <a:custGeom>
                  <a:avLst/>
                  <a:gdLst>
                    <a:gd name="T0" fmla="*/ 2 h 5"/>
                    <a:gd name="T1" fmla="*/ 0 h 5"/>
                    <a:gd name="T2" fmla="*/ 5 h 5"/>
                    <a:gd name="T3" fmla="*/ 2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5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58" name="Freeform 434"/>
                <p:cNvSpPr/>
                <p:nvPr/>
              </p:nvSpPr>
              <p:spPr bwMode="auto">
                <a:xfrm>
                  <a:off x="4286" y="1191"/>
                  <a:ext cx="5" cy="5"/>
                </a:xfrm>
                <a:custGeom>
                  <a:avLst/>
                  <a:gdLst>
                    <a:gd name="T0" fmla="*/ 1 w 2"/>
                    <a:gd name="T1" fmla="*/ 0 h 2"/>
                    <a:gd name="T2" fmla="*/ 1 w 2"/>
                    <a:gd name="T3" fmla="*/ 2 h 2"/>
                    <a:gd name="T4" fmla="*/ 1 w 2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cubicBezTo>
                        <a:pt x="0" y="1"/>
                        <a:pt x="1" y="0"/>
                        <a:pt x="1" y="2"/>
                      </a:cubicBezTo>
                      <a:cubicBezTo>
                        <a:pt x="1" y="1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59" name="Freeform 435"/>
                <p:cNvSpPr/>
                <p:nvPr/>
              </p:nvSpPr>
              <p:spPr bwMode="auto">
                <a:xfrm>
                  <a:off x="4485" y="1048"/>
                  <a:ext cx="17" cy="10"/>
                </a:xfrm>
                <a:custGeom>
                  <a:avLst/>
                  <a:gdLst>
                    <a:gd name="T0" fmla="*/ 0 w 7"/>
                    <a:gd name="T1" fmla="*/ 3 h 4"/>
                    <a:gd name="T2" fmla="*/ 5 w 7"/>
                    <a:gd name="T3" fmla="*/ 1 h 4"/>
                    <a:gd name="T4" fmla="*/ 6 w 7"/>
                    <a:gd name="T5" fmla="*/ 0 h 4"/>
                    <a:gd name="T6" fmla="*/ 0 w 7"/>
                    <a:gd name="T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4">
                      <a:moveTo>
                        <a:pt x="0" y="3"/>
                      </a:moveTo>
                      <a:cubicBezTo>
                        <a:pt x="1" y="3"/>
                        <a:pt x="7" y="4"/>
                        <a:pt x="5" y="1"/>
                      </a:cubicBezTo>
                      <a:cubicBezTo>
                        <a:pt x="6" y="1"/>
                        <a:pt x="6" y="1"/>
                        <a:pt x="6" y="0"/>
                      </a:cubicBezTo>
                      <a:cubicBezTo>
                        <a:pt x="3" y="0"/>
                        <a:pt x="2" y="0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60" name="Freeform 436"/>
                <p:cNvSpPr/>
                <p:nvPr/>
              </p:nvSpPr>
              <p:spPr bwMode="auto">
                <a:xfrm>
                  <a:off x="4500" y="1048"/>
                  <a:ext cx="4" cy="3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1 h 1"/>
                    <a:gd name="T4" fmla="*/ 0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1" y="0"/>
                        <a:pt x="1" y="0"/>
                        <a:pt x="2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61" name="Freeform 437"/>
                <p:cNvSpPr/>
                <p:nvPr/>
              </p:nvSpPr>
              <p:spPr bwMode="auto">
                <a:xfrm>
                  <a:off x="5331" y="452"/>
                  <a:ext cx="2" cy="2"/>
                </a:xfrm>
                <a:custGeom>
                  <a:avLst/>
                  <a:gdLst>
                    <a:gd name="T0" fmla="*/ 0 w 2"/>
                    <a:gd name="T1" fmla="*/ 0 h 2"/>
                    <a:gd name="T2" fmla="*/ 0 w 2"/>
                    <a:gd name="T3" fmla="*/ 2 h 2"/>
                    <a:gd name="T4" fmla="*/ 2 w 2"/>
                    <a:gd name="T5" fmla="*/ 2 h 2"/>
                    <a:gd name="T6" fmla="*/ 0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62" name="Freeform 438"/>
                <p:cNvSpPr/>
                <p:nvPr/>
              </p:nvSpPr>
              <p:spPr bwMode="auto">
                <a:xfrm>
                  <a:off x="4578" y="991"/>
                  <a:ext cx="7" cy="5"/>
                </a:xfrm>
                <a:custGeom>
                  <a:avLst/>
                  <a:gdLst>
                    <a:gd name="T0" fmla="*/ 2 w 7"/>
                    <a:gd name="T1" fmla="*/ 5 h 5"/>
                    <a:gd name="T2" fmla="*/ 7 w 7"/>
                    <a:gd name="T3" fmla="*/ 0 h 5"/>
                    <a:gd name="T4" fmla="*/ 0 w 7"/>
                    <a:gd name="T5" fmla="*/ 3 h 5"/>
                    <a:gd name="T6" fmla="*/ 2 w 7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lnTo>
                        <a:pt x="7" y="0"/>
                      </a:lnTo>
                      <a:lnTo>
                        <a:pt x="0" y="3"/>
                      </a:lnTo>
                      <a:lnTo>
                        <a:pt x="2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63" name="Freeform 439"/>
                <p:cNvSpPr/>
                <p:nvPr/>
              </p:nvSpPr>
              <p:spPr bwMode="auto">
                <a:xfrm>
                  <a:off x="5156" y="578"/>
                  <a:ext cx="5" cy="2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2 w 2"/>
                    <a:gd name="T5" fmla="*/ 0 h 1"/>
                    <a:gd name="T6" fmla="*/ 1 w 2"/>
                    <a:gd name="T7" fmla="*/ 0 h 1"/>
                    <a:gd name="T8" fmla="*/ 0 w 2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1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64" name="Freeform 440"/>
                <p:cNvSpPr/>
                <p:nvPr/>
              </p:nvSpPr>
              <p:spPr bwMode="auto">
                <a:xfrm>
                  <a:off x="4353" y="1136"/>
                  <a:ext cx="7" cy="5"/>
                </a:xfrm>
                <a:custGeom>
                  <a:avLst/>
                  <a:gdLst>
                    <a:gd name="T0" fmla="*/ 0 w 3"/>
                    <a:gd name="T1" fmla="*/ 2 h 2"/>
                    <a:gd name="T2" fmla="*/ 3 w 3"/>
                    <a:gd name="T3" fmla="*/ 1 h 2"/>
                    <a:gd name="T4" fmla="*/ 1 w 3"/>
                    <a:gd name="T5" fmla="*/ 0 h 2"/>
                    <a:gd name="T6" fmla="*/ 0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1" y="1"/>
                        <a:pt x="1" y="0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65" name="Freeform 441"/>
                <p:cNvSpPr/>
                <p:nvPr/>
              </p:nvSpPr>
              <p:spPr bwMode="auto">
                <a:xfrm>
                  <a:off x="4540" y="1008"/>
                  <a:ext cx="9" cy="5"/>
                </a:xfrm>
                <a:custGeom>
                  <a:avLst/>
                  <a:gdLst>
                    <a:gd name="T0" fmla="*/ 3 w 4"/>
                    <a:gd name="T1" fmla="*/ 0 h 2"/>
                    <a:gd name="T2" fmla="*/ 0 w 4"/>
                    <a:gd name="T3" fmla="*/ 0 h 2"/>
                    <a:gd name="T4" fmla="*/ 1 w 4"/>
                    <a:gd name="T5" fmla="*/ 1 h 2"/>
                    <a:gd name="T6" fmla="*/ 3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3" y="2"/>
                        <a:pt x="4" y="1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66" name="Freeform 442"/>
                <p:cNvSpPr/>
                <p:nvPr/>
              </p:nvSpPr>
              <p:spPr bwMode="auto">
                <a:xfrm>
                  <a:off x="4369" y="1124"/>
                  <a:ext cx="5" cy="3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0 h 1"/>
                    <a:gd name="T4" fmla="*/ 0 w 2"/>
                    <a:gd name="T5" fmla="*/ 0 h 1"/>
                    <a:gd name="T6" fmla="*/ 0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67" name="Freeform 443"/>
                <p:cNvSpPr/>
                <p:nvPr/>
              </p:nvSpPr>
              <p:spPr bwMode="auto">
                <a:xfrm>
                  <a:off x="4374" y="1124"/>
                  <a:ext cx="2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68" name="Freeform 444"/>
                <p:cNvSpPr/>
                <p:nvPr/>
              </p:nvSpPr>
              <p:spPr bwMode="auto">
                <a:xfrm>
                  <a:off x="5142" y="576"/>
                  <a:ext cx="11" cy="4"/>
                </a:xfrm>
                <a:custGeom>
                  <a:avLst/>
                  <a:gdLst>
                    <a:gd name="T0" fmla="*/ 4 w 5"/>
                    <a:gd name="T1" fmla="*/ 1 h 2"/>
                    <a:gd name="T2" fmla="*/ 0 w 5"/>
                    <a:gd name="T3" fmla="*/ 2 h 2"/>
                    <a:gd name="T4" fmla="*/ 4 w 5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2">
                      <a:moveTo>
                        <a:pt x="4" y="1"/>
                      </a:moveTo>
                      <a:cubicBezTo>
                        <a:pt x="3" y="2"/>
                        <a:pt x="0" y="0"/>
                        <a:pt x="0" y="2"/>
                      </a:cubicBezTo>
                      <a:cubicBezTo>
                        <a:pt x="1" y="2"/>
                        <a:pt x="5" y="2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69" name="Freeform 445"/>
                <p:cNvSpPr/>
                <p:nvPr/>
              </p:nvSpPr>
              <p:spPr bwMode="auto">
                <a:xfrm>
                  <a:off x="5075" y="602"/>
                  <a:ext cx="36" cy="9"/>
                </a:xfrm>
                <a:custGeom>
                  <a:avLst/>
                  <a:gdLst>
                    <a:gd name="T0" fmla="*/ 15 w 15"/>
                    <a:gd name="T1" fmla="*/ 3 h 4"/>
                    <a:gd name="T2" fmla="*/ 13 w 15"/>
                    <a:gd name="T3" fmla="*/ 3 h 4"/>
                    <a:gd name="T4" fmla="*/ 3 w 15"/>
                    <a:gd name="T5" fmla="*/ 0 h 4"/>
                    <a:gd name="T6" fmla="*/ 0 w 15"/>
                    <a:gd name="T7" fmla="*/ 2 h 4"/>
                    <a:gd name="T8" fmla="*/ 7 w 15"/>
                    <a:gd name="T9" fmla="*/ 2 h 4"/>
                    <a:gd name="T10" fmla="*/ 12 w 15"/>
                    <a:gd name="T11" fmla="*/ 3 h 4"/>
                    <a:gd name="T12" fmla="*/ 15 w 15"/>
                    <a:gd name="T13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4">
                      <a:moveTo>
                        <a:pt x="15" y="3"/>
                      </a:move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1" y="0"/>
                        <a:pt x="7" y="0"/>
                        <a:pt x="3" y="0"/>
                      </a:cubicBezTo>
                      <a:cubicBezTo>
                        <a:pt x="4" y="2"/>
                        <a:pt x="1" y="1"/>
                        <a:pt x="0" y="2"/>
                      </a:cubicBezTo>
                      <a:cubicBezTo>
                        <a:pt x="3" y="2"/>
                        <a:pt x="5" y="4"/>
                        <a:pt x="7" y="2"/>
                      </a:cubicBezTo>
                      <a:cubicBezTo>
                        <a:pt x="9" y="2"/>
                        <a:pt x="12" y="0"/>
                        <a:pt x="12" y="3"/>
                      </a:cubicBezTo>
                      <a:lnTo>
                        <a:pt x="15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70" name="Freeform 446"/>
                <p:cNvSpPr/>
                <p:nvPr/>
              </p:nvSpPr>
              <p:spPr bwMode="auto">
                <a:xfrm>
                  <a:off x="4609" y="958"/>
                  <a:ext cx="7" cy="3"/>
                </a:xfrm>
                <a:custGeom>
                  <a:avLst/>
                  <a:gdLst>
                    <a:gd name="T0" fmla="*/ 3 w 3"/>
                    <a:gd name="T1" fmla="*/ 1 h 1"/>
                    <a:gd name="T2" fmla="*/ 0 w 3"/>
                    <a:gd name="T3" fmla="*/ 1 h 1"/>
                    <a:gd name="T4" fmla="*/ 3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cubicBezTo>
                        <a:pt x="2" y="1"/>
                        <a:pt x="1" y="0"/>
                        <a:pt x="0" y="1"/>
                      </a:cubicBezTo>
                      <a:cubicBezTo>
                        <a:pt x="1" y="1"/>
                        <a:pt x="2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71" name="Freeform 447"/>
                <p:cNvSpPr/>
                <p:nvPr/>
              </p:nvSpPr>
              <p:spPr bwMode="auto">
                <a:xfrm>
                  <a:off x="5097" y="583"/>
                  <a:ext cx="37" cy="12"/>
                </a:xfrm>
                <a:custGeom>
                  <a:avLst/>
                  <a:gdLst>
                    <a:gd name="T0" fmla="*/ 9 w 16"/>
                    <a:gd name="T1" fmla="*/ 1 h 5"/>
                    <a:gd name="T2" fmla="*/ 0 w 16"/>
                    <a:gd name="T3" fmla="*/ 4 h 5"/>
                    <a:gd name="T4" fmla="*/ 4 w 16"/>
                    <a:gd name="T5" fmla="*/ 5 h 5"/>
                    <a:gd name="T6" fmla="*/ 11 w 16"/>
                    <a:gd name="T7" fmla="*/ 1 h 5"/>
                    <a:gd name="T8" fmla="*/ 12 w 16"/>
                    <a:gd name="T9" fmla="*/ 3 h 5"/>
                    <a:gd name="T10" fmla="*/ 16 w 16"/>
                    <a:gd name="T11" fmla="*/ 3 h 5"/>
                    <a:gd name="T12" fmla="*/ 12 w 16"/>
                    <a:gd name="T13" fmla="*/ 1 h 5"/>
                    <a:gd name="T14" fmla="*/ 12 w 16"/>
                    <a:gd name="T15" fmla="*/ 0 h 5"/>
                    <a:gd name="T16" fmla="*/ 9 w 16"/>
                    <a:gd name="T17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5">
                      <a:moveTo>
                        <a:pt x="9" y="1"/>
                      </a:moveTo>
                      <a:cubicBezTo>
                        <a:pt x="7" y="3"/>
                        <a:pt x="4" y="3"/>
                        <a:pt x="0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7" y="4"/>
                        <a:pt x="9" y="3"/>
                        <a:pt x="11" y="1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4" y="3"/>
                        <a:pt x="15" y="3"/>
                        <a:pt x="16" y="3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0"/>
                        <a:pt x="12" y="0"/>
                        <a:pt x="12" y="0"/>
                      </a:cubicBezTo>
                      <a:lnTo>
                        <a:pt x="9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72" name="Freeform 448"/>
                <p:cNvSpPr/>
                <p:nvPr/>
              </p:nvSpPr>
              <p:spPr bwMode="auto">
                <a:xfrm>
                  <a:off x="4604" y="961"/>
                  <a:ext cx="5" cy="2"/>
                </a:xfrm>
                <a:custGeom>
                  <a:avLst/>
                  <a:gdLst>
                    <a:gd name="T0" fmla="*/ 1 w 2"/>
                    <a:gd name="T1" fmla="*/ 0 h 1"/>
                    <a:gd name="T2" fmla="*/ 0 w 2"/>
                    <a:gd name="T3" fmla="*/ 1 h 1"/>
                    <a:gd name="T4" fmla="*/ 1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73" name="Freeform 449"/>
                <p:cNvSpPr/>
                <p:nvPr/>
              </p:nvSpPr>
              <p:spPr bwMode="auto">
                <a:xfrm>
                  <a:off x="4535" y="1008"/>
                  <a:ext cx="3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74" name="Freeform 450"/>
                <p:cNvSpPr/>
                <p:nvPr/>
              </p:nvSpPr>
              <p:spPr bwMode="auto">
                <a:xfrm>
                  <a:off x="4294" y="1167"/>
                  <a:ext cx="0" cy="5"/>
                </a:xfrm>
                <a:custGeom>
                  <a:avLst/>
                  <a:gdLst>
                    <a:gd name="T0" fmla="*/ 0 h 5"/>
                    <a:gd name="T1" fmla="*/ 5 h 5"/>
                    <a:gd name="T2" fmla="*/ 0 h 5"/>
                    <a:gd name="T3" fmla="*/ 0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5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75" name="Freeform 451"/>
                <p:cNvSpPr/>
                <p:nvPr/>
              </p:nvSpPr>
              <p:spPr bwMode="auto">
                <a:xfrm>
                  <a:off x="4665" y="913"/>
                  <a:ext cx="5" cy="2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1 h 1"/>
                    <a:gd name="T4" fmla="*/ 2 w 2"/>
                    <a:gd name="T5" fmla="*/ 0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1"/>
                        <a:pt x="1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76" name="Freeform 452"/>
                <p:cNvSpPr/>
                <p:nvPr/>
              </p:nvSpPr>
              <p:spPr bwMode="auto">
                <a:xfrm>
                  <a:off x="4272" y="1179"/>
                  <a:ext cx="3" cy="3"/>
                </a:xfrm>
                <a:custGeom>
                  <a:avLst/>
                  <a:gdLst>
                    <a:gd name="T0" fmla="*/ 0 w 3"/>
                    <a:gd name="T1" fmla="*/ 0 h 3"/>
                    <a:gd name="T2" fmla="*/ 0 w 3"/>
                    <a:gd name="T3" fmla="*/ 3 h 3"/>
                    <a:gd name="T4" fmla="*/ 3 w 3"/>
                    <a:gd name="T5" fmla="*/ 3 h 3"/>
                    <a:gd name="T6" fmla="*/ 0 w 3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3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77" name="Freeform 453"/>
                <p:cNvSpPr/>
                <p:nvPr/>
              </p:nvSpPr>
              <p:spPr bwMode="auto">
                <a:xfrm>
                  <a:off x="5104" y="599"/>
                  <a:ext cx="4" cy="3"/>
                </a:xfrm>
                <a:custGeom>
                  <a:avLst/>
                  <a:gdLst>
                    <a:gd name="T0" fmla="*/ 2 w 4"/>
                    <a:gd name="T1" fmla="*/ 3 h 3"/>
                    <a:gd name="T2" fmla="*/ 4 w 4"/>
                    <a:gd name="T3" fmla="*/ 0 h 3"/>
                    <a:gd name="T4" fmla="*/ 0 w 4"/>
                    <a:gd name="T5" fmla="*/ 0 h 3"/>
                    <a:gd name="T6" fmla="*/ 2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2" y="3"/>
                      </a:move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78" name="Freeform 454"/>
                <p:cNvSpPr/>
                <p:nvPr/>
              </p:nvSpPr>
              <p:spPr bwMode="auto">
                <a:xfrm>
                  <a:off x="4215" y="1212"/>
                  <a:ext cx="5" cy="3"/>
                </a:xfrm>
                <a:custGeom>
                  <a:avLst/>
                  <a:gdLst>
                    <a:gd name="T0" fmla="*/ 2 w 2"/>
                    <a:gd name="T1" fmla="*/ 0 h 1"/>
                    <a:gd name="T2" fmla="*/ 2 w 2"/>
                    <a:gd name="T3" fmla="*/ 1 h 1"/>
                    <a:gd name="T4" fmla="*/ 2 w 2"/>
                    <a:gd name="T5" fmla="*/ 0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0" y="0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79" name="Freeform 455"/>
                <p:cNvSpPr/>
                <p:nvPr/>
              </p:nvSpPr>
              <p:spPr bwMode="auto">
                <a:xfrm>
                  <a:off x="4173" y="1241"/>
                  <a:ext cx="5" cy="5"/>
                </a:xfrm>
                <a:custGeom>
                  <a:avLst/>
                  <a:gdLst>
                    <a:gd name="T0" fmla="*/ 0 w 5"/>
                    <a:gd name="T1" fmla="*/ 0 h 5"/>
                    <a:gd name="T2" fmla="*/ 2 w 5"/>
                    <a:gd name="T3" fmla="*/ 5 h 5"/>
                    <a:gd name="T4" fmla="*/ 5 w 5"/>
                    <a:gd name="T5" fmla="*/ 0 h 5"/>
                    <a:gd name="T6" fmla="*/ 0 w 5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5">
                      <a:moveTo>
                        <a:pt x="0" y="0"/>
                      </a:moveTo>
                      <a:lnTo>
                        <a:pt x="2" y="5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80" name="Freeform 456"/>
                <p:cNvSpPr/>
                <p:nvPr/>
              </p:nvSpPr>
              <p:spPr bwMode="auto">
                <a:xfrm>
                  <a:off x="4142" y="1239"/>
                  <a:ext cx="19" cy="21"/>
                </a:xfrm>
                <a:custGeom>
                  <a:avLst/>
                  <a:gdLst>
                    <a:gd name="T0" fmla="*/ 3 w 8"/>
                    <a:gd name="T1" fmla="*/ 9 h 9"/>
                    <a:gd name="T2" fmla="*/ 7 w 8"/>
                    <a:gd name="T3" fmla="*/ 3 h 9"/>
                    <a:gd name="T4" fmla="*/ 0 w 8"/>
                    <a:gd name="T5" fmla="*/ 7 h 9"/>
                    <a:gd name="T6" fmla="*/ 3 w 8"/>
                    <a:gd name="T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9">
                      <a:moveTo>
                        <a:pt x="3" y="9"/>
                      </a:moveTo>
                      <a:cubicBezTo>
                        <a:pt x="2" y="6"/>
                        <a:pt x="8" y="6"/>
                        <a:pt x="7" y="3"/>
                      </a:cubicBezTo>
                      <a:cubicBezTo>
                        <a:pt x="4" y="0"/>
                        <a:pt x="3" y="6"/>
                        <a:pt x="0" y="7"/>
                      </a:cubicBezTo>
                      <a:cubicBezTo>
                        <a:pt x="0" y="6"/>
                        <a:pt x="3" y="7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81" name="Freeform 457"/>
                <p:cNvSpPr/>
                <p:nvPr/>
              </p:nvSpPr>
              <p:spPr bwMode="auto">
                <a:xfrm>
                  <a:off x="4568" y="972"/>
                  <a:ext cx="5" cy="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0 w 2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2" y="2"/>
                        <a:pt x="2" y="1"/>
                        <a:pt x="2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82" name="Freeform 458"/>
                <p:cNvSpPr/>
                <p:nvPr/>
              </p:nvSpPr>
              <p:spPr bwMode="auto">
                <a:xfrm>
                  <a:off x="4561" y="956"/>
                  <a:ext cx="29" cy="12"/>
                </a:xfrm>
                <a:custGeom>
                  <a:avLst/>
                  <a:gdLst>
                    <a:gd name="T0" fmla="*/ 7 w 12"/>
                    <a:gd name="T1" fmla="*/ 2 h 5"/>
                    <a:gd name="T2" fmla="*/ 0 w 12"/>
                    <a:gd name="T3" fmla="*/ 2 h 5"/>
                    <a:gd name="T4" fmla="*/ 6 w 12"/>
                    <a:gd name="T5" fmla="*/ 3 h 5"/>
                    <a:gd name="T6" fmla="*/ 5 w 12"/>
                    <a:gd name="T7" fmla="*/ 5 h 5"/>
                    <a:gd name="T8" fmla="*/ 12 w 12"/>
                    <a:gd name="T9" fmla="*/ 2 h 5"/>
                    <a:gd name="T10" fmla="*/ 7 w 12"/>
                    <a:gd name="T11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5">
                      <a:moveTo>
                        <a:pt x="7" y="2"/>
                      </a:moveTo>
                      <a:cubicBezTo>
                        <a:pt x="4" y="3"/>
                        <a:pt x="2" y="1"/>
                        <a:pt x="0" y="2"/>
                      </a:cubicBezTo>
                      <a:cubicBezTo>
                        <a:pt x="2" y="2"/>
                        <a:pt x="3" y="4"/>
                        <a:pt x="6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9" y="5"/>
                        <a:pt x="9" y="3"/>
                        <a:pt x="12" y="2"/>
                      </a:cubicBezTo>
                      <a:cubicBezTo>
                        <a:pt x="10" y="0"/>
                        <a:pt x="9" y="2"/>
                        <a:pt x="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83" name="Freeform 459"/>
                <p:cNvSpPr/>
                <p:nvPr/>
              </p:nvSpPr>
              <p:spPr bwMode="auto">
                <a:xfrm>
                  <a:off x="4642" y="906"/>
                  <a:ext cx="16" cy="7"/>
                </a:xfrm>
                <a:custGeom>
                  <a:avLst/>
                  <a:gdLst>
                    <a:gd name="T0" fmla="*/ 4 w 7"/>
                    <a:gd name="T1" fmla="*/ 3 h 3"/>
                    <a:gd name="T2" fmla="*/ 6 w 7"/>
                    <a:gd name="T3" fmla="*/ 3 h 3"/>
                    <a:gd name="T4" fmla="*/ 0 w 7"/>
                    <a:gd name="T5" fmla="*/ 0 h 3"/>
                    <a:gd name="T6" fmla="*/ 4 w 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3">
                      <a:moveTo>
                        <a:pt x="4" y="3"/>
                      </a:moveTo>
                      <a:cubicBezTo>
                        <a:pt x="5" y="3"/>
                        <a:pt x="6" y="3"/>
                        <a:pt x="6" y="3"/>
                      </a:cubicBezTo>
                      <a:cubicBezTo>
                        <a:pt x="7" y="0"/>
                        <a:pt x="3" y="1"/>
                        <a:pt x="0" y="0"/>
                      </a:cubicBezTo>
                      <a:lnTo>
                        <a:pt x="4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84" name="Freeform 460"/>
                <p:cNvSpPr/>
                <p:nvPr/>
              </p:nvSpPr>
              <p:spPr bwMode="auto">
                <a:xfrm>
                  <a:off x="4580" y="932"/>
                  <a:ext cx="26" cy="24"/>
                </a:xfrm>
                <a:custGeom>
                  <a:avLst/>
                  <a:gdLst>
                    <a:gd name="T0" fmla="*/ 0 w 11"/>
                    <a:gd name="T1" fmla="*/ 8 h 10"/>
                    <a:gd name="T2" fmla="*/ 2 w 11"/>
                    <a:gd name="T3" fmla="*/ 10 h 10"/>
                    <a:gd name="T4" fmla="*/ 3 w 11"/>
                    <a:gd name="T5" fmla="*/ 9 h 10"/>
                    <a:gd name="T6" fmla="*/ 11 w 11"/>
                    <a:gd name="T7" fmla="*/ 7 h 10"/>
                    <a:gd name="T8" fmla="*/ 0 w 1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0" y="8"/>
                      </a:move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5" y="7"/>
                        <a:pt x="9" y="9"/>
                        <a:pt x="11" y="7"/>
                      </a:cubicBezTo>
                      <a:cubicBezTo>
                        <a:pt x="7" y="0"/>
                        <a:pt x="3" y="8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85" name="Rectangle 461"/>
                <p:cNvSpPr>
                  <a:spLocks noChangeArrowheads="1"/>
                </p:cNvSpPr>
                <p:nvPr/>
              </p:nvSpPr>
              <p:spPr bwMode="auto">
                <a:xfrm>
                  <a:off x="4178" y="1236"/>
                  <a:ext cx="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86" name="Freeform 462"/>
                <p:cNvSpPr/>
                <p:nvPr/>
              </p:nvSpPr>
              <p:spPr bwMode="auto">
                <a:xfrm>
                  <a:off x="4173" y="1212"/>
                  <a:ext cx="26" cy="17"/>
                </a:xfrm>
                <a:custGeom>
                  <a:avLst/>
                  <a:gdLst>
                    <a:gd name="T0" fmla="*/ 7 w 11"/>
                    <a:gd name="T1" fmla="*/ 3 h 7"/>
                    <a:gd name="T2" fmla="*/ 8 w 11"/>
                    <a:gd name="T3" fmla="*/ 4 h 7"/>
                    <a:gd name="T4" fmla="*/ 8 w 11"/>
                    <a:gd name="T5" fmla="*/ 5 h 7"/>
                    <a:gd name="T6" fmla="*/ 1 w 11"/>
                    <a:gd name="T7" fmla="*/ 0 h 7"/>
                    <a:gd name="T8" fmla="*/ 4 w 11"/>
                    <a:gd name="T9" fmla="*/ 2 h 7"/>
                    <a:gd name="T10" fmla="*/ 2 w 11"/>
                    <a:gd name="T11" fmla="*/ 7 h 7"/>
                    <a:gd name="T12" fmla="*/ 7 w 11"/>
                    <a:gd name="T13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7">
                      <a:moveTo>
                        <a:pt x="7" y="3"/>
                      </a:moveTo>
                      <a:cubicBezTo>
                        <a:pt x="7" y="3"/>
                        <a:pt x="7" y="4"/>
                        <a:pt x="8" y="4"/>
                      </a:cubicBezTo>
                      <a:cubicBezTo>
                        <a:pt x="8" y="4"/>
                        <a:pt x="8" y="5"/>
                        <a:pt x="8" y="5"/>
                      </a:cubicBezTo>
                      <a:cubicBezTo>
                        <a:pt x="11" y="1"/>
                        <a:pt x="3" y="2"/>
                        <a:pt x="1" y="0"/>
                      </a:cubicBezTo>
                      <a:cubicBezTo>
                        <a:pt x="0" y="2"/>
                        <a:pt x="3" y="1"/>
                        <a:pt x="4" y="2"/>
                      </a:cubicBezTo>
                      <a:cubicBezTo>
                        <a:pt x="5" y="4"/>
                        <a:pt x="1" y="5"/>
                        <a:pt x="2" y="7"/>
                      </a:cubicBezTo>
                      <a:cubicBezTo>
                        <a:pt x="5" y="6"/>
                        <a:pt x="6" y="4"/>
                        <a:pt x="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87" name="Freeform 463"/>
                <p:cNvSpPr/>
                <p:nvPr/>
              </p:nvSpPr>
              <p:spPr bwMode="auto">
                <a:xfrm>
                  <a:off x="5284" y="452"/>
                  <a:ext cx="7" cy="2"/>
                </a:xfrm>
                <a:custGeom>
                  <a:avLst/>
                  <a:gdLst>
                    <a:gd name="T0" fmla="*/ 3 w 3"/>
                    <a:gd name="T1" fmla="*/ 0 h 1"/>
                    <a:gd name="T2" fmla="*/ 0 w 3"/>
                    <a:gd name="T3" fmla="*/ 0 h 1"/>
                    <a:gd name="T4" fmla="*/ 1 w 3"/>
                    <a:gd name="T5" fmla="*/ 1 h 1"/>
                    <a:gd name="T6" fmla="*/ 3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88" name="Freeform 464"/>
                <p:cNvSpPr/>
                <p:nvPr/>
              </p:nvSpPr>
              <p:spPr bwMode="auto">
                <a:xfrm>
                  <a:off x="4680" y="887"/>
                  <a:ext cx="7" cy="5"/>
                </a:xfrm>
                <a:custGeom>
                  <a:avLst/>
                  <a:gdLst>
                    <a:gd name="T0" fmla="*/ 0 w 3"/>
                    <a:gd name="T1" fmla="*/ 1 h 2"/>
                    <a:gd name="T2" fmla="*/ 1 w 3"/>
                    <a:gd name="T3" fmla="*/ 1 h 2"/>
                    <a:gd name="T4" fmla="*/ 3 w 3"/>
                    <a:gd name="T5" fmla="*/ 1 h 2"/>
                    <a:gd name="T6" fmla="*/ 0 w 3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2"/>
                        <a:pt x="3" y="1"/>
                      </a:cubicBezTo>
                      <a:cubicBezTo>
                        <a:pt x="2" y="1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89" name="Freeform 465"/>
                <p:cNvSpPr/>
                <p:nvPr/>
              </p:nvSpPr>
              <p:spPr bwMode="auto">
                <a:xfrm>
                  <a:off x="4268" y="1144"/>
                  <a:ext cx="11" cy="26"/>
                </a:xfrm>
                <a:custGeom>
                  <a:avLst/>
                  <a:gdLst>
                    <a:gd name="T0" fmla="*/ 2 w 5"/>
                    <a:gd name="T1" fmla="*/ 11 h 11"/>
                    <a:gd name="T2" fmla="*/ 4 w 5"/>
                    <a:gd name="T3" fmla="*/ 8 h 11"/>
                    <a:gd name="T4" fmla="*/ 5 w 5"/>
                    <a:gd name="T5" fmla="*/ 8 h 11"/>
                    <a:gd name="T6" fmla="*/ 4 w 5"/>
                    <a:gd name="T7" fmla="*/ 0 h 11"/>
                    <a:gd name="T8" fmla="*/ 2 w 5"/>
                    <a:gd name="T9" fmla="*/ 10 h 11"/>
                    <a:gd name="T10" fmla="*/ 2 w 5"/>
                    <a:gd name="T11" fmla="*/ 9 h 11"/>
                    <a:gd name="T12" fmla="*/ 2 w 5"/>
                    <a:gd name="T13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11">
                      <a:moveTo>
                        <a:pt x="2" y="11"/>
                      </a:moveTo>
                      <a:cubicBezTo>
                        <a:pt x="5" y="11"/>
                        <a:pt x="5" y="9"/>
                        <a:pt x="4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4" y="5"/>
                        <a:pt x="5" y="2"/>
                        <a:pt x="4" y="0"/>
                      </a:cubicBezTo>
                      <a:cubicBezTo>
                        <a:pt x="3" y="4"/>
                        <a:pt x="4" y="7"/>
                        <a:pt x="2" y="10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0" y="10"/>
                        <a:pt x="4" y="10"/>
                        <a:pt x="2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90" name="Freeform 466"/>
                <p:cNvSpPr/>
                <p:nvPr/>
              </p:nvSpPr>
              <p:spPr bwMode="auto">
                <a:xfrm>
                  <a:off x="5047" y="609"/>
                  <a:ext cx="26" cy="7"/>
                </a:xfrm>
                <a:custGeom>
                  <a:avLst/>
                  <a:gdLst>
                    <a:gd name="T0" fmla="*/ 0 w 11"/>
                    <a:gd name="T1" fmla="*/ 1 h 3"/>
                    <a:gd name="T2" fmla="*/ 1 w 11"/>
                    <a:gd name="T3" fmla="*/ 3 h 3"/>
                    <a:gd name="T4" fmla="*/ 2 w 11"/>
                    <a:gd name="T5" fmla="*/ 2 h 3"/>
                    <a:gd name="T6" fmla="*/ 11 w 11"/>
                    <a:gd name="T7" fmla="*/ 1 h 3"/>
                    <a:gd name="T8" fmla="*/ 6 w 11"/>
                    <a:gd name="T9" fmla="*/ 0 h 3"/>
                    <a:gd name="T10" fmla="*/ 7 w 11"/>
                    <a:gd name="T11" fmla="*/ 1 h 3"/>
                    <a:gd name="T12" fmla="*/ 5 w 11"/>
                    <a:gd name="T13" fmla="*/ 1 h 3"/>
                    <a:gd name="T14" fmla="*/ 4 w 11"/>
                    <a:gd name="T15" fmla="*/ 1 h 3"/>
                    <a:gd name="T16" fmla="*/ 0 w 11"/>
                    <a:gd name="T1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3">
                      <a:moveTo>
                        <a:pt x="0" y="1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5" y="3"/>
                        <a:pt x="8" y="1"/>
                        <a:pt x="11" y="1"/>
                      </a:cubicBezTo>
                      <a:cubicBezTo>
                        <a:pt x="10" y="0"/>
                        <a:pt x="7" y="0"/>
                        <a:pt x="6" y="0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1"/>
                        <a:pt x="6" y="2"/>
                        <a:pt x="5" y="1"/>
                      </a:cubicBezTo>
                      <a:cubicBezTo>
                        <a:pt x="4" y="2"/>
                        <a:pt x="4" y="1"/>
                        <a:pt x="4" y="1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91" name="Freeform 467"/>
                <p:cNvSpPr/>
                <p:nvPr/>
              </p:nvSpPr>
              <p:spPr bwMode="auto">
                <a:xfrm>
                  <a:off x="4673" y="889"/>
                  <a:ext cx="7" cy="7"/>
                </a:xfrm>
                <a:custGeom>
                  <a:avLst/>
                  <a:gdLst>
                    <a:gd name="T0" fmla="*/ 1 w 3"/>
                    <a:gd name="T1" fmla="*/ 1 h 3"/>
                    <a:gd name="T2" fmla="*/ 0 w 3"/>
                    <a:gd name="T3" fmla="*/ 3 h 3"/>
                    <a:gd name="T4" fmla="*/ 3 w 3"/>
                    <a:gd name="T5" fmla="*/ 1 h 3"/>
                    <a:gd name="T6" fmla="*/ 1 w 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1" y="1"/>
                      </a:moveTo>
                      <a:cubicBezTo>
                        <a:pt x="2" y="2"/>
                        <a:pt x="0" y="2"/>
                        <a:pt x="0" y="3"/>
                      </a:cubicBezTo>
                      <a:cubicBezTo>
                        <a:pt x="1" y="2"/>
                        <a:pt x="2" y="1"/>
                        <a:pt x="3" y="1"/>
                      </a:cubicBezTo>
                      <a:cubicBezTo>
                        <a:pt x="2" y="0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92" name="Freeform 468"/>
                <p:cNvSpPr/>
                <p:nvPr/>
              </p:nvSpPr>
              <p:spPr bwMode="auto">
                <a:xfrm>
                  <a:off x="4173" y="1222"/>
                  <a:ext cx="5" cy="9"/>
                </a:xfrm>
                <a:custGeom>
                  <a:avLst/>
                  <a:gdLst>
                    <a:gd name="T0" fmla="*/ 2 w 2"/>
                    <a:gd name="T1" fmla="*/ 4 h 4"/>
                    <a:gd name="T2" fmla="*/ 0 w 2"/>
                    <a:gd name="T3" fmla="*/ 2 h 4"/>
                    <a:gd name="T4" fmla="*/ 1 w 2"/>
                    <a:gd name="T5" fmla="*/ 1 h 4"/>
                    <a:gd name="T6" fmla="*/ 0 w 2"/>
                    <a:gd name="T7" fmla="*/ 1 h 4"/>
                    <a:gd name="T8" fmla="*/ 0 w 2"/>
                    <a:gd name="T9" fmla="*/ 3 h 4"/>
                    <a:gd name="T10" fmla="*/ 2 w 2"/>
                    <a:gd name="T1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4">
                      <a:moveTo>
                        <a:pt x="2" y="4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1"/>
                      </a:cubicBezTo>
                      <a:cubicBezTo>
                        <a:pt x="1" y="1"/>
                        <a:pt x="1" y="0"/>
                        <a:pt x="0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lnTo>
                        <a:pt x="2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93" name="Freeform 469"/>
                <p:cNvSpPr/>
                <p:nvPr/>
              </p:nvSpPr>
              <p:spPr bwMode="auto">
                <a:xfrm>
                  <a:off x="5191" y="490"/>
                  <a:ext cx="3" cy="0"/>
                </a:xfrm>
                <a:custGeom>
                  <a:avLst/>
                  <a:gdLst>
                    <a:gd name="T0" fmla="*/ 0 w 1"/>
                    <a:gd name="T1" fmla="*/ 1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94" name="Freeform 470"/>
                <p:cNvSpPr/>
                <p:nvPr/>
              </p:nvSpPr>
              <p:spPr bwMode="auto">
                <a:xfrm>
                  <a:off x="5163" y="478"/>
                  <a:ext cx="71" cy="21"/>
                </a:xfrm>
                <a:custGeom>
                  <a:avLst/>
                  <a:gdLst>
                    <a:gd name="T0" fmla="*/ 28 w 30"/>
                    <a:gd name="T1" fmla="*/ 7 h 9"/>
                    <a:gd name="T2" fmla="*/ 26 w 30"/>
                    <a:gd name="T3" fmla="*/ 6 h 9"/>
                    <a:gd name="T4" fmla="*/ 29 w 30"/>
                    <a:gd name="T5" fmla="*/ 4 h 9"/>
                    <a:gd name="T6" fmla="*/ 28 w 30"/>
                    <a:gd name="T7" fmla="*/ 4 h 9"/>
                    <a:gd name="T8" fmla="*/ 25 w 30"/>
                    <a:gd name="T9" fmla="*/ 2 h 9"/>
                    <a:gd name="T10" fmla="*/ 20 w 30"/>
                    <a:gd name="T11" fmla="*/ 1 h 9"/>
                    <a:gd name="T12" fmla="*/ 17 w 30"/>
                    <a:gd name="T13" fmla="*/ 2 h 9"/>
                    <a:gd name="T14" fmla="*/ 20 w 30"/>
                    <a:gd name="T15" fmla="*/ 2 h 9"/>
                    <a:gd name="T16" fmla="*/ 19 w 30"/>
                    <a:gd name="T17" fmla="*/ 4 h 9"/>
                    <a:gd name="T18" fmla="*/ 24 w 30"/>
                    <a:gd name="T19" fmla="*/ 4 h 9"/>
                    <a:gd name="T20" fmla="*/ 21 w 30"/>
                    <a:gd name="T21" fmla="*/ 5 h 9"/>
                    <a:gd name="T22" fmla="*/ 12 w 30"/>
                    <a:gd name="T23" fmla="*/ 4 h 9"/>
                    <a:gd name="T24" fmla="*/ 15 w 30"/>
                    <a:gd name="T25" fmla="*/ 2 h 9"/>
                    <a:gd name="T26" fmla="*/ 10 w 30"/>
                    <a:gd name="T27" fmla="*/ 2 h 9"/>
                    <a:gd name="T28" fmla="*/ 0 w 30"/>
                    <a:gd name="T29" fmla="*/ 3 h 9"/>
                    <a:gd name="T30" fmla="*/ 3 w 30"/>
                    <a:gd name="T31" fmla="*/ 4 h 9"/>
                    <a:gd name="T32" fmla="*/ 13 w 30"/>
                    <a:gd name="T33" fmla="*/ 5 h 9"/>
                    <a:gd name="T34" fmla="*/ 13 w 30"/>
                    <a:gd name="T35" fmla="*/ 5 h 9"/>
                    <a:gd name="T36" fmla="*/ 20 w 30"/>
                    <a:gd name="T37" fmla="*/ 6 h 9"/>
                    <a:gd name="T38" fmla="*/ 21 w 30"/>
                    <a:gd name="T39" fmla="*/ 8 h 9"/>
                    <a:gd name="T40" fmla="*/ 24 w 30"/>
                    <a:gd name="T41" fmla="*/ 7 h 9"/>
                    <a:gd name="T42" fmla="*/ 28 w 30"/>
                    <a:gd name="T43" fmla="*/ 7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9">
                      <a:moveTo>
                        <a:pt x="28" y="7"/>
                      </a:move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7" y="5"/>
                        <a:pt x="30" y="6"/>
                        <a:pt x="29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4" y="5"/>
                        <a:pt x="27" y="3"/>
                        <a:pt x="25" y="2"/>
                      </a:cubicBezTo>
                      <a:cubicBezTo>
                        <a:pt x="24" y="1"/>
                        <a:pt x="21" y="1"/>
                        <a:pt x="20" y="1"/>
                      </a:cubicBezTo>
                      <a:cubicBezTo>
                        <a:pt x="21" y="2"/>
                        <a:pt x="18" y="2"/>
                        <a:pt x="17" y="2"/>
                      </a:cubicBezTo>
                      <a:cubicBezTo>
                        <a:pt x="18" y="2"/>
                        <a:pt x="19" y="2"/>
                        <a:pt x="20" y="2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20" y="5"/>
                        <a:pt x="22" y="4"/>
                        <a:pt x="24" y="4"/>
                      </a:cubicBezTo>
                      <a:cubicBezTo>
                        <a:pt x="24" y="6"/>
                        <a:pt x="22" y="5"/>
                        <a:pt x="21" y="5"/>
                      </a:cubicBezTo>
                      <a:cubicBezTo>
                        <a:pt x="19" y="5"/>
                        <a:pt x="13" y="6"/>
                        <a:pt x="12" y="4"/>
                      </a:cubicBezTo>
                      <a:cubicBezTo>
                        <a:pt x="12" y="2"/>
                        <a:pt x="14" y="2"/>
                        <a:pt x="15" y="2"/>
                      </a:cubicBezTo>
                      <a:cubicBezTo>
                        <a:pt x="13" y="1"/>
                        <a:pt x="12" y="3"/>
                        <a:pt x="10" y="2"/>
                      </a:cubicBezTo>
                      <a:cubicBezTo>
                        <a:pt x="7" y="5"/>
                        <a:pt x="2" y="0"/>
                        <a:pt x="0" y="3"/>
                      </a:cubicBezTo>
                      <a:cubicBezTo>
                        <a:pt x="1" y="3"/>
                        <a:pt x="2" y="3"/>
                        <a:pt x="3" y="4"/>
                      </a:cubicBezTo>
                      <a:cubicBezTo>
                        <a:pt x="7" y="2"/>
                        <a:pt x="9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5" y="5"/>
                        <a:pt x="17" y="9"/>
                        <a:pt x="20" y="6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3" y="8"/>
                        <a:pt x="21" y="6"/>
                        <a:pt x="24" y="7"/>
                      </a:cubicBezTo>
                      <a:cubicBezTo>
                        <a:pt x="24" y="8"/>
                        <a:pt x="27" y="8"/>
                        <a:pt x="28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95" name="Freeform 471"/>
                <p:cNvSpPr/>
                <p:nvPr/>
              </p:nvSpPr>
              <p:spPr bwMode="auto">
                <a:xfrm>
                  <a:off x="5189" y="490"/>
                  <a:ext cx="2" cy="2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96" name="Freeform 472"/>
                <p:cNvSpPr/>
                <p:nvPr/>
              </p:nvSpPr>
              <p:spPr bwMode="auto">
                <a:xfrm>
                  <a:off x="4777" y="816"/>
                  <a:ext cx="5" cy="4"/>
                </a:xfrm>
                <a:custGeom>
                  <a:avLst/>
                  <a:gdLst>
                    <a:gd name="T0" fmla="*/ 2 w 2"/>
                    <a:gd name="T1" fmla="*/ 2 h 2"/>
                    <a:gd name="T2" fmla="*/ 1 w 2"/>
                    <a:gd name="T3" fmla="*/ 0 h 2"/>
                    <a:gd name="T4" fmla="*/ 0 w 2"/>
                    <a:gd name="T5" fmla="*/ 1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97" name="Freeform 473"/>
                <p:cNvSpPr/>
                <p:nvPr/>
              </p:nvSpPr>
              <p:spPr bwMode="auto">
                <a:xfrm>
                  <a:off x="4201" y="1201"/>
                  <a:ext cx="12" cy="7"/>
                </a:xfrm>
                <a:custGeom>
                  <a:avLst/>
                  <a:gdLst>
                    <a:gd name="T0" fmla="*/ 2 w 5"/>
                    <a:gd name="T1" fmla="*/ 2 h 3"/>
                    <a:gd name="T2" fmla="*/ 5 w 5"/>
                    <a:gd name="T3" fmla="*/ 2 h 3"/>
                    <a:gd name="T4" fmla="*/ 3 w 5"/>
                    <a:gd name="T5" fmla="*/ 0 h 3"/>
                    <a:gd name="T6" fmla="*/ 0 w 5"/>
                    <a:gd name="T7" fmla="*/ 1 h 3"/>
                    <a:gd name="T8" fmla="*/ 2 w 5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2" y="2"/>
                      </a:moveTo>
                      <a:cubicBezTo>
                        <a:pt x="2" y="1"/>
                        <a:pt x="4" y="3"/>
                        <a:pt x="5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1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98" name="Freeform 474"/>
                <p:cNvSpPr/>
                <p:nvPr/>
              </p:nvSpPr>
              <p:spPr bwMode="auto">
                <a:xfrm>
                  <a:off x="4289" y="1148"/>
                  <a:ext cx="2" cy="5"/>
                </a:xfrm>
                <a:custGeom>
                  <a:avLst/>
                  <a:gdLst>
                    <a:gd name="T0" fmla="*/ 0 w 1"/>
                    <a:gd name="T1" fmla="*/ 1 h 2"/>
                    <a:gd name="T2" fmla="*/ 1 w 1"/>
                    <a:gd name="T3" fmla="*/ 2 h 2"/>
                    <a:gd name="T4" fmla="*/ 1 w 1"/>
                    <a:gd name="T5" fmla="*/ 0 h 2"/>
                    <a:gd name="T6" fmla="*/ 0 w 1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1"/>
                      </a:move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99" name="Freeform 475"/>
                <p:cNvSpPr/>
                <p:nvPr/>
              </p:nvSpPr>
              <p:spPr bwMode="auto">
                <a:xfrm>
                  <a:off x="4305" y="1139"/>
                  <a:ext cx="5" cy="2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0 h 1"/>
                    <a:gd name="T4" fmla="*/ 1 w 2"/>
                    <a:gd name="T5" fmla="*/ 0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00" name="Freeform 476"/>
                <p:cNvSpPr/>
                <p:nvPr/>
              </p:nvSpPr>
              <p:spPr bwMode="auto">
                <a:xfrm>
                  <a:off x="4803" y="794"/>
                  <a:ext cx="5" cy="3"/>
                </a:xfrm>
                <a:custGeom>
                  <a:avLst/>
                  <a:gdLst>
                    <a:gd name="T0" fmla="*/ 2 w 5"/>
                    <a:gd name="T1" fmla="*/ 0 h 3"/>
                    <a:gd name="T2" fmla="*/ 5 w 5"/>
                    <a:gd name="T3" fmla="*/ 3 h 3"/>
                    <a:gd name="T4" fmla="*/ 0 w 5"/>
                    <a:gd name="T5" fmla="*/ 0 h 3"/>
                    <a:gd name="T6" fmla="*/ 2 w 5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2" y="0"/>
                      </a:moveTo>
                      <a:lnTo>
                        <a:pt x="5" y="3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01" name="Freeform 477"/>
                <p:cNvSpPr/>
                <p:nvPr/>
              </p:nvSpPr>
              <p:spPr bwMode="auto">
                <a:xfrm>
                  <a:off x="4154" y="1236"/>
                  <a:ext cx="7" cy="5"/>
                </a:xfrm>
                <a:custGeom>
                  <a:avLst/>
                  <a:gdLst>
                    <a:gd name="T0" fmla="*/ 3 w 3"/>
                    <a:gd name="T1" fmla="*/ 0 h 2"/>
                    <a:gd name="T2" fmla="*/ 0 w 3"/>
                    <a:gd name="T3" fmla="*/ 2 h 2"/>
                    <a:gd name="T4" fmla="*/ 3 w 3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0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02" name="Freeform 478"/>
                <p:cNvSpPr/>
                <p:nvPr/>
              </p:nvSpPr>
              <p:spPr bwMode="auto">
                <a:xfrm>
                  <a:off x="5208" y="499"/>
                  <a:ext cx="5" cy="3"/>
                </a:xfrm>
                <a:custGeom>
                  <a:avLst/>
                  <a:gdLst>
                    <a:gd name="T0" fmla="*/ 2 w 5"/>
                    <a:gd name="T1" fmla="*/ 3 h 3"/>
                    <a:gd name="T2" fmla="*/ 5 w 5"/>
                    <a:gd name="T3" fmla="*/ 0 h 3"/>
                    <a:gd name="T4" fmla="*/ 0 w 5"/>
                    <a:gd name="T5" fmla="*/ 3 h 3"/>
                    <a:gd name="T6" fmla="*/ 2 w 5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2" y="3"/>
                      </a:moveTo>
                      <a:lnTo>
                        <a:pt x="5" y="0"/>
                      </a:lnTo>
                      <a:lnTo>
                        <a:pt x="0" y="3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03" name="Freeform 479"/>
                <p:cNvSpPr/>
                <p:nvPr/>
              </p:nvSpPr>
              <p:spPr bwMode="auto">
                <a:xfrm>
                  <a:off x="4251" y="1129"/>
                  <a:ext cx="2" cy="3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04" name="Freeform 480"/>
                <p:cNvSpPr>
                  <a:spLocks noEditPoints="1"/>
                </p:cNvSpPr>
                <p:nvPr/>
              </p:nvSpPr>
              <p:spPr bwMode="auto">
                <a:xfrm>
                  <a:off x="4239" y="1113"/>
                  <a:ext cx="29" cy="66"/>
                </a:xfrm>
                <a:custGeom>
                  <a:avLst/>
                  <a:gdLst>
                    <a:gd name="T0" fmla="*/ 1 w 12"/>
                    <a:gd name="T1" fmla="*/ 21 h 28"/>
                    <a:gd name="T2" fmla="*/ 3 w 12"/>
                    <a:gd name="T3" fmla="*/ 25 h 28"/>
                    <a:gd name="T4" fmla="*/ 2 w 12"/>
                    <a:gd name="T5" fmla="*/ 28 h 28"/>
                    <a:gd name="T6" fmla="*/ 3 w 12"/>
                    <a:gd name="T7" fmla="*/ 28 h 28"/>
                    <a:gd name="T8" fmla="*/ 9 w 12"/>
                    <a:gd name="T9" fmla="*/ 13 h 28"/>
                    <a:gd name="T10" fmla="*/ 12 w 12"/>
                    <a:gd name="T11" fmla="*/ 13 h 28"/>
                    <a:gd name="T12" fmla="*/ 12 w 12"/>
                    <a:gd name="T13" fmla="*/ 12 h 28"/>
                    <a:gd name="T14" fmla="*/ 7 w 12"/>
                    <a:gd name="T15" fmla="*/ 10 h 28"/>
                    <a:gd name="T16" fmla="*/ 12 w 12"/>
                    <a:gd name="T17" fmla="*/ 7 h 28"/>
                    <a:gd name="T18" fmla="*/ 12 w 12"/>
                    <a:gd name="T19" fmla="*/ 6 h 28"/>
                    <a:gd name="T20" fmla="*/ 10 w 12"/>
                    <a:gd name="T21" fmla="*/ 6 h 28"/>
                    <a:gd name="T22" fmla="*/ 11 w 12"/>
                    <a:gd name="T23" fmla="*/ 5 h 28"/>
                    <a:gd name="T24" fmla="*/ 11 w 12"/>
                    <a:gd name="T25" fmla="*/ 5 h 28"/>
                    <a:gd name="T26" fmla="*/ 11 w 12"/>
                    <a:gd name="T27" fmla="*/ 2 h 28"/>
                    <a:gd name="T28" fmla="*/ 10 w 12"/>
                    <a:gd name="T29" fmla="*/ 0 h 28"/>
                    <a:gd name="T30" fmla="*/ 6 w 12"/>
                    <a:gd name="T31" fmla="*/ 2 h 28"/>
                    <a:gd name="T32" fmla="*/ 7 w 12"/>
                    <a:gd name="T33" fmla="*/ 3 h 28"/>
                    <a:gd name="T34" fmla="*/ 5 w 12"/>
                    <a:gd name="T35" fmla="*/ 5 h 28"/>
                    <a:gd name="T36" fmla="*/ 8 w 12"/>
                    <a:gd name="T37" fmla="*/ 7 h 28"/>
                    <a:gd name="T38" fmla="*/ 6 w 12"/>
                    <a:gd name="T39" fmla="*/ 8 h 28"/>
                    <a:gd name="T40" fmla="*/ 6 w 12"/>
                    <a:gd name="T41" fmla="*/ 8 h 28"/>
                    <a:gd name="T42" fmla="*/ 6 w 12"/>
                    <a:gd name="T43" fmla="*/ 8 h 28"/>
                    <a:gd name="T44" fmla="*/ 5 w 12"/>
                    <a:gd name="T45" fmla="*/ 9 h 28"/>
                    <a:gd name="T46" fmla="*/ 6 w 12"/>
                    <a:gd name="T47" fmla="*/ 9 h 28"/>
                    <a:gd name="T48" fmla="*/ 5 w 12"/>
                    <a:gd name="T49" fmla="*/ 11 h 28"/>
                    <a:gd name="T50" fmla="*/ 4 w 12"/>
                    <a:gd name="T51" fmla="*/ 10 h 28"/>
                    <a:gd name="T52" fmla="*/ 0 w 12"/>
                    <a:gd name="T53" fmla="*/ 22 h 28"/>
                    <a:gd name="T54" fmla="*/ 1 w 12"/>
                    <a:gd name="T55" fmla="*/ 21 h 28"/>
                    <a:gd name="T56" fmla="*/ 3 w 12"/>
                    <a:gd name="T57" fmla="*/ 18 h 28"/>
                    <a:gd name="T58" fmla="*/ 2 w 12"/>
                    <a:gd name="T59" fmla="*/ 19 h 28"/>
                    <a:gd name="T60" fmla="*/ 3 w 12"/>
                    <a:gd name="T61" fmla="*/ 18 h 28"/>
                    <a:gd name="T62" fmla="*/ 2 w 12"/>
                    <a:gd name="T63" fmla="*/ 20 h 28"/>
                    <a:gd name="T64" fmla="*/ 3 w 12"/>
                    <a:gd name="T65" fmla="*/ 20 h 28"/>
                    <a:gd name="T66" fmla="*/ 3 w 12"/>
                    <a:gd name="T67" fmla="*/ 21 h 28"/>
                    <a:gd name="T68" fmla="*/ 2 w 12"/>
                    <a:gd name="T69" fmla="*/ 2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2" h="28">
                      <a:moveTo>
                        <a:pt x="1" y="21"/>
                      </a:moveTo>
                      <a:cubicBezTo>
                        <a:pt x="4" y="22"/>
                        <a:pt x="1" y="23"/>
                        <a:pt x="3" y="25"/>
                      </a:cubicBezTo>
                      <a:cubicBezTo>
                        <a:pt x="2" y="25"/>
                        <a:pt x="2" y="27"/>
                        <a:pt x="2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6" y="23"/>
                        <a:pt x="5" y="16"/>
                        <a:pt x="9" y="13"/>
                      </a:cubicBezTo>
                      <a:cubicBezTo>
                        <a:pt x="10" y="12"/>
                        <a:pt x="12" y="13"/>
                        <a:pt x="12" y="13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0" y="11"/>
                        <a:pt x="7" y="12"/>
                        <a:pt x="7" y="10"/>
                      </a:cubicBezTo>
                      <a:cubicBezTo>
                        <a:pt x="10" y="9"/>
                        <a:pt x="9" y="5"/>
                        <a:pt x="12" y="7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4"/>
                        <a:pt x="9" y="2"/>
                        <a:pt x="11" y="2"/>
                      </a:cubicBezTo>
                      <a:cubicBezTo>
                        <a:pt x="12" y="1"/>
                        <a:pt x="10" y="0"/>
                        <a:pt x="10" y="0"/>
                      </a:cubicBezTo>
                      <a:cubicBezTo>
                        <a:pt x="9" y="0"/>
                        <a:pt x="9" y="3"/>
                        <a:pt x="6" y="2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6" y="4"/>
                        <a:pt x="7" y="5"/>
                        <a:pt x="5" y="5"/>
                      </a:cubicBezTo>
                      <a:cubicBezTo>
                        <a:pt x="6" y="6"/>
                        <a:pt x="7" y="6"/>
                        <a:pt x="8" y="7"/>
                      </a:cubicBezTo>
                      <a:cubicBezTo>
                        <a:pt x="7" y="8"/>
                        <a:pt x="7" y="9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6" y="9"/>
                        <a:pt x="6" y="9"/>
                      </a:cubicBezTo>
                      <a:cubicBezTo>
                        <a:pt x="6" y="9"/>
                        <a:pt x="7" y="10"/>
                        <a:pt x="5" y="11"/>
                      </a:cubicBezTo>
                      <a:cubicBezTo>
                        <a:pt x="4" y="11"/>
                        <a:pt x="4" y="9"/>
                        <a:pt x="4" y="10"/>
                      </a:cubicBezTo>
                      <a:cubicBezTo>
                        <a:pt x="2" y="14"/>
                        <a:pt x="0" y="18"/>
                        <a:pt x="0" y="22"/>
                      </a:cubicBezTo>
                      <a:lnTo>
                        <a:pt x="1" y="21"/>
                      </a:lnTo>
                      <a:close/>
                      <a:moveTo>
                        <a:pt x="3" y="18"/>
                      </a:moveTo>
                      <a:cubicBezTo>
                        <a:pt x="4" y="19"/>
                        <a:pt x="3" y="19"/>
                        <a:pt x="2" y="19"/>
                      </a:cubicBezTo>
                      <a:lnTo>
                        <a:pt x="3" y="18"/>
                      </a:lnTo>
                      <a:close/>
                      <a:moveTo>
                        <a:pt x="2" y="20"/>
                      </a:moveTo>
                      <a:cubicBezTo>
                        <a:pt x="2" y="20"/>
                        <a:pt x="3" y="20"/>
                        <a:pt x="3" y="20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2" y="21"/>
                        <a:pt x="2" y="21"/>
                        <a:pt x="2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05" name="Freeform 481"/>
                <p:cNvSpPr/>
                <p:nvPr/>
              </p:nvSpPr>
              <p:spPr bwMode="auto">
                <a:xfrm>
                  <a:off x="4715" y="854"/>
                  <a:ext cx="5" cy="2"/>
                </a:xfrm>
                <a:custGeom>
                  <a:avLst/>
                  <a:gdLst>
                    <a:gd name="T0" fmla="*/ 5 w 5"/>
                    <a:gd name="T1" fmla="*/ 2 h 2"/>
                    <a:gd name="T2" fmla="*/ 3 w 5"/>
                    <a:gd name="T3" fmla="*/ 0 h 2"/>
                    <a:gd name="T4" fmla="*/ 0 w 5"/>
                    <a:gd name="T5" fmla="*/ 0 h 2"/>
                    <a:gd name="T6" fmla="*/ 5 w 5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5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06" name="Freeform 482"/>
                <p:cNvSpPr/>
                <p:nvPr/>
              </p:nvSpPr>
              <p:spPr bwMode="auto">
                <a:xfrm>
                  <a:off x="4310" y="1129"/>
                  <a:ext cx="3" cy="3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0 w 1"/>
                    <a:gd name="T5" fmla="*/ 0 h 1"/>
                    <a:gd name="T6" fmla="*/ 1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07" name="Freeform 483"/>
                <p:cNvSpPr/>
                <p:nvPr/>
              </p:nvSpPr>
              <p:spPr bwMode="auto">
                <a:xfrm>
                  <a:off x="4263" y="1160"/>
                  <a:ext cx="7" cy="3"/>
                </a:xfrm>
                <a:custGeom>
                  <a:avLst/>
                  <a:gdLst>
                    <a:gd name="T0" fmla="*/ 1 w 3"/>
                    <a:gd name="T1" fmla="*/ 0 h 1"/>
                    <a:gd name="T2" fmla="*/ 2 w 3"/>
                    <a:gd name="T3" fmla="*/ 1 h 1"/>
                    <a:gd name="T4" fmla="*/ 1 w 3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1" y="0"/>
                      </a:moveTo>
                      <a:cubicBezTo>
                        <a:pt x="0" y="0"/>
                        <a:pt x="1" y="1"/>
                        <a:pt x="2" y="1"/>
                      </a:cubicBezTo>
                      <a:cubicBezTo>
                        <a:pt x="1" y="0"/>
                        <a:pt x="3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08" name="Freeform 484"/>
                <p:cNvSpPr/>
                <p:nvPr/>
              </p:nvSpPr>
              <p:spPr bwMode="auto">
                <a:xfrm>
                  <a:off x="5071" y="597"/>
                  <a:ext cx="4" cy="2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0 h 1"/>
                    <a:gd name="T4" fmla="*/ 1 w 2"/>
                    <a:gd name="T5" fmla="*/ 1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09" name="Freeform 485"/>
                <p:cNvSpPr/>
                <p:nvPr/>
              </p:nvSpPr>
              <p:spPr bwMode="auto">
                <a:xfrm>
                  <a:off x="4159" y="1227"/>
                  <a:ext cx="4" cy="4"/>
                </a:xfrm>
                <a:custGeom>
                  <a:avLst/>
                  <a:gdLst>
                    <a:gd name="T0" fmla="*/ 1 w 2"/>
                    <a:gd name="T1" fmla="*/ 2 h 2"/>
                    <a:gd name="T2" fmla="*/ 2 w 2"/>
                    <a:gd name="T3" fmla="*/ 1 h 2"/>
                    <a:gd name="T4" fmla="*/ 1 w 2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1" y="2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10" name="Freeform 486"/>
                <p:cNvSpPr/>
                <p:nvPr/>
              </p:nvSpPr>
              <p:spPr bwMode="auto">
                <a:xfrm>
                  <a:off x="4632" y="870"/>
                  <a:ext cx="50" cy="19"/>
                </a:xfrm>
                <a:custGeom>
                  <a:avLst/>
                  <a:gdLst>
                    <a:gd name="T0" fmla="*/ 15 w 21"/>
                    <a:gd name="T1" fmla="*/ 3 h 8"/>
                    <a:gd name="T2" fmla="*/ 6 w 21"/>
                    <a:gd name="T3" fmla="*/ 4 h 8"/>
                    <a:gd name="T4" fmla="*/ 6 w 21"/>
                    <a:gd name="T5" fmla="*/ 2 h 8"/>
                    <a:gd name="T6" fmla="*/ 1 w 21"/>
                    <a:gd name="T7" fmla="*/ 2 h 8"/>
                    <a:gd name="T8" fmla="*/ 0 w 21"/>
                    <a:gd name="T9" fmla="*/ 3 h 8"/>
                    <a:gd name="T10" fmla="*/ 10 w 21"/>
                    <a:gd name="T11" fmla="*/ 5 h 8"/>
                    <a:gd name="T12" fmla="*/ 21 w 21"/>
                    <a:gd name="T13" fmla="*/ 4 h 8"/>
                    <a:gd name="T14" fmla="*/ 15 w 21"/>
                    <a:gd name="T15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8">
                      <a:moveTo>
                        <a:pt x="15" y="3"/>
                      </a:moveTo>
                      <a:cubicBezTo>
                        <a:pt x="12" y="0"/>
                        <a:pt x="9" y="3"/>
                        <a:pt x="6" y="4"/>
                      </a:cubicBezTo>
                      <a:cubicBezTo>
                        <a:pt x="6" y="3"/>
                        <a:pt x="6" y="3"/>
                        <a:pt x="6" y="2"/>
                      </a:cubicBezTo>
                      <a:cubicBezTo>
                        <a:pt x="5" y="4"/>
                        <a:pt x="3" y="1"/>
                        <a:pt x="1" y="2"/>
                      </a:cubicBezTo>
                      <a:cubicBezTo>
                        <a:pt x="1" y="3"/>
                        <a:pt x="0" y="2"/>
                        <a:pt x="0" y="3"/>
                      </a:cubicBezTo>
                      <a:cubicBezTo>
                        <a:pt x="4" y="3"/>
                        <a:pt x="6" y="6"/>
                        <a:pt x="10" y="5"/>
                      </a:cubicBezTo>
                      <a:cubicBezTo>
                        <a:pt x="14" y="1"/>
                        <a:pt x="17" y="8"/>
                        <a:pt x="21" y="4"/>
                      </a:cubicBezTo>
                      <a:cubicBezTo>
                        <a:pt x="19" y="2"/>
                        <a:pt x="16" y="4"/>
                        <a:pt x="1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11" name="Freeform 487"/>
                <p:cNvSpPr/>
                <p:nvPr/>
              </p:nvSpPr>
              <p:spPr bwMode="auto">
                <a:xfrm>
                  <a:off x="4585" y="942"/>
                  <a:ext cx="5" cy="2"/>
                </a:xfrm>
                <a:custGeom>
                  <a:avLst/>
                  <a:gdLst>
                    <a:gd name="T0" fmla="*/ 0 w 5"/>
                    <a:gd name="T1" fmla="*/ 2 h 2"/>
                    <a:gd name="T2" fmla="*/ 5 w 5"/>
                    <a:gd name="T3" fmla="*/ 0 h 2"/>
                    <a:gd name="T4" fmla="*/ 0 w 5"/>
                    <a:gd name="T5" fmla="*/ 0 h 2"/>
                    <a:gd name="T6" fmla="*/ 0 w 5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0" y="2"/>
                      </a:move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12" name="Freeform 488"/>
                <p:cNvSpPr/>
                <p:nvPr/>
              </p:nvSpPr>
              <p:spPr bwMode="auto">
                <a:xfrm>
                  <a:off x="4838" y="763"/>
                  <a:ext cx="3" cy="3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0 h 1"/>
                    <a:gd name="T4" fmla="*/ 0 w 1"/>
                    <a:gd name="T5" fmla="*/ 0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13" name="Freeform 489"/>
                <p:cNvSpPr/>
                <p:nvPr/>
              </p:nvSpPr>
              <p:spPr bwMode="auto">
                <a:xfrm>
                  <a:off x="4227" y="1177"/>
                  <a:ext cx="7" cy="2"/>
                </a:xfrm>
                <a:custGeom>
                  <a:avLst/>
                  <a:gdLst>
                    <a:gd name="T0" fmla="*/ 2 w 3"/>
                    <a:gd name="T1" fmla="*/ 0 h 1"/>
                    <a:gd name="T2" fmla="*/ 2 w 3"/>
                    <a:gd name="T3" fmla="*/ 1 h 1"/>
                    <a:gd name="T4" fmla="*/ 2 w 3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2" y="0"/>
                      </a:moveTo>
                      <a:cubicBezTo>
                        <a:pt x="0" y="1"/>
                        <a:pt x="2" y="0"/>
                        <a:pt x="2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14" name="Freeform 490"/>
                <p:cNvSpPr/>
                <p:nvPr/>
              </p:nvSpPr>
              <p:spPr bwMode="auto">
                <a:xfrm>
                  <a:off x="4156" y="1220"/>
                  <a:ext cx="7" cy="7"/>
                </a:xfrm>
                <a:custGeom>
                  <a:avLst/>
                  <a:gdLst>
                    <a:gd name="T0" fmla="*/ 5 w 7"/>
                    <a:gd name="T1" fmla="*/ 4 h 7"/>
                    <a:gd name="T2" fmla="*/ 5 w 7"/>
                    <a:gd name="T3" fmla="*/ 0 h 7"/>
                    <a:gd name="T4" fmla="*/ 0 w 7"/>
                    <a:gd name="T5" fmla="*/ 0 h 7"/>
                    <a:gd name="T6" fmla="*/ 0 w 7"/>
                    <a:gd name="T7" fmla="*/ 7 h 7"/>
                    <a:gd name="T8" fmla="*/ 7 w 7"/>
                    <a:gd name="T9" fmla="*/ 4 h 7"/>
                    <a:gd name="T10" fmla="*/ 5 w 7"/>
                    <a:gd name="T11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7">
                      <a:moveTo>
                        <a:pt x="5" y="4"/>
                      </a:move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7" y="4"/>
                      </a:lnTo>
                      <a:lnTo>
                        <a:pt x="5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15" name="Freeform 491"/>
                <p:cNvSpPr/>
                <p:nvPr/>
              </p:nvSpPr>
              <p:spPr bwMode="auto">
                <a:xfrm>
                  <a:off x="5080" y="573"/>
                  <a:ext cx="21" cy="7"/>
                </a:xfrm>
                <a:custGeom>
                  <a:avLst/>
                  <a:gdLst>
                    <a:gd name="T0" fmla="*/ 1 w 9"/>
                    <a:gd name="T1" fmla="*/ 3 h 3"/>
                    <a:gd name="T2" fmla="*/ 9 w 9"/>
                    <a:gd name="T3" fmla="*/ 0 h 3"/>
                    <a:gd name="T4" fmla="*/ 1 w 9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" h="3">
                      <a:moveTo>
                        <a:pt x="1" y="3"/>
                      </a:moveTo>
                      <a:cubicBezTo>
                        <a:pt x="3" y="1"/>
                        <a:pt x="7" y="2"/>
                        <a:pt x="9" y="0"/>
                      </a:cubicBezTo>
                      <a:cubicBezTo>
                        <a:pt x="6" y="1"/>
                        <a:pt x="0" y="0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16" name="Freeform 492"/>
                <p:cNvSpPr/>
                <p:nvPr/>
              </p:nvSpPr>
              <p:spPr bwMode="auto">
                <a:xfrm>
                  <a:off x="5014" y="597"/>
                  <a:ext cx="52" cy="17"/>
                </a:xfrm>
                <a:custGeom>
                  <a:avLst/>
                  <a:gdLst>
                    <a:gd name="T0" fmla="*/ 0 w 22"/>
                    <a:gd name="T1" fmla="*/ 7 h 7"/>
                    <a:gd name="T2" fmla="*/ 3 w 22"/>
                    <a:gd name="T3" fmla="*/ 7 h 7"/>
                    <a:gd name="T4" fmla="*/ 20 w 22"/>
                    <a:gd name="T5" fmla="*/ 2 h 7"/>
                    <a:gd name="T6" fmla="*/ 18 w 22"/>
                    <a:gd name="T7" fmla="*/ 1 h 7"/>
                    <a:gd name="T8" fmla="*/ 22 w 22"/>
                    <a:gd name="T9" fmla="*/ 1 h 7"/>
                    <a:gd name="T10" fmla="*/ 16 w 22"/>
                    <a:gd name="T11" fmla="*/ 2 h 7"/>
                    <a:gd name="T12" fmla="*/ 0 w 22"/>
                    <a:gd name="T13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" h="7">
                      <a:moveTo>
                        <a:pt x="0" y="7"/>
                      </a:move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7" y="2"/>
                        <a:pt x="15" y="7"/>
                        <a:pt x="20" y="2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9" y="0"/>
                        <a:pt x="21" y="2"/>
                        <a:pt x="22" y="1"/>
                      </a:cubicBezTo>
                      <a:cubicBezTo>
                        <a:pt x="20" y="0"/>
                        <a:pt x="17" y="0"/>
                        <a:pt x="16" y="2"/>
                      </a:cubicBezTo>
                      <a:cubicBezTo>
                        <a:pt x="10" y="2"/>
                        <a:pt x="5" y="5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17" name="Freeform 493"/>
                <p:cNvSpPr>
                  <a:spLocks noEditPoints="1"/>
                </p:cNvSpPr>
                <p:nvPr/>
              </p:nvSpPr>
              <p:spPr bwMode="auto">
                <a:xfrm>
                  <a:off x="5158" y="440"/>
                  <a:ext cx="104" cy="24"/>
                </a:xfrm>
                <a:custGeom>
                  <a:avLst/>
                  <a:gdLst>
                    <a:gd name="T0" fmla="*/ 19 w 44"/>
                    <a:gd name="T1" fmla="*/ 8 h 10"/>
                    <a:gd name="T2" fmla="*/ 14 w 44"/>
                    <a:gd name="T3" fmla="*/ 7 h 10"/>
                    <a:gd name="T4" fmla="*/ 20 w 44"/>
                    <a:gd name="T5" fmla="*/ 7 h 10"/>
                    <a:gd name="T6" fmla="*/ 27 w 44"/>
                    <a:gd name="T7" fmla="*/ 7 h 10"/>
                    <a:gd name="T8" fmla="*/ 40 w 44"/>
                    <a:gd name="T9" fmla="*/ 8 h 10"/>
                    <a:gd name="T10" fmla="*/ 37 w 44"/>
                    <a:gd name="T11" fmla="*/ 7 h 10"/>
                    <a:gd name="T12" fmla="*/ 41 w 44"/>
                    <a:gd name="T13" fmla="*/ 6 h 10"/>
                    <a:gd name="T14" fmla="*/ 42 w 44"/>
                    <a:gd name="T15" fmla="*/ 7 h 10"/>
                    <a:gd name="T16" fmla="*/ 44 w 44"/>
                    <a:gd name="T17" fmla="*/ 5 h 10"/>
                    <a:gd name="T18" fmla="*/ 38 w 44"/>
                    <a:gd name="T19" fmla="*/ 4 h 10"/>
                    <a:gd name="T20" fmla="*/ 37 w 44"/>
                    <a:gd name="T21" fmla="*/ 2 h 10"/>
                    <a:gd name="T22" fmla="*/ 25 w 44"/>
                    <a:gd name="T23" fmla="*/ 2 h 10"/>
                    <a:gd name="T24" fmla="*/ 25 w 44"/>
                    <a:gd name="T25" fmla="*/ 2 h 10"/>
                    <a:gd name="T26" fmla="*/ 36 w 44"/>
                    <a:gd name="T27" fmla="*/ 3 h 10"/>
                    <a:gd name="T28" fmla="*/ 38 w 44"/>
                    <a:gd name="T29" fmla="*/ 4 h 10"/>
                    <a:gd name="T30" fmla="*/ 36 w 44"/>
                    <a:gd name="T31" fmla="*/ 4 h 10"/>
                    <a:gd name="T32" fmla="*/ 29 w 44"/>
                    <a:gd name="T33" fmla="*/ 6 h 10"/>
                    <a:gd name="T34" fmla="*/ 29 w 44"/>
                    <a:gd name="T35" fmla="*/ 5 h 10"/>
                    <a:gd name="T36" fmla="*/ 27 w 44"/>
                    <a:gd name="T37" fmla="*/ 6 h 10"/>
                    <a:gd name="T38" fmla="*/ 27 w 44"/>
                    <a:gd name="T39" fmla="*/ 5 h 10"/>
                    <a:gd name="T40" fmla="*/ 20 w 44"/>
                    <a:gd name="T41" fmla="*/ 2 h 10"/>
                    <a:gd name="T42" fmla="*/ 20 w 44"/>
                    <a:gd name="T43" fmla="*/ 2 h 10"/>
                    <a:gd name="T44" fmla="*/ 7 w 44"/>
                    <a:gd name="T45" fmla="*/ 1 h 10"/>
                    <a:gd name="T46" fmla="*/ 8 w 44"/>
                    <a:gd name="T47" fmla="*/ 2 h 10"/>
                    <a:gd name="T48" fmla="*/ 2 w 44"/>
                    <a:gd name="T49" fmla="*/ 3 h 10"/>
                    <a:gd name="T50" fmla="*/ 4 w 44"/>
                    <a:gd name="T51" fmla="*/ 3 h 10"/>
                    <a:gd name="T52" fmla="*/ 0 w 44"/>
                    <a:gd name="T53" fmla="*/ 4 h 10"/>
                    <a:gd name="T54" fmla="*/ 2 w 44"/>
                    <a:gd name="T55" fmla="*/ 5 h 10"/>
                    <a:gd name="T56" fmla="*/ 19 w 44"/>
                    <a:gd name="T57" fmla="*/ 8 h 10"/>
                    <a:gd name="T58" fmla="*/ 9 w 44"/>
                    <a:gd name="T59" fmla="*/ 5 h 10"/>
                    <a:gd name="T60" fmla="*/ 12 w 44"/>
                    <a:gd name="T61" fmla="*/ 4 h 10"/>
                    <a:gd name="T62" fmla="*/ 13 w 44"/>
                    <a:gd name="T63" fmla="*/ 5 h 10"/>
                    <a:gd name="T64" fmla="*/ 9 w 44"/>
                    <a:gd name="T65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4" h="10">
                      <a:moveTo>
                        <a:pt x="19" y="8"/>
                      </a:move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5" y="6"/>
                        <a:pt x="18" y="7"/>
                        <a:pt x="20" y="7"/>
                      </a:cubicBezTo>
                      <a:cubicBezTo>
                        <a:pt x="22" y="9"/>
                        <a:pt x="24" y="6"/>
                        <a:pt x="27" y="7"/>
                      </a:cubicBezTo>
                      <a:cubicBezTo>
                        <a:pt x="31" y="8"/>
                        <a:pt x="36" y="10"/>
                        <a:pt x="40" y="8"/>
                      </a:cubicBezTo>
                      <a:cubicBezTo>
                        <a:pt x="39" y="7"/>
                        <a:pt x="38" y="7"/>
                        <a:pt x="37" y="7"/>
                      </a:cubicBezTo>
                      <a:cubicBezTo>
                        <a:pt x="38" y="6"/>
                        <a:pt x="39" y="5"/>
                        <a:pt x="41" y="6"/>
                      </a:cubicBezTo>
                      <a:cubicBezTo>
                        <a:pt x="42" y="7"/>
                        <a:pt x="42" y="7"/>
                        <a:pt x="42" y="7"/>
                      </a:cubicBezTo>
                      <a:cubicBezTo>
                        <a:pt x="43" y="7"/>
                        <a:pt x="44" y="6"/>
                        <a:pt x="44" y="5"/>
                      </a:cubicBezTo>
                      <a:cubicBezTo>
                        <a:pt x="38" y="4"/>
                        <a:pt x="38" y="4"/>
                        <a:pt x="38" y="4"/>
                      </a:cubicBezTo>
                      <a:cubicBezTo>
                        <a:pt x="39" y="3"/>
                        <a:pt x="37" y="3"/>
                        <a:pt x="37" y="2"/>
                      </a:cubicBezTo>
                      <a:cubicBezTo>
                        <a:pt x="33" y="2"/>
                        <a:pt x="29" y="1"/>
                        <a:pt x="25" y="2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9" y="2"/>
                        <a:pt x="33" y="3"/>
                        <a:pt x="36" y="3"/>
                      </a:cubicBezTo>
                      <a:cubicBezTo>
                        <a:pt x="38" y="4"/>
                        <a:pt x="38" y="4"/>
                        <a:pt x="38" y="4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3" y="3"/>
                        <a:pt x="33" y="7"/>
                        <a:pt x="29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7" y="5"/>
                        <a:pt x="27" y="5"/>
                        <a:pt x="27" y="5"/>
                      </a:cubicBezTo>
                      <a:cubicBezTo>
                        <a:pt x="24" y="6"/>
                        <a:pt x="22" y="3"/>
                        <a:pt x="20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5" y="1"/>
                        <a:pt x="11" y="2"/>
                        <a:pt x="7" y="1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6"/>
                        <a:pt x="4" y="0"/>
                        <a:pt x="2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1" y="4"/>
                        <a:pt x="0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7" y="7"/>
                        <a:pt x="15" y="8"/>
                        <a:pt x="19" y="8"/>
                      </a:cubicBezTo>
                      <a:close/>
                      <a:moveTo>
                        <a:pt x="9" y="5"/>
                      </a:moveTo>
                      <a:cubicBezTo>
                        <a:pt x="10" y="4"/>
                        <a:pt x="10" y="3"/>
                        <a:pt x="12" y="4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2" y="5"/>
                        <a:pt x="10" y="5"/>
                        <a:pt x="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18" name="Freeform 494"/>
                <p:cNvSpPr/>
                <p:nvPr/>
              </p:nvSpPr>
              <p:spPr bwMode="auto">
                <a:xfrm>
                  <a:off x="4234" y="1172"/>
                  <a:ext cx="5" cy="2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1 h 1"/>
                    <a:gd name="T4" fmla="*/ 2 w 2"/>
                    <a:gd name="T5" fmla="*/ 0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1"/>
                        <a:pt x="2" y="0"/>
                      </a:cubicBezTo>
                      <a:cubicBezTo>
                        <a:pt x="1" y="0"/>
                        <a:pt x="1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19" name="Freeform 495"/>
                <p:cNvSpPr/>
                <p:nvPr/>
              </p:nvSpPr>
              <p:spPr bwMode="auto">
                <a:xfrm>
                  <a:off x="4684" y="863"/>
                  <a:ext cx="8" cy="7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0 h 3"/>
                    <a:gd name="T4" fmla="*/ 0 w 3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2" y="2"/>
                        <a:pt x="3" y="1"/>
                        <a:pt x="3" y="0"/>
                      </a:cubicBezTo>
                      <a:cubicBezTo>
                        <a:pt x="1" y="0"/>
                        <a:pt x="1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20" name="Freeform 496"/>
                <p:cNvSpPr/>
                <p:nvPr/>
              </p:nvSpPr>
              <p:spPr bwMode="auto">
                <a:xfrm>
                  <a:off x="5113" y="561"/>
                  <a:ext cx="3" cy="0"/>
                </a:xfrm>
                <a:custGeom>
                  <a:avLst/>
                  <a:gdLst>
                    <a:gd name="T0" fmla="*/ 0 w 3"/>
                    <a:gd name="T1" fmla="*/ 3 w 3"/>
                    <a:gd name="T2" fmla="*/ 0 w 3"/>
                    <a:gd name="T3" fmla="*/ 0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21" name="Freeform 497"/>
                <p:cNvSpPr/>
                <p:nvPr/>
              </p:nvSpPr>
              <p:spPr bwMode="auto">
                <a:xfrm>
                  <a:off x="4196" y="1191"/>
                  <a:ext cx="10" cy="5"/>
                </a:xfrm>
                <a:custGeom>
                  <a:avLst/>
                  <a:gdLst>
                    <a:gd name="T0" fmla="*/ 0 w 4"/>
                    <a:gd name="T1" fmla="*/ 1 h 2"/>
                    <a:gd name="T2" fmla="*/ 4 w 4"/>
                    <a:gd name="T3" fmla="*/ 1 h 2"/>
                    <a:gd name="T4" fmla="*/ 3 w 4"/>
                    <a:gd name="T5" fmla="*/ 0 h 2"/>
                    <a:gd name="T6" fmla="*/ 0 w 4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1"/>
                      </a:moveTo>
                      <a:cubicBezTo>
                        <a:pt x="1" y="2"/>
                        <a:pt x="3" y="1"/>
                        <a:pt x="4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22" name="Rectangle 498"/>
                <p:cNvSpPr>
                  <a:spLocks noChangeArrowheads="1"/>
                </p:cNvSpPr>
                <p:nvPr/>
              </p:nvSpPr>
              <p:spPr bwMode="auto">
                <a:xfrm>
                  <a:off x="4194" y="1201"/>
                  <a:ext cx="2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23" name="Freeform 499"/>
                <p:cNvSpPr/>
                <p:nvPr/>
              </p:nvSpPr>
              <p:spPr bwMode="auto">
                <a:xfrm>
                  <a:off x="4864" y="732"/>
                  <a:ext cx="8" cy="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1 h 2"/>
                    <a:gd name="T4" fmla="*/ 2 w 3"/>
                    <a:gd name="T5" fmla="*/ 0 h 2"/>
                    <a:gd name="T6" fmla="*/ 1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2" y="1"/>
                        <a:pt x="2" y="2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24" name="Freeform 500"/>
                <p:cNvSpPr/>
                <p:nvPr/>
              </p:nvSpPr>
              <p:spPr bwMode="auto">
                <a:xfrm>
                  <a:off x="4684" y="839"/>
                  <a:ext cx="24" cy="15"/>
                </a:xfrm>
                <a:custGeom>
                  <a:avLst/>
                  <a:gdLst>
                    <a:gd name="T0" fmla="*/ 7 w 10"/>
                    <a:gd name="T1" fmla="*/ 4 h 6"/>
                    <a:gd name="T2" fmla="*/ 8 w 10"/>
                    <a:gd name="T3" fmla="*/ 2 h 6"/>
                    <a:gd name="T4" fmla="*/ 4 w 10"/>
                    <a:gd name="T5" fmla="*/ 1 h 6"/>
                    <a:gd name="T6" fmla="*/ 3 w 10"/>
                    <a:gd name="T7" fmla="*/ 4 h 6"/>
                    <a:gd name="T8" fmla="*/ 1 w 10"/>
                    <a:gd name="T9" fmla="*/ 6 h 6"/>
                    <a:gd name="T10" fmla="*/ 2 w 10"/>
                    <a:gd name="T11" fmla="*/ 6 h 6"/>
                    <a:gd name="T12" fmla="*/ 2 w 10"/>
                    <a:gd name="T13" fmla="*/ 6 h 6"/>
                    <a:gd name="T14" fmla="*/ 5 w 10"/>
                    <a:gd name="T15" fmla="*/ 5 h 6"/>
                    <a:gd name="T16" fmla="*/ 10 w 10"/>
                    <a:gd name="T17" fmla="*/ 4 h 6"/>
                    <a:gd name="T18" fmla="*/ 7 w 10"/>
                    <a:gd name="T19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6">
                      <a:moveTo>
                        <a:pt x="7" y="4"/>
                      </a:move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7" y="2"/>
                        <a:pt x="5" y="0"/>
                        <a:pt x="4" y="1"/>
                      </a:cubicBezTo>
                      <a:cubicBezTo>
                        <a:pt x="3" y="2"/>
                        <a:pt x="6" y="3"/>
                        <a:pt x="3" y="4"/>
                      </a:cubicBezTo>
                      <a:cubicBezTo>
                        <a:pt x="0" y="3"/>
                        <a:pt x="2" y="6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7" y="4"/>
                        <a:pt x="9" y="5"/>
                        <a:pt x="10" y="4"/>
                      </a:cubicBezTo>
                      <a:lnTo>
                        <a:pt x="7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25" name="Freeform 501"/>
                <p:cNvSpPr>
                  <a:spLocks noEditPoints="1"/>
                </p:cNvSpPr>
                <p:nvPr/>
              </p:nvSpPr>
              <p:spPr bwMode="auto">
                <a:xfrm>
                  <a:off x="5030" y="576"/>
                  <a:ext cx="52" cy="21"/>
                </a:xfrm>
                <a:custGeom>
                  <a:avLst/>
                  <a:gdLst>
                    <a:gd name="T0" fmla="*/ 0 w 22"/>
                    <a:gd name="T1" fmla="*/ 8 h 9"/>
                    <a:gd name="T2" fmla="*/ 1 w 22"/>
                    <a:gd name="T3" fmla="*/ 9 h 9"/>
                    <a:gd name="T4" fmla="*/ 1 w 22"/>
                    <a:gd name="T5" fmla="*/ 8 h 9"/>
                    <a:gd name="T6" fmla="*/ 8 w 22"/>
                    <a:gd name="T7" fmla="*/ 8 h 9"/>
                    <a:gd name="T8" fmla="*/ 22 w 22"/>
                    <a:gd name="T9" fmla="*/ 2 h 9"/>
                    <a:gd name="T10" fmla="*/ 17 w 22"/>
                    <a:gd name="T11" fmla="*/ 4 h 9"/>
                    <a:gd name="T12" fmla="*/ 16 w 22"/>
                    <a:gd name="T13" fmla="*/ 4 h 9"/>
                    <a:gd name="T14" fmla="*/ 20 w 22"/>
                    <a:gd name="T15" fmla="*/ 1 h 9"/>
                    <a:gd name="T16" fmla="*/ 19 w 22"/>
                    <a:gd name="T17" fmla="*/ 0 h 9"/>
                    <a:gd name="T18" fmla="*/ 15 w 22"/>
                    <a:gd name="T19" fmla="*/ 2 h 9"/>
                    <a:gd name="T20" fmla="*/ 8 w 22"/>
                    <a:gd name="T21" fmla="*/ 3 h 9"/>
                    <a:gd name="T22" fmla="*/ 2 w 22"/>
                    <a:gd name="T23" fmla="*/ 5 h 9"/>
                    <a:gd name="T24" fmla="*/ 5 w 22"/>
                    <a:gd name="T25" fmla="*/ 5 h 9"/>
                    <a:gd name="T26" fmla="*/ 0 w 22"/>
                    <a:gd name="T27" fmla="*/ 8 h 9"/>
                    <a:gd name="T28" fmla="*/ 6 w 22"/>
                    <a:gd name="T29" fmla="*/ 6 h 9"/>
                    <a:gd name="T30" fmla="*/ 10 w 22"/>
                    <a:gd name="T31" fmla="*/ 4 h 9"/>
                    <a:gd name="T32" fmla="*/ 6 w 22"/>
                    <a:gd name="T33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2" h="9">
                      <a:moveTo>
                        <a:pt x="0" y="8"/>
                      </a:moveTo>
                      <a:cubicBezTo>
                        <a:pt x="0" y="8"/>
                        <a:pt x="0" y="9"/>
                        <a:pt x="1" y="9"/>
                      </a:cubicBezTo>
                      <a:cubicBezTo>
                        <a:pt x="1" y="8"/>
                        <a:pt x="2" y="8"/>
                        <a:pt x="1" y="8"/>
                      </a:cubicBezTo>
                      <a:cubicBezTo>
                        <a:pt x="4" y="8"/>
                        <a:pt x="6" y="8"/>
                        <a:pt x="8" y="8"/>
                      </a:cubicBezTo>
                      <a:cubicBezTo>
                        <a:pt x="11" y="4"/>
                        <a:pt x="17" y="5"/>
                        <a:pt x="22" y="2"/>
                      </a:cubicBezTo>
                      <a:cubicBezTo>
                        <a:pt x="21" y="4"/>
                        <a:pt x="17" y="2"/>
                        <a:pt x="17" y="4"/>
                      </a:cubicBezTo>
                      <a:cubicBezTo>
                        <a:pt x="17" y="4"/>
                        <a:pt x="16" y="4"/>
                        <a:pt x="16" y="4"/>
                      </a:cubicBezTo>
                      <a:cubicBezTo>
                        <a:pt x="15" y="2"/>
                        <a:pt x="19" y="3"/>
                        <a:pt x="20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1"/>
                        <a:pt x="15" y="1"/>
                        <a:pt x="15" y="2"/>
                      </a:cubicBezTo>
                      <a:cubicBezTo>
                        <a:pt x="12" y="2"/>
                        <a:pt x="10" y="3"/>
                        <a:pt x="8" y="3"/>
                      </a:cubicBezTo>
                      <a:cubicBezTo>
                        <a:pt x="7" y="4"/>
                        <a:pt x="4" y="4"/>
                        <a:pt x="2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7"/>
                        <a:pt x="2" y="7"/>
                        <a:pt x="0" y="8"/>
                      </a:cubicBezTo>
                      <a:close/>
                      <a:moveTo>
                        <a:pt x="6" y="6"/>
                      </a:moveTo>
                      <a:cubicBezTo>
                        <a:pt x="7" y="6"/>
                        <a:pt x="9" y="3"/>
                        <a:pt x="10" y="4"/>
                      </a:cubicBezTo>
                      <a:cubicBezTo>
                        <a:pt x="6" y="6"/>
                        <a:pt x="6" y="6"/>
                        <a:pt x="6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26" name="Freeform 502"/>
                <p:cNvSpPr/>
                <p:nvPr/>
              </p:nvSpPr>
              <p:spPr bwMode="auto">
                <a:xfrm>
                  <a:off x="4751" y="813"/>
                  <a:ext cx="4" cy="3"/>
                </a:xfrm>
                <a:custGeom>
                  <a:avLst/>
                  <a:gdLst>
                    <a:gd name="T0" fmla="*/ 4 w 4"/>
                    <a:gd name="T1" fmla="*/ 3 h 3"/>
                    <a:gd name="T2" fmla="*/ 4 w 4"/>
                    <a:gd name="T3" fmla="*/ 3 h 3"/>
                    <a:gd name="T4" fmla="*/ 2 w 4"/>
                    <a:gd name="T5" fmla="*/ 0 h 3"/>
                    <a:gd name="T6" fmla="*/ 0 w 4"/>
                    <a:gd name="T7" fmla="*/ 0 h 3"/>
                    <a:gd name="T8" fmla="*/ 4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4" y="3"/>
                      </a:moveTo>
                      <a:lnTo>
                        <a:pt x="4" y="3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4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27" name="Freeform 503"/>
                <p:cNvSpPr/>
                <p:nvPr/>
              </p:nvSpPr>
              <p:spPr bwMode="auto">
                <a:xfrm>
                  <a:off x="4528" y="965"/>
                  <a:ext cx="7" cy="5"/>
                </a:xfrm>
                <a:custGeom>
                  <a:avLst/>
                  <a:gdLst>
                    <a:gd name="T0" fmla="*/ 3 w 3"/>
                    <a:gd name="T1" fmla="*/ 0 h 2"/>
                    <a:gd name="T2" fmla="*/ 0 w 3"/>
                    <a:gd name="T3" fmla="*/ 1 h 2"/>
                    <a:gd name="T4" fmla="*/ 3 w 3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cubicBezTo>
                        <a:pt x="2" y="1"/>
                        <a:pt x="1" y="0"/>
                        <a:pt x="0" y="1"/>
                      </a:cubicBezTo>
                      <a:cubicBezTo>
                        <a:pt x="2" y="2"/>
                        <a:pt x="3" y="1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28" name="Freeform 504"/>
                <p:cNvSpPr/>
                <p:nvPr/>
              </p:nvSpPr>
              <p:spPr bwMode="auto">
                <a:xfrm>
                  <a:off x="5094" y="559"/>
                  <a:ext cx="7" cy="9"/>
                </a:xfrm>
                <a:custGeom>
                  <a:avLst/>
                  <a:gdLst>
                    <a:gd name="T0" fmla="*/ 3 w 3"/>
                    <a:gd name="T1" fmla="*/ 3 h 4"/>
                    <a:gd name="T2" fmla="*/ 0 w 3"/>
                    <a:gd name="T3" fmla="*/ 2 h 4"/>
                    <a:gd name="T4" fmla="*/ 3 w 3"/>
                    <a:gd name="T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3" y="3"/>
                      </a:moveTo>
                      <a:cubicBezTo>
                        <a:pt x="3" y="0"/>
                        <a:pt x="1" y="2"/>
                        <a:pt x="0" y="2"/>
                      </a:cubicBezTo>
                      <a:cubicBezTo>
                        <a:pt x="0" y="4"/>
                        <a:pt x="2" y="2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29" name="Freeform 505"/>
                <p:cNvSpPr/>
                <p:nvPr/>
              </p:nvSpPr>
              <p:spPr bwMode="auto">
                <a:xfrm>
                  <a:off x="4661" y="868"/>
                  <a:ext cx="12" cy="2"/>
                </a:xfrm>
                <a:custGeom>
                  <a:avLst/>
                  <a:gdLst>
                    <a:gd name="T0" fmla="*/ 1 w 5"/>
                    <a:gd name="T1" fmla="*/ 1 h 1"/>
                    <a:gd name="T2" fmla="*/ 5 w 5"/>
                    <a:gd name="T3" fmla="*/ 1 h 1"/>
                    <a:gd name="T4" fmla="*/ 1 w 5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1">
                      <a:moveTo>
                        <a:pt x="1" y="1"/>
                      </a:move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3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30" name="Freeform 506"/>
                <p:cNvSpPr/>
                <p:nvPr/>
              </p:nvSpPr>
              <p:spPr bwMode="auto">
                <a:xfrm>
                  <a:off x="5184" y="492"/>
                  <a:ext cx="7" cy="10"/>
                </a:xfrm>
                <a:custGeom>
                  <a:avLst/>
                  <a:gdLst>
                    <a:gd name="T0" fmla="*/ 0 w 3"/>
                    <a:gd name="T1" fmla="*/ 2 h 4"/>
                    <a:gd name="T2" fmla="*/ 2 w 3"/>
                    <a:gd name="T3" fmla="*/ 0 h 4"/>
                    <a:gd name="T4" fmla="*/ 0 w 3"/>
                    <a:gd name="T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0" y="2"/>
                      </a:moveTo>
                      <a:cubicBezTo>
                        <a:pt x="3" y="4"/>
                        <a:pt x="2" y="1"/>
                        <a:pt x="2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31" name="Freeform 507"/>
                <p:cNvSpPr/>
                <p:nvPr/>
              </p:nvSpPr>
              <p:spPr bwMode="auto">
                <a:xfrm>
                  <a:off x="5201" y="485"/>
                  <a:ext cx="2" cy="3"/>
                </a:xfrm>
                <a:custGeom>
                  <a:avLst/>
                  <a:gdLst>
                    <a:gd name="T0" fmla="*/ 2 w 2"/>
                    <a:gd name="T1" fmla="*/ 3 h 3"/>
                    <a:gd name="T2" fmla="*/ 0 w 2"/>
                    <a:gd name="T3" fmla="*/ 0 h 3"/>
                    <a:gd name="T4" fmla="*/ 0 w 2"/>
                    <a:gd name="T5" fmla="*/ 0 h 3"/>
                    <a:gd name="T6" fmla="*/ 2 w 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32" name="Freeform 508"/>
                <p:cNvSpPr/>
                <p:nvPr/>
              </p:nvSpPr>
              <p:spPr bwMode="auto">
                <a:xfrm>
                  <a:off x="5177" y="497"/>
                  <a:ext cx="5" cy="7"/>
                </a:xfrm>
                <a:custGeom>
                  <a:avLst/>
                  <a:gdLst>
                    <a:gd name="T0" fmla="*/ 0 w 2"/>
                    <a:gd name="T1" fmla="*/ 2 h 3"/>
                    <a:gd name="T2" fmla="*/ 0 w 2"/>
                    <a:gd name="T3" fmla="*/ 3 h 3"/>
                    <a:gd name="T4" fmla="*/ 2 w 2"/>
                    <a:gd name="T5" fmla="*/ 2 h 3"/>
                    <a:gd name="T6" fmla="*/ 0 w 2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1" y="2"/>
                        <a:pt x="1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33" name="Freeform 509"/>
                <p:cNvSpPr/>
                <p:nvPr/>
              </p:nvSpPr>
              <p:spPr bwMode="auto">
                <a:xfrm>
                  <a:off x="4194" y="1141"/>
                  <a:ext cx="26" cy="45"/>
                </a:xfrm>
                <a:custGeom>
                  <a:avLst/>
                  <a:gdLst>
                    <a:gd name="T0" fmla="*/ 7 w 11"/>
                    <a:gd name="T1" fmla="*/ 10 h 19"/>
                    <a:gd name="T2" fmla="*/ 4 w 11"/>
                    <a:gd name="T3" fmla="*/ 15 h 19"/>
                    <a:gd name="T4" fmla="*/ 4 w 11"/>
                    <a:gd name="T5" fmla="*/ 17 h 19"/>
                    <a:gd name="T6" fmla="*/ 3 w 11"/>
                    <a:gd name="T7" fmla="*/ 14 h 19"/>
                    <a:gd name="T8" fmla="*/ 1 w 11"/>
                    <a:gd name="T9" fmla="*/ 18 h 19"/>
                    <a:gd name="T10" fmla="*/ 3 w 11"/>
                    <a:gd name="T11" fmla="*/ 19 h 19"/>
                    <a:gd name="T12" fmla="*/ 6 w 11"/>
                    <a:gd name="T13" fmla="*/ 16 h 19"/>
                    <a:gd name="T14" fmla="*/ 11 w 11"/>
                    <a:gd name="T15" fmla="*/ 12 h 19"/>
                    <a:gd name="T16" fmla="*/ 9 w 11"/>
                    <a:gd name="T17" fmla="*/ 9 h 19"/>
                    <a:gd name="T18" fmla="*/ 7 w 11"/>
                    <a:gd name="T19" fmla="*/ 9 h 19"/>
                    <a:gd name="T20" fmla="*/ 5 w 11"/>
                    <a:gd name="T21" fmla="*/ 7 h 19"/>
                    <a:gd name="T22" fmla="*/ 11 w 11"/>
                    <a:gd name="T23" fmla="*/ 4 h 19"/>
                    <a:gd name="T24" fmla="*/ 9 w 11"/>
                    <a:gd name="T25" fmla="*/ 0 h 19"/>
                    <a:gd name="T26" fmla="*/ 5 w 11"/>
                    <a:gd name="T27" fmla="*/ 2 h 19"/>
                    <a:gd name="T28" fmla="*/ 2 w 11"/>
                    <a:gd name="T29" fmla="*/ 7 h 19"/>
                    <a:gd name="T30" fmla="*/ 4 w 11"/>
                    <a:gd name="T31" fmla="*/ 10 h 19"/>
                    <a:gd name="T32" fmla="*/ 4 w 11"/>
                    <a:gd name="T33" fmla="*/ 10 h 19"/>
                    <a:gd name="T34" fmla="*/ 7 w 11"/>
                    <a:gd name="T35" fmla="*/ 1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1" h="19">
                      <a:moveTo>
                        <a:pt x="7" y="10"/>
                      </a:moveTo>
                      <a:cubicBezTo>
                        <a:pt x="7" y="12"/>
                        <a:pt x="6" y="14"/>
                        <a:pt x="4" y="15"/>
                      </a:cubicBezTo>
                      <a:cubicBezTo>
                        <a:pt x="4" y="16"/>
                        <a:pt x="4" y="16"/>
                        <a:pt x="4" y="17"/>
                      </a:cubicBezTo>
                      <a:cubicBezTo>
                        <a:pt x="0" y="16"/>
                        <a:pt x="4" y="16"/>
                        <a:pt x="3" y="14"/>
                      </a:cubicBezTo>
                      <a:cubicBezTo>
                        <a:pt x="3" y="16"/>
                        <a:pt x="0" y="16"/>
                        <a:pt x="1" y="18"/>
                      </a:cubicBezTo>
                      <a:cubicBezTo>
                        <a:pt x="3" y="16"/>
                        <a:pt x="3" y="19"/>
                        <a:pt x="3" y="19"/>
                      </a:cubicBezTo>
                      <a:cubicBezTo>
                        <a:pt x="3" y="17"/>
                        <a:pt x="6" y="18"/>
                        <a:pt x="6" y="16"/>
                      </a:cubicBezTo>
                      <a:cubicBezTo>
                        <a:pt x="7" y="14"/>
                        <a:pt x="8" y="10"/>
                        <a:pt x="11" y="12"/>
                      </a:cubicBezTo>
                      <a:cubicBezTo>
                        <a:pt x="9" y="11"/>
                        <a:pt x="10" y="10"/>
                        <a:pt x="9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9"/>
                        <a:pt x="5" y="8"/>
                        <a:pt x="5" y="7"/>
                      </a:cubicBezTo>
                      <a:cubicBezTo>
                        <a:pt x="7" y="6"/>
                        <a:pt x="8" y="3"/>
                        <a:pt x="11" y="4"/>
                      </a:cubicBezTo>
                      <a:cubicBezTo>
                        <a:pt x="9" y="2"/>
                        <a:pt x="7" y="1"/>
                        <a:pt x="9" y="0"/>
                      </a:cubicBezTo>
                      <a:cubicBezTo>
                        <a:pt x="7" y="0"/>
                        <a:pt x="7" y="2"/>
                        <a:pt x="5" y="2"/>
                      </a:cubicBezTo>
                      <a:cubicBezTo>
                        <a:pt x="1" y="2"/>
                        <a:pt x="3" y="5"/>
                        <a:pt x="2" y="7"/>
                      </a:cubicBezTo>
                      <a:cubicBezTo>
                        <a:pt x="8" y="4"/>
                        <a:pt x="2" y="10"/>
                        <a:pt x="4" y="10"/>
                      </a:cubicBezTo>
                      <a:cubicBezTo>
                        <a:pt x="4" y="10"/>
                        <a:pt x="4" y="10"/>
                        <a:pt x="4" y="10"/>
                      </a:cubicBezTo>
                      <a:lnTo>
                        <a:pt x="7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34" name="Freeform 510"/>
                <p:cNvSpPr/>
                <p:nvPr/>
              </p:nvSpPr>
              <p:spPr bwMode="auto">
                <a:xfrm>
                  <a:off x="4220" y="1151"/>
                  <a:ext cx="3" cy="2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35" name="Freeform 511"/>
                <p:cNvSpPr/>
                <p:nvPr/>
              </p:nvSpPr>
              <p:spPr bwMode="auto">
                <a:xfrm>
                  <a:off x="4220" y="115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36" name="Freeform 512"/>
                <p:cNvSpPr/>
                <p:nvPr/>
              </p:nvSpPr>
              <p:spPr bwMode="auto">
                <a:xfrm>
                  <a:off x="4166" y="1203"/>
                  <a:ext cx="4" cy="5"/>
                </a:xfrm>
                <a:custGeom>
                  <a:avLst/>
                  <a:gdLst>
                    <a:gd name="T0" fmla="*/ 0 w 4"/>
                    <a:gd name="T1" fmla="*/ 0 h 5"/>
                    <a:gd name="T2" fmla="*/ 0 w 4"/>
                    <a:gd name="T3" fmla="*/ 5 h 5"/>
                    <a:gd name="T4" fmla="*/ 4 w 4"/>
                    <a:gd name="T5" fmla="*/ 2 h 5"/>
                    <a:gd name="T6" fmla="*/ 0 w 4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5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4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37" name="Freeform 513"/>
                <p:cNvSpPr/>
                <p:nvPr/>
              </p:nvSpPr>
              <p:spPr bwMode="auto">
                <a:xfrm>
                  <a:off x="4649" y="873"/>
                  <a:ext cx="5" cy="2"/>
                </a:xfrm>
                <a:custGeom>
                  <a:avLst/>
                  <a:gdLst>
                    <a:gd name="T0" fmla="*/ 1 w 2"/>
                    <a:gd name="T1" fmla="*/ 0 h 1"/>
                    <a:gd name="T2" fmla="*/ 0 w 2"/>
                    <a:gd name="T3" fmla="*/ 0 h 1"/>
                    <a:gd name="T4" fmla="*/ 0 w 2"/>
                    <a:gd name="T5" fmla="*/ 1 h 1"/>
                    <a:gd name="T6" fmla="*/ 1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cubicBezTo>
                        <a:pt x="1" y="0"/>
                        <a:pt x="2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38" name="Freeform 514"/>
                <p:cNvSpPr/>
                <p:nvPr/>
              </p:nvSpPr>
              <p:spPr bwMode="auto">
                <a:xfrm>
                  <a:off x="4625" y="880"/>
                  <a:ext cx="10" cy="4"/>
                </a:xfrm>
                <a:custGeom>
                  <a:avLst/>
                  <a:gdLst>
                    <a:gd name="T0" fmla="*/ 1 w 4"/>
                    <a:gd name="T1" fmla="*/ 2 h 2"/>
                    <a:gd name="T2" fmla="*/ 4 w 4"/>
                    <a:gd name="T3" fmla="*/ 1 h 2"/>
                    <a:gd name="T4" fmla="*/ 2 w 4"/>
                    <a:gd name="T5" fmla="*/ 0 h 2"/>
                    <a:gd name="T6" fmla="*/ 1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1" y="2"/>
                      </a:moveTo>
                      <a:cubicBezTo>
                        <a:pt x="1" y="1"/>
                        <a:pt x="3" y="2"/>
                        <a:pt x="4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39" name="Freeform 515"/>
                <p:cNvSpPr/>
                <p:nvPr/>
              </p:nvSpPr>
              <p:spPr bwMode="auto">
                <a:xfrm>
                  <a:off x="4957" y="642"/>
                  <a:ext cx="12" cy="5"/>
                </a:xfrm>
                <a:custGeom>
                  <a:avLst/>
                  <a:gdLst>
                    <a:gd name="T0" fmla="*/ 4 w 5"/>
                    <a:gd name="T1" fmla="*/ 1 h 2"/>
                    <a:gd name="T2" fmla="*/ 2 w 5"/>
                    <a:gd name="T3" fmla="*/ 0 h 2"/>
                    <a:gd name="T4" fmla="*/ 3 w 5"/>
                    <a:gd name="T5" fmla="*/ 2 h 2"/>
                    <a:gd name="T6" fmla="*/ 4 w 5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4" y="1"/>
                      </a:move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0" y="1"/>
                        <a:pt x="3" y="1"/>
                        <a:pt x="3" y="2"/>
                      </a:cubicBezTo>
                      <a:cubicBezTo>
                        <a:pt x="5" y="2"/>
                        <a:pt x="2" y="1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40" name="Freeform 516"/>
                <p:cNvSpPr/>
                <p:nvPr/>
              </p:nvSpPr>
              <p:spPr bwMode="auto">
                <a:xfrm>
                  <a:off x="4945" y="654"/>
                  <a:ext cx="5" cy="2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1 h 1"/>
                    <a:gd name="T4" fmla="*/ 0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41" name="Freeform 517"/>
                <p:cNvSpPr/>
                <p:nvPr/>
              </p:nvSpPr>
              <p:spPr bwMode="auto">
                <a:xfrm>
                  <a:off x="4429" y="1018"/>
                  <a:ext cx="4" cy="2"/>
                </a:xfrm>
                <a:custGeom>
                  <a:avLst/>
                  <a:gdLst>
                    <a:gd name="T0" fmla="*/ 1 w 2"/>
                    <a:gd name="T1" fmla="*/ 1 h 1"/>
                    <a:gd name="T2" fmla="*/ 2 w 2"/>
                    <a:gd name="T3" fmla="*/ 0 h 1"/>
                    <a:gd name="T4" fmla="*/ 1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2" y="1"/>
                        <a:pt x="1" y="0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42" name="Freeform 518"/>
                <p:cNvSpPr/>
                <p:nvPr/>
              </p:nvSpPr>
              <p:spPr bwMode="auto">
                <a:xfrm>
                  <a:off x="4187" y="1174"/>
                  <a:ext cx="7" cy="3"/>
                </a:xfrm>
                <a:custGeom>
                  <a:avLst/>
                  <a:gdLst>
                    <a:gd name="T0" fmla="*/ 0 w 3"/>
                    <a:gd name="T1" fmla="*/ 0 h 1"/>
                    <a:gd name="T2" fmla="*/ 3 w 3"/>
                    <a:gd name="T3" fmla="*/ 1 h 1"/>
                    <a:gd name="T4" fmla="*/ 0 w 3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1" y="1"/>
                        <a:pt x="2" y="1"/>
                        <a:pt x="3" y="1"/>
                      </a:cubicBezTo>
                      <a:cubicBezTo>
                        <a:pt x="2" y="1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43" name="Freeform 519"/>
                <p:cNvSpPr/>
                <p:nvPr/>
              </p:nvSpPr>
              <p:spPr bwMode="auto">
                <a:xfrm>
                  <a:off x="4964" y="637"/>
                  <a:ext cx="9" cy="3"/>
                </a:xfrm>
                <a:custGeom>
                  <a:avLst/>
                  <a:gdLst>
                    <a:gd name="T0" fmla="*/ 9 w 9"/>
                    <a:gd name="T1" fmla="*/ 0 h 3"/>
                    <a:gd name="T2" fmla="*/ 0 w 9"/>
                    <a:gd name="T3" fmla="*/ 0 h 3"/>
                    <a:gd name="T4" fmla="*/ 5 w 9"/>
                    <a:gd name="T5" fmla="*/ 3 h 3"/>
                    <a:gd name="T6" fmla="*/ 9 w 9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3">
                      <a:moveTo>
                        <a:pt x="9" y="0"/>
                      </a:moveTo>
                      <a:lnTo>
                        <a:pt x="0" y="0"/>
                      </a:lnTo>
                      <a:lnTo>
                        <a:pt x="5" y="3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44" name="Freeform 520"/>
                <p:cNvSpPr/>
                <p:nvPr/>
              </p:nvSpPr>
              <p:spPr bwMode="auto">
                <a:xfrm>
                  <a:off x="4907" y="659"/>
                  <a:ext cx="31" cy="12"/>
                </a:xfrm>
                <a:custGeom>
                  <a:avLst/>
                  <a:gdLst>
                    <a:gd name="T0" fmla="*/ 1 w 13"/>
                    <a:gd name="T1" fmla="*/ 3 h 5"/>
                    <a:gd name="T2" fmla="*/ 0 w 13"/>
                    <a:gd name="T3" fmla="*/ 5 h 5"/>
                    <a:gd name="T4" fmla="*/ 5 w 13"/>
                    <a:gd name="T5" fmla="*/ 4 h 5"/>
                    <a:gd name="T6" fmla="*/ 13 w 13"/>
                    <a:gd name="T7" fmla="*/ 0 h 5"/>
                    <a:gd name="T8" fmla="*/ 1 w 13"/>
                    <a:gd name="T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5">
                      <a:moveTo>
                        <a:pt x="1" y="3"/>
                      </a:moveTo>
                      <a:cubicBezTo>
                        <a:pt x="0" y="4"/>
                        <a:pt x="1" y="4"/>
                        <a:pt x="0" y="5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7" y="2"/>
                        <a:pt x="12" y="3"/>
                        <a:pt x="13" y="0"/>
                      </a:cubicBezTo>
                      <a:cubicBezTo>
                        <a:pt x="8" y="1"/>
                        <a:pt x="6" y="4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45" name="Freeform 521"/>
                <p:cNvSpPr/>
                <p:nvPr/>
              </p:nvSpPr>
              <p:spPr bwMode="auto">
                <a:xfrm>
                  <a:off x="4201" y="1167"/>
                  <a:ext cx="0" cy="3"/>
                </a:xfrm>
                <a:custGeom>
                  <a:avLst/>
                  <a:gdLst>
                    <a:gd name="T0" fmla="*/ 0 h 3"/>
                    <a:gd name="T1" fmla="*/ 3 h 3"/>
                    <a:gd name="T2" fmla="*/ 0 h 3"/>
                    <a:gd name="T3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46" name="Freeform 522"/>
                <p:cNvSpPr/>
                <p:nvPr/>
              </p:nvSpPr>
              <p:spPr bwMode="auto">
                <a:xfrm>
                  <a:off x="4945" y="640"/>
                  <a:ext cx="14" cy="9"/>
                </a:xfrm>
                <a:custGeom>
                  <a:avLst/>
                  <a:gdLst>
                    <a:gd name="T0" fmla="*/ 6 w 6"/>
                    <a:gd name="T1" fmla="*/ 2 h 4"/>
                    <a:gd name="T2" fmla="*/ 0 w 6"/>
                    <a:gd name="T3" fmla="*/ 2 h 4"/>
                    <a:gd name="T4" fmla="*/ 6 w 6"/>
                    <a:gd name="T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4">
                      <a:moveTo>
                        <a:pt x="6" y="2"/>
                      </a:moveTo>
                      <a:cubicBezTo>
                        <a:pt x="4" y="3"/>
                        <a:pt x="2" y="0"/>
                        <a:pt x="0" y="2"/>
                      </a:cubicBezTo>
                      <a:cubicBezTo>
                        <a:pt x="2" y="0"/>
                        <a:pt x="4" y="4"/>
                        <a:pt x="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47" name="Freeform 523"/>
                <p:cNvSpPr/>
                <p:nvPr/>
              </p:nvSpPr>
              <p:spPr bwMode="auto">
                <a:xfrm>
                  <a:off x="4289" y="1105"/>
                  <a:ext cx="2" cy="3"/>
                </a:xfrm>
                <a:custGeom>
                  <a:avLst/>
                  <a:gdLst>
                    <a:gd name="T0" fmla="*/ 0 w 2"/>
                    <a:gd name="T1" fmla="*/ 0 h 3"/>
                    <a:gd name="T2" fmla="*/ 2 w 2"/>
                    <a:gd name="T3" fmla="*/ 3 h 3"/>
                    <a:gd name="T4" fmla="*/ 0 w 2"/>
                    <a:gd name="T5" fmla="*/ 0 h 3"/>
                    <a:gd name="T6" fmla="*/ 0 w 2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lnTo>
                        <a:pt x="2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48" name="Freeform 524"/>
                <p:cNvSpPr/>
                <p:nvPr/>
              </p:nvSpPr>
              <p:spPr bwMode="auto">
                <a:xfrm>
                  <a:off x="5018" y="587"/>
                  <a:ext cx="15" cy="8"/>
                </a:xfrm>
                <a:custGeom>
                  <a:avLst/>
                  <a:gdLst>
                    <a:gd name="T0" fmla="*/ 2 w 6"/>
                    <a:gd name="T1" fmla="*/ 2 h 3"/>
                    <a:gd name="T2" fmla="*/ 2 w 6"/>
                    <a:gd name="T3" fmla="*/ 3 h 3"/>
                    <a:gd name="T4" fmla="*/ 6 w 6"/>
                    <a:gd name="T5" fmla="*/ 1 h 3"/>
                    <a:gd name="T6" fmla="*/ 4 w 6"/>
                    <a:gd name="T7" fmla="*/ 0 h 3"/>
                    <a:gd name="T8" fmla="*/ 0 w 6"/>
                    <a:gd name="T9" fmla="*/ 2 h 3"/>
                    <a:gd name="T10" fmla="*/ 2 w 6"/>
                    <a:gd name="T1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3">
                      <a:moveTo>
                        <a:pt x="2" y="2"/>
                      </a:move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2"/>
                        <a:pt x="1" y="1"/>
                        <a:pt x="0" y="2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49" name="Freeform 525"/>
                <p:cNvSpPr/>
                <p:nvPr/>
              </p:nvSpPr>
              <p:spPr bwMode="auto">
                <a:xfrm>
                  <a:off x="4178" y="1172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50" name="Freeform 526"/>
                <p:cNvSpPr/>
                <p:nvPr/>
              </p:nvSpPr>
              <p:spPr bwMode="auto">
                <a:xfrm>
                  <a:off x="4168" y="1170"/>
                  <a:ext cx="17" cy="12"/>
                </a:xfrm>
                <a:custGeom>
                  <a:avLst/>
                  <a:gdLst>
                    <a:gd name="T0" fmla="*/ 4 w 7"/>
                    <a:gd name="T1" fmla="*/ 5 h 5"/>
                    <a:gd name="T2" fmla="*/ 4 w 7"/>
                    <a:gd name="T3" fmla="*/ 1 h 5"/>
                    <a:gd name="T4" fmla="*/ 4 w 7"/>
                    <a:gd name="T5" fmla="*/ 2 h 5"/>
                    <a:gd name="T6" fmla="*/ 3 w 7"/>
                    <a:gd name="T7" fmla="*/ 0 h 5"/>
                    <a:gd name="T8" fmla="*/ 0 w 7"/>
                    <a:gd name="T9" fmla="*/ 2 h 5"/>
                    <a:gd name="T10" fmla="*/ 1 w 7"/>
                    <a:gd name="T11" fmla="*/ 3 h 5"/>
                    <a:gd name="T12" fmla="*/ 4 w 7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">
                      <a:moveTo>
                        <a:pt x="4" y="5"/>
                      </a:moveTo>
                      <a:cubicBezTo>
                        <a:pt x="2" y="3"/>
                        <a:pt x="7" y="3"/>
                        <a:pt x="4" y="1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3" y="3"/>
                        <a:pt x="0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4" y="2"/>
                        <a:pt x="3" y="5"/>
                        <a:pt x="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51" name="Freeform 527"/>
                <p:cNvSpPr/>
                <p:nvPr/>
              </p:nvSpPr>
              <p:spPr bwMode="auto">
                <a:xfrm>
                  <a:off x="4914" y="642"/>
                  <a:ext cx="31" cy="12"/>
                </a:xfrm>
                <a:custGeom>
                  <a:avLst/>
                  <a:gdLst>
                    <a:gd name="T0" fmla="*/ 8 w 13"/>
                    <a:gd name="T1" fmla="*/ 2 h 5"/>
                    <a:gd name="T2" fmla="*/ 0 w 13"/>
                    <a:gd name="T3" fmla="*/ 3 h 5"/>
                    <a:gd name="T4" fmla="*/ 11 w 13"/>
                    <a:gd name="T5" fmla="*/ 4 h 5"/>
                    <a:gd name="T6" fmla="*/ 9 w 13"/>
                    <a:gd name="T7" fmla="*/ 3 h 5"/>
                    <a:gd name="T8" fmla="*/ 13 w 13"/>
                    <a:gd name="T9" fmla="*/ 2 h 5"/>
                    <a:gd name="T10" fmla="*/ 7 w 13"/>
                    <a:gd name="T11" fmla="*/ 3 h 5"/>
                    <a:gd name="T12" fmla="*/ 8 w 13"/>
                    <a:gd name="T13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5">
                      <a:moveTo>
                        <a:pt x="8" y="2"/>
                      </a:moveTo>
                      <a:cubicBezTo>
                        <a:pt x="5" y="1"/>
                        <a:pt x="3" y="3"/>
                        <a:pt x="0" y="3"/>
                      </a:cubicBezTo>
                      <a:cubicBezTo>
                        <a:pt x="5" y="5"/>
                        <a:pt x="7" y="3"/>
                        <a:pt x="11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10" y="2"/>
                        <a:pt x="12" y="2"/>
                        <a:pt x="13" y="2"/>
                      </a:cubicBezTo>
                      <a:cubicBezTo>
                        <a:pt x="11" y="0"/>
                        <a:pt x="10" y="3"/>
                        <a:pt x="7" y="3"/>
                      </a:cubicBezTo>
                      <a:cubicBezTo>
                        <a:pt x="7" y="3"/>
                        <a:pt x="7" y="2"/>
                        <a:pt x="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52" name="Freeform 528"/>
                <p:cNvSpPr/>
                <p:nvPr/>
              </p:nvSpPr>
              <p:spPr bwMode="auto">
                <a:xfrm>
                  <a:off x="5073" y="485"/>
                  <a:ext cx="88" cy="24"/>
                </a:xfrm>
                <a:custGeom>
                  <a:avLst/>
                  <a:gdLst>
                    <a:gd name="T0" fmla="*/ 7 w 37"/>
                    <a:gd name="T1" fmla="*/ 3 h 10"/>
                    <a:gd name="T2" fmla="*/ 16 w 37"/>
                    <a:gd name="T3" fmla="*/ 4 h 10"/>
                    <a:gd name="T4" fmla="*/ 8 w 37"/>
                    <a:gd name="T5" fmla="*/ 6 h 10"/>
                    <a:gd name="T6" fmla="*/ 10 w 37"/>
                    <a:gd name="T7" fmla="*/ 7 h 10"/>
                    <a:gd name="T8" fmla="*/ 14 w 37"/>
                    <a:gd name="T9" fmla="*/ 5 h 10"/>
                    <a:gd name="T10" fmla="*/ 17 w 37"/>
                    <a:gd name="T11" fmla="*/ 7 h 10"/>
                    <a:gd name="T12" fmla="*/ 16 w 37"/>
                    <a:gd name="T13" fmla="*/ 7 h 10"/>
                    <a:gd name="T14" fmla="*/ 16 w 37"/>
                    <a:gd name="T15" fmla="*/ 9 h 10"/>
                    <a:gd name="T16" fmla="*/ 22 w 37"/>
                    <a:gd name="T17" fmla="*/ 9 h 10"/>
                    <a:gd name="T18" fmla="*/ 26 w 37"/>
                    <a:gd name="T19" fmla="*/ 6 h 10"/>
                    <a:gd name="T20" fmla="*/ 19 w 37"/>
                    <a:gd name="T21" fmla="*/ 8 h 10"/>
                    <a:gd name="T22" fmla="*/ 19 w 37"/>
                    <a:gd name="T23" fmla="*/ 7 h 10"/>
                    <a:gd name="T24" fmla="*/ 20 w 37"/>
                    <a:gd name="T25" fmla="*/ 7 h 10"/>
                    <a:gd name="T26" fmla="*/ 20 w 37"/>
                    <a:gd name="T27" fmla="*/ 5 h 10"/>
                    <a:gd name="T28" fmla="*/ 26 w 37"/>
                    <a:gd name="T29" fmla="*/ 5 h 10"/>
                    <a:gd name="T30" fmla="*/ 32 w 37"/>
                    <a:gd name="T31" fmla="*/ 6 h 10"/>
                    <a:gd name="T32" fmla="*/ 29 w 37"/>
                    <a:gd name="T33" fmla="*/ 2 h 10"/>
                    <a:gd name="T34" fmla="*/ 30 w 37"/>
                    <a:gd name="T35" fmla="*/ 2 h 10"/>
                    <a:gd name="T36" fmla="*/ 22 w 37"/>
                    <a:gd name="T37" fmla="*/ 2 h 10"/>
                    <a:gd name="T38" fmla="*/ 0 w 37"/>
                    <a:gd name="T39" fmla="*/ 4 h 10"/>
                    <a:gd name="T40" fmla="*/ 7 w 37"/>
                    <a:gd name="T41" fmla="*/ 3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7" h="10">
                      <a:moveTo>
                        <a:pt x="7" y="3"/>
                      </a:moveTo>
                      <a:cubicBezTo>
                        <a:pt x="10" y="4"/>
                        <a:pt x="14" y="2"/>
                        <a:pt x="16" y="4"/>
                      </a:cubicBezTo>
                      <a:cubicBezTo>
                        <a:pt x="14" y="5"/>
                        <a:pt x="11" y="6"/>
                        <a:pt x="8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4"/>
                        <a:pt x="14" y="9"/>
                        <a:pt x="14" y="5"/>
                      </a:cubicBezTo>
                      <a:cubicBezTo>
                        <a:pt x="15" y="5"/>
                        <a:pt x="17" y="6"/>
                        <a:pt x="17" y="7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9" y="10"/>
                        <a:pt x="19" y="8"/>
                        <a:pt x="22" y="9"/>
                      </a:cubicBezTo>
                      <a:cubicBezTo>
                        <a:pt x="24" y="9"/>
                        <a:pt x="28" y="9"/>
                        <a:pt x="26" y="6"/>
                      </a:cubicBezTo>
                      <a:cubicBezTo>
                        <a:pt x="24" y="6"/>
                        <a:pt x="21" y="8"/>
                        <a:pt x="19" y="8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20" y="6"/>
                        <a:pt x="20" y="7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1" y="3"/>
                        <a:pt x="24" y="6"/>
                        <a:pt x="26" y="5"/>
                      </a:cubicBezTo>
                      <a:cubicBezTo>
                        <a:pt x="28" y="4"/>
                        <a:pt x="31" y="5"/>
                        <a:pt x="32" y="6"/>
                      </a:cubicBezTo>
                      <a:cubicBezTo>
                        <a:pt x="37" y="3"/>
                        <a:pt x="29" y="5"/>
                        <a:pt x="29" y="2"/>
                      </a:cubicBezTo>
                      <a:cubicBezTo>
                        <a:pt x="29" y="2"/>
                        <a:pt x="30" y="2"/>
                        <a:pt x="30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16" y="0"/>
                        <a:pt x="6" y="3"/>
                        <a:pt x="0" y="4"/>
                      </a:cubicBezTo>
                      <a:cubicBezTo>
                        <a:pt x="2" y="3"/>
                        <a:pt x="5" y="4"/>
                        <a:pt x="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53" name="Freeform 529"/>
                <p:cNvSpPr/>
                <p:nvPr/>
              </p:nvSpPr>
              <p:spPr bwMode="auto">
                <a:xfrm>
                  <a:off x="5035" y="58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54" name="Freeform 530"/>
                <p:cNvSpPr/>
                <p:nvPr/>
              </p:nvSpPr>
              <p:spPr bwMode="auto">
                <a:xfrm>
                  <a:off x="5033" y="583"/>
                  <a:ext cx="2" cy="2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55" name="Freeform 531"/>
                <p:cNvSpPr/>
                <p:nvPr/>
              </p:nvSpPr>
              <p:spPr bwMode="auto">
                <a:xfrm>
                  <a:off x="4346" y="1063"/>
                  <a:ext cx="2" cy="2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56" name="Rectangle 532"/>
                <p:cNvSpPr>
                  <a:spLocks noChangeArrowheads="1"/>
                </p:cNvSpPr>
                <p:nvPr/>
              </p:nvSpPr>
              <p:spPr bwMode="auto">
                <a:xfrm>
                  <a:off x="4196" y="1160"/>
                  <a:ext cx="1" cy="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57" name="Freeform 533"/>
                <p:cNvSpPr/>
                <p:nvPr/>
              </p:nvSpPr>
              <p:spPr bwMode="auto">
                <a:xfrm>
                  <a:off x="4919" y="659"/>
                  <a:ext cx="7" cy="4"/>
                </a:xfrm>
                <a:custGeom>
                  <a:avLst/>
                  <a:gdLst>
                    <a:gd name="T0" fmla="*/ 0 w 3"/>
                    <a:gd name="T1" fmla="*/ 2 h 2"/>
                    <a:gd name="T2" fmla="*/ 3 w 3"/>
                    <a:gd name="T3" fmla="*/ 0 h 2"/>
                    <a:gd name="T4" fmla="*/ 0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58" name="Freeform 534"/>
                <p:cNvSpPr/>
                <p:nvPr/>
              </p:nvSpPr>
              <p:spPr bwMode="auto">
                <a:xfrm>
                  <a:off x="4992" y="595"/>
                  <a:ext cx="19" cy="4"/>
                </a:xfrm>
                <a:custGeom>
                  <a:avLst/>
                  <a:gdLst>
                    <a:gd name="T0" fmla="*/ 0 w 8"/>
                    <a:gd name="T1" fmla="*/ 2 h 2"/>
                    <a:gd name="T2" fmla="*/ 8 w 8"/>
                    <a:gd name="T3" fmla="*/ 1 h 2"/>
                    <a:gd name="T4" fmla="*/ 7 w 8"/>
                    <a:gd name="T5" fmla="*/ 0 h 2"/>
                    <a:gd name="T6" fmla="*/ 5 w 8"/>
                    <a:gd name="T7" fmla="*/ 1 h 2"/>
                    <a:gd name="T8" fmla="*/ 5 w 8"/>
                    <a:gd name="T9" fmla="*/ 1 h 2"/>
                    <a:gd name="T10" fmla="*/ 0 w 8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2">
                      <a:moveTo>
                        <a:pt x="0" y="2"/>
                      </a:moveTo>
                      <a:cubicBezTo>
                        <a:pt x="3" y="2"/>
                        <a:pt x="5" y="1"/>
                        <a:pt x="8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3" y="2"/>
                        <a:pt x="1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59" name="Freeform 535"/>
                <p:cNvSpPr/>
                <p:nvPr/>
              </p:nvSpPr>
              <p:spPr bwMode="auto">
                <a:xfrm>
                  <a:off x="4599" y="882"/>
                  <a:ext cx="5" cy="2"/>
                </a:xfrm>
                <a:custGeom>
                  <a:avLst/>
                  <a:gdLst>
                    <a:gd name="T0" fmla="*/ 2 w 2"/>
                    <a:gd name="T1" fmla="*/ 0 h 1"/>
                    <a:gd name="T2" fmla="*/ 2 w 2"/>
                    <a:gd name="T3" fmla="*/ 0 h 1"/>
                    <a:gd name="T4" fmla="*/ 0 w 2"/>
                    <a:gd name="T5" fmla="*/ 1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60" name="Freeform 536"/>
                <p:cNvSpPr/>
                <p:nvPr/>
              </p:nvSpPr>
              <p:spPr bwMode="auto">
                <a:xfrm>
                  <a:off x="4180" y="1155"/>
                  <a:ext cx="7" cy="10"/>
                </a:xfrm>
                <a:custGeom>
                  <a:avLst/>
                  <a:gdLst>
                    <a:gd name="T0" fmla="*/ 0 w 3"/>
                    <a:gd name="T1" fmla="*/ 1 h 4"/>
                    <a:gd name="T2" fmla="*/ 1 w 3"/>
                    <a:gd name="T3" fmla="*/ 4 h 4"/>
                    <a:gd name="T4" fmla="*/ 0 w 3"/>
                    <a:gd name="T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0" y="1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61" name="Freeform 537"/>
                <p:cNvSpPr/>
                <p:nvPr/>
              </p:nvSpPr>
              <p:spPr bwMode="auto">
                <a:xfrm>
                  <a:off x="4275" y="1086"/>
                  <a:ext cx="14" cy="10"/>
                </a:xfrm>
                <a:custGeom>
                  <a:avLst/>
                  <a:gdLst>
                    <a:gd name="T0" fmla="*/ 5 w 6"/>
                    <a:gd name="T1" fmla="*/ 4 h 4"/>
                    <a:gd name="T2" fmla="*/ 6 w 6"/>
                    <a:gd name="T3" fmla="*/ 2 h 4"/>
                    <a:gd name="T4" fmla="*/ 1 w 6"/>
                    <a:gd name="T5" fmla="*/ 0 h 4"/>
                    <a:gd name="T6" fmla="*/ 0 w 6"/>
                    <a:gd name="T7" fmla="*/ 2 h 4"/>
                    <a:gd name="T8" fmla="*/ 5 w 6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5" y="4"/>
                      </a:move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1"/>
                        <a:pt x="2" y="2"/>
                        <a:pt x="1" y="0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2" y="3"/>
                        <a:pt x="4" y="2"/>
                        <a:pt x="5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62" name="Freeform 538"/>
                <p:cNvSpPr/>
                <p:nvPr/>
              </p:nvSpPr>
              <p:spPr bwMode="auto">
                <a:xfrm>
                  <a:off x="5113" y="509"/>
                  <a:ext cx="5" cy="2"/>
                </a:xfrm>
                <a:custGeom>
                  <a:avLst/>
                  <a:gdLst>
                    <a:gd name="T0" fmla="*/ 3 w 5"/>
                    <a:gd name="T1" fmla="*/ 2 h 2"/>
                    <a:gd name="T2" fmla="*/ 5 w 5"/>
                    <a:gd name="T3" fmla="*/ 0 h 2"/>
                    <a:gd name="T4" fmla="*/ 0 w 5"/>
                    <a:gd name="T5" fmla="*/ 2 h 2"/>
                    <a:gd name="T6" fmla="*/ 3 w 5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3" y="2"/>
                      </a:moveTo>
                      <a:lnTo>
                        <a:pt x="5" y="0"/>
                      </a:lnTo>
                      <a:lnTo>
                        <a:pt x="0" y="2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63" name="Freeform 539"/>
                <p:cNvSpPr/>
                <p:nvPr/>
              </p:nvSpPr>
              <p:spPr bwMode="auto">
                <a:xfrm>
                  <a:off x="4883" y="678"/>
                  <a:ext cx="3" cy="2"/>
                </a:xfrm>
                <a:custGeom>
                  <a:avLst/>
                  <a:gdLst>
                    <a:gd name="T0" fmla="*/ 3 w 3"/>
                    <a:gd name="T1" fmla="*/ 2 h 2"/>
                    <a:gd name="T2" fmla="*/ 0 w 3"/>
                    <a:gd name="T3" fmla="*/ 0 h 2"/>
                    <a:gd name="T4" fmla="*/ 3 w 3"/>
                    <a:gd name="T5" fmla="*/ 2 h 2"/>
                    <a:gd name="T6" fmla="*/ 3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64" name="Freeform 540"/>
                <p:cNvSpPr/>
                <p:nvPr/>
              </p:nvSpPr>
              <p:spPr bwMode="auto">
                <a:xfrm>
                  <a:off x="5009" y="583"/>
                  <a:ext cx="7" cy="2"/>
                </a:xfrm>
                <a:custGeom>
                  <a:avLst/>
                  <a:gdLst>
                    <a:gd name="T0" fmla="*/ 0 w 3"/>
                    <a:gd name="T1" fmla="*/ 1 h 1"/>
                    <a:gd name="T2" fmla="*/ 3 w 3"/>
                    <a:gd name="T3" fmla="*/ 1 h 1"/>
                    <a:gd name="T4" fmla="*/ 0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65" name="Freeform 541"/>
                <p:cNvSpPr/>
                <p:nvPr/>
              </p:nvSpPr>
              <p:spPr bwMode="auto">
                <a:xfrm>
                  <a:off x="4879" y="654"/>
                  <a:ext cx="35" cy="7"/>
                </a:xfrm>
                <a:custGeom>
                  <a:avLst/>
                  <a:gdLst>
                    <a:gd name="T0" fmla="*/ 12 w 15"/>
                    <a:gd name="T1" fmla="*/ 0 h 3"/>
                    <a:gd name="T2" fmla="*/ 9 w 15"/>
                    <a:gd name="T3" fmla="*/ 1 h 3"/>
                    <a:gd name="T4" fmla="*/ 0 w 15"/>
                    <a:gd name="T5" fmla="*/ 3 h 3"/>
                    <a:gd name="T6" fmla="*/ 9 w 15"/>
                    <a:gd name="T7" fmla="*/ 3 h 3"/>
                    <a:gd name="T8" fmla="*/ 15 w 15"/>
                    <a:gd name="T9" fmla="*/ 1 h 3"/>
                    <a:gd name="T10" fmla="*/ 13 w 15"/>
                    <a:gd name="T11" fmla="*/ 1 h 3"/>
                    <a:gd name="T12" fmla="*/ 13 w 15"/>
                    <a:gd name="T13" fmla="*/ 0 h 3"/>
                    <a:gd name="T14" fmla="*/ 12 w 15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" h="3">
                      <a:moveTo>
                        <a:pt x="12" y="0"/>
                      </a:moveTo>
                      <a:cubicBezTo>
                        <a:pt x="10" y="0"/>
                        <a:pt x="10" y="1"/>
                        <a:pt x="9" y="1"/>
                      </a:cubicBezTo>
                      <a:cubicBezTo>
                        <a:pt x="6" y="1"/>
                        <a:pt x="3" y="2"/>
                        <a:pt x="0" y="3"/>
                      </a:cubicBezTo>
                      <a:cubicBezTo>
                        <a:pt x="3" y="3"/>
                        <a:pt x="7" y="2"/>
                        <a:pt x="9" y="3"/>
                      </a:cubicBezTo>
                      <a:cubicBezTo>
                        <a:pt x="10" y="2"/>
                        <a:pt x="13" y="1"/>
                        <a:pt x="15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66" name="Freeform 542"/>
                <p:cNvSpPr/>
                <p:nvPr/>
              </p:nvSpPr>
              <p:spPr bwMode="auto">
                <a:xfrm>
                  <a:off x="4890" y="668"/>
                  <a:ext cx="3" cy="3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67" name="Freeform 543"/>
                <p:cNvSpPr/>
                <p:nvPr/>
              </p:nvSpPr>
              <p:spPr bwMode="auto">
                <a:xfrm>
                  <a:off x="4834" y="663"/>
                  <a:ext cx="56" cy="22"/>
                </a:xfrm>
                <a:custGeom>
                  <a:avLst/>
                  <a:gdLst>
                    <a:gd name="T0" fmla="*/ 0 w 24"/>
                    <a:gd name="T1" fmla="*/ 8 h 9"/>
                    <a:gd name="T2" fmla="*/ 2 w 24"/>
                    <a:gd name="T3" fmla="*/ 9 h 9"/>
                    <a:gd name="T4" fmla="*/ 7 w 24"/>
                    <a:gd name="T5" fmla="*/ 9 h 9"/>
                    <a:gd name="T6" fmla="*/ 9 w 24"/>
                    <a:gd name="T7" fmla="*/ 6 h 9"/>
                    <a:gd name="T8" fmla="*/ 10 w 24"/>
                    <a:gd name="T9" fmla="*/ 7 h 9"/>
                    <a:gd name="T10" fmla="*/ 11 w 24"/>
                    <a:gd name="T11" fmla="*/ 4 h 9"/>
                    <a:gd name="T12" fmla="*/ 13 w 24"/>
                    <a:gd name="T13" fmla="*/ 6 h 9"/>
                    <a:gd name="T14" fmla="*/ 14 w 24"/>
                    <a:gd name="T15" fmla="*/ 4 h 9"/>
                    <a:gd name="T16" fmla="*/ 19 w 24"/>
                    <a:gd name="T17" fmla="*/ 5 h 9"/>
                    <a:gd name="T18" fmla="*/ 15 w 24"/>
                    <a:gd name="T19" fmla="*/ 3 h 9"/>
                    <a:gd name="T20" fmla="*/ 20 w 24"/>
                    <a:gd name="T21" fmla="*/ 3 h 9"/>
                    <a:gd name="T22" fmla="*/ 19 w 24"/>
                    <a:gd name="T23" fmla="*/ 3 h 9"/>
                    <a:gd name="T24" fmla="*/ 24 w 24"/>
                    <a:gd name="T25" fmla="*/ 2 h 9"/>
                    <a:gd name="T26" fmla="*/ 19 w 24"/>
                    <a:gd name="T27" fmla="*/ 1 h 9"/>
                    <a:gd name="T28" fmla="*/ 14 w 24"/>
                    <a:gd name="T29" fmla="*/ 0 h 9"/>
                    <a:gd name="T30" fmla="*/ 16 w 24"/>
                    <a:gd name="T31" fmla="*/ 1 h 9"/>
                    <a:gd name="T32" fmla="*/ 8 w 24"/>
                    <a:gd name="T33" fmla="*/ 3 h 9"/>
                    <a:gd name="T34" fmla="*/ 7 w 24"/>
                    <a:gd name="T35" fmla="*/ 4 h 9"/>
                    <a:gd name="T36" fmla="*/ 8 w 24"/>
                    <a:gd name="T37" fmla="*/ 6 h 9"/>
                    <a:gd name="T38" fmla="*/ 8 w 24"/>
                    <a:gd name="T39" fmla="*/ 6 h 9"/>
                    <a:gd name="T40" fmla="*/ 7 w 24"/>
                    <a:gd name="T41" fmla="*/ 4 h 9"/>
                    <a:gd name="T42" fmla="*/ 0 w 24"/>
                    <a:gd name="T43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4" h="9">
                      <a:moveTo>
                        <a:pt x="0" y="8"/>
                      </a:moveTo>
                      <a:cubicBezTo>
                        <a:pt x="1" y="7"/>
                        <a:pt x="1" y="9"/>
                        <a:pt x="2" y="9"/>
                      </a:cubicBezTo>
                      <a:cubicBezTo>
                        <a:pt x="4" y="9"/>
                        <a:pt x="6" y="9"/>
                        <a:pt x="7" y="9"/>
                      </a:cubicBezTo>
                      <a:cubicBezTo>
                        <a:pt x="5" y="7"/>
                        <a:pt x="9" y="8"/>
                        <a:pt x="9" y="6"/>
                      </a:cubicBezTo>
                      <a:cubicBezTo>
                        <a:pt x="9" y="7"/>
                        <a:pt x="10" y="7"/>
                        <a:pt x="10" y="7"/>
                      </a:cubicBezTo>
                      <a:cubicBezTo>
                        <a:pt x="11" y="6"/>
                        <a:pt x="11" y="5"/>
                        <a:pt x="11" y="4"/>
                      </a:cubicBezTo>
                      <a:cubicBezTo>
                        <a:pt x="13" y="4"/>
                        <a:pt x="12" y="6"/>
                        <a:pt x="13" y="6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6" y="4"/>
                        <a:pt x="18" y="6"/>
                        <a:pt x="19" y="5"/>
                      </a:cubicBezTo>
                      <a:cubicBezTo>
                        <a:pt x="18" y="5"/>
                        <a:pt x="15" y="4"/>
                        <a:pt x="15" y="3"/>
                      </a:cubicBezTo>
                      <a:cubicBezTo>
                        <a:pt x="16" y="1"/>
                        <a:pt x="18" y="4"/>
                        <a:pt x="20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1" y="1"/>
                        <a:pt x="22" y="2"/>
                        <a:pt x="19" y="1"/>
                      </a:cubicBezTo>
                      <a:cubicBezTo>
                        <a:pt x="19" y="0"/>
                        <a:pt x="16" y="0"/>
                        <a:pt x="14" y="0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4" y="3"/>
                        <a:pt x="11" y="3"/>
                        <a:pt x="8" y="3"/>
                      </a:cubicBezTo>
                      <a:cubicBezTo>
                        <a:pt x="8" y="4"/>
                        <a:pt x="8" y="4"/>
                        <a:pt x="7" y="4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7" y="6"/>
                        <a:pt x="7" y="5"/>
                        <a:pt x="7" y="4"/>
                      </a:cubicBezTo>
                      <a:cubicBezTo>
                        <a:pt x="4" y="6"/>
                        <a:pt x="1" y="5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68" name="Freeform 544"/>
                <p:cNvSpPr/>
                <p:nvPr/>
              </p:nvSpPr>
              <p:spPr bwMode="auto">
                <a:xfrm>
                  <a:off x="4282" y="1046"/>
                  <a:ext cx="26" cy="36"/>
                </a:xfrm>
                <a:custGeom>
                  <a:avLst/>
                  <a:gdLst>
                    <a:gd name="T0" fmla="*/ 2 w 11"/>
                    <a:gd name="T1" fmla="*/ 14 h 15"/>
                    <a:gd name="T2" fmla="*/ 7 w 11"/>
                    <a:gd name="T3" fmla="*/ 6 h 15"/>
                    <a:gd name="T4" fmla="*/ 11 w 11"/>
                    <a:gd name="T5" fmla="*/ 0 h 15"/>
                    <a:gd name="T6" fmla="*/ 9 w 11"/>
                    <a:gd name="T7" fmla="*/ 1 h 15"/>
                    <a:gd name="T8" fmla="*/ 8 w 11"/>
                    <a:gd name="T9" fmla="*/ 0 h 15"/>
                    <a:gd name="T10" fmla="*/ 5 w 11"/>
                    <a:gd name="T11" fmla="*/ 1 h 15"/>
                    <a:gd name="T12" fmla="*/ 5 w 11"/>
                    <a:gd name="T13" fmla="*/ 4 h 15"/>
                    <a:gd name="T14" fmla="*/ 5 w 11"/>
                    <a:gd name="T15" fmla="*/ 10 h 15"/>
                    <a:gd name="T16" fmla="*/ 3 w 11"/>
                    <a:gd name="T17" fmla="*/ 9 h 15"/>
                    <a:gd name="T18" fmla="*/ 0 w 11"/>
                    <a:gd name="T19" fmla="*/ 13 h 15"/>
                    <a:gd name="T20" fmla="*/ 2 w 11"/>
                    <a:gd name="T21" fmla="*/ 15 h 15"/>
                    <a:gd name="T22" fmla="*/ 2 w 11"/>
                    <a:gd name="T23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1" h="15">
                      <a:moveTo>
                        <a:pt x="2" y="14"/>
                      </a:moveTo>
                      <a:cubicBezTo>
                        <a:pt x="7" y="12"/>
                        <a:pt x="4" y="8"/>
                        <a:pt x="7" y="6"/>
                      </a:cubicBezTo>
                      <a:cubicBezTo>
                        <a:pt x="7" y="4"/>
                        <a:pt x="9" y="2"/>
                        <a:pt x="11" y="0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6" y="2"/>
                        <a:pt x="4" y="2"/>
                        <a:pt x="5" y="4"/>
                      </a:cubicBezTo>
                      <a:cubicBezTo>
                        <a:pt x="7" y="6"/>
                        <a:pt x="3" y="8"/>
                        <a:pt x="5" y="10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1" y="13"/>
                        <a:pt x="2" y="15"/>
                        <a:pt x="2" y="15"/>
                      </a:cubicBezTo>
                      <a:cubicBezTo>
                        <a:pt x="3" y="15"/>
                        <a:pt x="2" y="15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69" name="Freeform 545"/>
                <p:cNvSpPr/>
                <p:nvPr/>
              </p:nvSpPr>
              <p:spPr bwMode="auto">
                <a:xfrm>
                  <a:off x="4493" y="934"/>
                  <a:ext cx="4" cy="5"/>
                </a:xfrm>
                <a:custGeom>
                  <a:avLst/>
                  <a:gdLst>
                    <a:gd name="T0" fmla="*/ 0 w 2"/>
                    <a:gd name="T1" fmla="*/ 2 h 2"/>
                    <a:gd name="T2" fmla="*/ 2 w 2"/>
                    <a:gd name="T3" fmla="*/ 0 h 2"/>
                    <a:gd name="T4" fmla="*/ 0 w 2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cubicBezTo>
                        <a:pt x="2" y="2"/>
                        <a:pt x="2" y="1"/>
                        <a:pt x="2" y="0"/>
                      </a:cubicBezTo>
                      <a:cubicBezTo>
                        <a:pt x="1" y="1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70" name="Freeform 546"/>
                <p:cNvSpPr/>
                <p:nvPr/>
              </p:nvSpPr>
              <p:spPr bwMode="auto">
                <a:xfrm>
                  <a:off x="5082" y="514"/>
                  <a:ext cx="10" cy="4"/>
                </a:xfrm>
                <a:custGeom>
                  <a:avLst/>
                  <a:gdLst>
                    <a:gd name="T0" fmla="*/ 4 w 4"/>
                    <a:gd name="T1" fmla="*/ 0 h 2"/>
                    <a:gd name="T2" fmla="*/ 0 w 4"/>
                    <a:gd name="T3" fmla="*/ 1 h 2"/>
                    <a:gd name="T4" fmla="*/ 4 w 4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cubicBezTo>
                        <a:pt x="2" y="0"/>
                        <a:pt x="1" y="0"/>
                        <a:pt x="0" y="1"/>
                      </a:cubicBezTo>
                      <a:cubicBezTo>
                        <a:pt x="2" y="2"/>
                        <a:pt x="3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71" name="Freeform 547"/>
                <p:cNvSpPr/>
                <p:nvPr/>
              </p:nvSpPr>
              <p:spPr bwMode="auto">
                <a:xfrm>
                  <a:off x="5158" y="457"/>
                  <a:ext cx="7" cy="2"/>
                </a:xfrm>
                <a:custGeom>
                  <a:avLst/>
                  <a:gdLst>
                    <a:gd name="T0" fmla="*/ 0 w 3"/>
                    <a:gd name="T1" fmla="*/ 1 h 1"/>
                    <a:gd name="T2" fmla="*/ 3 w 3"/>
                    <a:gd name="T3" fmla="*/ 1 h 1"/>
                    <a:gd name="T4" fmla="*/ 0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72" name="Freeform 548"/>
                <p:cNvSpPr/>
                <p:nvPr/>
              </p:nvSpPr>
              <p:spPr bwMode="auto">
                <a:xfrm>
                  <a:off x="4962" y="597"/>
                  <a:ext cx="7" cy="5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2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0" y="2"/>
                        <a:pt x="2" y="2"/>
                        <a:pt x="3" y="2"/>
                      </a:cubicBezTo>
                      <a:cubicBezTo>
                        <a:pt x="2" y="1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73" name="Freeform 549"/>
                <p:cNvSpPr/>
                <p:nvPr/>
              </p:nvSpPr>
              <p:spPr bwMode="auto">
                <a:xfrm>
                  <a:off x="4815" y="706"/>
                  <a:ext cx="2" cy="3"/>
                </a:xfrm>
                <a:custGeom>
                  <a:avLst/>
                  <a:gdLst>
                    <a:gd name="T0" fmla="*/ 0 w 2"/>
                    <a:gd name="T1" fmla="*/ 0 h 3"/>
                    <a:gd name="T2" fmla="*/ 0 w 2"/>
                    <a:gd name="T3" fmla="*/ 3 h 3"/>
                    <a:gd name="T4" fmla="*/ 2 w 2"/>
                    <a:gd name="T5" fmla="*/ 0 h 3"/>
                    <a:gd name="T6" fmla="*/ 0 w 2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74" name="Freeform 550"/>
                <p:cNvSpPr/>
                <p:nvPr/>
              </p:nvSpPr>
              <p:spPr bwMode="auto">
                <a:xfrm>
                  <a:off x="4502" y="920"/>
                  <a:ext cx="5" cy="7"/>
                </a:xfrm>
                <a:custGeom>
                  <a:avLst/>
                  <a:gdLst>
                    <a:gd name="T0" fmla="*/ 2 w 5"/>
                    <a:gd name="T1" fmla="*/ 7 h 7"/>
                    <a:gd name="T2" fmla="*/ 5 w 5"/>
                    <a:gd name="T3" fmla="*/ 0 h 7"/>
                    <a:gd name="T4" fmla="*/ 0 w 5"/>
                    <a:gd name="T5" fmla="*/ 7 h 7"/>
                    <a:gd name="T6" fmla="*/ 2 w 5"/>
                    <a:gd name="T7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7">
                      <a:moveTo>
                        <a:pt x="2" y="7"/>
                      </a:moveTo>
                      <a:lnTo>
                        <a:pt x="5" y="0"/>
                      </a:lnTo>
                      <a:lnTo>
                        <a:pt x="0" y="7"/>
                      </a:lnTo>
                      <a:lnTo>
                        <a:pt x="2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75" name="Freeform 551"/>
                <p:cNvSpPr/>
                <p:nvPr/>
              </p:nvSpPr>
              <p:spPr bwMode="auto">
                <a:xfrm>
                  <a:off x="4388" y="999"/>
                  <a:ext cx="7" cy="4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1 h 2"/>
                    <a:gd name="T4" fmla="*/ 2 w 3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2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76" name="Freeform 552"/>
                <p:cNvSpPr/>
                <p:nvPr/>
              </p:nvSpPr>
              <p:spPr bwMode="auto">
                <a:xfrm>
                  <a:off x="5146" y="457"/>
                  <a:ext cx="7" cy="2"/>
                </a:xfrm>
                <a:custGeom>
                  <a:avLst/>
                  <a:gdLst>
                    <a:gd name="T0" fmla="*/ 3 w 3"/>
                    <a:gd name="T1" fmla="*/ 1 h 1"/>
                    <a:gd name="T2" fmla="*/ 0 w 3"/>
                    <a:gd name="T3" fmla="*/ 1 h 1"/>
                    <a:gd name="T4" fmla="*/ 3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cubicBezTo>
                        <a:pt x="3" y="0"/>
                        <a:pt x="0" y="1"/>
                        <a:pt x="0" y="1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77" name="Freeform 553"/>
                <p:cNvSpPr/>
                <p:nvPr/>
              </p:nvSpPr>
              <p:spPr bwMode="auto">
                <a:xfrm>
                  <a:off x="5016" y="554"/>
                  <a:ext cx="7" cy="5"/>
                </a:xfrm>
                <a:custGeom>
                  <a:avLst/>
                  <a:gdLst>
                    <a:gd name="T0" fmla="*/ 3 w 3"/>
                    <a:gd name="T1" fmla="*/ 1 h 2"/>
                    <a:gd name="T2" fmla="*/ 1 w 3"/>
                    <a:gd name="T3" fmla="*/ 0 h 2"/>
                    <a:gd name="T4" fmla="*/ 0 w 3"/>
                    <a:gd name="T5" fmla="*/ 1 h 2"/>
                    <a:gd name="T6" fmla="*/ 3 w 3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78" name="Freeform 554"/>
                <p:cNvSpPr/>
                <p:nvPr/>
              </p:nvSpPr>
              <p:spPr bwMode="auto">
                <a:xfrm>
                  <a:off x="4850" y="67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79" name="Freeform 555"/>
                <p:cNvSpPr/>
                <p:nvPr/>
              </p:nvSpPr>
              <p:spPr bwMode="auto">
                <a:xfrm>
                  <a:off x="4471" y="942"/>
                  <a:ext cx="5" cy="0"/>
                </a:xfrm>
                <a:custGeom>
                  <a:avLst/>
                  <a:gdLst>
                    <a:gd name="T0" fmla="*/ 0 w 5"/>
                    <a:gd name="T1" fmla="*/ 3 w 5"/>
                    <a:gd name="T2" fmla="*/ 5 w 5"/>
                    <a:gd name="T3" fmla="*/ 0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80" name="Rectangle 556"/>
                <p:cNvSpPr>
                  <a:spLocks noChangeArrowheads="1"/>
                </p:cNvSpPr>
                <p:nvPr/>
              </p:nvSpPr>
              <p:spPr bwMode="auto">
                <a:xfrm>
                  <a:off x="4459" y="949"/>
                  <a:ext cx="5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81" name="Freeform 557"/>
                <p:cNvSpPr/>
                <p:nvPr/>
              </p:nvSpPr>
              <p:spPr bwMode="auto">
                <a:xfrm>
                  <a:off x="5059" y="523"/>
                  <a:ext cx="2" cy="3"/>
                </a:xfrm>
                <a:custGeom>
                  <a:avLst/>
                  <a:gdLst>
                    <a:gd name="T0" fmla="*/ 2 w 2"/>
                    <a:gd name="T1" fmla="*/ 3 h 3"/>
                    <a:gd name="T2" fmla="*/ 2 w 2"/>
                    <a:gd name="T3" fmla="*/ 0 h 3"/>
                    <a:gd name="T4" fmla="*/ 0 w 2"/>
                    <a:gd name="T5" fmla="*/ 0 h 3"/>
                    <a:gd name="T6" fmla="*/ 2 w 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82" name="Freeform 558"/>
                <p:cNvSpPr/>
                <p:nvPr/>
              </p:nvSpPr>
              <p:spPr bwMode="auto">
                <a:xfrm>
                  <a:off x="4398" y="989"/>
                  <a:ext cx="2" cy="2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83" name="Freeform 559"/>
                <p:cNvSpPr/>
                <p:nvPr/>
              </p:nvSpPr>
              <p:spPr bwMode="auto">
                <a:xfrm>
                  <a:off x="4805" y="701"/>
                  <a:ext cx="5" cy="5"/>
                </a:xfrm>
                <a:custGeom>
                  <a:avLst/>
                  <a:gdLst>
                    <a:gd name="T0" fmla="*/ 0 w 2"/>
                    <a:gd name="T1" fmla="*/ 1 h 2"/>
                    <a:gd name="T2" fmla="*/ 1 w 2"/>
                    <a:gd name="T3" fmla="*/ 1 h 2"/>
                    <a:gd name="T4" fmla="*/ 2 w 2"/>
                    <a:gd name="T5" fmla="*/ 1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2" y="2"/>
                        <a:pt x="2" y="1"/>
                      </a:cubicBezTo>
                      <a:cubicBezTo>
                        <a:pt x="1" y="1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84" name="Freeform 560"/>
                <p:cNvSpPr/>
                <p:nvPr/>
              </p:nvSpPr>
              <p:spPr bwMode="auto">
                <a:xfrm>
                  <a:off x="4469" y="930"/>
                  <a:ext cx="16" cy="7"/>
                </a:xfrm>
                <a:custGeom>
                  <a:avLst/>
                  <a:gdLst>
                    <a:gd name="T0" fmla="*/ 3 w 7"/>
                    <a:gd name="T1" fmla="*/ 3 h 3"/>
                    <a:gd name="T2" fmla="*/ 4 w 7"/>
                    <a:gd name="T3" fmla="*/ 3 h 3"/>
                    <a:gd name="T4" fmla="*/ 3 w 7"/>
                    <a:gd name="T5" fmla="*/ 0 h 3"/>
                    <a:gd name="T6" fmla="*/ 3 w 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3">
                      <a:moveTo>
                        <a:pt x="3" y="3"/>
                      </a:moveTo>
                      <a:cubicBezTo>
                        <a:pt x="3" y="3"/>
                        <a:pt x="4" y="3"/>
                        <a:pt x="4" y="3"/>
                      </a:cubicBezTo>
                      <a:cubicBezTo>
                        <a:pt x="4" y="2"/>
                        <a:pt x="6" y="0"/>
                        <a:pt x="3" y="0"/>
                      </a:cubicBezTo>
                      <a:cubicBezTo>
                        <a:pt x="0" y="1"/>
                        <a:pt x="7" y="2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85" name="Freeform 561"/>
                <p:cNvSpPr/>
                <p:nvPr/>
              </p:nvSpPr>
              <p:spPr bwMode="auto">
                <a:xfrm>
                  <a:off x="5163" y="440"/>
                  <a:ext cx="7" cy="2"/>
                </a:xfrm>
                <a:custGeom>
                  <a:avLst/>
                  <a:gdLst>
                    <a:gd name="T0" fmla="*/ 0 w 3"/>
                    <a:gd name="T1" fmla="*/ 0 h 1"/>
                    <a:gd name="T2" fmla="*/ 2 w 3"/>
                    <a:gd name="T3" fmla="*/ 1 h 1"/>
                    <a:gd name="T4" fmla="*/ 0 w 3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0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86" name="Freeform 562"/>
                <p:cNvSpPr/>
                <p:nvPr/>
              </p:nvSpPr>
              <p:spPr bwMode="auto">
                <a:xfrm>
                  <a:off x="5134" y="447"/>
                  <a:ext cx="19" cy="10"/>
                </a:xfrm>
                <a:custGeom>
                  <a:avLst/>
                  <a:gdLst>
                    <a:gd name="T0" fmla="*/ 3 w 8"/>
                    <a:gd name="T1" fmla="*/ 3 h 4"/>
                    <a:gd name="T2" fmla="*/ 2 w 8"/>
                    <a:gd name="T3" fmla="*/ 3 h 4"/>
                    <a:gd name="T4" fmla="*/ 7 w 8"/>
                    <a:gd name="T5" fmla="*/ 4 h 4"/>
                    <a:gd name="T6" fmla="*/ 3 w 8"/>
                    <a:gd name="T7" fmla="*/ 2 h 4"/>
                    <a:gd name="T8" fmla="*/ 8 w 8"/>
                    <a:gd name="T9" fmla="*/ 1 h 4"/>
                    <a:gd name="T10" fmla="*/ 0 w 8"/>
                    <a:gd name="T11" fmla="*/ 2 h 4"/>
                    <a:gd name="T12" fmla="*/ 3 w 8"/>
                    <a:gd name="T13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4">
                      <a:moveTo>
                        <a:pt x="3" y="3"/>
                      </a:move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4"/>
                        <a:pt x="5" y="4"/>
                        <a:pt x="7" y="4"/>
                      </a:cubicBezTo>
                      <a:cubicBezTo>
                        <a:pt x="6" y="2"/>
                        <a:pt x="3" y="4"/>
                        <a:pt x="3" y="2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5" y="0"/>
                        <a:pt x="3" y="3"/>
                        <a:pt x="0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87" name="Freeform 563"/>
                <p:cNvSpPr/>
                <p:nvPr/>
              </p:nvSpPr>
              <p:spPr bwMode="auto">
                <a:xfrm>
                  <a:off x="4485" y="913"/>
                  <a:ext cx="12" cy="7"/>
                </a:xfrm>
                <a:custGeom>
                  <a:avLst/>
                  <a:gdLst>
                    <a:gd name="T0" fmla="*/ 4 w 5"/>
                    <a:gd name="T1" fmla="*/ 3 h 3"/>
                    <a:gd name="T2" fmla="*/ 3 w 5"/>
                    <a:gd name="T3" fmla="*/ 2 h 3"/>
                    <a:gd name="T4" fmla="*/ 5 w 5"/>
                    <a:gd name="T5" fmla="*/ 0 h 3"/>
                    <a:gd name="T6" fmla="*/ 3 w 5"/>
                    <a:gd name="T7" fmla="*/ 0 h 3"/>
                    <a:gd name="T8" fmla="*/ 4 w 5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4" y="3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5" y="0"/>
                        <a:pt x="5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1"/>
                        <a:pt x="0" y="3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88" name="Freeform 564"/>
                <p:cNvSpPr/>
                <p:nvPr/>
              </p:nvSpPr>
              <p:spPr bwMode="auto">
                <a:xfrm>
                  <a:off x="4819" y="682"/>
                  <a:ext cx="12" cy="5"/>
                </a:xfrm>
                <a:custGeom>
                  <a:avLst/>
                  <a:gdLst>
                    <a:gd name="T0" fmla="*/ 3 w 5"/>
                    <a:gd name="T1" fmla="*/ 1 h 2"/>
                    <a:gd name="T2" fmla="*/ 5 w 5"/>
                    <a:gd name="T3" fmla="*/ 0 h 2"/>
                    <a:gd name="T4" fmla="*/ 1 w 5"/>
                    <a:gd name="T5" fmla="*/ 2 h 2"/>
                    <a:gd name="T6" fmla="*/ 3 w 5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3" y="1"/>
                      </a:moveTo>
                      <a:cubicBezTo>
                        <a:pt x="3" y="1"/>
                        <a:pt x="5" y="1"/>
                        <a:pt x="5" y="0"/>
                      </a:cubicBezTo>
                      <a:cubicBezTo>
                        <a:pt x="3" y="0"/>
                        <a:pt x="0" y="2"/>
                        <a:pt x="1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89" name="Freeform 565"/>
                <p:cNvSpPr/>
                <p:nvPr/>
              </p:nvSpPr>
              <p:spPr bwMode="auto">
                <a:xfrm>
                  <a:off x="5130" y="459"/>
                  <a:ext cx="4" cy="2"/>
                </a:xfrm>
                <a:custGeom>
                  <a:avLst/>
                  <a:gdLst>
                    <a:gd name="T0" fmla="*/ 1 w 2"/>
                    <a:gd name="T1" fmla="*/ 1 h 1"/>
                    <a:gd name="T2" fmla="*/ 2 w 2"/>
                    <a:gd name="T3" fmla="*/ 1 h 1"/>
                    <a:gd name="T4" fmla="*/ 1 w 2"/>
                    <a:gd name="T5" fmla="*/ 0 h 1"/>
                    <a:gd name="T6" fmla="*/ 1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90" name="Freeform 566"/>
                <p:cNvSpPr/>
                <p:nvPr/>
              </p:nvSpPr>
              <p:spPr bwMode="auto">
                <a:xfrm>
                  <a:off x="4805" y="687"/>
                  <a:ext cx="10" cy="10"/>
                </a:xfrm>
                <a:custGeom>
                  <a:avLst/>
                  <a:gdLst>
                    <a:gd name="T0" fmla="*/ 4 w 4"/>
                    <a:gd name="T1" fmla="*/ 3 h 4"/>
                    <a:gd name="T2" fmla="*/ 3 w 4"/>
                    <a:gd name="T3" fmla="*/ 1 h 4"/>
                    <a:gd name="T4" fmla="*/ 0 w 4"/>
                    <a:gd name="T5" fmla="*/ 3 h 4"/>
                    <a:gd name="T6" fmla="*/ 4 w 4"/>
                    <a:gd name="T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4" y="3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0" y="0"/>
                        <a:pt x="2" y="3"/>
                        <a:pt x="0" y="3"/>
                      </a:cubicBezTo>
                      <a:cubicBezTo>
                        <a:pt x="1" y="3"/>
                        <a:pt x="3" y="4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91" name="Freeform 567"/>
                <p:cNvSpPr/>
                <p:nvPr/>
              </p:nvSpPr>
              <p:spPr bwMode="auto">
                <a:xfrm>
                  <a:off x="4481" y="918"/>
                  <a:ext cx="7" cy="7"/>
                </a:xfrm>
                <a:custGeom>
                  <a:avLst/>
                  <a:gdLst>
                    <a:gd name="T0" fmla="*/ 1 w 3"/>
                    <a:gd name="T1" fmla="*/ 0 h 3"/>
                    <a:gd name="T2" fmla="*/ 1 w 3"/>
                    <a:gd name="T3" fmla="*/ 3 h 3"/>
                    <a:gd name="T4" fmla="*/ 3 w 3"/>
                    <a:gd name="T5" fmla="*/ 2 h 3"/>
                    <a:gd name="T6" fmla="*/ 1 w 3"/>
                    <a:gd name="T7" fmla="*/ 1 h 3"/>
                    <a:gd name="T8" fmla="*/ 2 w 3"/>
                    <a:gd name="T9" fmla="*/ 0 h 3"/>
                    <a:gd name="T10" fmla="*/ 1 w 3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cubicBezTo>
                        <a:pt x="0" y="2"/>
                        <a:pt x="3" y="2"/>
                        <a:pt x="1" y="3"/>
                      </a:cubicBezTo>
                      <a:cubicBezTo>
                        <a:pt x="3" y="3"/>
                        <a:pt x="1" y="2"/>
                        <a:pt x="3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2" y="1"/>
                        <a:pt x="2" y="0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92" name="Freeform 568"/>
                <p:cNvSpPr/>
                <p:nvPr/>
              </p:nvSpPr>
              <p:spPr bwMode="auto">
                <a:xfrm>
                  <a:off x="4791" y="701"/>
                  <a:ext cx="7" cy="5"/>
                </a:xfrm>
                <a:custGeom>
                  <a:avLst/>
                  <a:gdLst>
                    <a:gd name="T0" fmla="*/ 3 w 3"/>
                    <a:gd name="T1" fmla="*/ 0 h 2"/>
                    <a:gd name="T2" fmla="*/ 0 w 3"/>
                    <a:gd name="T3" fmla="*/ 1 h 2"/>
                    <a:gd name="T4" fmla="*/ 3 w 3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cubicBezTo>
                        <a:pt x="3" y="1"/>
                        <a:pt x="1" y="1"/>
                        <a:pt x="0" y="1"/>
                      </a:cubicBezTo>
                      <a:cubicBezTo>
                        <a:pt x="3" y="2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93" name="Freeform 569"/>
                <p:cNvSpPr/>
                <p:nvPr/>
              </p:nvSpPr>
              <p:spPr bwMode="auto">
                <a:xfrm>
                  <a:off x="4313" y="1034"/>
                  <a:ext cx="4" cy="3"/>
                </a:xfrm>
                <a:custGeom>
                  <a:avLst/>
                  <a:gdLst>
                    <a:gd name="T0" fmla="*/ 0 w 4"/>
                    <a:gd name="T1" fmla="*/ 0 h 3"/>
                    <a:gd name="T2" fmla="*/ 2 w 4"/>
                    <a:gd name="T3" fmla="*/ 0 h 3"/>
                    <a:gd name="T4" fmla="*/ 4 w 4"/>
                    <a:gd name="T5" fmla="*/ 3 h 3"/>
                    <a:gd name="T6" fmla="*/ 0 w 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4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94" name="Freeform 570"/>
                <p:cNvSpPr/>
                <p:nvPr/>
              </p:nvSpPr>
              <p:spPr bwMode="auto">
                <a:xfrm>
                  <a:off x="5061" y="483"/>
                  <a:ext cx="38" cy="7"/>
                </a:xfrm>
                <a:custGeom>
                  <a:avLst/>
                  <a:gdLst>
                    <a:gd name="T0" fmla="*/ 0 w 16"/>
                    <a:gd name="T1" fmla="*/ 2 h 3"/>
                    <a:gd name="T2" fmla="*/ 1 w 16"/>
                    <a:gd name="T3" fmla="*/ 3 h 3"/>
                    <a:gd name="T4" fmla="*/ 12 w 16"/>
                    <a:gd name="T5" fmla="*/ 1 h 3"/>
                    <a:gd name="T6" fmla="*/ 16 w 16"/>
                    <a:gd name="T7" fmla="*/ 1 h 3"/>
                    <a:gd name="T8" fmla="*/ 10 w 16"/>
                    <a:gd name="T9" fmla="*/ 1 h 3"/>
                    <a:gd name="T10" fmla="*/ 6 w 16"/>
                    <a:gd name="T11" fmla="*/ 1 h 3"/>
                    <a:gd name="T12" fmla="*/ 7 w 16"/>
                    <a:gd name="T13" fmla="*/ 1 h 3"/>
                    <a:gd name="T14" fmla="*/ 4 w 16"/>
                    <a:gd name="T15" fmla="*/ 2 h 3"/>
                    <a:gd name="T16" fmla="*/ 4 w 16"/>
                    <a:gd name="T17" fmla="*/ 2 h 3"/>
                    <a:gd name="T18" fmla="*/ 0 w 16"/>
                    <a:gd name="T1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3">
                      <a:moveTo>
                        <a:pt x="0" y="2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4" y="3"/>
                        <a:pt x="15" y="1"/>
                        <a:pt x="16" y="1"/>
                      </a:cubicBezTo>
                      <a:cubicBezTo>
                        <a:pt x="14" y="1"/>
                        <a:pt x="12" y="0"/>
                        <a:pt x="10" y="1"/>
                      </a:cubicBezTo>
                      <a:cubicBezTo>
                        <a:pt x="9" y="2"/>
                        <a:pt x="7" y="0"/>
                        <a:pt x="6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3"/>
                        <a:pt x="5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95" name="Freeform 571"/>
                <p:cNvSpPr/>
                <p:nvPr/>
              </p:nvSpPr>
              <p:spPr bwMode="auto">
                <a:xfrm>
                  <a:off x="4571" y="858"/>
                  <a:ext cx="2" cy="3"/>
                </a:xfrm>
                <a:custGeom>
                  <a:avLst/>
                  <a:gdLst>
                    <a:gd name="T0" fmla="*/ 2 w 2"/>
                    <a:gd name="T1" fmla="*/ 3 h 3"/>
                    <a:gd name="T2" fmla="*/ 2 w 2"/>
                    <a:gd name="T3" fmla="*/ 0 h 3"/>
                    <a:gd name="T4" fmla="*/ 0 w 2"/>
                    <a:gd name="T5" fmla="*/ 3 h 3"/>
                    <a:gd name="T6" fmla="*/ 2 w 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lnTo>
                        <a:pt x="2" y="0"/>
                      </a:lnTo>
                      <a:lnTo>
                        <a:pt x="0" y="3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96" name="Freeform 572"/>
                <p:cNvSpPr/>
                <p:nvPr/>
              </p:nvSpPr>
              <p:spPr bwMode="auto">
                <a:xfrm>
                  <a:off x="4419" y="956"/>
                  <a:ext cx="7" cy="5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1 h 2"/>
                    <a:gd name="T4" fmla="*/ 1 w 3"/>
                    <a:gd name="T5" fmla="*/ 1 h 2"/>
                    <a:gd name="T6" fmla="*/ 3 w 3"/>
                    <a:gd name="T7" fmla="*/ 2 h 2"/>
                    <a:gd name="T8" fmla="*/ 2 w 3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2"/>
                        <a:pt x="3" y="2"/>
                      </a:cubicBezTo>
                      <a:cubicBezTo>
                        <a:pt x="2" y="1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97" name="Freeform 573"/>
                <p:cNvSpPr/>
                <p:nvPr/>
              </p:nvSpPr>
              <p:spPr bwMode="auto">
                <a:xfrm>
                  <a:off x="4358" y="1003"/>
                  <a:ext cx="0" cy="3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98" name="Freeform 574"/>
                <p:cNvSpPr/>
                <p:nvPr/>
              </p:nvSpPr>
              <p:spPr bwMode="auto">
                <a:xfrm>
                  <a:off x="4348" y="1003"/>
                  <a:ext cx="2" cy="3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99" name="Freeform 575"/>
                <p:cNvSpPr/>
                <p:nvPr/>
              </p:nvSpPr>
              <p:spPr bwMode="auto">
                <a:xfrm>
                  <a:off x="4324" y="996"/>
                  <a:ext cx="24" cy="24"/>
                </a:xfrm>
                <a:custGeom>
                  <a:avLst/>
                  <a:gdLst>
                    <a:gd name="T0" fmla="*/ 3 w 10"/>
                    <a:gd name="T1" fmla="*/ 5 h 10"/>
                    <a:gd name="T2" fmla="*/ 3 w 10"/>
                    <a:gd name="T3" fmla="*/ 10 h 10"/>
                    <a:gd name="T4" fmla="*/ 3 w 10"/>
                    <a:gd name="T5" fmla="*/ 6 h 10"/>
                    <a:gd name="T6" fmla="*/ 8 w 10"/>
                    <a:gd name="T7" fmla="*/ 5 h 10"/>
                    <a:gd name="T8" fmla="*/ 8 w 10"/>
                    <a:gd name="T9" fmla="*/ 7 h 10"/>
                    <a:gd name="T10" fmla="*/ 10 w 10"/>
                    <a:gd name="T11" fmla="*/ 4 h 10"/>
                    <a:gd name="T12" fmla="*/ 4 w 10"/>
                    <a:gd name="T13" fmla="*/ 4 h 10"/>
                    <a:gd name="T14" fmla="*/ 4 w 10"/>
                    <a:gd name="T15" fmla="*/ 0 h 10"/>
                    <a:gd name="T16" fmla="*/ 1 w 10"/>
                    <a:gd name="T17" fmla="*/ 5 h 10"/>
                    <a:gd name="T18" fmla="*/ 3 w 10"/>
                    <a:gd name="T19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0">
                      <a:moveTo>
                        <a:pt x="3" y="5"/>
                      </a:move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4" y="9"/>
                        <a:pt x="3" y="7"/>
                        <a:pt x="3" y="6"/>
                      </a:cubicBezTo>
                      <a:cubicBezTo>
                        <a:pt x="5" y="6"/>
                        <a:pt x="6" y="5"/>
                        <a:pt x="8" y="5"/>
                      </a:cubicBezTo>
                      <a:cubicBezTo>
                        <a:pt x="8" y="6"/>
                        <a:pt x="7" y="6"/>
                        <a:pt x="8" y="7"/>
                      </a:cubicBezTo>
                      <a:cubicBezTo>
                        <a:pt x="10" y="6"/>
                        <a:pt x="10" y="5"/>
                        <a:pt x="10" y="4"/>
                      </a:cubicBezTo>
                      <a:cubicBezTo>
                        <a:pt x="9" y="5"/>
                        <a:pt x="6" y="3"/>
                        <a:pt x="4" y="4"/>
                      </a:cubicBezTo>
                      <a:cubicBezTo>
                        <a:pt x="3" y="2"/>
                        <a:pt x="7" y="1"/>
                        <a:pt x="4" y="0"/>
                      </a:cubicBezTo>
                      <a:cubicBezTo>
                        <a:pt x="3" y="2"/>
                        <a:pt x="0" y="4"/>
                        <a:pt x="1" y="5"/>
                      </a:cubicBezTo>
                      <a:cubicBezTo>
                        <a:pt x="1" y="6"/>
                        <a:pt x="3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00" name="Freeform 576"/>
                <p:cNvSpPr/>
                <p:nvPr/>
              </p:nvSpPr>
              <p:spPr bwMode="auto">
                <a:xfrm>
                  <a:off x="4722" y="725"/>
                  <a:ext cx="33" cy="10"/>
                </a:xfrm>
                <a:custGeom>
                  <a:avLst/>
                  <a:gdLst>
                    <a:gd name="T0" fmla="*/ 1 w 14"/>
                    <a:gd name="T1" fmla="*/ 4 h 4"/>
                    <a:gd name="T2" fmla="*/ 14 w 14"/>
                    <a:gd name="T3" fmla="*/ 1 h 4"/>
                    <a:gd name="T4" fmla="*/ 13 w 14"/>
                    <a:gd name="T5" fmla="*/ 0 h 4"/>
                    <a:gd name="T6" fmla="*/ 4 w 14"/>
                    <a:gd name="T7" fmla="*/ 2 h 4"/>
                    <a:gd name="T8" fmla="*/ 1 w 1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4">
                      <a:moveTo>
                        <a:pt x="1" y="4"/>
                      </a:moveTo>
                      <a:cubicBezTo>
                        <a:pt x="4" y="1"/>
                        <a:pt x="10" y="4"/>
                        <a:pt x="14" y="1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3"/>
                        <a:pt x="0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01" name="Freeform 577"/>
                <p:cNvSpPr/>
                <p:nvPr/>
              </p:nvSpPr>
              <p:spPr bwMode="auto">
                <a:xfrm>
                  <a:off x="4568" y="854"/>
                  <a:ext cx="5" cy="2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0 h 1"/>
                    <a:gd name="T4" fmla="*/ 0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0" y="0"/>
                        <a:pt x="2" y="1"/>
                        <a:pt x="2" y="0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02" name="Freeform 578"/>
                <p:cNvSpPr/>
                <p:nvPr/>
              </p:nvSpPr>
              <p:spPr bwMode="auto">
                <a:xfrm>
                  <a:off x="4353" y="977"/>
                  <a:ext cx="19" cy="24"/>
                </a:xfrm>
                <a:custGeom>
                  <a:avLst/>
                  <a:gdLst>
                    <a:gd name="T0" fmla="*/ 7 w 8"/>
                    <a:gd name="T1" fmla="*/ 2 h 10"/>
                    <a:gd name="T2" fmla="*/ 2 w 8"/>
                    <a:gd name="T3" fmla="*/ 0 h 10"/>
                    <a:gd name="T4" fmla="*/ 1 w 8"/>
                    <a:gd name="T5" fmla="*/ 2 h 10"/>
                    <a:gd name="T6" fmla="*/ 4 w 8"/>
                    <a:gd name="T7" fmla="*/ 4 h 10"/>
                    <a:gd name="T8" fmla="*/ 3 w 8"/>
                    <a:gd name="T9" fmla="*/ 6 h 10"/>
                    <a:gd name="T10" fmla="*/ 1 w 8"/>
                    <a:gd name="T11" fmla="*/ 5 h 10"/>
                    <a:gd name="T12" fmla="*/ 0 w 8"/>
                    <a:gd name="T13" fmla="*/ 5 h 10"/>
                    <a:gd name="T14" fmla="*/ 0 w 8"/>
                    <a:gd name="T15" fmla="*/ 10 h 10"/>
                    <a:gd name="T16" fmla="*/ 1 w 8"/>
                    <a:gd name="T17" fmla="*/ 10 h 10"/>
                    <a:gd name="T18" fmla="*/ 1 w 8"/>
                    <a:gd name="T19" fmla="*/ 9 h 10"/>
                    <a:gd name="T20" fmla="*/ 8 w 8"/>
                    <a:gd name="T21" fmla="*/ 3 h 10"/>
                    <a:gd name="T22" fmla="*/ 7 w 8"/>
                    <a:gd name="T23" fmla="*/ 3 h 10"/>
                    <a:gd name="T24" fmla="*/ 7 w 8"/>
                    <a:gd name="T25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0">
                      <a:moveTo>
                        <a:pt x="7" y="2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4"/>
                        <a:pt x="2" y="3"/>
                        <a:pt x="4" y="4"/>
                      </a:cubicBezTo>
                      <a:cubicBezTo>
                        <a:pt x="4" y="5"/>
                        <a:pt x="2" y="5"/>
                        <a:pt x="3" y="6"/>
                      </a:cubicBezTo>
                      <a:cubicBezTo>
                        <a:pt x="1" y="6"/>
                        <a:pt x="1" y="5"/>
                        <a:pt x="1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5" y="6"/>
                        <a:pt x="0" y="8"/>
                        <a:pt x="0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5" y="8"/>
                        <a:pt x="4" y="4"/>
                        <a:pt x="8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6" y="2"/>
                        <a:pt x="6" y="2"/>
                        <a:pt x="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03" name="Freeform 579"/>
                <p:cNvSpPr/>
                <p:nvPr/>
              </p:nvSpPr>
              <p:spPr bwMode="auto">
                <a:xfrm>
                  <a:off x="4372" y="984"/>
                  <a:ext cx="2" cy="0"/>
                </a:xfrm>
                <a:custGeom>
                  <a:avLst/>
                  <a:gdLst>
                    <a:gd name="T0" fmla="*/ 1 w 1"/>
                    <a:gd name="T1" fmla="*/ 0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04" name="Freeform 580"/>
                <p:cNvSpPr/>
                <p:nvPr/>
              </p:nvSpPr>
              <p:spPr bwMode="auto">
                <a:xfrm>
                  <a:off x="5113" y="459"/>
                  <a:ext cx="5" cy="2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1 h 1"/>
                    <a:gd name="T4" fmla="*/ 2 w 2"/>
                    <a:gd name="T5" fmla="*/ 1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0"/>
                        <a:pt x="1" y="1"/>
                        <a:pt x="2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05" name="Freeform 581"/>
                <p:cNvSpPr/>
                <p:nvPr/>
              </p:nvSpPr>
              <p:spPr bwMode="auto">
                <a:xfrm>
                  <a:off x="4777" y="704"/>
                  <a:ext cx="5" cy="2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0 h 1"/>
                    <a:gd name="T4" fmla="*/ 0 w 2"/>
                    <a:gd name="T5" fmla="*/ 1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06" name="Freeform 582"/>
                <p:cNvSpPr/>
                <p:nvPr/>
              </p:nvSpPr>
              <p:spPr bwMode="auto">
                <a:xfrm>
                  <a:off x="4422" y="942"/>
                  <a:ext cx="7" cy="9"/>
                </a:xfrm>
                <a:custGeom>
                  <a:avLst/>
                  <a:gdLst>
                    <a:gd name="T0" fmla="*/ 2 w 3"/>
                    <a:gd name="T1" fmla="*/ 1 h 4"/>
                    <a:gd name="T2" fmla="*/ 1 w 3"/>
                    <a:gd name="T3" fmla="*/ 1 h 4"/>
                    <a:gd name="T4" fmla="*/ 1 w 3"/>
                    <a:gd name="T5" fmla="*/ 2 h 4"/>
                    <a:gd name="T6" fmla="*/ 3 w 3"/>
                    <a:gd name="T7" fmla="*/ 4 h 4"/>
                    <a:gd name="T8" fmla="*/ 2 w 3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2" y="1"/>
                      </a:moveTo>
                      <a:cubicBezTo>
                        <a:pt x="2" y="1"/>
                        <a:pt x="2" y="0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1" y="4"/>
                        <a:pt x="3" y="4"/>
                      </a:cubicBezTo>
                      <a:cubicBezTo>
                        <a:pt x="2" y="1"/>
                        <a:pt x="2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07" name="Freeform 583"/>
                <p:cNvSpPr/>
                <p:nvPr/>
              </p:nvSpPr>
              <p:spPr bwMode="auto">
                <a:xfrm>
                  <a:off x="5118" y="452"/>
                  <a:ext cx="7" cy="2"/>
                </a:xfrm>
                <a:custGeom>
                  <a:avLst/>
                  <a:gdLst>
                    <a:gd name="T0" fmla="*/ 0 w 3"/>
                    <a:gd name="T1" fmla="*/ 1 h 1"/>
                    <a:gd name="T2" fmla="*/ 3 w 3"/>
                    <a:gd name="T3" fmla="*/ 1 h 1"/>
                    <a:gd name="T4" fmla="*/ 0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08" name="Freeform 584"/>
                <p:cNvSpPr/>
                <p:nvPr/>
              </p:nvSpPr>
              <p:spPr bwMode="auto">
                <a:xfrm>
                  <a:off x="4763" y="709"/>
                  <a:ext cx="9" cy="2"/>
                </a:xfrm>
                <a:custGeom>
                  <a:avLst/>
                  <a:gdLst>
                    <a:gd name="T0" fmla="*/ 0 w 4"/>
                    <a:gd name="T1" fmla="*/ 0 h 1"/>
                    <a:gd name="T2" fmla="*/ 3 w 4"/>
                    <a:gd name="T3" fmla="*/ 1 h 1"/>
                    <a:gd name="T4" fmla="*/ 0 w 4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0" y="0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09" name="Freeform 585"/>
                <p:cNvSpPr/>
                <p:nvPr/>
              </p:nvSpPr>
              <p:spPr bwMode="auto">
                <a:xfrm>
                  <a:off x="4431" y="942"/>
                  <a:ext cx="5" cy="4"/>
                </a:xfrm>
                <a:custGeom>
                  <a:avLst/>
                  <a:gdLst>
                    <a:gd name="T0" fmla="*/ 1 w 2"/>
                    <a:gd name="T1" fmla="*/ 0 h 2"/>
                    <a:gd name="T2" fmla="*/ 0 w 2"/>
                    <a:gd name="T3" fmla="*/ 1 h 2"/>
                    <a:gd name="T4" fmla="*/ 2 w 2"/>
                    <a:gd name="T5" fmla="*/ 1 h 2"/>
                    <a:gd name="T6" fmla="*/ 1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1"/>
                        <a:pt x="2" y="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10" name="Freeform 586"/>
                <p:cNvSpPr/>
                <p:nvPr/>
              </p:nvSpPr>
              <p:spPr bwMode="auto">
                <a:xfrm>
                  <a:off x="5009" y="533"/>
                  <a:ext cx="5" cy="5"/>
                </a:xfrm>
                <a:custGeom>
                  <a:avLst/>
                  <a:gdLst>
                    <a:gd name="T0" fmla="*/ 0 w 2"/>
                    <a:gd name="T1" fmla="*/ 1 h 2"/>
                    <a:gd name="T2" fmla="*/ 0 w 2"/>
                    <a:gd name="T3" fmla="*/ 2 h 2"/>
                    <a:gd name="T4" fmla="*/ 2 w 2"/>
                    <a:gd name="T5" fmla="*/ 1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11" name="Freeform 587"/>
                <p:cNvSpPr/>
                <p:nvPr/>
              </p:nvSpPr>
              <p:spPr bwMode="auto">
                <a:xfrm>
                  <a:off x="4526" y="877"/>
                  <a:ext cx="2" cy="5"/>
                </a:xfrm>
                <a:custGeom>
                  <a:avLst/>
                  <a:gdLst>
                    <a:gd name="T0" fmla="*/ 0 w 1"/>
                    <a:gd name="T1" fmla="*/ 2 h 2"/>
                    <a:gd name="T2" fmla="*/ 1 w 1"/>
                    <a:gd name="T3" fmla="*/ 0 h 2"/>
                    <a:gd name="T4" fmla="*/ 0 w 1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1" y="1"/>
                        <a:pt x="0" y="1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12" name="Freeform 588"/>
                <p:cNvSpPr/>
                <p:nvPr/>
              </p:nvSpPr>
              <p:spPr bwMode="auto">
                <a:xfrm>
                  <a:off x="4289" y="1034"/>
                  <a:ext cx="2" cy="5"/>
                </a:xfrm>
                <a:custGeom>
                  <a:avLst/>
                  <a:gdLst>
                    <a:gd name="T0" fmla="*/ 2 w 2"/>
                    <a:gd name="T1" fmla="*/ 0 h 5"/>
                    <a:gd name="T2" fmla="*/ 0 w 2"/>
                    <a:gd name="T3" fmla="*/ 3 h 5"/>
                    <a:gd name="T4" fmla="*/ 2 w 2"/>
                    <a:gd name="T5" fmla="*/ 5 h 5"/>
                    <a:gd name="T6" fmla="*/ 2 w 2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5">
                      <a:moveTo>
                        <a:pt x="2" y="0"/>
                      </a:moveTo>
                      <a:lnTo>
                        <a:pt x="0" y="3"/>
                      </a:lnTo>
                      <a:lnTo>
                        <a:pt x="2" y="5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13" name="Freeform 589"/>
                <p:cNvSpPr/>
                <p:nvPr/>
              </p:nvSpPr>
              <p:spPr bwMode="auto">
                <a:xfrm>
                  <a:off x="4727" y="735"/>
                  <a:ext cx="5" cy="2"/>
                </a:xfrm>
                <a:custGeom>
                  <a:avLst/>
                  <a:gdLst>
                    <a:gd name="T0" fmla="*/ 2 w 5"/>
                    <a:gd name="T1" fmla="*/ 2 h 2"/>
                    <a:gd name="T2" fmla="*/ 5 w 5"/>
                    <a:gd name="T3" fmla="*/ 0 h 2"/>
                    <a:gd name="T4" fmla="*/ 0 w 5"/>
                    <a:gd name="T5" fmla="*/ 0 h 2"/>
                    <a:gd name="T6" fmla="*/ 2 w 5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2" y="2"/>
                      </a:move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14" name="Freeform 590"/>
                <p:cNvSpPr/>
                <p:nvPr/>
              </p:nvSpPr>
              <p:spPr bwMode="auto">
                <a:xfrm>
                  <a:off x="4523" y="863"/>
                  <a:ext cx="12" cy="10"/>
                </a:xfrm>
                <a:custGeom>
                  <a:avLst/>
                  <a:gdLst>
                    <a:gd name="T0" fmla="*/ 4 w 5"/>
                    <a:gd name="T1" fmla="*/ 4 h 4"/>
                    <a:gd name="T2" fmla="*/ 5 w 5"/>
                    <a:gd name="T3" fmla="*/ 0 h 4"/>
                    <a:gd name="T4" fmla="*/ 4 w 5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4">
                      <a:moveTo>
                        <a:pt x="4" y="4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0" y="3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15" name="Freeform 591"/>
                <p:cNvSpPr/>
                <p:nvPr/>
              </p:nvSpPr>
              <p:spPr bwMode="auto">
                <a:xfrm>
                  <a:off x="5101" y="459"/>
                  <a:ext cx="3" cy="2"/>
                </a:xfrm>
                <a:custGeom>
                  <a:avLst/>
                  <a:gdLst>
                    <a:gd name="T0" fmla="*/ 0 w 3"/>
                    <a:gd name="T1" fmla="*/ 0 h 2"/>
                    <a:gd name="T2" fmla="*/ 3 w 3"/>
                    <a:gd name="T3" fmla="*/ 2 h 2"/>
                    <a:gd name="T4" fmla="*/ 3 w 3"/>
                    <a:gd name="T5" fmla="*/ 2 h 2"/>
                    <a:gd name="T6" fmla="*/ 0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16" name="Freeform 592"/>
                <p:cNvSpPr/>
                <p:nvPr/>
              </p:nvSpPr>
              <p:spPr bwMode="auto">
                <a:xfrm>
                  <a:off x="4538" y="858"/>
                  <a:ext cx="4" cy="5"/>
                </a:xfrm>
                <a:custGeom>
                  <a:avLst/>
                  <a:gdLst>
                    <a:gd name="T0" fmla="*/ 2 w 2"/>
                    <a:gd name="T1" fmla="*/ 2 h 2"/>
                    <a:gd name="T2" fmla="*/ 2 w 2"/>
                    <a:gd name="T3" fmla="*/ 0 h 2"/>
                    <a:gd name="T4" fmla="*/ 2 w 2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0" y="0"/>
                        <a:pt x="2" y="1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17" name="Freeform 593"/>
                <p:cNvSpPr/>
                <p:nvPr/>
              </p:nvSpPr>
              <p:spPr bwMode="auto">
                <a:xfrm>
                  <a:off x="4384" y="965"/>
                  <a:ext cx="2" cy="3"/>
                </a:xfrm>
                <a:custGeom>
                  <a:avLst/>
                  <a:gdLst>
                    <a:gd name="T0" fmla="*/ 0 w 2"/>
                    <a:gd name="T1" fmla="*/ 0 h 3"/>
                    <a:gd name="T2" fmla="*/ 2 w 2"/>
                    <a:gd name="T3" fmla="*/ 3 h 3"/>
                    <a:gd name="T4" fmla="*/ 2 w 2"/>
                    <a:gd name="T5" fmla="*/ 0 h 3"/>
                    <a:gd name="T6" fmla="*/ 0 w 2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lnTo>
                        <a:pt x="2" y="3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18" name="Freeform 594"/>
                <p:cNvSpPr/>
                <p:nvPr/>
              </p:nvSpPr>
              <p:spPr bwMode="auto">
                <a:xfrm>
                  <a:off x="4258" y="1041"/>
                  <a:ext cx="10" cy="10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2 h 4"/>
                    <a:gd name="T4" fmla="*/ 3 w 4"/>
                    <a:gd name="T5" fmla="*/ 1 h 4"/>
                    <a:gd name="T6" fmla="*/ 4 w 4"/>
                    <a:gd name="T7" fmla="*/ 0 h 4"/>
                    <a:gd name="T8" fmla="*/ 1 w 4"/>
                    <a:gd name="T9" fmla="*/ 1 h 4"/>
                    <a:gd name="T10" fmla="*/ 2 w 4"/>
                    <a:gd name="T11" fmla="*/ 1 h 4"/>
                    <a:gd name="T12" fmla="*/ 0 w 4"/>
                    <a:gd name="T13" fmla="*/ 3 h 4"/>
                    <a:gd name="T14" fmla="*/ 1 w 4"/>
                    <a:gd name="T15" fmla="*/ 3 h 4"/>
                    <a:gd name="T16" fmla="*/ 1 w 4"/>
                    <a:gd name="T1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3" y="4"/>
                        <a:pt x="3" y="1"/>
                        <a:pt x="4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2"/>
                        <a:pt x="1" y="3"/>
                        <a:pt x="0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2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19" name="Freeform 595"/>
                <p:cNvSpPr/>
                <p:nvPr/>
              </p:nvSpPr>
              <p:spPr bwMode="auto">
                <a:xfrm>
                  <a:off x="4886" y="566"/>
                  <a:ext cx="52" cy="24"/>
                </a:xfrm>
                <a:custGeom>
                  <a:avLst/>
                  <a:gdLst>
                    <a:gd name="T0" fmla="*/ 16 w 22"/>
                    <a:gd name="T1" fmla="*/ 4 h 10"/>
                    <a:gd name="T2" fmla="*/ 22 w 22"/>
                    <a:gd name="T3" fmla="*/ 2 h 10"/>
                    <a:gd name="T4" fmla="*/ 13 w 22"/>
                    <a:gd name="T5" fmla="*/ 3 h 10"/>
                    <a:gd name="T6" fmla="*/ 10 w 22"/>
                    <a:gd name="T7" fmla="*/ 3 h 10"/>
                    <a:gd name="T8" fmla="*/ 2 w 22"/>
                    <a:gd name="T9" fmla="*/ 2 h 10"/>
                    <a:gd name="T10" fmla="*/ 4 w 22"/>
                    <a:gd name="T11" fmla="*/ 5 h 10"/>
                    <a:gd name="T12" fmla="*/ 0 w 22"/>
                    <a:gd name="T13" fmla="*/ 7 h 10"/>
                    <a:gd name="T14" fmla="*/ 1 w 22"/>
                    <a:gd name="T15" fmla="*/ 10 h 10"/>
                    <a:gd name="T16" fmla="*/ 6 w 22"/>
                    <a:gd name="T17" fmla="*/ 8 h 10"/>
                    <a:gd name="T18" fmla="*/ 13 w 22"/>
                    <a:gd name="T19" fmla="*/ 5 h 10"/>
                    <a:gd name="T20" fmla="*/ 15 w 22"/>
                    <a:gd name="T21" fmla="*/ 9 h 10"/>
                    <a:gd name="T22" fmla="*/ 19 w 22"/>
                    <a:gd name="T23" fmla="*/ 8 h 10"/>
                    <a:gd name="T24" fmla="*/ 16 w 22"/>
                    <a:gd name="T25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" h="10">
                      <a:moveTo>
                        <a:pt x="16" y="4"/>
                      </a:moveTo>
                      <a:cubicBezTo>
                        <a:pt x="19" y="5"/>
                        <a:pt x="19" y="2"/>
                        <a:pt x="22" y="2"/>
                      </a:cubicBezTo>
                      <a:cubicBezTo>
                        <a:pt x="18" y="1"/>
                        <a:pt x="16" y="4"/>
                        <a:pt x="13" y="3"/>
                      </a:cubicBezTo>
                      <a:cubicBezTo>
                        <a:pt x="12" y="3"/>
                        <a:pt x="11" y="2"/>
                        <a:pt x="10" y="3"/>
                      </a:cubicBezTo>
                      <a:cubicBezTo>
                        <a:pt x="8" y="0"/>
                        <a:pt x="5" y="5"/>
                        <a:pt x="2" y="2"/>
                      </a:cubicBezTo>
                      <a:cubicBezTo>
                        <a:pt x="3" y="3"/>
                        <a:pt x="2" y="5"/>
                        <a:pt x="4" y="5"/>
                      </a:cubicBezTo>
                      <a:cubicBezTo>
                        <a:pt x="4" y="7"/>
                        <a:pt x="1" y="7"/>
                        <a:pt x="0" y="7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3" y="8"/>
                        <a:pt x="7" y="9"/>
                        <a:pt x="6" y="8"/>
                      </a:cubicBezTo>
                      <a:cubicBezTo>
                        <a:pt x="10" y="7"/>
                        <a:pt x="11" y="6"/>
                        <a:pt x="13" y="5"/>
                      </a:cubicBezTo>
                      <a:cubicBezTo>
                        <a:pt x="18" y="5"/>
                        <a:pt x="11" y="8"/>
                        <a:pt x="15" y="9"/>
                      </a:cubicBezTo>
                      <a:cubicBezTo>
                        <a:pt x="17" y="10"/>
                        <a:pt x="18" y="9"/>
                        <a:pt x="19" y="8"/>
                      </a:cubicBezTo>
                      <a:cubicBezTo>
                        <a:pt x="17" y="6"/>
                        <a:pt x="16" y="6"/>
                        <a:pt x="16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20" name="Freeform 596"/>
                <p:cNvSpPr/>
                <p:nvPr/>
              </p:nvSpPr>
              <p:spPr bwMode="auto">
                <a:xfrm>
                  <a:off x="4391" y="963"/>
                  <a:ext cx="2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21" name="Freeform 597"/>
                <p:cNvSpPr/>
                <p:nvPr/>
              </p:nvSpPr>
              <p:spPr bwMode="auto">
                <a:xfrm>
                  <a:off x="4237" y="1063"/>
                  <a:ext cx="2" cy="2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2 h 2"/>
                    <a:gd name="T4" fmla="*/ 2 w 2"/>
                    <a:gd name="T5" fmla="*/ 2 h 2"/>
                    <a:gd name="T6" fmla="*/ 0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22" name="Freeform 598"/>
                <p:cNvSpPr/>
                <p:nvPr/>
              </p:nvSpPr>
              <p:spPr bwMode="auto">
                <a:xfrm>
                  <a:off x="4547" y="851"/>
                  <a:ext cx="2" cy="3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23" name="Freeform 599"/>
                <p:cNvSpPr/>
                <p:nvPr/>
              </p:nvSpPr>
              <p:spPr bwMode="auto">
                <a:xfrm>
                  <a:off x="4367" y="961"/>
                  <a:ext cx="14" cy="9"/>
                </a:xfrm>
                <a:custGeom>
                  <a:avLst/>
                  <a:gdLst>
                    <a:gd name="T0" fmla="*/ 3 w 6"/>
                    <a:gd name="T1" fmla="*/ 4 h 4"/>
                    <a:gd name="T2" fmla="*/ 6 w 6"/>
                    <a:gd name="T3" fmla="*/ 4 h 4"/>
                    <a:gd name="T4" fmla="*/ 3 w 6"/>
                    <a:gd name="T5" fmla="*/ 2 h 4"/>
                    <a:gd name="T6" fmla="*/ 3 w 6"/>
                    <a:gd name="T7" fmla="*/ 2 h 4"/>
                    <a:gd name="T8" fmla="*/ 0 w 6"/>
                    <a:gd name="T9" fmla="*/ 0 h 4"/>
                    <a:gd name="T10" fmla="*/ 3 w 6"/>
                    <a:gd name="T1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4">
                      <a:moveTo>
                        <a:pt x="3" y="4"/>
                      </a:moveTo>
                      <a:cubicBezTo>
                        <a:pt x="4" y="4"/>
                        <a:pt x="4" y="3"/>
                        <a:pt x="6" y="4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2" y="0"/>
                        <a:pt x="0" y="0"/>
                      </a:cubicBezTo>
                      <a:cubicBezTo>
                        <a:pt x="1" y="1"/>
                        <a:pt x="5" y="2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24" name="Freeform 600"/>
                <p:cNvSpPr/>
                <p:nvPr/>
              </p:nvSpPr>
              <p:spPr bwMode="auto">
                <a:xfrm>
                  <a:off x="4334" y="987"/>
                  <a:ext cx="9" cy="9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4 h 4"/>
                    <a:gd name="T4" fmla="*/ 4 w 4"/>
                    <a:gd name="T5" fmla="*/ 0 h 4"/>
                    <a:gd name="T6" fmla="*/ 2 w 4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cubicBezTo>
                        <a:pt x="2" y="2"/>
                        <a:pt x="0" y="3"/>
                        <a:pt x="2" y="4"/>
                      </a:cubicBezTo>
                      <a:cubicBezTo>
                        <a:pt x="4" y="0"/>
                        <a:pt x="4" y="0"/>
                        <a:pt x="4" y="0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25" name="Freeform 601"/>
                <p:cNvSpPr/>
                <p:nvPr/>
              </p:nvSpPr>
              <p:spPr bwMode="auto">
                <a:xfrm>
                  <a:off x="5004" y="483"/>
                  <a:ext cx="48" cy="24"/>
                </a:xfrm>
                <a:custGeom>
                  <a:avLst/>
                  <a:gdLst>
                    <a:gd name="T0" fmla="*/ 10 w 20"/>
                    <a:gd name="T1" fmla="*/ 8 h 10"/>
                    <a:gd name="T2" fmla="*/ 20 w 20"/>
                    <a:gd name="T3" fmla="*/ 4 h 10"/>
                    <a:gd name="T4" fmla="*/ 16 w 20"/>
                    <a:gd name="T5" fmla="*/ 4 h 10"/>
                    <a:gd name="T6" fmla="*/ 1 w 20"/>
                    <a:gd name="T7" fmla="*/ 5 h 10"/>
                    <a:gd name="T8" fmla="*/ 9 w 20"/>
                    <a:gd name="T9" fmla="*/ 5 h 10"/>
                    <a:gd name="T10" fmla="*/ 9 w 20"/>
                    <a:gd name="T11" fmla="*/ 6 h 10"/>
                    <a:gd name="T12" fmla="*/ 3 w 20"/>
                    <a:gd name="T13" fmla="*/ 6 h 10"/>
                    <a:gd name="T14" fmla="*/ 4 w 20"/>
                    <a:gd name="T15" fmla="*/ 8 h 10"/>
                    <a:gd name="T16" fmla="*/ 1 w 20"/>
                    <a:gd name="T17" fmla="*/ 8 h 10"/>
                    <a:gd name="T18" fmla="*/ 1 w 20"/>
                    <a:gd name="T19" fmla="*/ 10 h 10"/>
                    <a:gd name="T20" fmla="*/ 2 w 20"/>
                    <a:gd name="T21" fmla="*/ 9 h 10"/>
                    <a:gd name="T22" fmla="*/ 10 w 20"/>
                    <a:gd name="T23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" h="10">
                      <a:moveTo>
                        <a:pt x="10" y="8"/>
                      </a:moveTo>
                      <a:cubicBezTo>
                        <a:pt x="11" y="6"/>
                        <a:pt x="17" y="7"/>
                        <a:pt x="20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1" y="0"/>
                        <a:pt x="6" y="5"/>
                        <a:pt x="1" y="5"/>
                      </a:cubicBezTo>
                      <a:cubicBezTo>
                        <a:pt x="4" y="5"/>
                        <a:pt x="6" y="4"/>
                        <a:pt x="9" y="5"/>
                      </a:cubicBezTo>
                      <a:cubicBezTo>
                        <a:pt x="9" y="5"/>
                        <a:pt x="9" y="6"/>
                        <a:pt x="9" y="6"/>
                      </a:cubicBezTo>
                      <a:cubicBezTo>
                        <a:pt x="7" y="6"/>
                        <a:pt x="5" y="7"/>
                        <a:pt x="3" y="6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9"/>
                        <a:pt x="2" y="9"/>
                        <a:pt x="1" y="10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4" y="9"/>
                        <a:pt x="7" y="7"/>
                        <a:pt x="1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26" name="Freeform 602"/>
                <p:cNvSpPr/>
                <p:nvPr/>
              </p:nvSpPr>
              <p:spPr bwMode="auto">
                <a:xfrm>
                  <a:off x="4822" y="647"/>
                  <a:ext cx="12" cy="7"/>
                </a:xfrm>
                <a:custGeom>
                  <a:avLst/>
                  <a:gdLst>
                    <a:gd name="T0" fmla="*/ 5 w 5"/>
                    <a:gd name="T1" fmla="*/ 1 h 3"/>
                    <a:gd name="T2" fmla="*/ 1 w 5"/>
                    <a:gd name="T3" fmla="*/ 3 h 3"/>
                    <a:gd name="T4" fmla="*/ 5 w 5"/>
                    <a:gd name="T5" fmla="*/ 2 h 3"/>
                    <a:gd name="T6" fmla="*/ 5 w 5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5" y="1"/>
                      </a:moveTo>
                      <a:cubicBezTo>
                        <a:pt x="0" y="0"/>
                        <a:pt x="2" y="2"/>
                        <a:pt x="1" y="3"/>
                      </a:cubicBezTo>
                      <a:cubicBezTo>
                        <a:pt x="2" y="2"/>
                        <a:pt x="3" y="2"/>
                        <a:pt x="5" y="2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27" name="Freeform 603"/>
                <p:cNvSpPr/>
                <p:nvPr/>
              </p:nvSpPr>
              <p:spPr bwMode="auto">
                <a:xfrm>
                  <a:off x="4819" y="654"/>
                  <a:ext cx="5" cy="2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2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28" name="Freeform 604"/>
                <p:cNvSpPr/>
                <p:nvPr/>
              </p:nvSpPr>
              <p:spPr bwMode="auto">
                <a:xfrm>
                  <a:off x="4912" y="587"/>
                  <a:ext cx="5" cy="3"/>
                </a:xfrm>
                <a:custGeom>
                  <a:avLst/>
                  <a:gdLst>
                    <a:gd name="T0" fmla="*/ 1 w 2"/>
                    <a:gd name="T1" fmla="*/ 1 h 1"/>
                    <a:gd name="T2" fmla="*/ 0 w 2"/>
                    <a:gd name="T3" fmla="*/ 0 h 1"/>
                    <a:gd name="T4" fmla="*/ 1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2" y="0"/>
                        <a:pt x="0" y="0"/>
                        <a:pt x="0" y="0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29" name="Freeform 605"/>
                <p:cNvSpPr/>
                <p:nvPr/>
              </p:nvSpPr>
              <p:spPr bwMode="auto">
                <a:xfrm>
                  <a:off x="5068" y="473"/>
                  <a:ext cx="3" cy="3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1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30" name="Freeform 606"/>
                <p:cNvSpPr/>
                <p:nvPr/>
              </p:nvSpPr>
              <p:spPr bwMode="auto">
                <a:xfrm>
                  <a:off x="4554" y="839"/>
                  <a:ext cx="3" cy="3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0 w 1"/>
                    <a:gd name="T5" fmla="*/ 0 h 1"/>
                    <a:gd name="T6" fmla="*/ 1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</p:grpSp>
          <p:grpSp>
            <p:nvGrpSpPr>
              <p:cNvPr id="20" name="Group 808"/>
              <p:cNvGrpSpPr/>
              <p:nvPr/>
            </p:nvGrpSpPr>
            <p:grpSpPr bwMode="auto">
              <a:xfrm>
                <a:off x="4253" y="466"/>
                <a:ext cx="796" cy="563"/>
                <a:chOff x="4253" y="466"/>
                <a:chExt cx="796" cy="563"/>
              </a:xfrm>
              <a:grpFill/>
            </p:grpSpPr>
            <p:sp>
              <p:nvSpPr>
                <p:cNvPr id="31" name="Freeform 608"/>
                <p:cNvSpPr/>
                <p:nvPr/>
              </p:nvSpPr>
              <p:spPr bwMode="auto">
                <a:xfrm>
                  <a:off x="4334" y="972"/>
                  <a:ext cx="19" cy="12"/>
                </a:xfrm>
                <a:custGeom>
                  <a:avLst/>
                  <a:gdLst>
                    <a:gd name="T0" fmla="*/ 0 w 8"/>
                    <a:gd name="T1" fmla="*/ 0 h 5"/>
                    <a:gd name="T2" fmla="*/ 0 w 8"/>
                    <a:gd name="T3" fmla="*/ 3 h 5"/>
                    <a:gd name="T4" fmla="*/ 5 w 8"/>
                    <a:gd name="T5" fmla="*/ 3 h 5"/>
                    <a:gd name="T6" fmla="*/ 5 w 8"/>
                    <a:gd name="T7" fmla="*/ 3 h 5"/>
                    <a:gd name="T8" fmla="*/ 8 w 8"/>
                    <a:gd name="T9" fmla="*/ 3 h 5"/>
                    <a:gd name="T10" fmla="*/ 4 w 8"/>
                    <a:gd name="T11" fmla="*/ 2 h 5"/>
                    <a:gd name="T12" fmla="*/ 0 w 8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5">
                      <a:moveTo>
                        <a:pt x="0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" y="3"/>
                        <a:pt x="3" y="2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7" y="5"/>
                        <a:pt x="7" y="3"/>
                        <a:pt x="8" y="3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3"/>
                        <a:pt x="2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2" name="Freeform 609"/>
                <p:cNvSpPr/>
                <p:nvPr/>
              </p:nvSpPr>
              <p:spPr bwMode="auto">
                <a:xfrm>
                  <a:off x="4275" y="1022"/>
                  <a:ext cx="4" cy="7"/>
                </a:xfrm>
                <a:custGeom>
                  <a:avLst/>
                  <a:gdLst>
                    <a:gd name="T0" fmla="*/ 1 w 2"/>
                    <a:gd name="T1" fmla="*/ 0 h 3"/>
                    <a:gd name="T2" fmla="*/ 2 w 2"/>
                    <a:gd name="T3" fmla="*/ 3 h 3"/>
                    <a:gd name="T4" fmla="*/ 1 w 2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1" y="0"/>
                      </a:moveTo>
                      <a:cubicBezTo>
                        <a:pt x="0" y="1"/>
                        <a:pt x="1" y="1"/>
                        <a:pt x="2" y="3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3" name="Freeform 610"/>
                <p:cNvSpPr/>
                <p:nvPr/>
              </p:nvSpPr>
              <p:spPr bwMode="auto">
                <a:xfrm>
                  <a:off x="4810" y="652"/>
                  <a:ext cx="7" cy="2"/>
                </a:xfrm>
                <a:custGeom>
                  <a:avLst/>
                  <a:gdLst>
                    <a:gd name="T0" fmla="*/ 0 w 7"/>
                    <a:gd name="T1" fmla="*/ 2 h 2"/>
                    <a:gd name="T2" fmla="*/ 7 w 7"/>
                    <a:gd name="T3" fmla="*/ 0 h 2"/>
                    <a:gd name="T4" fmla="*/ 0 w 7"/>
                    <a:gd name="T5" fmla="*/ 2 h 2"/>
                    <a:gd name="T6" fmla="*/ 0 w 7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2">
                      <a:moveTo>
                        <a:pt x="0" y="2"/>
                      </a:moveTo>
                      <a:lnTo>
                        <a:pt x="7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4" name="Freeform 611"/>
                <p:cNvSpPr/>
                <p:nvPr/>
              </p:nvSpPr>
              <p:spPr bwMode="auto">
                <a:xfrm>
                  <a:off x="4566" y="820"/>
                  <a:ext cx="7" cy="5"/>
                </a:xfrm>
                <a:custGeom>
                  <a:avLst/>
                  <a:gdLst>
                    <a:gd name="T0" fmla="*/ 0 w 3"/>
                    <a:gd name="T1" fmla="*/ 2 h 2"/>
                    <a:gd name="T2" fmla="*/ 3 w 3"/>
                    <a:gd name="T3" fmla="*/ 1 h 2"/>
                    <a:gd name="T4" fmla="*/ 0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2" y="2"/>
                        <a:pt x="3" y="2"/>
                        <a:pt x="3" y="1"/>
                      </a:cubicBezTo>
                      <a:cubicBezTo>
                        <a:pt x="3" y="1"/>
                        <a:pt x="1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5" name="Freeform 612"/>
                <p:cNvSpPr/>
                <p:nvPr/>
              </p:nvSpPr>
              <p:spPr bwMode="auto">
                <a:xfrm>
                  <a:off x="4350" y="965"/>
                  <a:ext cx="12" cy="7"/>
                </a:xfrm>
                <a:custGeom>
                  <a:avLst/>
                  <a:gdLst>
                    <a:gd name="T0" fmla="*/ 4 w 5"/>
                    <a:gd name="T1" fmla="*/ 0 h 3"/>
                    <a:gd name="T2" fmla="*/ 0 w 5"/>
                    <a:gd name="T3" fmla="*/ 2 h 3"/>
                    <a:gd name="T4" fmla="*/ 2 w 5"/>
                    <a:gd name="T5" fmla="*/ 3 h 3"/>
                    <a:gd name="T6" fmla="*/ 4 w 5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4" y="0"/>
                      </a:moveTo>
                      <a:cubicBezTo>
                        <a:pt x="2" y="0"/>
                        <a:pt x="1" y="2"/>
                        <a:pt x="0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0" y="2"/>
                        <a:pt x="5" y="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6" name="Freeform 613"/>
                <p:cNvSpPr/>
                <p:nvPr/>
              </p:nvSpPr>
              <p:spPr bwMode="auto">
                <a:xfrm>
                  <a:off x="4469" y="892"/>
                  <a:ext cx="2" cy="2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7" name="Freeform 614"/>
                <p:cNvSpPr/>
                <p:nvPr/>
              </p:nvSpPr>
              <p:spPr bwMode="auto">
                <a:xfrm>
                  <a:off x="4763" y="682"/>
                  <a:ext cx="7" cy="3"/>
                </a:xfrm>
                <a:custGeom>
                  <a:avLst/>
                  <a:gdLst>
                    <a:gd name="T0" fmla="*/ 0 w 3"/>
                    <a:gd name="T1" fmla="*/ 1 h 1"/>
                    <a:gd name="T2" fmla="*/ 2 w 3"/>
                    <a:gd name="T3" fmla="*/ 0 h 1"/>
                    <a:gd name="T4" fmla="*/ 0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cubicBezTo>
                        <a:pt x="2" y="1"/>
                        <a:pt x="3" y="1"/>
                        <a:pt x="2" y="0"/>
                      </a:cubicBezTo>
                      <a:cubicBezTo>
                        <a:pt x="1" y="0"/>
                        <a:pt x="1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8" name="Freeform 615"/>
                <p:cNvSpPr/>
                <p:nvPr/>
              </p:nvSpPr>
              <p:spPr bwMode="auto">
                <a:xfrm>
                  <a:off x="4599" y="797"/>
                  <a:ext cx="5" cy="4"/>
                </a:xfrm>
                <a:custGeom>
                  <a:avLst/>
                  <a:gdLst>
                    <a:gd name="T0" fmla="*/ 1 w 2"/>
                    <a:gd name="T1" fmla="*/ 0 h 2"/>
                    <a:gd name="T2" fmla="*/ 0 w 2"/>
                    <a:gd name="T3" fmla="*/ 1 h 2"/>
                    <a:gd name="T4" fmla="*/ 1 w 2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2" y="2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39" name="Freeform 616"/>
                <p:cNvSpPr/>
                <p:nvPr/>
              </p:nvSpPr>
              <p:spPr bwMode="auto">
                <a:xfrm>
                  <a:off x="4483" y="870"/>
                  <a:ext cx="7" cy="10"/>
                </a:xfrm>
                <a:custGeom>
                  <a:avLst/>
                  <a:gdLst>
                    <a:gd name="T0" fmla="*/ 0 w 3"/>
                    <a:gd name="T1" fmla="*/ 4 h 4"/>
                    <a:gd name="T2" fmla="*/ 3 w 3"/>
                    <a:gd name="T3" fmla="*/ 0 h 4"/>
                    <a:gd name="T4" fmla="*/ 0 w 3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0" y="4"/>
                      </a:moveTo>
                      <a:cubicBezTo>
                        <a:pt x="2" y="4"/>
                        <a:pt x="3" y="2"/>
                        <a:pt x="3" y="0"/>
                      </a:cubicBezTo>
                      <a:cubicBezTo>
                        <a:pt x="1" y="1"/>
                        <a:pt x="0" y="3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0" name="Freeform 617"/>
                <p:cNvSpPr/>
                <p:nvPr/>
              </p:nvSpPr>
              <p:spPr bwMode="auto">
                <a:xfrm>
                  <a:off x="5040" y="473"/>
                  <a:ext cx="9" cy="3"/>
                </a:xfrm>
                <a:custGeom>
                  <a:avLst/>
                  <a:gdLst>
                    <a:gd name="T0" fmla="*/ 0 w 4"/>
                    <a:gd name="T1" fmla="*/ 1 h 1"/>
                    <a:gd name="T2" fmla="*/ 4 w 4"/>
                    <a:gd name="T3" fmla="*/ 1 h 1"/>
                    <a:gd name="T4" fmla="*/ 0 w 4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0" y="1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1" name="Freeform 618"/>
                <p:cNvSpPr/>
                <p:nvPr/>
              </p:nvSpPr>
              <p:spPr bwMode="auto">
                <a:xfrm>
                  <a:off x="4639" y="766"/>
                  <a:ext cx="5" cy="4"/>
                </a:xfrm>
                <a:custGeom>
                  <a:avLst/>
                  <a:gdLst>
                    <a:gd name="T0" fmla="*/ 0 w 2"/>
                    <a:gd name="T1" fmla="*/ 0 h 2"/>
                    <a:gd name="T2" fmla="*/ 0 w 2"/>
                    <a:gd name="T3" fmla="*/ 2 h 2"/>
                    <a:gd name="T4" fmla="*/ 0 w 2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2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2" name="Freeform 619"/>
                <p:cNvSpPr/>
                <p:nvPr/>
              </p:nvSpPr>
              <p:spPr bwMode="auto">
                <a:xfrm>
                  <a:off x="4696" y="725"/>
                  <a:ext cx="5" cy="3"/>
                </a:xfrm>
                <a:custGeom>
                  <a:avLst/>
                  <a:gdLst>
                    <a:gd name="T0" fmla="*/ 0 w 5"/>
                    <a:gd name="T1" fmla="*/ 3 h 3"/>
                    <a:gd name="T2" fmla="*/ 5 w 5"/>
                    <a:gd name="T3" fmla="*/ 0 h 3"/>
                    <a:gd name="T4" fmla="*/ 3 w 5"/>
                    <a:gd name="T5" fmla="*/ 3 h 3"/>
                    <a:gd name="T6" fmla="*/ 0 w 5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0" y="3"/>
                      </a:moveTo>
                      <a:lnTo>
                        <a:pt x="5" y="0"/>
                      </a:lnTo>
                      <a:lnTo>
                        <a:pt x="3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3" name="Freeform 620"/>
                <p:cNvSpPr/>
                <p:nvPr/>
              </p:nvSpPr>
              <p:spPr bwMode="auto">
                <a:xfrm>
                  <a:off x="4649" y="749"/>
                  <a:ext cx="14" cy="10"/>
                </a:xfrm>
                <a:custGeom>
                  <a:avLst/>
                  <a:gdLst>
                    <a:gd name="T0" fmla="*/ 3 w 6"/>
                    <a:gd name="T1" fmla="*/ 3 h 4"/>
                    <a:gd name="T2" fmla="*/ 3 w 6"/>
                    <a:gd name="T3" fmla="*/ 0 h 4"/>
                    <a:gd name="T4" fmla="*/ 3 w 6"/>
                    <a:gd name="T5" fmla="*/ 2 h 4"/>
                    <a:gd name="T6" fmla="*/ 2 w 6"/>
                    <a:gd name="T7" fmla="*/ 2 h 4"/>
                    <a:gd name="T8" fmla="*/ 1 w 6"/>
                    <a:gd name="T9" fmla="*/ 4 h 4"/>
                    <a:gd name="T10" fmla="*/ 3 w 6"/>
                    <a:gd name="T11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4">
                      <a:moveTo>
                        <a:pt x="3" y="3"/>
                      </a:moveTo>
                      <a:cubicBezTo>
                        <a:pt x="3" y="2"/>
                        <a:pt x="6" y="1"/>
                        <a:pt x="3" y="0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0" y="2"/>
                        <a:pt x="1" y="3"/>
                        <a:pt x="1" y="4"/>
                      </a:cubicBezTo>
                      <a:cubicBezTo>
                        <a:pt x="2" y="3"/>
                        <a:pt x="2" y="2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4" name="Freeform 621"/>
                <p:cNvSpPr/>
                <p:nvPr/>
              </p:nvSpPr>
              <p:spPr bwMode="auto">
                <a:xfrm>
                  <a:off x="4341" y="961"/>
                  <a:ext cx="2" cy="2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2 h 2"/>
                    <a:gd name="T4" fmla="*/ 2 w 2"/>
                    <a:gd name="T5" fmla="*/ 2 h 2"/>
                    <a:gd name="T6" fmla="*/ 0 w 2"/>
                    <a:gd name="T7" fmla="*/ 0 h 2"/>
                    <a:gd name="T8" fmla="*/ 0 w 2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5" name="Freeform 622"/>
                <p:cNvSpPr/>
                <p:nvPr/>
              </p:nvSpPr>
              <p:spPr bwMode="auto">
                <a:xfrm>
                  <a:off x="4339" y="963"/>
                  <a:ext cx="7" cy="7"/>
                </a:xfrm>
                <a:custGeom>
                  <a:avLst/>
                  <a:gdLst>
                    <a:gd name="T0" fmla="*/ 3 w 3"/>
                    <a:gd name="T1" fmla="*/ 3 h 3"/>
                    <a:gd name="T2" fmla="*/ 3 w 3"/>
                    <a:gd name="T3" fmla="*/ 0 h 3"/>
                    <a:gd name="T4" fmla="*/ 2 w 3"/>
                    <a:gd name="T5" fmla="*/ 0 h 3"/>
                    <a:gd name="T6" fmla="*/ 0 w 3"/>
                    <a:gd name="T7" fmla="*/ 1 h 3"/>
                    <a:gd name="T8" fmla="*/ 3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cubicBezTo>
                        <a:pt x="3" y="2"/>
                        <a:pt x="1" y="1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2" y="1"/>
                        <a:pt x="0" y="1"/>
                      </a:cubicBezTo>
                      <a:cubicBezTo>
                        <a:pt x="0" y="2"/>
                        <a:pt x="3" y="3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6" name="Freeform 623"/>
                <p:cNvSpPr/>
                <p:nvPr/>
              </p:nvSpPr>
              <p:spPr bwMode="auto">
                <a:xfrm>
                  <a:off x="4990" y="504"/>
                  <a:ext cx="9" cy="5"/>
                </a:xfrm>
                <a:custGeom>
                  <a:avLst/>
                  <a:gdLst>
                    <a:gd name="T0" fmla="*/ 3 w 4"/>
                    <a:gd name="T1" fmla="*/ 2 h 2"/>
                    <a:gd name="T2" fmla="*/ 4 w 4"/>
                    <a:gd name="T3" fmla="*/ 1 h 2"/>
                    <a:gd name="T4" fmla="*/ 0 w 4"/>
                    <a:gd name="T5" fmla="*/ 0 h 2"/>
                    <a:gd name="T6" fmla="*/ 3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3" y="2"/>
                      </a:moveTo>
                      <a:cubicBezTo>
                        <a:pt x="4" y="2"/>
                        <a:pt x="4" y="1"/>
                        <a:pt x="4" y="1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2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7" name="Freeform 624"/>
                <p:cNvSpPr/>
                <p:nvPr/>
              </p:nvSpPr>
              <p:spPr bwMode="auto">
                <a:xfrm>
                  <a:off x="4988" y="504"/>
                  <a:ext cx="2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8" name="Freeform 625"/>
                <p:cNvSpPr/>
                <p:nvPr/>
              </p:nvSpPr>
              <p:spPr bwMode="auto">
                <a:xfrm>
                  <a:off x="4708" y="709"/>
                  <a:ext cx="7" cy="7"/>
                </a:xfrm>
                <a:custGeom>
                  <a:avLst/>
                  <a:gdLst>
                    <a:gd name="T0" fmla="*/ 2 w 3"/>
                    <a:gd name="T1" fmla="*/ 3 h 3"/>
                    <a:gd name="T2" fmla="*/ 3 w 3"/>
                    <a:gd name="T3" fmla="*/ 0 h 3"/>
                    <a:gd name="T4" fmla="*/ 2 w 3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3" y="2"/>
                        <a:pt x="3" y="0"/>
                        <a:pt x="3" y="0"/>
                      </a:cubicBezTo>
                      <a:cubicBezTo>
                        <a:pt x="3" y="0"/>
                        <a:pt x="0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49" name="Freeform 626"/>
                <p:cNvSpPr/>
                <p:nvPr/>
              </p:nvSpPr>
              <p:spPr bwMode="auto">
                <a:xfrm>
                  <a:off x="4696" y="716"/>
                  <a:ext cx="10" cy="7"/>
                </a:xfrm>
                <a:custGeom>
                  <a:avLst/>
                  <a:gdLst>
                    <a:gd name="T0" fmla="*/ 3 w 4"/>
                    <a:gd name="T1" fmla="*/ 0 h 3"/>
                    <a:gd name="T2" fmla="*/ 0 w 4"/>
                    <a:gd name="T3" fmla="*/ 3 h 3"/>
                    <a:gd name="T4" fmla="*/ 3 w 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3" y="0"/>
                      </a:moveTo>
                      <a:cubicBezTo>
                        <a:pt x="0" y="0"/>
                        <a:pt x="2" y="2"/>
                        <a:pt x="0" y="3"/>
                      </a:cubicBezTo>
                      <a:cubicBezTo>
                        <a:pt x="2" y="2"/>
                        <a:pt x="4" y="2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0" name="Freeform 627"/>
                <p:cNvSpPr/>
                <p:nvPr/>
              </p:nvSpPr>
              <p:spPr bwMode="auto">
                <a:xfrm>
                  <a:off x="4692" y="723"/>
                  <a:ext cx="4" cy="2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2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1" name="Freeform 628"/>
                <p:cNvSpPr/>
                <p:nvPr/>
              </p:nvSpPr>
              <p:spPr bwMode="auto">
                <a:xfrm>
                  <a:off x="5042" y="471"/>
                  <a:ext cx="5" cy="2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1 h 1"/>
                    <a:gd name="T4" fmla="*/ 2 w 2"/>
                    <a:gd name="T5" fmla="*/ 0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2" y="1"/>
                        <a:pt x="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2" name="Freeform 629"/>
                <p:cNvSpPr/>
                <p:nvPr/>
              </p:nvSpPr>
              <p:spPr bwMode="auto">
                <a:xfrm>
                  <a:off x="4725" y="697"/>
                  <a:ext cx="9" cy="7"/>
                </a:xfrm>
                <a:custGeom>
                  <a:avLst/>
                  <a:gdLst>
                    <a:gd name="T0" fmla="*/ 4 w 4"/>
                    <a:gd name="T1" fmla="*/ 0 h 3"/>
                    <a:gd name="T2" fmla="*/ 0 w 4"/>
                    <a:gd name="T3" fmla="*/ 3 h 3"/>
                    <a:gd name="T4" fmla="*/ 4 w 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2" y="0"/>
                        <a:pt x="1" y="1"/>
                        <a:pt x="0" y="3"/>
                      </a:cubicBezTo>
                      <a:cubicBezTo>
                        <a:pt x="1" y="2"/>
                        <a:pt x="4" y="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3" name="Freeform 630"/>
                <p:cNvSpPr/>
                <p:nvPr/>
              </p:nvSpPr>
              <p:spPr bwMode="auto">
                <a:xfrm>
                  <a:off x="4720" y="704"/>
                  <a:ext cx="2" cy="2"/>
                </a:xfrm>
                <a:custGeom>
                  <a:avLst/>
                  <a:gdLst>
                    <a:gd name="T0" fmla="*/ 0 w 2"/>
                    <a:gd name="T1" fmla="*/ 2 h 2"/>
                    <a:gd name="T2" fmla="*/ 2 w 2"/>
                    <a:gd name="T3" fmla="*/ 2 h 2"/>
                    <a:gd name="T4" fmla="*/ 2 w 2"/>
                    <a:gd name="T5" fmla="*/ 0 h 2"/>
                    <a:gd name="T6" fmla="*/ 0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4" name="Freeform 631"/>
                <p:cNvSpPr/>
                <p:nvPr/>
              </p:nvSpPr>
              <p:spPr bwMode="auto">
                <a:xfrm>
                  <a:off x="4632" y="761"/>
                  <a:ext cx="7" cy="7"/>
                </a:xfrm>
                <a:custGeom>
                  <a:avLst/>
                  <a:gdLst>
                    <a:gd name="T0" fmla="*/ 2 w 3"/>
                    <a:gd name="T1" fmla="*/ 0 h 3"/>
                    <a:gd name="T2" fmla="*/ 0 w 3"/>
                    <a:gd name="T3" fmla="*/ 3 h 3"/>
                    <a:gd name="T4" fmla="*/ 2 w 3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5" name="Rectangle 632"/>
                <p:cNvSpPr>
                  <a:spLocks noChangeArrowheads="1"/>
                </p:cNvSpPr>
                <p:nvPr/>
              </p:nvSpPr>
              <p:spPr bwMode="auto">
                <a:xfrm>
                  <a:off x="4618" y="773"/>
                  <a:ext cx="1" cy="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6" name="Freeform 633"/>
                <p:cNvSpPr/>
                <p:nvPr/>
              </p:nvSpPr>
              <p:spPr bwMode="auto">
                <a:xfrm>
                  <a:off x="4618" y="775"/>
                  <a:ext cx="2" cy="3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7" name="Freeform 634"/>
                <p:cNvSpPr/>
                <p:nvPr/>
              </p:nvSpPr>
              <p:spPr bwMode="auto">
                <a:xfrm>
                  <a:off x="4618" y="7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8" name="Freeform 635"/>
                <p:cNvSpPr/>
                <p:nvPr/>
              </p:nvSpPr>
              <p:spPr bwMode="auto">
                <a:xfrm>
                  <a:off x="4343" y="956"/>
                  <a:ext cx="10" cy="5"/>
                </a:xfrm>
                <a:custGeom>
                  <a:avLst/>
                  <a:gdLst>
                    <a:gd name="T0" fmla="*/ 1 w 4"/>
                    <a:gd name="T1" fmla="*/ 0 h 2"/>
                    <a:gd name="T2" fmla="*/ 3 w 4"/>
                    <a:gd name="T3" fmla="*/ 2 h 2"/>
                    <a:gd name="T4" fmla="*/ 4 w 4"/>
                    <a:gd name="T5" fmla="*/ 2 h 2"/>
                    <a:gd name="T6" fmla="*/ 1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1" y="0"/>
                      </a:moveTo>
                      <a:cubicBezTo>
                        <a:pt x="0" y="1"/>
                        <a:pt x="2" y="2"/>
                        <a:pt x="3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3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59" name="Freeform 636"/>
                <p:cNvSpPr>
                  <a:spLocks noEditPoints="1"/>
                </p:cNvSpPr>
                <p:nvPr/>
              </p:nvSpPr>
              <p:spPr bwMode="auto">
                <a:xfrm>
                  <a:off x="4805" y="507"/>
                  <a:ext cx="176" cy="66"/>
                </a:xfrm>
                <a:custGeom>
                  <a:avLst/>
                  <a:gdLst>
                    <a:gd name="T0" fmla="*/ 6 w 74"/>
                    <a:gd name="T1" fmla="*/ 23 h 28"/>
                    <a:gd name="T2" fmla="*/ 5 w 74"/>
                    <a:gd name="T3" fmla="*/ 24 h 28"/>
                    <a:gd name="T4" fmla="*/ 1 w 74"/>
                    <a:gd name="T5" fmla="*/ 28 h 28"/>
                    <a:gd name="T6" fmla="*/ 2 w 74"/>
                    <a:gd name="T7" fmla="*/ 25 h 28"/>
                    <a:gd name="T8" fmla="*/ 4 w 74"/>
                    <a:gd name="T9" fmla="*/ 26 h 28"/>
                    <a:gd name="T10" fmla="*/ 10 w 74"/>
                    <a:gd name="T11" fmla="*/ 25 h 28"/>
                    <a:gd name="T12" fmla="*/ 16 w 74"/>
                    <a:gd name="T13" fmla="*/ 22 h 28"/>
                    <a:gd name="T14" fmla="*/ 23 w 74"/>
                    <a:gd name="T15" fmla="*/ 21 h 28"/>
                    <a:gd name="T16" fmla="*/ 30 w 74"/>
                    <a:gd name="T17" fmla="*/ 18 h 28"/>
                    <a:gd name="T18" fmla="*/ 37 w 74"/>
                    <a:gd name="T19" fmla="*/ 16 h 28"/>
                    <a:gd name="T20" fmla="*/ 37 w 74"/>
                    <a:gd name="T21" fmla="*/ 17 h 28"/>
                    <a:gd name="T22" fmla="*/ 46 w 74"/>
                    <a:gd name="T23" fmla="*/ 16 h 28"/>
                    <a:gd name="T24" fmla="*/ 45 w 74"/>
                    <a:gd name="T25" fmla="*/ 17 h 28"/>
                    <a:gd name="T26" fmla="*/ 46 w 74"/>
                    <a:gd name="T27" fmla="*/ 18 h 28"/>
                    <a:gd name="T28" fmla="*/ 46 w 74"/>
                    <a:gd name="T29" fmla="*/ 16 h 28"/>
                    <a:gd name="T30" fmla="*/ 52 w 74"/>
                    <a:gd name="T31" fmla="*/ 17 h 28"/>
                    <a:gd name="T32" fmla="*/ 58 w 74"/>
                    <a:gd name="T33" fmla="*/ 13 h 28"/>
                    <a:gd name="T34" fmla="*/ 58 w 74"/>
                    <a:gd name="T35" fmla="*/ 14 h 28"/>
                    <a:gd name="T36" fmla="*/ 60 w 74"/>
                    <a:gd name="T37" fmla="*/ 15 h 28"/>
                    <a:gd name="T38" fmla="*/ 49 w 74"/>
                    <a:gd name="T39" fmla="*/ 11 h 28"/>
                    <a:gd name="T40" fmla="*/ 56 w 74"/>
                    <a:gd name="T41" fmla="*/ 9 h 28"/>
                    <a:gd name="T42" fmla="*/ 53 w 74"/>
                    <a:gd name="T43" fmla="*/ 8 h 28"/>
                    <a:gd name="T44" fmla="*/ 61 w 74"/>
                    <a:gd name="T45" fmla="*/ 6 h 28"/>
                    <a:gd name="T46" fmla="*/ 61 w 74"/>
                    <a:gd name="T47" fmla="*/ 7 h 28"/>
                    <a:gd name="T48" fmla="*/ 64 w 74"/>
                    <a:gd name="T49" fmla="*/ 6 h 28"/>
                    <a:gd name="T50" fmla="*/ 62 w 74"/>
                    <a:gd name="T51" fmla="*/ 5 h 28"/>
                    <a:gd name="T52" fmla="*/ 63 w 74"/>
                    <a:gd name="T53" fmla="*/ 3 h 28"/>
                    <a:gd name="T54" fmla="*/ 65 w 74"/>
                    <a:gd name="T55" fmla="*/ 5 h 28"/>
                    <a:gd name="T56" fmla="*/ 71 w 74"/>
                    <a:gd name="T57" fmla="*/ 0 h 28"/>
                    <a:gd name="T58" fmla="*/ 68 w 74"/>
                    <a:gd name="T59" fmla="*/ 1 h 28"/>
                    <a:gd name="T60" fmla="*/ 68 w 74"/>
                    <a:gd name="T61" fmla="*/ 2 h 28"/>
                    <a:gd name="T62" fmla="*/ 50 w 74"/>
                    <a:gd name="T63" fmla="*/ 7 h 28"/>
                    <a:gd name="T64" fmla="*/ 42 w 74"/>
                    <a:gd name="T65" fmla="*/ 5 h 28"/>
                    <a:gd name="T66" fmla="*/ 39 w 74"/>
                    <a:gd name="T67" fmla="*/ 6 h 28"/>
                    <a:gd name="T68" fmla="*/ 45 w 74"/>
                    <a:gd name="T69" fmla="*/ 8 h 28"/>
                    <a:gd name="T70" fmla="*/ 35 w 74"/>
                    <a:gd name="T71" fmla="*/ 11 h 28"/>
                    <a:gd name="T72" fmla="*/ 35 w 74"/>
                    <a:gd name="T73" fmla="*/ 9 h 28"/>
                    <a:gd name="T74" fmla="*/ 31 w 74"/>
                    <a:gd name="T75" fmla="*/ 8 h 28"/>
                    <a:gd name="T76" fmla="*/ 28 w 74"/>
                    <a:gd name="T77" fmla="*/ 9 h 28"/>
                    <a:gd name="T78" fmla="*/ 35 w 74"/>
                    <a:gd name="T79" fmla="*/ 11 h 28"/>
                    <a:gd name="T80" fmla="*/ 30 w 74"/>
                    <a:gd name="T81" fmla="*/ 12 h 28"/>
                    <a:gd name="T82" fmla="*/ 31 w 74"/>
                    <a:gd name="T83" fmla="*/ 12 h 28"/>
                    <a:gd name="T84" fmla="*/ 22 w 74"/>
                    <a:gd name="T85" fmla="*/ 12 h 28"/>
                    <a:gd name="T86" fmla="*/ 24 w 74"/>
                    <a:gd name="T87" fmla="*/ 13 h 28"/>
                    <a:gd name="T88" fmla="*/ 21 w 74"/>
                    <a:gd name="T89" fmla="*/ 16 h 28"/>
                    <a:gd name="T90" fmla="*/ 25 w 74"/>
                    <a:gd name="T91" fmla="*/ 17 h 28"/>
                    <a:gd name="T92" fmla="*/ 15 w 74"/>
                    <a:gd name="T93" fmla="*/ 19 h 28"/>
                    <a:gd name="T94" fmla="*/ 15 w 74"/>
                    <a:gd name="T95" fmla="*/ 19 h 28"/>
                    <a:gd name="T96" fmla="*/ 9 w 74"/>
                    <a:gd name="T97" fmla="*/ 20 h 28"/>
                    <a:gd name="T98" fmla="*/ 10 w 74"/>
                    <a:gd name="T99" fmla="*/ 21 h 28"/>
                    <a:gd name="T100" fmla="*/ 0 w 74"/>
                    <a:gd name="T101" fmla="*/ 23 h 28"/>
                    <a:gd name="T102" fmla="*/ 6 w 74"/>
                    <a:gd name="T103" fmla="*/ 23 h 28"/>
                    <a:gd name="T104" fmla="*/ 60 w 74"/>
                    <a:gd name="T105" fmla="*/ 5 h 28"/>
                    <a:gd name="T106" fmla="*/ 59 w 74"/>
                    <a:gd name="T107" fmla="*/ 6 h 28"/>
                    <a:gd name="T108" fmla="*/ 60 w 74"/>
                    <a:gd name="T109" fmla="*/ 5 h 28"/>
                    <a:gd name="T110" fmla="*/ 41 w 74"/>
                    <a:gd name="T111" fmla="*/ 10 h 28"/>
                    <a:gd name="T112" fmla="*/ 43 w 74"/>
                    <a:gd name="T113" fmla="*/ 10 h 28"/>
                    <a:gd name="T114" fmla="*/ 42 w 74"/>
                    <a:gd name="T115" fmla="*/ 13 h 28"/>
                    <a:gd name="T116" fmla="*/ 41 w 74"/>
                    <a:gd name="T117" fmla="*/ 10 h 28"/>
                    <a:gd name="T118" fmla="*/ 13 w 74"/>
                    <a:gd name="T119" fmla="*/ 21 h 28"/>
                    <a:gd name="T120" fmla="*/ 11 w 74"/>
                    <a:gd name="T121" fmla="*/ 21 h 28"/>
                    <a:gd name="T122" fmla="*/ 13 w 74"/>
                    <a:gd name="T123" fmla="*/ 2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74" h="28">
                      <a:moveTo>
                        <a:pt x="6" y="23"/>
                      </a:moveTo>
                      <a:cubicBezTo>
                        <a:pt x="6" y="24"/>
                        <a:pt x="5" y="24"/>
                        <a:pt x="5" y="24"/>
                      </a:cubicBezTo>
                      <a:cubicBezTo>
                        <a:pt x="1" y="25"/>
                        <a:pt x="1" y="26"/>
                        <a:pt x="1" y="28"/>
                      </a:cubicBezTo>
                      <a:cubicBezTo>
                        <a:pt x="2" y="27"/>
                        <a:pt x="1" y="26"/>
                        <a:pt x="2" y="25"/>
                      </a:cubicBezTo>
                      <a:cubicBezTo>
                        <a:pt x="3" y="25"/>
                        <a:pt x="4" y="25"/>
                        <a:pt x="4" y="26"/>
                      </a:cubicBezTo>
                      <a:cubicBezTo>
                        <a:pt x="5" y="24"/>
                        <a:pt x="8" y="25"/>
                        <a:pt x="10" y="25"/>
                      </a:cubicBezTo>
                      <a:cubicBezTo>
                        <a:pt x="9" y="22"/>
                        <a:pt x="14" y="23"/>
                        <a:pt x="16" y="22"/>
                      </a:cubicBezTo>
                      <a:cubicBezTo>
                        <a:pt x="19" y="22"/>
                        <a:pt x="20" y="19"/>
                        <a:pt x="23" y="21"/>
                      </a:cubicBezTo>
                      <a:cubicBezTo>
                        <a:pt x="25" y="19"/>
                        <a:pt x="27" y="18"/>
                        <a:pt x="30" y="18"/>
                      </a:cubicBezTo>
                      <a:cubicBezTo>
                        <a:pt x="34" y="21"/>
                        <a:pt x="33" y="16"/>
                        <a:pt x="37" y="16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39" y="13"/>
                        <a:pt x="42" y="17"/>
                        <a:pt x="46" y="16"/>
                      </a:cubicBezTo>
                      <a:cubicBezTo>
                        <a:pt x="46" y="17"/>
                        <a:pt x="45" y="17"/>
                        <a:pt x="45" y="17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8" y="16"/>
                        <a:pt x="51" y="15"/>
                        <a:pt x="52" y="17"/>
                      </a:cubicBezTo>
                      <a:cubicBezTo>
                        <a:pt x="55" y="17"/>
                        <a:pt x="56" y="14"/>
                        <a:pt x="58" y="13"/>
                      </a:cubicBezTo>
                      <a:cubicBezTo>
                        <a:pt x="58" y="14"/>
                        <a:pt x="58" y="14"/>
                        <a:pt x="58" y="14"/>
                      </a:cubicBezTo>
                      <a:cubicBezTo>
                        <a:pt x="58" y="15"/>
                        <a:pt x="60" y="15"/>
                        <a:pt x="60" y="15"/>
                      </a:cubicBezTo>
                      <a:cubicBezTo>
                        <a:pt x="58" y="10"/>
                        <a:pt x="51" y="15"/>
                        <a:pt x="49" y="11"/>
                      </a:cubicBezTo>
                      <a:cubicBezTo>
                        <a:pt x="51" y="9"/>
                        <a:pt x="56" y="13"/>
                        <a:pt x="56" y="9"/>
                      </a:cubicBezTo>
                      <a:cubicBezTo>
                        <a:pt x="53" y="8"/>
                        <a:pt x="53" y="8"/>
                        <a:pt x="53" y="8"/>
                      </a:cubicBezTo>
                      <a:cubicBezTo>
                        <a:pt x="55" y="7"/>
                        <a:pt x="58" y="7"/>
                        <a:pt x="61" y="6"/>
                      </a:cubicBezTo>
                      <a:cubicBezTo>
                        <a:pt x="61" y="7"/>
                        <a:pt x="61" y="7"/>
                        <a:pt x="61" y="7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3" y="5"/>
                        <a:pt x="62" y="6"/>
                        <a:pt x="62" y="5"/>
                      </a:cubicBezTo>
                      <a:cubicBezTo>
                        <a:pt x="62" y="4"/>
                        <a:pt x="63" y="4"/>
                        <a:pt x="63" y="3"/>
                      </a:cubicBezTo>
                      <a:cubicBezTo>
                        <a:pt x="66" y="2"/>
                        <a:pt x="66" y="5"/>
                        <a:pt x="65" y="5"/>
                      </a:cubicBezTo>
                      <a:cubicBezTo>
                        <a:pt x="67" y="3"/>
                        <a:pt x="74" y="2"/>
                        <a:pt x="71" y="0"/>
                      </a:cubicBezTo>
                      <a:cubicBezTo>
                        <a:pt x="70" y="0"/>
                        <a:pt x="69" y="1"/>
                        <a:pt x="68" y="1"/>
                      </a:cubicBezTo>
                      <a:cubicBezTo>
                        <a:pt x="68" y="2"/>
                        <a:pt x="68" y="2"/>
                        <a:pt x="68" y="2"/>
                      </a:cubicBezTo>
                      <a:cubicBezTo>
                        <a:pt x="62" y="2"/>
                        <a:pt x="56" y="4"/>
                        <a:pt x="50" y="7"/>
                      </a:cubicBezTo>
                      <a:cubicBezTo>
                        <a:pt x="47" y="6"/>
                        <a:pt x="43" y="9"/>
                        <a:pt x="42" y="5"/>
                      </a:cubicBezTo>
                      <a:cubicBezTo>
                        <a:pt x="40" y="4"/>
                        <a:pt x="38" y="6"/>
                        <a:pt x="39" y="6"/>
                      </a:cubicBezTo>
                      <a:cubicBezTo>
                        <a:pt x="41" y="7"/>
                        <a:pt x="43" y="7"/>
                        <a:pt x="45" y="8"/>
                      </a:cubicBezTo>
                      <a:cubicBezTo>
                        <a:pt x="42" y="9"/>
                        <a:pt x="38" y="10"/>
                        <a:pt x="35" y="11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4" y="8"/>
                        <a:pt x="32" y="10"/>
                        <a:pt x="31" y="8"/>
                      </a:cubicBezTo>
                      <a:cubicBezTo>
                        <a:pt x="30" y="9"/>
                        <a:pt x="28" y="8"/>
                        <a:pt x="28" y="9"/>
                      </a:cubicBezTo>
                      <a:cubicBezTo>
                        <a:pt x="30" y="10"/>
                        <a:pt x="33" y="10"/>
                        <a:pt x="35" y="11"/>
                      </a:cubicBezTo>
                      <a:cubicBezTo>
                        <a:pt x="34" y="13"/>
                        <a:pt x="31" y="12"/>
                        <a:pt x="30" y="12"/>
                      </a:cubicBez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29" y="10"/>
                        <a:pt x="25" y="12"/>
                        <a:pt x="22" y="12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5" y="15"/>
                        <a:pt x="21" y="15"/>
                        <a:pt x="21" y="16"/>
                      </a:cubicBez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4" y="20"/>
                        <a:pt x="17" y="17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4" y="19"/>
                        <a:pt x="12" y="21"/>
                        <a:pt x="9" y="20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7" y="21"/>
                        <a:pt x="4" y="22"/>
                        <a:pt x="0" y="23"/>
                      </a:cubicBezTo>
                      <a:cubicBezTo>
                        <a:pt x="3" y="24"/>
                        <a:pt x="4" y="22"/>
                        <a:pt x="6" y="23"/>
                      </a:cubicBezTo>
                      <a:close/>
                      <a:moveTo>
                        <a:pt x="60" y="5"/>
                      </a:moveTo>
                      <a:cubicBezTo>
                        <a:pt x="59" y="6"/>
                        <a:pt x="59" y="6"/>
                        <a:pt x="59" y="6"/>
                      </a:cubicBezTo>
                      <a:cubicBezTo>
                        <a:pt x="59" y="5"/>
                        <a:pt x="60" y="5"/>
                        <a:pt x="60" y="5"/>
                      </a:cubicBezTo>
                      <a:close/>
                      <a:moveTo>
                        <a:pt x="41" y="10"/>
                      </a:moveTo>
                      <a:cubicBezTo>
                        <a:pt x="41" y="10"/>
                        <a:pt x="42" y="10"/>
                        <a:pt x="43" y="10"/>
                      </a:cubicBezTo>
                      <a:cubicBezTo>
                        <a:pt x="45" y="11"/>
                        <a:pt x="43" y="12"/>
                        <a:pt x="42" y="13"/>
                      </a:cubicBezTo>
                      <a:cubicBezTo>
                        <a:pt x="43" y="12"/>
                        <a:pt x="42" y="11"/>
                        <a:pt x="41" y="10"/>
                      </a:cubicBezTo>
                      <a:close/>
                      <a:moveTo>
                        <a:pt x="13" y="21"/>
                      </a:move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9" y="20"/>
                        <a:pt x="13" y="20"/>
                        <a:pt x="13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0" name="Freeform 637"/>
                <p:cNvSpPr/>
                <p:nvPr/>
              </p:nvSpPr>
              <p:spPr bwMode="auto">
                <a:xfrm>
                  <a:off x="4668" y="735"/>
                  <a:ext cx="9" cy="7"/>
                </a:xfrm>
                <a:custGeom>
                  <a:avLst/>
                  <a:gdLst>
                    <a:gd name="T0" fmla="*/ 3 w 4"/>
                    <a:gd name="T1" fmla="*/ 0 h 3"/>
                    <a:gd name="T2" fmla="*/ 2 w 4"/>
                    <a:gd name="T3" fmla="*/ 1 h 3"/>
                    <a:gd name="T4" fmla="*/ 1 w 4"/>
                    <a:gd name="T5" fmla="*/ 1 h 3"/>
                    <a:gd name="T6" fmla="*/ 0 w 4"/>
                    <a:gd name="T7" fmla="*/ 2 h 3"/>
                    <a:gd name="T8" fmla="*/ 0 w 4"/>
                    <a:gd name="T9" fmla="*/ 3 h 3"/>
                    <a:gd name="T10" fmla="*/ 3 w 4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3">
                      <a:moveTo>
                        <a:pt x="3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1" y="1"/>
                        <a:pt x="4" y="2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1" name="Freeform 638"/>
                <p:cNvSpPr/>
                <p:nvPr/>
              </p:nvSpPr>
              <p:spPr bwMode="auto">
                <a:xfrm>
                  <a:off x="4303" y="977"/>
                  <a:ext cx="12" cy="17"/>
                </a:xfrm>
                <a:custGeom>
                  <a:avLst/>
                  <a:gdLst>
                    <a:gd name="T0" fmla="*/ 0 w 5"/>
                    <a:gd name="T1" fmla="*/ 3 h 7"/>
                    <a:gd name="T2" fmla="*/ 5 w 5"/>
                    <a:gd name="T3" fmla="*/ 0 h 7"/>
                    <a:gd name="T4" fmla="*/ 0 w 5"/>
                    <a:gd name="T5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7">
                      <a:moveTo>
                        <a:pt x="0" y="3"/>
                      </a:moveTo>
                      <a:cubicBezTo>
                        <a:pt x="4" y="7"/>
                        <a:pt x="5" y="2"/>
                        <a:pt x="5" y="0"/>
                      </a:cubicBezTo>
                      <a:cubicBezTo>
                        <a:pt x="3" y="1"/>
                        <a:pt x="2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2" name="Freeform 639"/>
                <p:cNvSpPr/>
                <p:nvPr/>
              </p:nvSpPr>
              <p:spPr bwMode="auto">
                <a:xfrm>
                  <a:off x="4663" y="742"/>
                  <a:ext cx="0" cy="2"/>
                </a:xfrm>
                <a:custGeom>
                  <a:avLst/>
                  <a:gdLst>
                    <a:gd name="T0" fmla="*/ 2 h 2"/>
                    <a:gd name="T1" fmla="*/ 2 h 2"/>
                    <a:gd name="T2" fmla="*/ 0 h 2"/>
                    <a:gd name="T3" fmla="*/ 2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3" name="Freeform 640"/>
                <p:cNvSpPr/>
                <p:nvPr/>
              </p:nvSpPr>
              <p:spPr bwMode="auto">
                <a:xfrm>
                  <a:off x="5035" y="471"/>
                  <a:ext cx="5" cy="2"/>
                </a:xfrm>
                <a:custGeom>
                  <a:avLst/>
                  <a:gdLst>
                    <a:gd name="T0" fmla="*/ 0 w 5"/>
                    <a:gd name="T1" fmla="*/ 0 h 2"/>
                    <a:gd name="T2" fmla="*/ 5 w 5"/>
                    <a:gd name="T3" fmla="*/ 2 h 2"/>
                    <a:gd name="T4" fmla="*/ 2 w 5"/>
                    <a:gd name="T5" fmla="*/ 0 h 2"/>
                    <a:gd name="T6" fmla="*/ 0 w 5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0" y="0"/>
                      </a:moveTo>
                      <a:lnTo>
                        <a:pt x="5" y="2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4" name="Freeform 641"/>
                <p:cNvSpPr/>
                <p:nvPr/>
              </p:nvSpPr>
              <p:spPr bwMode="auto">
                <a:xfrm>
                  <a:off x="4895" y="559"/>
                  <a:ext cx="22" cy="7"/>
                </a:xfrm>
                <a:custGeom>
                  <a:avLst/>
                  <a:gdLst>
                    <a:gd name="T0" fmla="*/ 1 w 9"/>
                    <a:gd name="T1" fmla="*/ 3 h 3"/>
                    <a:gd name="T2" fmla="*/ 9 w 9"/>
                    <a:gd name="T3" fmla="*/ 2 h 3"/>
                    <a:gd name="T4" fmla="*/ 7 w 9"/>
                    <a:gd name="T5" fmla="*/ 2 h 3"/>
                    <a:gd name="T6" fmla="*/ 8 w 9"/>
                    <a:gd name="T7" fmla="*/ 0 h 3"/>
                    <a:gd name="T8" fmla="*/ 0 w 9"/>
                    <a:gd name="T9" fmla="*/ 2 h 3"/>
                    <a:gd name="T10" fmla="*/ 1 w 9"/>
                    <a:gd name="T11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3">
                      <a:moveTo>
                        <a:pt x="1" y="3"/>
                      </a:moveTo>
                      <a:cubicBezTo>
                        <a:pt x="3" y="2"/>
                        <a:pt x="6" y="2"/>
                        <a:pt x="9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1"/>
                        <a:pt x="3" y="1"/>
                        <a:pt x="0" y="2"/>
                      </a:cubicBezTo>
                      <a:lnTo>
                        <a:pt x="1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5" name="Freeform 642"/>
                <p:cNvSpPr/>
                <p:nvPr/>
              </p:nvSpPr>
              <p:spPr bwMode="auto">
                <a:xfrm>
                  <a:off x="4514" y="842"/>
                  <a:ext cx="7" cy="4"/>
                </a:xfrm>
                <a:custGeom>
                  <a:avLst/>
                  <a:gdLst>
                    <a:gd name="T0" fmla="*/ 0 w 3"/>
                    <a:gd name="T1" fmla="*/ 1 h 2"/>
                    <a:gd name="T2" fmla="*/ 1 w 3"/>
                    <a:gd name="T3" fmla="*/ 0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1" y="2"/>
                        <a:pt x="3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6" name="Rectangle 643"/>
                <p:cNvSpPr>
                  <a:spLocks noChangeArrowheads="1"/>
                </p:cNvSpPr>
                <p:nvPr/>
              </p:nvSpPr>
              <p:spPr bwMode="auto">
                <a:xfrm>
                  <a:off x="4985" y="509"/>
                  <a:ext cx="3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7" name="Freeform 644"/>
                <p:cNvSpPr/>
                <p:nvPr/>
              </p:nvSpPr>
              <p:spPr bwMode="auto">
                <a:xfrm>
                  <a:off x="4983" y="509"/>
                  <a:ext cx="0" cy="5"/>
                </a:xfrm>
                <a:custGeom>
                  <a:avLst/>
                  <a:gdLst>
                    <a:gd name="T0" fmla="*/ 5 h 5"/>
                    <a:gd name="T1" fmla="*/ 0 h 5"/>
                    <a:gd name="T2" fmla="*/ 5 h 5"/>
                    <a:gd name="T3" fmla="*/ 5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5">
                      <a:moveTo>
                        <a:pt x="0" y="5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8" name="Freeform 645"/>
                <p:cNvSpPr/>
                <p:nvPr/>
              </p:nvSpPr>
              <p:spPr bwMode="auto">
                <a:xfrm>
                  <a:off x="4521" y="835"/>
                  <a:ext cx="5" cy="4"/>
                </a:xfrm>
                <a:custGeom>
                  <a:avLst/>
                  <a:gdLst>
                    <a:gd name="T0" fmla="*/ 2 w 2"/>
                    <a:gd name="T1" fmla="*/ 1 h 2"/>
                    <a:gd name="T2" fmla="*/ 1 w 2"/>
                    <a:gd name="T3" fmla="*/ 0 h 2"/>
                    <a:gd name="T4" fmla="*/ 0 w 2"/>
                    <a:gd name="T5" fmla="*/ 2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1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69" name="Freeform 646"/>
                <p:cNvSpPr/>
                <p:nvPr/>
              </p:nvSpPr>
              <p:spPr bwMode="auto">
                <a:xfrm>
                  <a:off x="4350" y="953"/>
                  <a:ext cx="3" cy="0"/>
                </a:xfrm>
                <a:custGeom>
                  <a:avLst/>
                  <a:gdLst>
                    <a:gd name="T0" fmla="*/ 0 w 3"/>
                    <a:gd name="T1" fmla="*/ 3 w 3"/>
                    <a:gd name="T2" fmla="*/ 0 w 3"/>
                    <a:gd name="T3" fmla="*/ 0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0" name="Freeform 647"/>
                <p:cNvSpPr/>
                <p:nvPr/>
              </p:nvSpPr>
              <p:spPr bwMode="auto">
                <a:xfrm>
                  <a:off x="4303" y="965"/>
                  <a:ext cx="10" cy="10"/>
                </a:xfrm>
                <a:custGeom>
                  <a:avLst/>
                  <a:gdLst>
                    <a:gd name="T0" fmla="*/ 1 w 4"/>
                    <a:gd name="T1" fmla="*/ 1 h 4"/>
                    <a:gd name="T2" fmla="*/ 0 w 4"/>
                    <a:gd name="T3" fmla="*/ 3 h 4"/>
                    <a:gd name="T4" fmla="*/ 4 w 4"/>
                    <a:gd name="T5" fmla="*/ 2 h 4"/>
                    <a:gd name="T6" fmla="*/ 3 w 4"/>
                    <a:gd name="T7" fmla="*/ 1 h 4"/>
                    <a:gd name="T8" fmla="*/ 4 w 4"/>
                    <a:gd name="T9" fmla="*/ 1 h 4"/>
                    <a:gd name="T10" fmla="*/ 1 w 4"/>
                    <a:gd name="T1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1" y="1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" y="4"/>
                        <a:pt x="2" y="2"/>
                        <a:pt x="4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4" y="1"/>
                      </a:cubicBezTo>
                      <a:cubicBezTo>
                        <a:pt x="2" y="0"/>
                        <a:pt x="2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1" name="Rectangle 648"/>
                <p:cNvSpPr>
                  <a:spLocks noChangeArrowheads="1"/>
                </p:cNvSpPr>
                <p:nvPr/>
              </p:nvSpPr>
              <p:spPr bwMode="auto">
                <a:xfrm>
                  <a:off x="4313" y="968"/>
                  <a:ext cx="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2" name="Freeform 649"/>
                <p:cNvSpPr/>
                <p:nvPr/>
              </p:nvSpPr>
              <p:spPr bwMode="auto">
                <a:xfrm>
                  <a:off x="4313" y="930"/>
                  <a:ext cx="35" cy="45"/>
                </a:xfrm>
                <a:custGeom>
                  <a:avLst/>
                  <a:gdLst>
                    <a:gd name="T0" fmla="*/ 5 w 15"/>
                    <a:gd name="T1" fmla="*/ 8 h 19"/>
                    <a:gd name="T2" fmla="*/ 9 w 15"/>
                    <a:gd name="T3" fmla="*/ 8 h 19"/>
                    <a:gd name="T4" fmla="*/ 4 w 15"/>
                    <a:gd name="T5" fmla="*/ 13 h 19"/>
                    <a:gd name="T6" fmla="*/ 0 w 15"/>
                    <a:gd name="T7" fmla="*/ 16 h 19"/>
                    <a:gd name="T8" fmla="*/ 6 w 15"/>
                    <a:gd name="T9" fmla="*/ 14 h 19"/>
                    <a:gd name="T10" fmla="*/ 2 w 15"/>
                    <a:gd name="T11" fmla="*/ 19 h 19"/>
                    <a:gd name="T12" fmla="*/ 4 w 15"/>
                    <a:gd name="T13" fmla="*/ 19 h 19"/>
                    <a:gd name="T14" fmla="*/ 11 w 15"/>
                    <a:gd name="T15" fmla="*/ 10 h 19"/>
                    <a:gd name="T16" fmla="*/ 15 w 15"/>
                    <a:gd name="T17" fmla="*/ 4 h 19"/>
                    <a:gd name="T18" fmla="*/ 14 w 15"/>
                    <a:gd name="T19" fmla="*/ 4 h 19"/>
                    <a:gd name="T20" fmla="*/ 11 w 15"/>
                    <a:gd name="T21" fmla="*/ 4 h 19"/>
                    <a:gd name="T22" fmla="*/ 7 w 15"/>
                    <a:gd name="T23" fmla="*/ 2 h 19"/>
                    <a:gd name="T24" fmla="*/ 8 w 15"/>
                    <a:gd name="T25" fmla="*/ 0 h 19"/>
                    <a:gd name="T26" fmla="*/ 10 w 15"/>
                    <a:gd name="T27" fmla="*/ 1 h 19"/>
                    <a:gd name="T28" fmla="*/ 11 w 15"/>
                    <a:gd name="T29" fmla="*/ 1 h 19"/>
                    <a:gd name="T30" fmla="*/ 9 w 15"/>
                    <a:gd name="T31" fmla="*/ 0 h 19"/>
                    <a:gd name="T32" fmla="*/ 5 w 15"/>
                    <a:gd name="T33" fmla="*/ 4 h 19"/>
                    <a:gd name="T34" fmla="*/ 5 w 15"/>
                    <a:gd name="T35" fmla="*/ 5 h 19"/>
                    <a:gd name="T36" fmla="*/ 9 w 15"/>
                    <a:gd name="T37" fmla="*/ 3 h 19"/>
                    <a:gd name="T38" fmla="*/ 9 w 15"/>
                    <a:gd name="T39" fmla="*/ 4 h 19"/>
                    <a:gd name="T40" fmla="*/ 5 w 15"/>
                    <a:gd name="T41" fmla="*/ 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5" h="19">
                      <a:moveTo>
                        <a:pt x="5" y="8"/>
                      </a:move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8" y="10"/>
                        <a:pt x="6" y="11"/>
                        <a:pt x="4" y="13"/>
                      </a:cubicBezTo>
                      <a:cubicBezTo>
                        <a:pt x="1" y="11"/>
                        <a:pt x="1" y="15"/>
                        <a:pt x="0" y="16"/>
                      </a:cubicBezTo>
                      <a:cubicBezTo>
                        <a:pt x="1" y="14"/>
                        <a:pt x="4" y="13"/>
                        <a:pt x="6" y="14"/>
                      </a:cubicBezTo>
                      <a:cubicBezTo>
                        <a:pt x="3" y="15"/>
                        <a:pt x="2" y="17"/>
                        <a:pt x="2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5"/>
                        <a:pt x="10" y="13"/>
                        <a:pt x="11" y="10"/>
                      </a:cubicBezTo>
                      <a:cubicBezTo>
                        <a:pt x="13" y="8"/>
                        <a:pt x="10" y="5"/>
                        <a:pt x="15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3" y="4"/>
                        <a:pt x="12" y="5"/>
                        <a:pt x="11" y="4"/>
                      </a:cubicBezTo>
                      <a:cubicBezTo>
                        <a:pt x="11" y="2"/>
                        <a:pt x="8" y="3"/>
                        <a:pt x="7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9" y="0"/>
                        <a:pt x="11" y="0"/>
                        <a:pt x="10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7" y="1"/>
                        <a:pt x="6" y="2"/>
                        <a:pt x="5" y="4"/>
                      </a:cubicBezTo>
                      <a:cubicBezTo>
                        <a:pt x="4" y="4"/>
                        <a:pt x="4" y="5"/>
                        <a:pt x="5" y="5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6" y="4"/>
                        <a:pt x="8" y="7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3" name="Freeform 650"/>
                <p:cNvSpPr/>
                <p:nvPr/>
              </p:nvSpPr>
              <p:spPr bwMode="auto">
                <a:xfrm>
                  <a:off x="5035" y="466"/>
                  <a:ext cx="5" cy="0"/>
                </a:xfrm>
                <a:custGeom>
                  <a:avLst/>
                  <a:gdLst>
                    <a:gd name="T0" fmla="*/ 2 w 5"/>
                    <a:gd name="T1" fmla="*/ 0 w 5"/>
                    <a:gd name="T2" fmla="*/ 5 w 5"/>
                    <a:gd name="T3" fmla="*/ 2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4" name="Freeform 651"/>
                <p:cNvSpPr/>
                <p:nvPr/>
              </p:nvSpPr>
              <p:spPr bwMode="auto">
                <a:xfrm>
                  <a:off x="4682" y="713"/>
                  <a:ext cx="14" cy="10"/>
                </a:xfrm>
                <a:custGeom>
                  <a:avLst/>
                  <a:gdLst>
                    <a:gd name="T0" fmla="*/ 1 w 6"/>
                    <a:gd name="T1" fmla="*/ 1 h 4"/>
                    <a:gd name="T2" fmla="*/ 0 w 6"/>
                    <a:gd name="T3" fmla="*/ 2 h 4"/>
                    <a:gd name="T4" fmla="*/ 4 w 6"/>
                    <a:gd name="T5" fmla="*/ 0 h 4"/>
                    <a:gd name="T6" fmla="*/ 4 w 6"/>
                    <a:gd name="T7" fmla="*/ 2 h 4"/>
                    <a:gd name="T8" fmla="*/ 1 w 6"/>
                    <a:gd name="T9" fmla="*/ 2 h 4"/>
                    <a:gd name="T10" fmla="*/ 1 w 6"/>
                    <a:gd name="T1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4">
                      <a:moveTo>
                        <a:pt x="1" y="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6" y="2"/>
                        <a:pt x="4" y="0"/>
                      </a:cubicBezTo>
                      <a:cubicBezTo>
                        <a:pt x="3" y="0"/>
                        <a:pt x="3" y="1"/>
                        <a:pt x="4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1"/>
                        <a:pt x="2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5" name="Freeform 652"/>
                <p:cNvSpPr/>
                <p:nvPr/>
              </p:nvSpPr>
              <p:spPr bwMode="auto">
                <a:xfrm>
                  <a:off x="4294" y="975"/>
                  <a:ext cx="9" cy="12"/>
                </a:xfrm>
                <a:custGeom>
                  <a:avLst/>
                  <a:gdLst>
                    <a:gd name="T0" fmla="*/ 4 w 4"/>
                    <a:gd name="T1" fmla="*/ 3 h 5"/>
                    <a:gd name="T2" fmla="*/ 1 w 4"/>
                    <a:gd name="T3" fmla="*/ 1 h 5"/>
                    <a:gd name="T4" fmla="*/ 0 w 4"/>
                    <a:gd name="T5" fmla="*/ 4 h 5"/>
                    <a:gd name="T6" fmla="*/ 4 w 4"/>
                    <a:gd name="T7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5">
                      <a:moveTo>
                        <a:pt x="4" y="3"/>
                      </a:moveTo>
                      <a:cubicBezTo>
                        <a:pt x="2" y="3"/>
                        <a:pt x="4" y="0"/>
                        <a:pt x="1" y="1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1" y="5"/>
                        <a:pt x="3" y="4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6" name="Freeform 653"/>
                <p:cNvSpPr/>
                <p:nvPr/>
              </p:nvSpPr>
              <p:spPr bwMode="auto">
                <a:xfrm>
                  <a:off x="4864" y="583"/>
                  <a:ext cx="8" cy="4"/>
                </a:xfrm>
                <a:custGeom>
                  <a:avLst/>
                  <a:gdLst>
                    <a:gd name="T0" fmla="*/ 0 w 3"/>
                    <a:gd name="T1" fmla="*/ 2 h 2"/>
                    <a:gd name="T2" fmla="*/ 3 w 3"/>
                    <a:gd name="T3" fmla="*/ 1 h 2"/>
                    <a:gd name="T4" fmla="*/ 1 w 3"/>
                    <a:gd name="T5" fmla="*/ 0 h 2"/>
                    <a:gd name="T6" fmla="*/ 0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1" y="2"/>
                        <a:pt x="2" y="2"/>
                        <a:pt x="3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7" name="Freeform 654"/>
                <p:cNvSpPr/>
                <p:nvPr/>
              </p:nvSpPr>
              <p:spPr bwMode="auto">
                <a:xfrm>
                  <a:off x="4405" y="903"/>
                  <a:ext cx="7" cy="5"/>
                </a:xfrm>
                <a:custGeom>
                  <a:avLst/>
                  <a:gdLst>
                    <a:gd name="T0" fmla="*/ 0 w 3"/>
                    <a:gd name="T1" fmla="*/ 1 h 2"/>
                    <a:gd name="T2" fmla="*/ 2 w 3"/>
                    <a:gd name="T3" fmla="*/ 2 h 2"/>
                    <a:gd name="T4" fmla="*/ 1 w 3"/>
                    <a:gd name="T5" fmla="*/ 1 h 2"/>
                    <a:gd name="T6" fmla="*/ 3 w 3"/>
                    <a:gd name="T7" fmla="*/ 1 h 2"/>
                    <a:gd name="T8" fmla="*/ 3 w 3"/>
                    <a:gd name="T9" fmla="*/ 1 h 2"/>
                    <a:gd name="T10" fmla="*/ 0 w 3"/>
                    <a:gd name="T11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1" y="1"/>
                        <a:pt x="1" y="2"/>
                        <a:pt x="2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8" name="Freeform 655"/>
                <p:cNvSpPr/>
                <p:nvPr/>
              </p:nvSpPr>
              <p:spPr bwMode="auto">
                <a:xfrm>
                  <a:off x="4824" y="614"/>
                  <a:ext cx="5" cy="2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0 h 1"/>
                    <a:gd name="T4" fmla="*/ 0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79" name="Freeform 656"/>
                <p:cNvSpPr/>
                <p:nvPr/>
              </p:nvSpPr>
              <p:spPr bwMode="auto">
                <a:xfrm>
                  <a:off x="4438" y="877"/>
                  <a:ext cx="10" cy="7"/>
                </a:xfrm>
                <a:custGeom>
                  <a:avLst/>
                  <a:gdLst>
                    <a:gd name="T0" fmla="*/ 2 w 4"/>
                    <a:gd name="T1" fmla="*/ 3 h 3"/>
                    <a:gd name="T2" fmla="*/ 4 w 4"/>
                    <a:gd name="T3" fmla="*/ 1 h 3"/>
                    <a:gd name="T4" fmla="*/ 2 w 4"/>
                    <a:gd name="T5" fmla="*/ 0 h 3"/>
                    <a:gd name="T6" fmla="*/ 0 w 4"/>
                    <a:gd name="T7" fmla="*/ 2 h 3"/>
                    <a:gd name="T8" fmla="*/ 2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2" y="3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0" y="1"/>
                        <a:pt x="0" y="2"/>
                      </a:cubicBezTo>
                      <a:cubicBezTo>
                        <a:pt x="0" y="3"/>
                        <a:pt x="1" y="3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0" name="Freeform 657"/>
                <p:cNvSpPr/>
                <p:nvPr/>
              </p:nvSpPr>
              <p:spPr bwMode="auto">
                <a:xfrm>
                  <a:off x="4602" y="768"/>
                  <a:ext cx="4" cy="2"/>
                </a:xfrm>
                <a:custGeom>
                  <a:avLst/>
                  <a:gdLst>
                    <a:gd name="T0" fmla="*/ 0 w 4"/>
                    <a:gd name="T1" fmla="*/ 2 h 2"/>
                    <a:gd name="T2" fmla="*/ 2 w 4"/>
                    <a:gd name="T3" fmla="*/ 2 h 2"/>
                    <a:gd name="T4" fmla="*/ 4 w 4"/>
                    <a:gd name="T5" fmla="*/ 0 h 2"/>
                    <a:gd name="T6" fmla="*/ 0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1" name="Freeform 658"/>
                <p:cNvSpPr/>
                <p:nvPr/>
              </p:nvSpPr>
              <p:spPr bwMode="auto">
                <a:xfrm>
                  <a:off x="4395" y="911"/>
                  <a:ext cx="5" cy="2"/>
                </a:xfrm>
                <a:custGeom>
                  <a:avLst/>
                  <a:gdLst>
                    <a:gd name="T0" fmla="*/ 0 w 2"/>
                    <a:gd name="T1" fmla="*/ 1 h 1"/>
                    <a:gd name="T2" fmla="*/ 1 w 2"/>
                    <a:gd name="T3" fmla="*/ 0 h 1"/>
                    <a:gd name="T4" fmla="*/ 0 w 2"/>
                    <a:gd name="T5" fmla="*/ 0 h 1"/>
                    <a:gd name="T6" fmla="*/ 0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2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2" name="Freeform 659"/>
                <p:cNvSpPr/>
                <p:nvPr/>
              </p:nvSpPr>
              <p:spPr bwMode="auto">
                <a:xfrm>
                  <a:off x="4881" y="568"/>
                  <a:ext cx="2" cy="3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0 w 1"/>
                    <a:gd name="T5" fmla="*/ 0 h 1"/>
                    <a:gd name="T6" fmla="*/ 1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3" name="Freeform 660"/>
                <p:cNvSpPr/>
                <p:nvPr/>
              </p:nvSpPr>
              <p:spPr bwMode="auto">
                <a:xfrm>
                  <a:off x="4898" y="552"/>
                  <a:ext cx="4" cy="7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2 h 3"/>
                    <a:gd name="T4" fmla="*/ 2 w 2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1" y="3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4" name="Freeform 661"/>
                <p:cNvSpPr/>
                <p:nvPr/>
              </p:nvSpPr>
              <p:spPr bwMode="auto">
                <a:xfrm>
                  <a:off x="4869" y="571"/>
                  <a:ext cx="10" cy="5"/>
                </a:xfrm>
                <a:custGeom>
                  <a:avLst/>
                  <a:gdLst>
                    <a:gd name="T0" fmla="*/ 4 w 4"/>
                    <a:gd name="T1" fmla="*/ 1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4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2" y="1"/>
                        <a:pt x="2" y="2"/>
                      </a:cubicBez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5" name="Freeform 662"/>
                <p:cNvSpPr/>
                <p:nvPr/>
              </p:nvSpPr>
              <p:spPr bwMode="auto">
                <a:xfrm>
                  <a:off x="4876" y="557"/>
                  <a:ext cx="17" cy="7"/>
                </a:xfrm>
                <a:custGeom>
                  <a:avLst/>
                  <a:gdLst>
                    <a:gd name="T0" fmla="*/ 0 w 7"/>
                    <a:gd name="T1" fmla="*/ 3 h 3"/>
                    <a:gd name="T2" fmla="*/ 7 w 7"/>
                    <a:gd name="T3" fmla="*/ 1 h 3"/>
                    <a:gd name="T4" fmla="*/ 6 w 7"/>
                    <a:gd name="T5" fmla="*/ 0 h 3"/>
                    <a:gd name="T6" fmla="*/ 0 w 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3">
                      <a:moveTo>
                        <a:pt x="0" y="3"/>
                      </a:move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1"/>
                        <a:pt x="1" y="1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6" name="Freeform 663"/>
                <p:cNvSpPr/>
                <p:nvPr/>
              </p:nvSpPr>
              <p:spPr bwMode="auto">
                <a:xfrm>
                  <a:off x="4815" y="611"/>
                  <a:ext cx="4" cy="3"/>
                </a:xfrm>
                <a:custGeom>
                  <a:avLst/>
                  <a:gdLst>
                    <a:gd name="T0" fmla="*/ 4 w 4"/>
                    <a:gd name="T1" fmla="*/ 0 h 3"/>
                    <a:gd name="T2" fmla="*/ 2 w 4"/>
                    <a:gd name="T3" fmla="*/ 0 h 3"/>
                    <a:gd name="T4" fmla="*/ 0 w 4"/>
                    <a:gd name="T5" fmla="*/ 0 h 3"/>
                    <a:gd name="T6" fmla="*/ 2 w 4"/>
                    <a:gd name="T7" fmla="*/ 3 h 3"/>
                    <a:gd name="T8" fmla="*/ 4 w 4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3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7" name="Freeform 664"/>
                <p:cNvSpPr/>
                <p:nvPr/>
              </p:nvSpPr>
              <p:spPr bwMode="auto">
                <a:xfrm>
                  <a:off x="4452" y="865"/>
                  <a:ext cx="5" cy="3"/>
                </a:xfrm>
                <a:custGeom>
                  <a:avLst/>
                  <a:gdLst>
                    <a:gd name="T0" fmla="*/ 1 w 2"/>
                    <a:gd name="T1" fmla="*/ 0 h 1"/>
                    <a:gd name="T2" fmla="*/ 1 w 2"/>
                    <a:gd name="T3" fmla="*/ 1 h 1"/>
                    <a:gd name="T4" fmla="*/ 2 w 2"/>
                    <a:gd name="T5" fmla="*/ 0 h 1"/>
                    <a:gd name="T6" fmla="*/ 1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8" name="Freeform 665"/>
                <p:cNvSpPr/>
                <p:nvPr/>
              </p:nvSpPr>
              <p:spPr bwMode="auto">
                <a:xfrm>
                  <a:off x="4381" y="915"/>
                  <a:ext cx="3" cy="3"/>
                </a:xfrm>
                <a:custGeom>
                  <a:avLst/>
                  <a:gdLst>
                    <a:gd name="T0" fmla="*/ 0 w 3"/>
                    <a:gd name="T1" fmla="*/ 0 h 3"/>
                    <a:gd name="T2" fmla="*/ 0 w 3"/>
                    <a:gd name="T3" fmla="*/ 3 h 3"/>
                    <a:gd name="T4" fmla="*/ 3 w 3"/>
                    <a:gd name="T5" fmla="*/ 0 h 3"/>
                    <a:gd name="T6" fmla="*/ 0 w 3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89" name="Freeform 666"/>
                <p:cNvSpPr/>
                <p:nvPr/>
              </p:nvSpPr>
              <p:spPr bwMode="auto">
                <a:xfrm>
                  <a:off x="4256" y="999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90" name="Freeform 667"/>
                <p:cNvSpPr/>
                <p:nvPr/>
              </p:nvSpPr>
              <p:spPr bwMode="auto">
                <a:xfrm>
                  <a:off x="4374" y="915"/>
                  <a:ext cx="0" cy="5"/>
                </a:xfrm>
                <a:custGeom>
                  <a:avLst/>
                  <a:gdLst>
                    <a:gd name="T0" fmla="*/ 5 h 5"/>
                    <a:gd name="T1" fmla="*/ 0 h 5"/>
                    <a:gd name="T2" fmla="*/ 5 h 5"/>
                    <a:gd name="T3" fmla="*/ 5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5">
                      <a:moveTo>
                        <a:pt x="0" y="5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91" name="Freeform 668"/>
                <p:cNvSpPr/>
                <p:nvPr/>
              </p:nvSpPr>
              <p:spPr bwMode="auto">
                <a:xfrm>
                  <a:off x="4831" y="564"/>
                  <a:ext cx="38" cy="19"/>
                </a:xfrm>
                <a:custGeom>
                  <a:avLst/>
                  <a:gdLst>
                    <a:gd name="T0" fmla="*/ 14 w 16"/>
                    <a:gd name="T1" fmla="*/ 6 h 8"/>
                    <a:gd name="T2" fmla="*/ 12 w 16"/>
                    <a:gd name="T3" fmla="*/ 3 h 8"/>
                    <a:gd name="T4" fmla="*/ 16 w 16"/>
                    <a:gd name="T5" fmla="*/ 2 h 8"/>
                    <a:gd name="T6" fmla="*/ 15 w 16"/>
                    <a:gd name="T7" fmla="*/ 0 h 8"/>
                    <a:gd name="T8" fmla="*/ 10 w 16"/>
                    <a:gd name="T9" fmla="*/ 3 h 8"/>
                    <a:gd name="T10" fmla="*/ 1 w 16"/>
                    <a:gd name="T11" fmla="*/ 5 h 8"/>
                    <a:gd name="T12" fmla="*/ 6 w 16"/>
                    <a:gd name="T13" fmla="*/ 8 h 8"/>
                    <a:gd name="T14" fmla="*/ 7 w 16"/>
                    <a:gd name="T15" fmla="*/ 7 h 8"/>
                    <a:gd name="T16" fmla="*/ 6 w 16"/>
                    <a:gd name="T17" fmla="*/ 7 h 8"/>
                    <a:gd name="T18" fmla="*/ 6 w 16"/>
                    <a:gd name="T19" fmla="*/ 5 h 8"/>
                    <a:gd name="T20" fmla="*/ 14 w 16"/>
                    <a:gd name="T21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" h="8">
                      <a:moveTo>
                        <a:pt x="14" y="6"/>
                      </a:move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2" y="1"/>
                        <a:pt x="11" y="2"/>
                        <a:pt x="10" y="3"/>
                      </a:cubicBezTo>
                      <a:cubicBezTo>
                        <a:pt x="7" y="2"/>
                        <a:pt x="4" y="6"/>
                        <a:pt x="1" y="5"/>
                      </a:cubicBezTo>
                      <a:cubicBezTo>
                        <a:pt x="0" y="8"/>
                        <a:pt x="5" y="7"/>
                        <a:pt x="6" y="8"/>
                      </a:cubicBezTo>
                      <a:cubicBezTo>
                        <a:pt x="6" y="8"/>
                        <a:pt x="8" y="8"/>
                        <a:pt x="7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5" y="7"/>
                        <a:pt x="6" y="6"/>
                        <a:pt x="6" y="5"/>
                      </a:cubicBezTo>
                      <a:cubicBezTo>
                        <a:pt x="10" y="2"/>
                        <a:pt x="11" y="7"/>
                        <a:pt x="1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92" name="Freeform 669"/>
                <p:cNvSpPr/>
                <p:nvPr/>
              </p:nvSpPr>
              <p:spPr bwMode="auto">
                <a:xfrm>
                  <a:off x="4317" y="946"/>
                  <a:ext cx="3" cy="3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93" name="Freeform 670"/>
                <p:cNvSpPr/>
                <p:nvPr/>
              </p:nvSpPr>
              <p:spPr bwMode="auto">
                <a:xfrm>
                  <a:off x="4310" y="949"/>
                  <a:ext cx="14" cy="9"/>
                </a:xfrm>
                <a:custGeom>
                  <a:avLst/>
                  <a:gdLst>
                    <a:gd name="T0" fmla="*/ 4 w 6"/>
                    <a:gd name="T1" fmla="*/ 4 h 4"/>
                    <a:gd name="T2" fmla="*/ 3 w 6"/>
                    <a:gd name="T3" fmla="*/ 0 h 4"/>
                    <a:gd name="T4" fmla="*/ 0 w 6"/>
                    <a:gd name="T5" fmla="*/ 4 h 4"/>
                    <a:gd name="T6" fmla="*/ 4 w 6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4">
                      <a:moveTo>
                        <a:pt x="4" y="4"/>
                      </a:moveTo>
                      <a:cubicBezTo>
                        <a:pt x="6" y="3"/>
                        <a:pt x="2" y="1"/>
                        <a:pt x="3" y="0"/>
                      </a:cubicBezTo>
                      <a:cubicBezTo>
                        <a:pt x="1" y="1"/>
                        <a:pt x="0" y="3"/>
                        <a:pt x="0" y="4"/>
                      </a:cubicBezTo>
                      <a:cubicBezTo>
                        <a:pt x="1" y="3"/>
                        <a:pt x="3" y="4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94" name="Freeform 671"/>
                <p:cNvSpPr/>
                <p:nvPr/>
              </p:nvSpPr>
              <p:spPr bwMode="auto">
                <a:xfrm>
                  <a:off x="4784" y="606"/>
                  <a:ext cx="31" cy="17"/>
                </a:xfrm>
                <a:custGeom>
                  <a:avLst/>
                  <a:gdLst>
                    <a:gd name="T0" fmla="*/ 8 w 13"/>
                    <a:gd name="T1" fmla="*/ 5 h 7"/>
                    <a:gd name="T2" fmla="*/ 13 w 13"/>
                    <a:gd name="T3" fmla="*/ 2 h 7"/>
                    <a:gd name="T4" fmla="*/ 0 w 13"/>
                    <a:gd name="T5" fmla="*/ 5 h 7"/>
                    <a:gd name="T6" fmla="*/ 0 w 13"/>
                    <a:gd name="T7" fmla="*/ 6 h 7"/>
                    <a:gd name="T8" fmla="*/ 8 w 13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7">
                      <a:moveTo>
                        <a:pt x="8" y="5"/>
                      </a:moveTo>
                      <a:cubicBezTo>
                        <a:pt x="10" y="4"/>
                        <a:pt x="11" y="3"/>
                        <a:pt x="13" y="2"/>
                      </a:cubicBezTo>
                      <a:cubicBezTo>
                        <a:pt x="8" y="0"/>
                        <a:pt x="5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4" y="7"/>
                        <a:pt x="5" y="4"/>
                        <a:pt x="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95" name="Freeform 672"/>
                <p:cNvSpPr/>
                <p:nvPr/>
              </p:nvSpPr>
              <p:spPr bwMode="auto">
                <a:xfrm>
                  <a:off x="4343" y="927"/>
                  <a:ext cx="15" cy="10"/>
                </a:xfrm>
                <a:custGeom>
                  <a:avLst/>
                  <a:gdLst>
                    <a:gd name="T0" fmla="*/ 0 w 6"/>
                    <a:gd name="T1" fmla="*/ 3 h 4"/>
                    <a:gd name="T2" fmla="*/ 0 w 6"/>
                    <a:gd name="T3" fmla="*/ 4 h 4"/>
                    <a:gd name="T4" fmla="*/ 4 w 6"/>
                    <a:gd name="T5" fmla="*/ 1 h 4"/>
                    <a:gd name="T6" fmla="*/ 0 w 6"/>
                    <a:gd name="T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4">
                      <a:moveTo>
                        <a:pt x="0" y="3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2" y="3"/>
                        <a:pt x="6" y="3"/>
                        <a:pt x="4" y="1"/>
                      </a:cubicBezTo>
                      <a:cubicBezTo>
                        <a:pt x="1" y="0"/>
                        <a:pt x="3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96" name="Freeform 673"/>
                <p:cNvSpPr/>
                <p:nvPr/>
              </p:nvSpPr>
              <p:spPr bwMode="auto">
                <a:xfrm>
                  <a:off x="4950" y="497"/>
                  <a:ext cx="16" cy="5"/>
                </a:xfrm>
                <a:custGeom>
                  <a:avLst/>
                  <a:gdLst>
                    <a:gd name="T0" fmla="*/ 6 w 7"/>
                    <a:gd name="T1" fmla="*/ 0 h 2"/>
                    <a:gd name="T2" fmla="*/ 0 w 7"/>
                    <a:gd name="T3" fmla="*/ 0 h 2"/>
                    <a:gd name="T4" fmla="*/ 6 w 7"/>
                    <a:gd name="T5" fmla="*/ 2 h 2"/>
                    <a:gd name="T6" fmla="*/ 6 w 7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2">
                      <a:moveTo>
                        <a:pt x="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4" y="1"/>
                        <a:pt x="6" y="2"/>
                      </a:cubicBezTo>
                      <a:cubicBezTo>
                        <a:pt x="7" y="2"/>
                        <a:pt x="6" y="1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97" name="Freeform 674"/>
                <p:cNvSpPr/>
                <p:nvPr/>
              </p:nvSpPr>
              <p:spPr bwMode="auto">
                <a:xfrm>
                  <a:off x="4388" y="896"/>
                  <a:ext cx="10" cy="7"/>
                </a:xfrm>
                <a:custGeom>
                  <a:avLst/>
                  <a:gdLst>
                    <a:gd name="T0" fmla="*/ 2 w 4"/>
                    <a:gd name="T1" fmla="*/ 0 h 3"/>
                    <a:gd name="T2" fmla="*/ 0 w 4"/>
                    <a:gd name="T3" fmla="*/ 1 h 3"/>
                    <a:gd name="T4" fmla="*/ 3 w 4"/>
                    <a:gd name="T5" fmla="*/ 3 h 3"/>
                    <a:gd name="T6" fmla="*/ 2 w 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2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3"/>
                        <a:pt x="3" y="3"/>
                      </a:cubicBezTo>
                      <a:cubicBezTo>
                        <a:pt x="4" y="1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98" name="Freeform 675"/>
                <p:cNvSpPr/>
                <p:nvPr/>
              </p:nvSpPr>
              <p:spPr bwMode="auto">
                <a:xfrm>
                  <a:off x="4808" y="583"/>
                  <a:ext cx="37" cy="12"/>
                </a:xfrm>
                <a:custGeom>
                  <a:avLst/>
                  <a:gdLst>
                    <a:gd name="T0" fmla="*/ 5 w 16"/>
                    <a:gd name="T1" fmla="*/ 4 h 5"/>
                    <a:gd name="T2" fmla="*/ 10 w 16"/>
                    <a:gd name="T3" fmla="*/ 3 h 5"/>
                    <a:gd name="T4" fmla="*/ 14 w 16"/>
                    <a:gd name="T5" fmla="*/ 3 h 5"/>
                    <a:gd name="T6" fmla="*/ 15 w 16"/>
                    <a:gd name="T7" fmla="*/ 1 h 5"/>
                    <a:gd name="T8" fmla="*/ 12 w 16"/>
                    <a:gd name="T9" fmla="*/ 1 h 5"/>
                    <a:gd name="T10" fmla="*/ 12 w 16"/>
                    <a:gd name="T11" fmla="*/ 1 h 5"/>
                    <a:gd name="T12" fmla="*/ 6 w 16"/>
                    <a:gd name="T13" fmla="*/ 2 h 5"/>
                    <a:gd name="T14" fmla="*/ 5 w 16"/>
                    <a:gd name="T15" fmla="*/ 0 h 5"/>
                    <a:gd name="T16" fmla="*/ 4 w 16"/>
                    <a:gd name="T17" fmla="*/ 1 h 5"/>
                    <a:gd name="T18" fmla="*/ 1 w 16"/>
                    <a:gd name="T19" fmla="*/ 0 h 5"/>
                    <a:gd name="T20" fmla="*/ 1 w 16"/>
                    <a:gd name="T21" fmla="*/ 2 h 5"/>
                    <a:gd name="T22" fmla="*/ 5 w 16"/>
                    <a:gd name="T2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" h="5">
                      <a:moveTo>
                        <a:pt x="5" y="4"/>
                      </a:moveTo>
                      <a:cubicBezTo>
                        <a:pt x="7" y="5"/>
                        <a:pt x="8" y="3"/>
                        <a:pt x="10" y="3"/>
                      </a:cubicBezTo>
                      <a:cubicBezTo>
                        <a:pt x="11" y="3"/>
                        <a:pt x="12" y="2"/>
                        <a:pt x="14" y="3"/>
                      </a:cubicBezTo>
                      <a:cubicBezTo>
                        <a:pt x="14" y="2"/>
                        <a:pt x="16" y="2"/>
                        <a:pt x="15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1" y="4"/>
                        <a:pt x="8" y="0"/>
                        <a:pt x="6" y="2"/>
                      </a:cubicBezTo>
                      <a:cubicBezTo>
                        <a:pt x="6" y="1"/>
                        <a:pt x="5" y="1"/>
                        <a:pt x="5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0" y="1"/>
                        <a:pt x="2" y="1"/>
                        <a:pt x="1" y="2"/>
                      </a:cubicBezTo>
                      <a:cubicBezTo>
                        <a:pt x="3" y="1"/>
                        <a:pt x="3" y="3"/>
                        <a:pt x="5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99" name="Freeform 676"/>
                <p:cNvSpPr/>
                <p:nvPr/>
              </p:nvSpPr>
              <p:spPr bwMode="auto">
                <a:xfrm>
                  <a:off x="4294" y="96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00" name="Freeform 677"/>
                <p:cNvSpPr/>
                <p:nvPr/>
              </p:nvSpPr>
              <p:spPr bwMode="auto">
                <a:xfrm>
                  <a:off x="4291" y="965"/>
                  <a:ext cx="3" cy="3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01" name="Freeform 678"/>
                <p:cNvSpPr/>
                <p:nvPr/>
              </p:nvSpPr>
              <p:spPr bwMode="auto">
                <a:xfrm>
                  <a:off x="4294" y="96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02" name="Freeform 679"/>
                <p:cNvSpPr/>
                <p:nvPr/>
              </p:nvSpPr>
              <p:spPr bwMode="auto">
                <a:xfrm>
                  <a:off x="4950" y="499"/>
                  <a:ext cx="7" cy="5"/>
                </a:xfrm>
                <a:custGeom>
                  <a:avLst/>
                  <a:gdLst>
                    <a:gd name="T0" fmla="*/ 3 w 3"/>
                    <a:gd name="T1" fmla="*/ 2 h 2"/>
                    <a:gd name="T2" fmla="*/ 0 w 3"/>
                    <a:gd name="T3" fmla="*/ 2 h 2"/>
                    <a:gd name="T4" fmla="*/ 0 w 3"/>
                    <a:gd name="T5" fmla="*/ 2 h 2"/>
                    <a:gd name="T6" fmla="*/ 3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2"/>
                      </a:moveTo>
                      <a:cubicBezTo>
                        <a:pt x="2" y="0"/>
                        <a:pt x="1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03" name="Freeform 680"/>
                <p:cNvSpPr/>
                <p:nvPr/>
              </p:nvSpPr>
              <p:spPr bwMode="auto">
                <a:xfrm>
                  <a:off x="4339" y="920"/>
                  <a:ext cx="0" cy="2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04" name="Freeform 681"/>
                <p:cNvSpPr/>
                <p:nvPr/>
              </p:nvSpPr>
              <p:spPr bwMode="auto">
                <a:xfrm>
                  <a:off x="4339" y="908"/>
                  <a:ext cx="30" cy="17"/>
                </a:xfrm>
                <a:custGeom>
                  <a:avLst/>
                  <a:gdLst>
                    <a:gd name="T0" fmla="*/ 3 w 13"/>
                    <a:gd name="T1" fmla="*/ 3 h 7"/>
                    <a:gd name="T2" fmla="*/ 7 w 13"/>
                    <a:gd name="T3" fmla="*/ 2 h 7"/>
                    <a:gd name="T4" fmla="*/ 8 w 13"/>
                    <a:gd name="T5" fmla="*/ 4 h 7"/>
                    <a:gd name="T6" fmla="*/ 5 w 13"/>
                    <a:gd name="T7" fmla="*/ 7 h 7"/>
                    <a:gd name="T8" fmla="*/ 6 w 13"/>
                    <a:gd name="T9" fmla="*/ 7 h 7"/>
                    <a:gd name="T10" fmla="*/ 6 w 13"/>
                    <a:gd name="T11" fmla="*/ 7 h 7"/>
                    <a:gd name="T12" fmla="*/ 13 w 13"/>
                    <a:gd name="T13" fmla="*/ 2 h 7"/>
                    <a:gd name="T14" fmla="*/ 5 w 13"/>
                    <a:gd name="T15" fmla="*/ 2 h 7"/>
                    <a:gd name="T16" fmla="*/ 3 w 13"/>
                    <a:gd name="T17" fmla="*/ 0 h 7"/>
                    <a:gd name="T18" fmla="*/ 0 w 13"/>
                    <a:gd name="T19" fmla="*/ 5 h 7"/>
                    <a:gd name="T20" fmla="*/ 3 w 13"/>
                    <a:gd name="T21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" h="7">
                      <a:moveTo>
                        <a:pt x="3" y="3"/>
                      </a:moveTo>
                      <a:cubicBezTo>
                        <a:pt x="4" y="3"/>
                        <a:pt x="5" y="2"/>
                        <a:pt x="7" y="2"/>
                      </a:cubicBezTo>
                      <a:cubicBezTo>
                        <a:pt x="8" y="3"/>
                        <a:pt x="8" y="3"/>
                        <a:pt x="8" y="4"/>
                      </a:cubicBezTo>
                      <a:cubicBezTo>
                        <a:pt x="6" y="4"/>
                        <a:pt x="6" y="6"/>
                        <a:pt x="5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9" y="5"/>
                        <a:pt x="12" y="5"/>
                        <a:pt x="13" y="2"/>
                      </a:cubicBezTo>
                      <a:cubicBezTo>
                        <a:pt x="11" y="0"/>
                        <a:pt x="7" y="2"/>
                        <a:pt x="5" y="2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" y="5"/>
                        <a:pt x="5" y="5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05" name="Freeform 682"/>
                <p:cNvSpPr/>
                <p:nvPr/>
              </p:nvSpPr>
              <p:spPr bwMode="auto">
                <a:xfrm>
                  <a:off x="4810" y="604"/>
                  <a:ext cx="5" cy="0"/>
                </a:xfrm>
                <a:custGeom>
                  <a:avLst/>
                  <a:gdLst>
                    <a:gd name="T0" fmla="*/ 0 w 2"/>
                    <a:gd name="T1" fmla="*/ 1 w 2"/>
                    <a:gd name="T2" fmla="*/ 2 w 2"/>
                    <a:gd name="T3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06" name="Freeform 683"/>
                <p:cNvSpPr/>
                <p:nvPr/>
              </p:nvSpPr>
              <p:spPr bwMode="auto">
                <a:xfrm>
                  <a:off x="4651" y="604"/>
                  <a:ext cx="138" cy="81"/>
                </a:xfrm>
                <a:custGeom>
                  <a:avLst/>
                  <a:gdLst>
                    <a:gd name="T0" fmla="*/ 14 w 58"/>
                    <a:gd name="T1" fmla="*/ 12 h 34"/>
                    <a:gd name="T2" fmla="*/ 23 w 58"/>
                    <a:gd name="T3" fmla="*/ 11 h 34"/>
                    <a:gd name="T4" fmla="*/ 22 w 58"/>
                    <a:gd name="T5" fmla="*/ 12 h 34"/>
                    <a:gd name="T6" fmla="*/ 20 w 58"/>
                    <a:gd name="T7" fmla="*/ 12 h 34"/>
                    <a:gd name="T8" fmla="*/ 16 w 58"/>
                    <a:gd name="T9" fmla="*/ 14 h 34"/>
                    <a:gd name="T10" fmla="*/ 26 w 58"/>
                    <a:gd name="T11" fmla="*/ 12 h 34"/>
                    <a:gd name="T12" fmla="*/ 23 w 58"/>
                    <a:gd name="T13" fmla="*/ 10 h 34"/>
                    <a:gd name="T14" fmla="*/ 23 w 58"/>
                    <a:gd name="T15" fmla="*/ 9 h 34"/>
                    <a:gd name="T16" fmla="*/ 26 w 58"/>
                    <a:gd name="T17" fmla="*/ 9 h 34"/>
                    <a:gd name="T18" fmla="*/ 38 w 58"/>
                    <a:gd name="T19" fmla="*/ 8 h 34"/>
                    <a:gd name="T20" fmla="*/ 44 w 58"/>
                    <a:gd name="T21" fmla="*/ 7 h 34"/>
                    <a:gd name="T22" fmla="*/ 44 w 58"/>
                    <a:gd name="T23" fmla="*/ 9 h 34"/>
                    <a:gd name="T24" fmla="*/ 46 w 58"/>
                    <a:gd name="T25" fmla="*/ 8 h 34"/>
                    <a:gd name="T26" fmla="*/ 49 w 58"/>
                    <a:gd name="T27" fmla="*/ 9 h 34"/>
                    <a:gd name="T28" fmla="*/ 41 w 58"/>
                    <a:gd name="T29" fmla="*/ 11 h 34"/>
                    <a:gd name="T30" fmla="*/ 42 w 58"/>
                    <a:gd name="T31" fmla="*/ 13 h 34"/>
                    <a:gd name="T32" fmla="*/ 24 w 58"/>
                    <a:gd name="T33" fmla="*/ 19 h 34"/>
                    <a:gd name="T34" fmla="*/ 17 w 58"/>
                    <a:gd name="T35" fmla="*/ 24 h 34"/>
                    <a:gd name="T36" fmla="*/ 10 w 58"/>
                    <a:gd name="T37" fmla="*/ 25 h 34"/>
                    <a:gd name="T38" fmla="*/ 8 w 58"/>
                    <a:gd name="T39" fmla="*/ 26 h 34"/>
                    <a:gd name="T40" fmla="*/ 8 w 58"/>
                    <a:gd name="T41" fmla="*/ 29 h 34"/>
                    <a:gd name="T42" fmla="*/ 6 w 58"/>
                    <a:gd name="T43" fmla="*/ 29 h 34"/>
                    <a:gd name="T44" fmla="*/ 6 w 58"/>
                    <a:gd name="T45" fmla="*/ 28 h 34"/>
                    <a:gd name="T46" fmla="*/ 1 w 58"/>
                    <a:gd name="T47" fmla="*/ 31 h 34"/>
                    <a:gd name="T48" fmla="*/ 2 w 58"/>
                    <a:gd name="T49" fmla="*/ 33 h 34"/>
                    <a:gd name="T50" fmla="*/ 9 w 58"/>
                    <a:gd name="T51" fmla="*/ 28 h 34"/>
                    <a:gd name="T52" fmla="*/ 31 w 58"/>
                    <a:gd name="T53" fmla="*/ 18 h 34"/>
                    <a:gd name="T54" fmla="*/ 35 w 58"/>
                    <a:gd name="T55" fmla="*/ 16 h 34"/>
                    <a:gd name="T56" fmla="*/ 38 w 58"/>
                    <a:gd name="T57" fmla="*/ 15 h 34"/>
                    <a:gd name="T58" fmla="*/ 50 w 58"/>
                    <a:gd name="T59" fmla="*/ 11 h 34"/>
                    <a:gd name="T60" fmla="*/ 54 w 58"/>
                    <a:gd name="T61" fmla="*/ 10 h 34"/>
                    <a:gd name="T62" fmla="*/ 49 w 58"/>
                    <a:gd name="T63" fmla="*/ 7 h 34"/>
                    <a:gd name="T64" fmla="*/ 47 w 58"/>
                    <a:gd name="T65" fmla="*/ 7 h 34"/>
                    <a:gd name="T66" fmla="*/ 34 w 58"/>
                    <a:gd name="T67" fmla="*/ 5 h 34"/>
                    <a:gd name="T68" fmla="*/ 34 w 58"/>
                    <a:gd name="T69" fmla="*/ 4 h 34"/>
                    <a:gd name="T70" fmla="*/ 41 w 58"/>
                    <a:gd name="T71" fmla="*/ 2 h 34"/>
                    <a:gd name="T72" fmla="*/ 45 w 58"/>
                    <a:gd name="T73" fmla="*/ 4 h 34"/>
                    <a:gd name="T74" fmla="*/ 47 w 58"/>
                    <a:gd name="T75" fmla="*/ 1 h 34"/>
                    <a:gd name="T76" fmla="*/ 46 w 58"/>
                    <a:gd name="T77" fmla="*/ 2 h 34"/>
                    <a:gd name="T78" fmla="*/ 43 w 58"/>
                    <a:gd name="T79" fmla="*/ 1 h 34"/>
                    <a:gd name="T80" fmla="*/ 44 w 58"/>
                    <a:gd name="T81" fmla="*/ 1 h 34"/>
                    <a:gd name="T82" fmla="*/ 36 w 58"/>
                    <a:gd name="T83" fmla="*/ 2 h 34"/>
                    <a:gd name="T84" fmla="*/ 37 w 58"/>
                    <a:gd name="T85" fmla="*/ 2 h 34"/>
                    <a:gd name="T86" fmla="*/ 32 w 58"/>
                    <a:gd name="T87" fmla="*/ 4 h 34"/>
                    <a:gd name="T88" fmla="*/ 30 w 58"/>
                    <a:gd name="T89" fmla="*/ 7 h 34"/>
                    <a:gd name="T90" fmla="*/ 25 w 58"/>
                    <a:gd name="T91" fmla="*/ 7 h 34"/>
                    <a:gd name="T92" fmla="*/ 23 w 58"/>
                    <a:gd name="T93" fmla="*/ 9 h 34"/>
                    <a:gd name="T94" fmla="*/ 20 w 58"/>
                    <a:gd name="T95" fmla="*/ 9 h 34"/>
                    <a:gd name="T96" fmla="*/ 11 w 58"/>
                    <a:gd name="T97" fmla="*/ 11 h 34"/>
                    <a:gd name="T98" fmla="*/ 14 w 58"/>
                    <a:gd name="T99" fmla="*/ 11 h 34"/>
                    <a:gd name="T100" fmla="*/ 14 w 58"/>
                    <a:gd name="T101" fmla="*/ 1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58" h="34">
                      <a:moveTo>
                        <a:pt x="14" y="12"/>
                      </a:moveTo>
                      <a:cubicBezTo>
                        <a:pt x="15" y="11"/>
                        <a:pt x="19" y="8"/>
                        <a:pt x="23" y="11"/>
                      </a:cubicBezTo>
                      <a:cubicBezTo>
                        <a:pt x="22" y="11"/>
                        <a:pt x="23" y="12"/>
                        <a:pt x="22" y="12"/>
                      </a:cubicBezTo>
                      <a:cubicBezTo>
                        <a:pt x="21" y="12"/>
                        <a:pt x="21" y="12"/>
                        <a:pt x="20" y="12"/>
                      </a:cubicBezTo>
                      <a:cubicBezTo>
                        <a:pt x="20" y="13"/>
                        <a:pt x="17" y="15"/>
                        <a:pt x="16" y="14"/>
                      </a:cubicBezTo>
                      <a:cubicBezTo>
                        <a:pt x="19" y="15"/>
                        <a:pt x="25" y="13"/>
                        <a:pt x="26" y="12"/>
                      </a:cubicBezTo>
                      <a:cubicBezTo>
                        <a:pt x="28" y="10"/>
                        <a:pt x="24" y="9"/>
                        <a:pt x="23" y="10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4" y="9"/>
                        <a:pt x="25" y="9"/>
                        <a:pt x="26" y="9"/>
                      </a:cubicBezTo>
                      <a:cubicBezTo>
                        <a:pt x="32" y="11"/>
                        <a:pt x="32" y="6"/>
                        <a:pt x="38" y="8"/>
                      </a:cubicBezTo>
                      <a:cubicBezTo>
                        <a:pt x="39" y="7"/>
                        <a:pt x="42" y="7"/>
                        <a:pt x="44" y="7"/>
                      </a:cubicBezTo>
                      <a:cubicBezTo>
                        <a:pt x="44" y="9"/>
                        <a:pt x="44" y="9"/>
                        <a:pt x="44" y="9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7" y="8"/>
                        <a:pt x="48" y="8"/>
                        <a:pt x="49" y="9"/>
                      </a:cubicBezTo>
                      <a:cubicBezTo>
                        <a:pt x="46" y="10"/>
                        <a:pt x="44" y="12"/>
                        <a:pt x="41" y="11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36" y="14"/>
                        <a:pt x="30" y="17"/>
                        <a:pt x="24" y="19"/>
                      </a:cubicBezTo>
                      <a:cubicBezTo>
                        <a:pt x="23" y="23"/>
                        <a:pt x="16" y="21"/>
                        <a:pt x="17" y="24"/>
                      </a:cubicBezTo>
                      <a:cubicBezTo>
                        <a:pt x="15" y="23"/>
                        <a:pt x="12" y="25"/>
                        <a:pt x="10" y="25"/>
                      </a:cubicBezTo>
                      <a:cubicBezTo>
                        <a:pt x="10" y="26"/>
                        <a:pt x="9" y="26"/>
                        <a:pt x="8" y="26"/>
                      </a:cubicBezTo>
                      <a:cubicBezTo>
                        <a:pt x="8" y="27"/>
                        <a:pt x="7" y="27"/>
                        <a:pt x="8" y="29"/>
                      </a:cubicBezTo>
                      <a:cubicBezTo>
                        <a:pt x="7" y="28"/>
                        <a:pt x="7" y="29"/>
                        <a:pt x="6" y="29"/>
                      </a:cubicBezTo>
                      <a:cubicBezTo>
                        <a:pt x="6" y="28"/>
                        <a:pt x="6" y="28"/>
                        <a:pt x="6" y="28"/>
                      </a:cubicBezTo>
                      <a:cubicBezTo>
                        <a:pt x="5" y="29"/>
                        <a:pt x="1" y="29"/>
                        <a:pt x="1" y="31"/>
                      </a:cubicBezTo>
                      <a:cubicBezTo>
                        <a:pt x="3" y="32"/>
                        <a:pt x="0" y="33"/>
                        <a:pt x="2" y="33"/>
                      </a:cubicBezTo>
                      <a:cubicBezTo>
                        <a:pt x="7" y="34"/>
                        <a:pt x="7" y="30"/>
                        <a:pt x="9" y="28"/>
                      </a:cubicBezTo>
                      <a:cubicBezTo>
                        <a:pt x="18" y="27"/>
                        <a:pt x="23" y="22"/>
                        <a:pt x="31" y="18"/>
                      </a:cubicBezTo>
                      <a:cubicBezTo>
                        <a:pt x="32" y="17"/>
                        <a:pt x="34" y="18"/>
                        <a:pt x="35" y="16"/>
                      </a:cubicBezTo>
                      <a:cubicBezTo>
                        <a:pt x="36" y="17"/>
                        <a:pt x="37" y="16"/>
                        <a:pt x="38" y="15"/>
                      </a:cubicBezTo>
                      <a:cubicBezTo>
                        <a:pt x="43" y="14"/>
                        <a:pt x="44" y="11"/>
                        <a:pt x="50" y="11"/>
                      </a:cubicBezTo>
                      <a:cubicBezTo>
                        <a:pt x="52" y="12"/>
                        <a:pt x="52" y="10"/>
                        <a:pt x="54" y="10"/>
                      </a:cubicBezTo>
                      <a:cubicBezTo>
                        <a:pt x="58" y="7"/>
                        <a:pt x="49" y="8"/>
                        <a:pt x="49" y="7"/>
                      </a:cubicBezTo>
                      <a:cubicBezTo>
                        <a:pt x="47" y="7"/>
                        <a:pt x="47" y="7"/>
                        <a:pt x="47" y="7"/>
                      </a:cubicBezTo>
                      <a:cubicBezTo>
                        <a:pt x="43" y="6"/>
                        <a:pt x="38" y="4"/>
                        <a:pt x="34" y="5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6" y="3"/>
                        <a:pt x="38" y="2"/>
                        <a:pt x="41" y="2"/>
                      </a:cubicBezTo>
                      <a:cubicBezTo>
                        <a:pt x="43" y="3"/>
                        <a:pt x="44" y="5"/>
                        <a:pt x="45" y="4"/>
                      </a:cubicBezTo>
                      <a:cubicBezTo>
                        <a:pt x="48" y="4"/>
                        <a:pt x="49" y="3"/>
                        <a:pt x="47" y="1"/>
                      </a:cubicBezTo>
                      <a:cubicBezTo>
                        <a:pt x="45" y="1"/>
                        <a:pt x="46" y="1"/>
                        <a:pt x="46" y="2"/>
                      </a:cubicBezTo>
                      <a:cubicBezTo>
                        <a:pt x="45" y="2"/>
                        <a:pt x="43" y="2"/>
                        <a:pt x="43" y="1"/>
                      </a:cubicBezTo>
                      <a:cubicBezTo>
                        <a:pt x="44" y="1"/>
                        <a:pt x="43" y="1"/>
                        <a:pt x="44" y="1"/>
                      </a:cubicBezTo>
                      <a:cubicBezTo>
                        <a:pt x="41" y="0"/>
                        <a:pt x="39" y="2"/>
                        <a:pt x="36" y="2"/>
                      </a:cubicBez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6" y="3"/>
                        <a:pt x="34" y="6"/>
                        <a:pt x="32" y="4"/>
                      </a:cubicBezTo>
                      <a:cubicBezTo>
                        <a:pt x="31" y="5"/>
                        <a:pt x="30" y="6"/>
                        <a:pt x="30" y="7"/>
                      </a:cubicBezTo>
                      <a:cubicBezTo>
                        <a:pt x="28" y="7"/>
                        <a:pt x="26" y="9"/>
                        <a:pt x="25" y="7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2" y="9"/>
                        <a:pt x="21" y="10"/>
                        <a:pt x="20" y="9"/>
                      </a:cubicBezTo>
                      <a:cubicBezTo>
                        <a:pt x="17" y="9"/>
                        <a:pt x="12" y="8"/>
                        <a:pt x="11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lnTo>
                        <a:pt x="14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07" name="Freeform 684"/>
                <p:cNvSpPr/>
                <p:nvPr/>
              </p:nvSpPr>
              <p:spPr bwMode="auto">
                <a:xfrm>
                  <a:off x="4741" y="652"/>
                  <a:ext cx="3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08" name="Freeform 685"/>
                <p:cNvSpPr/>
                <p:nvPr/>
              </p:nvSpPr>
              <p:spPr bwMode="auto">
                <a:xfrm>
                  <a:off x="4703" y="673"/>
                  <a:ext cx="3" cy="2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09" name="Freeform 686"/>
                <p:cNvSpPr/>
                <p:nvPr/>
              </p:nvSpPr>
              <p:spPr bwMode="auto">
                <a:xfrm>
                  <a:off x="4890" y="511"/>
                  <a:ext cx="31" cy="7"/>
                </a:xfrm>
                <a:custGeom>
                  <a:avLst/>
                  <a:gdLst>
                    <a:gd name="T0" fmla="*/ 13 w 13"/>
                    <a:gd name="T1" fmla="*/ 2 h 3"/>
                    <a:gd name="T2" fmla="*/ 7 w 13"/>
                    <a:gd name="T3" fmla="*/ 0 h 3"/>
                    <a:gd name="T4" fmla="*/ 0 w 13"/>
                    <a:gd name="T5" fmla="*/ 3 h 3"/>
                    <a:gd name="T6" fmla="*/ 8 w 13"/>
                    <a:gd name="T7" fmla="*/ 1 h 3"/>
                    <a:gd name="T8" fmla="*/ 13 w 13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3">
                      <a:moveTo>
                        <a:pt x="13" y="2"/>
                      </a:moveTo>
                      <a:cubicBezTo>
                        <a:pt x="12" y="0"/>
                        <a:pt x="10" y="0"/>
                        <a:pt x="7" y="0"/>
                      </a:cubicBezTo>
                      <a:cubicBezTo>
                        <a:pt x="5" y="2"/>
                        <a:pt x="2" y="1"/>
                        <a:pt x="0" y="3"/>
                      </a:cubicBezTo>
                      <a:cubicBezTo>
                        <a:pt x="3" y="3"/>
                        <a:pt x="6" y="1"/>
                        <a:pt x="8" y="1"/>
                      </a:cubicBezTo>
                      <a:cubicBezTo>
                        <a:pt x="9" y="3"/>
                        <a:pt x="12" y="2"/>
                        <a:pt x="1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10" name="Freeform 687"/>
                <p:cNvSpPr/>
                <p:nvPr/>
              </p:nvSpPr>
              <p:spPr bwMode="auto">
                <a:xfrm>
                  <a:off x="4810" y="590"/>
                  <a:ext cx="2" cy="7"/>
                </a:xfrm>
                <a:custGeom>
                  <a:avLst/>
                  <a:gdLst>
                    <a:gd name="T0" fmla="*/ 0 w 1"/>
                    <a:gd name="T1" fmla="*/ 1 h 3"/>
                    <a:gd name="T2" fmla="*/ 0 w 1"/>
                    <a:gd name="T3" fmla="*/ 2 h 3"/>
                    <a:gd name="T4" fmla="*/ 1 w 1"/>
                    <a:gd name="T5" fmla="*/ 2 h 3"/>
                    <a:gd name="T6" fmla="*/ 0 w 1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3">
                      <a:moveTo>
                        <a:pt x="0" y="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2"/>
                        <a:pt x="1" y="2"/>
                      </a:cubicBezTo>
                      <a:cubicBezTo>
                        <a:pt x="0" y="2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11" name="Freeform 688"/>
                <p:cNvSpPr/>
                <p:nvPr/>
              </p:nvSpPr>
              <p:spPr bwMode="auto">
                <a:xfrm>
                  <a:off x="4772" y="614"/>
                  <a:ext cx="12" cy="4"/>
                </a:xfrm>
                <a:custGeom>
                  <a:avLst/>
                  <a:gdLst>
                    <a:gd name="T0" fmla="*/ 5 w 5"/>
                    <a:gd name="T1" fmla="*/ 1 h 2"/>
                    <a:gd name="T2" fmla="*/ 4 w 5"/>
                    <a:gd name="T3" fmla="*/ 0 h 2"/>
                    <a:gd name="T4" fmla="*/ 0 w 5"/>
                    <a:gd name="T5" fmla="*/ 2 h 2"/>
                    <a:gd name="T6" fmla="*/ 5 w 5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5" y="1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3" y="1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12" name="Freeform 689"/>
                <p:cNvSpPr/>
                <p:nvPr/>
              </p:nvSpPr>
              <p:spPr bwMode="auto">
                <a:xfrm>
                  <a:off x="4412" y="870"/>
                  <a:ext cx="5" cy="3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0 h 1"/>
                    <a:gd name="T4" fmla="*/ 1 w 2"/>
                    <a:gd name="T5" fmla="*/ 1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13" name="Freeform 690"/>
                <p:cNvSpPr/>
                <p:nvPr/>
              </p:nvSpPr>
              <p:spPr bwMode="auto">
                <a:xfrm>
                  <a:off x="4358" y="889"/>
                  <a:ext cx="23" cy="10"/>
                </a:xfrm>
                <a:custGeom>
                  <a:avLst/>
                  <a:gdLst>
                    <a:gd name="T0" fmla="*/ 0 w 10"/>
                    <a:gd name="T1" fmla="*/ 3 h 4"/>
                    <a:gd name="T2" fmla="*/ 2 w 10"/>
                    <a:gd name="T3" fmla="*/ 3 h 4"/>
                    <a:gd name="T4" fmla="*/ 10 w 10"/>
                    <a:gd name="T5" fmla="*/ 3 h 4"/>
                    <a:gd name="T6" fmla="*/ 7 w 10"/>
                    <a:gd name="T7" fmla="*/ 1 h 4"/>
                    <a:gd name="T8" fmla="*/ 6 w 10"/>
                    <a:gd name="T9" fmla="*/ 2 h 4"/>
                    <a:gd name="T10" fmla="*/ 2 w 10"/>
                    <a:gd name="T11" fmla="*/ 0 h 4"/>
                    <a:gd name="T12" fmla="*/ 0 w 10"/>
                    <a:gd name="T13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4">
                      <a:moveTo>
                        <a:pt x="0" y="3"/>
                      </a:move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5" y="1"/>
                        <a:pt x="7" y="4"/>
                        <a:pt x="10" y="3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2"/>
                        <a:pt x="2" y="2"/>
                        <a:pt x="2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14" name="Freeform 691"/>
                <p:cNvSpPr/>
                <p:nvPr/>
              </p:nvSpPr>
              <p:spPr bwMode="auto">
                <a:xfrm>
                  <a:off x="4919" y="507"/>
                  <a:ext cx="7" cy="2"/>
                </a:xfrm>
                <a:custGeom>
                  <a:avLst/>
                  <a:gdLst>
                    <a:gd name="T0" fmla="*/ 3 w 3"/>
                    <a:gd name="T1" fmla="*/ 0 h 1"/>
                    <a:gd name="T2" fmla="*/ 0 w 3"/>
                    <a:gd name="T3" fmla="*/ 1 h 1"/>
                    <a:gd name="T4" fmla="*/ 3 w 3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2" y="1"/>
                        <a:pt x="0" y="0"/>
                        <a:pt x="0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15" name="Freeform 692"/>
                <p:cNvSpPr/>
                <p:nvPr/>
              </p:nvSpPr>
              <p:spPr bwMode="auto">
                <a:xfrm>
                  <a:off x="4926" y="507"/>
                  <a:ext cx="2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16" name="Freeform 693"/>
                <p:cNvSpPr/>
                <p:nvPr/>
              </p:nvSpPr>
              <p:spPr bwMode="auto">
                <a:xfrm>
                  <a:off x="4789" y="590"/>
                  <a:ext cx="11" cy="12"/>
                </a:xfrm>
                <a:custGeom>
                  <a:avLst/>
                  <a:gdLst>
                    <a:gd name="T0" fmla="*/ 3 w 5"/>
                    <a:gd name="T1" fmla="*/ 0 h 5"/>
                    <a:gd name="T2" fmla="*/ 0 w 5"/>
                    <a:gd name="T3" fmla="*/ 4 h 5"/>
                    <a:gd name="T4" fmla="*/ 5 w 5"/>
                    <a:gd name="T5" fmla="*/ 3 h 5"/>
                    <a:gd name="T6" fmla="*/ 3 w 5"/>
                    <a:gd name="T7" fmla="*/ 3 h 5"/>
                    <a:gd name="T8" fmla="*/ 3 w 5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3" y="0"/>
                      </a:moveTo>
                      <a:cubicBezTo>
                        <a:pt x="0" y="1"/>
                        <a:pt x="2" y="3"/>
                        <a:pt x="0" y="4"/>
                      </a:cubicBezTo>
                      <a:cubicBezTo>
                        <a:pt x="2" y="5"/>
                        <a:pt x="4" y="5"/>
                        <a:pt x="5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3"/>
                        <a:pt x="0" y="1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17" name="Freeform 694"/>
                <p:cNvSpPr/>
                <p:nvPr/>
              </p:nvSpPr>
              <p:spPr bwMode="auto">
                <a:xfrm>
                  <a:off x="4462" y="830"/>
                  <a:ext cx="7" cy="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0 w 3"/>
                    <a:gd name="T5" fmla="*/ 1 h 2"/>
                    <a:gd name="T6" fmla="*/ 1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3" y="1"/>
                        <a:pt x="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18" name="Freeform 695"/>
                <p:cNvSpPr/>
                <p:nvPr/>
              </p:nvSpPr>
              <p:spPr bwMode="auto">
                <a:xfrm>
                  <a:off x="4379" y="880"/>
                  <a:ext cx="9" cy="9"/>
                </a:xfrm>
                <a:custGeom>
                  <a:avLst/>
                  <a:gdLst>
                    <a:gd name="T0" fmla="*/ 4 w 4"/>
                    <a:gd name="T1" fmla="*/ 1 h 4"/>
                    <a:gd name="T2" fmla="*/ 2 w 4"/>
                    <a:gd name="T3" fmla="*/ 0 h 4"/>
                    <a:gd name="T4" fmla="*/ 0 w 4"/>
                    <a:gd name="T5" fmla="*/ 3 h 4"/>
                    <a:gd name="T6" fmla="*/ 4 w 4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4" y="1"/>
                      </a:moveTo>
                      <a:cubicBezTo>
                        <a:pt x="4" y="0"/>
                        <a:pt x="4" y="0"/>
                        <a:pt x="2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3" y="4"/>
                        <a:pt x="4" y="3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19" name="Freeform 696"/>
                <p:cNvSpPr/>
                <p:nvPr/>
              </p:nvSpPr>
              <p:spPr bwMode="auto">
                <a:xfrm>
                  <a:off x="4457" y="832"/>
                  <a:ext cx="5" cy="5"/>
                </a:xfrm>
                <a:custGeom>
                  <a:avLst/>
                  <a:gdLst>
                    <a:gd name="T0" fmla="*/ 5 w 5"/>
                    <a:gd name="T1" fmla="*/ 3 h 5"/>
                    <a:gd name="T2" fmla="*/ 0 w 5"/>
                    <a:gd name="T3" fmla="*/ 0 h 5"/>
                    <a:gd name="T4" fmla="*/ 2 w 5"/>
                    <a:gd name="T5" fmla="*/ 5 h 5"/>
                    <a:gd name="T6" fmla="*/ 5 w 5"/>
                    <a:gd name="T7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5">
                      <a:moveTo>
                        <a:pt x="5" y="3"/>
                      </a:moveTo>
                      <a:lnTo>
                        <a:pt x="0" y="0"/>
                      </a:lnTo>
                      <a:lnTo>
                        <a:pt x="2" y="5"/>
                      </a:lnTo>
                      <a:lnTo>
                        <a:pt x="5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20" name="Freeform 697"/>
                <p:cNvSpPr/>
                <p:nvPr/>
              </p:nvSpPr>
              <p:spPr bwMode="auto">
                <a:xfrm>
                  <a:off x="4784" y="604"/>
                  <a:ext cx="2" cy="2"/>
                </a:xfrm>
                <a:custGeom>
                  <a:avLst/>
                  <a:gdLst>
                    <a:gd name="T0" fmla="*/ 2 w 2"/>
                    <a:gd name="T1" fmla="*/ 0 h 2"/>
                    <a:gd name="T2" fmla="*/ 2 w 2"/>
                    <a:gd name="T3" fmla="*/ 0 h 2"/>
                    <a:gd name="T4" fmla="*/ 0 w 2"/>
                    <a:gd name="T5" fmla="*/ 2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21" name="Freeform 698"/>
                <p:cNvSpPr/>
                <p:nvPr/>
              </p:nvSpPr>
              <p:spPr bwMode="auto">
                <a:xfrm>
                  <a:off x="4701" y="663"/>
                  <a:ext cx="5" cy="0"/>
                </a:xfrm>
                <a:custGeom>
                  <a:avLst/>
                  <a:gdLst>
                    <a:gd name="T0" fmla="*/ 5 w 5"/>
                    <a:gd name="T1" fmla="*/ 0 w 5"/>
                    <a:gd name="T2" fmla="*/ 2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22" name="Freeform 699"/>
                <p:cNvSpPr/>
                <p:nvPr/>
              </p:nvSpPr>
              <p:spPr bwMode="auto">
                <a:xfrm>
                  <a:off x="4253" y="968"/>
                  <a:ext cx="7" cy="4"/>
                </a:xfrm>
                <a:custGeom>
                  <a:avLst/>
                  <a:gdLst>
                    <a:gd name="T0" fmla="*/ 7 w 7"/>
                    <a:gd name="T1" fmla="*/ 0 h 4"/>
                    <a:gd name="T2" fmla="*/ 0 w 7"/>
                    <a:gd name="T3" fmla="*/ 4 h 4"/>
                    <a:gd name="T4" fmla="*/ 5 w 7"/>
                    <a:gd name="T5" fmla="*/ 2 h 4"/>
                    <a:gd name="T6" fmla="*/ 7 w 7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4">
                      <a:moveTo>
                        <a:pt x="7" y="0"/>
                      </a:moveTo>
                      <a:lnTo>
                        <a:pt x="0" y="4"/>
                      </a:lnTo>
                      <a:lnTo>
                        <a:pt x="5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23" name="Freeform 700"/>
                <p:cNvSpPr/>
                <p:nvPr/>
              </p:nvSpPr>
              <p:spPr bwMode="auto">
                <a:xfrm>
                  <a:off x="4770" y="602"/>
                  <a:ext cx="9" cy="7"/>
                </a:xfrm>
                <a:custGeom>
                  <a:avLst/>
                  <a:gdLst>
                    <a:gd name="T0" fmla="*/ 4 w 4"/>
                    <a:gd name="T1" fmla="*/ 1 h 3"/>
                    <a:gd name="T2" fmla="*/ 0 w 4"/>
                    <a:gd name="T3" fmla="*/ 1 h 3"/>
                    <a:gd name="T4" fmla="*/ 2 w 4"/>
                    <a:gd name="T5" fmla="*/ 3 h 3"/>
                    <a:gd name="T6" fmla="*/ 4 w 4"/>
                    <a:gd name="T7" fmla="*/ 3 h 3"/>
                    <a:gd name="T8" fmla="*/ 4 w 4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4" y="1"/>
                      </a:moveTo>
                      <a:cubicBezTo>
                        <a:pt x="3" y="2"/>
                        <a:pt x="1" y="0"/>
                        <a:pt x="0" y="1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3" y="3"/>
                        <a:pt x="4" y="3"/>
                      </a:cubicBezTo>
                      <a:cubicBezTo>
                        <a:pt x="2" y="2"/>
                        <a:pt x="4" y="1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24" name="Freeform 701"/>
                <p:cNvSpPr/>
                <p:nvPr/>
              </p:nvSpPr>
              <p:spPr bwMode="auto">
                <a:xfrm>
                  <a:off x="4831" y="566"/>
                  <a:ext cx="5" cy="2"/>
                </a:xfrm>
                <a:custGeom>
                  <a:avLst/>
                  <a:gdLst>
                    <a:gd name="T0" fmla="*/ 0 w 2"/>
                    <a:gd name="T1" fmla="*/ 0 h 1"/>
                    <a:gd name="T2" fmla="*/ 1 w 2"/>
                    <a:gd name="T3" fmla="*/ 0 h 1"/>
                    <a:gd name="T4" fmla="*/ 1 w 2"/>
                    <a:gd name="T5" fmla="*/ 0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2" y="1"/>
                        <a:pt x="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25" name="Freeform 702"/>
                <p:cNvSpPr/>
                <p:nvPr/>
              </p:nvSpPr>
              <p:spPr bwMode="auto">
                <a:xfrm>
                  <a:off x="4433" y="839"/>
                  <a:ext cx="3" cy="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0 h 2"/>
                    <a:gd name="T4" fmla="*/ 1 w 1"/>
                    <a:gd name="T5" fmla="*/ 2 h 2"/>
                    <a:gd name="T6" fmla="*/ 0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26" name="Freeform 703"/>
                <p:cNvSpPr/>
                <p:nvPr/>
              </p:nvSpPr>
              <p:spPr bwMode="auto">
                <a:xfrm>
                  <a:off x="4725" y="635"/>
                  <a:ext cx="7" cy="2"/>
                </a:xfrm>
                <a:custGeom>
                  <a:avLst/>
                  <a:gdLst>
                    <a:gd name="T0" fmla="*/ 0 w 7"/>
                    <a:gd name="T1" fmla="*/ 0 h 2"/>
                    <a:gd name="T2" fmla="*/ 4 w 7"/>
                    <a:gd name="T3" fmla="*/ 2 h 2"/>
                    <a:gd name="T4" fmla="*/ 7 w 7"/>
                    <a:gd name="T5" fmla="*/ 0 h 2"/>
                    <a:gd name="T6" fmla="*/ 0 w 7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2">
                      <a:moveTo>
                        <a:pt x="0" y="0"/>
                      </a:moveTo>
                      <a:lnTo>
                        <a:pt x="4" y="2"/>
                      </a:lnTo>
                      <a:lnTo>
                        <a:pt x="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27" name="Freeform 704"/>
                <p:cNvSpPr/>
                <p:nvPr/>
              </p:nvSpPr>
              <p:spPr bwMode="auto">
                <a:xfrm>
                  <a:off x="4455" y="811"/>
                  <a:ext cx="16" cy="9"/>
                </a:xfrm>
                <a:custGeom>
                  <a:avLst/>
                  <a:gdLst>
                    <a:gd name="T0" fmla="*/ 6 w 7"/>
                    <a:gd name="T1" fmla="*/ 3 h 4"/>
                    <a:gd name="T2" fmla="*/ 4 w 7"/>
                    <a:gd name="T3" fmla="*/ 1 h 4"/>
                    <a:gd name="T4" fmla="*/ 0 w 7"/>
                    <a:gd name="T5" fmla="*/ 2 h 4"/>
                    <a:gd name="T6" fmla="*/ 6 w 7"/>
                    <a:gd name="T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4">
                      <a:moveTo>
                        <a:pt x="6" y="3"/>
                      </a:moveTo>
                      <a:cubicBezTo>
                        <a:pt x="7" y="2"/>
                        <a:pt x="4" y="2"/>
                        <a:pt x="4" y="1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2" y="4"/>
                        <a:pt x="4" y="3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28" name="Freeform 705"/>
                <p:cNvSpPr/>
                <p:nvPr/>
              </p:nvSpPr>
              <p:spPr bwMode="auto">
                <a:xfrm>
                  <a:off x="4507" y="763"/>
                  <a:ext cx="23" cy="22"/>
                </a:xfrm>
                <a:custGeom>
                  <a:avLst/>
                  <a:gdLst>
                    <a:gd name="T0" fmla="*/ 0 w 10"/>
                    <a:gd name="T1" fmla="*/ 6 h 9"/>
                    <a:gd name="T2" fmla="*/ 6 w 10"/>
                    <a:gd name="T3" fmla="*/ 8 h 9"/>
                    <a:gd name="T4" fmla="*/ 8 w 10"/>
                    <a:gd name="T5" fmla="*/ 0 h 9"/>
                    <a:gd name="T6" fmla="*/ 4 w 10"/>
                    <a:gd name="T7" fmla="*/ 1 h 9"/>
                    <a:gd name="T8" fmla="*/ 6 w 10"/>
                    <a:gd name="T9" fmla="*/ 1 h 9"/>
                    <a:gd name="T10" fmla="*/ 7 w 10"/>
                    <a:gd name="T11" fmla="*/ 2 h 9"/>
                    <a:gd name="T12" fmla="*/ 4 w 10"/>
                    <a:gd name="T13" fmla="*/ 4 h 9"/>
                    <a:gd name="T14" fmla="*/ 4 w 10"/>
                    <a:gd name="T15" fmla="*/ 3 h 9"/>
                    <a:gd name="T16" fmla="*/ 3 w 10"/>
                    <a:gd name="T17" fmla="*/ 4 h 9"/>
                    <a:gd name="T18" fmla="*/ 3 w 10"/>
                    <a:gd name="T19" fmla="*/ 5 h 9"/>
                    <a:gd name="T20" fmla="*/ 0 w 10"/>
                    <a:gd name="T21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" h="9">
                      <a:moveTo>
                        <a:pt x="0" y="6"/>
                      </a:moveTo>
                      <a:cubicBezTo>
                        <a:pt x="1" y="8"/>
                        <a:pt x="3" y="9"/>
                        <a:pt x="6" y="8"/>
                      </a:cubicBezTo>
                      <a:cubicBezTo>
                        <a:pt x="1" y="5"/>
                        <a:pt x="10" y="3"/>
                        <a:pt x="8" y="0"/>
                      </a:cubicBezTo>
                      <a:cubicBezTo>
                        <a:pt x="7" y="1"/>
                        <a:pt x="4" y="0"/>
                        <a:pt x="4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7" y="1"/>
                        <a:pt x="6" y="2"/>
                        <a:pt x="7" y="2"/>
                      </a:cubicBezTo>
                      <a:cubicBezTo>
                        <a:pt x="6" y="3"/>
                        <a:pt x="6" y="4"/>
                        <a:pt x="4" y="4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4"/>
                        <a:pt x="3" y="4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6"/>
                        <a:pt x="1" y="5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29" name="Freeform 706"/>
                <p:cNvSpPr/>
                <p:nvPr/>
              </p:nvSpPr>
              <p:spPr bwMode="auto">
                <a:xfrm>
                  <a:off x="4557" y="692"/>
                  <a:ext cx="85" cy="52"/>
                </a:xfrm>
                <a:custGeom>
                  <a:avLst/>
                  <a:gdLst>
                    <a:gd name="T0" fmla="*/ 6 w 36"/>
                    <a:gd name="T1" fmla="*/ 18 h 22"/>
                    <a:gd name="T2" fmla="*/ 13 w 36"/>
                    <a:gd name="T3" fmla="*/ 17 h 22"/>
                    <a:gd name="T4" fmla="*/ 23 w 36"/>
                    <a:gd name="T5" fmla="*/ 8 h 22"/>
                    <a:gd name="T6" fmla="*/ 35 w 36"/>
                    <a:gd name="T7" fmla="*/ 3 h 22"/>
                    <a:gd name="T8" fmla="*/ 34 w 36"/>
                    <a:gd name="T9" fmla="*/ 0 h 22"/>
                    <a:gd name="T10" fmla="*/ 30 w 36"/>
                    <a:gd name="T11" fmla="*/ 2 h 22"/>
                    <a:gd name="T12" fmla="*/ 23 w 36"/>
                    <a:gd name="T13" fmla="*/ 4 h 22"/>
                    <a:gd name="T14" fmla="*/ 19 w 36"/>
                    <a:gd name="T15" fmla="*/ 8 h 22"/>
                    <a:gd name="T16" fmla="*/ 13 w 36"/>
                    <a:gd name="T17" fmla="*/ 10 h 22"/>
                    <a:gd name="T18" fmla="*/ 11 w 36"/>
                    <a:gd name="T19" fmla="*/ 13 h 22"/>
                    <a:gd name="T20" fmla="*/ 9 w 36"/>
                    <a:gd name="T21" fmla="*/ 11 h 22"/>
                    <a:gd name="T22" fmla="*/ 0 w 36"/>
                    <a:gd name="T23" fmla="*/ 18 h 22"/>
                    <a:gd name="T24" fmla="*/ 3 w 36"/>
                    <a:gd name="T25" fmla="*/ 18 h 22"/>
                    <a:gd name="T26" fmla="*/ 2 w 36"/>
                    <a:gd name="T27" fmla="*/ 16 h 22"/>
                    <a:gd name="T28" fmla="*/ 7 w 36"/>
                    <a:gd name="T29" fmla="*/ 15 h 22"/>
                    <a:gd name="T30" fmla="*/ 7 w 36"/>
                    <a:gd name="T31" fmla="*/ 16 h 22"/>
                    <a:gd name="T32" fmla="*/ 3 w 36"/>
                    <a:gd name="T33" fmla="*/ 19 h 22"/>
                    <a:gd name="T34" fmla="*/ 3 w 36"/>
                    <a:gd name="T35" fmla="*/ 22 h 22"/>
                    <a:gd name="T36" fmla="*/ 6 w 36"/>
                    <a:gd name="T37" fmla="*/ 21 h 22"/>
                    <a:gd name="T38" fmla="*/ 6 w 36"/>
                    <a:gd name="T39" fmla="*/ 1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6" h="22">
                      <a:moveTo>
                        <a:pt x="6" y="18"/>
                      </a:moveTo>
                      <a:cubicBezTo>
                        <a:pt x="9" y="19"/>
                        <a:pt x="11" y="15"/>
                        <a:pt x="13" y="17"/>
                      </a:cubicBezTo>
                      <a:cubicBezTo>
                        <a:pt x="13" y="12"/>
                        <a:pt x="21" y="11"/>
                        <a:pt x="23" y="8"/>
                      </a:cubicBezTo>
                      <a:cubicBezTo>
                        <a:pt x="29" y="8"/>
                        <a:pt x="32" y="5"/>
                        <a:pt x="35" y="3"/>
                      </a:cubicBezTo>
                      <a:cubicBezTo>
                        <a:pt x="36" y="2"/>
                        <a:pt x="35" y="1"/>
                        <a:pt x="34" y="0"/>
                      </a:cubicBezTo>
                      <a:cubicBezTo>
                        <a:pt x="32" y="0"/>
                        <a:pt x="33" y="3"/>
                        <a:pt x="30" y="2"/>
                      </a:cubicBezTo>
                      <a:cubicBezTo>
                        <a:pt x="27" y="0"/>
                        <a:pt x="27" y="5"/>
                        <a:pt x="23" y="4"/>
                      </a:cubicBezTo>
                      <a:cubicBezTo>
                        <a:pt x="23" y="7"/>
                        <a:pt x="19" y="6"/>
                        <a:pt x="19" y="8"/>
                      </a:cubicBezTo>
                      <a:cubicBezTo>
                        <a:pt x="17" y="9"/>
                        <a:pt x="16" y="12"/>
                        <a:pt x="13" y="10"/>
                      </a:cubicBezTo>
                      <a:cubicBezTo>
                        <a:pt x="14" y="11"/>
                        <a:pt x="11" y="12"/>
                        <a:pt x="11" y="13"/>
                      </a:cubicBezTo>
                      <a:cubicBezTo>
                        <a:pt x="8" y="13"/>
                        <a:pt x="9" y="11"/>
                        <a:pt x="9" y="11"/>
                      </a:cubicBezTo>
                      <a:cubicBezTo>
                        <a:pt x="5" y="12"/>
                        <a:pt x="2" y="15"/>
                        <a:pt x="0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6"/>
                        <a:pt x="3" y="17"/>
                        <a:pt x="2" y="16"/>
                      </a:cubicBezTo>
                      <a:cubicBezTo>
                        <a:pt x="3" y="14"/>
                        <a:pt x="5" y="14"/>
                        <a:pt x="7" y="15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5" y="17"/>
                        <a:pt x="6" y="19"/>
                        <a:pt x="3" y="19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4" y="21"/>
                        <a:pt x="5" y="19"/>
                        <a:pt x="6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30" name="Freeform 707"/>
                <p:cNvSpPr/>
                <p:nvPr/>
              </p:nvSpPr>
              <p:spPr bwMode="auto">
                <a:xfrm>
                  <a:off x="4331" y="911"/>
                  <a:ext cx="3" cy="2"/>
                </a:xfrm>
                <a:custGeom>
                  <a:avLst/>
                  <a:gdLst>
                    <a:gd name="T0" fmla="*/ 0 w 3"/>
                    <a:gd name="T1" fmla="*/ 0 h 2"/>
                    <a:gd name="T2" fmla="*/ 0 w 3"/>
                    <a:gd name="T3" fmla="*/ 0 h 2"/>
                    <a:gd name="T4" fmla="*/ 0 w 3"/>
                    <a:gd name="T5" fmla="*/ 2 h 2"/>
                    <a:gd name="T6" fmla="*/ 3 w 3"/>
                    <a:gd name="T7" fmla="*/ 0 h 2"/>
                    <a:gd name="T8" fmla="*/ 0 w 3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31" name="Freeform 708"/>
                <p:cNvSpPr/>
                <p:nvPr/>
              </p:nvSpPr>
              <p:spPr bwMode="auto">
                <a:xfrm>
                  <a:off x="4718" y="640"/>
                  <a:ext cx="2" cy="2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0 h 2"/>
                    <a:gd name="T4" fmla="*/ 2 w 2"/>
                    <a:gd name="T5" fmla="*/ 2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32" name="Freeform 709"/>
                <p:cNvSpPr/>
                <p:nvPr/>
              </p:nvSpPr>
              <p:spPr bwMode="auto">
                <a:xfrm>
                  <a:off x="4644" y="687"/>
                  <a:ext cx="7" cy="3"/>
                </a:xfrm>
                <a:custGeom>
                  <a:avLst/>
                  <a:gdLst>
                    <a:gd name="T0" fmla="*/ 3 w 3"/>
                    <a:gd name="T1" fmla="*/ 1 h 1"/>
                    <a:gd name="T2" fmla="*/ 0 w 3"/>
                    <a:gd name="T3" fmla="*/ 0 h 1"/>
                    <a:gd name="T4" fmla="*/ 1 w 3"/>
                    <a:gd name="T5" fmla="*/ 1 h 1"/>
                    <a:gd name="T6" fmla="*/ 2 w 3"/>
                    <a:gd name="T7" fmla="*/ 1 h 1"/>
                    <a:gd name="T8" fmla="*/ 3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3" y="1"/>
                        <a:pt x="2" y="1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33" name="Freeform 710"/>
                <p:cNvSpPr/>
                <p:nvPr/>
              </p:nvSpPr>
              <p:spPr bwMode="auto">
                <a:xfrm>
                  <a:off x="4689" y="647"/>
                  <a:ext cx="14" cy="7"/>
                </a:xfrm>
                <a:custGeom>
                  <a:avLst/>
                  <a:gdLst>
                    <a:gd name="T0" fmla="*/ 4 w 6"/>
                    <a:gd name="T1" fmla="*/ 0 h 3"/>
                    <a:gd name="T2" fmla="*/ 0 w 6"/>
                    <a:gd name="T3" fmla="*/ 3 h 3"/>
                    <a:gd name="T4" fmla="*/ 6 w 6"/>
                    <a:gd name="T5" fmla="*/ 1 h 3"/>
                    <a:gd name="T6" fmla="*/ 4 w 6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3">
                      <a:moveTo>
                        <a:pt x="4" y="0"/>
                      </a:moveTo>
                      <a:cubicBezTo>
                        <a:pt x="3" y="1"/>
                        <a:pt x="0" y="1"/>
                        <a:pt x="0" y="3"/>
                      </a:cubicBezTo>
                      <a:cubicBezTo>
                        <a:pt x="2" y="3"/>
                        <a:pt x="4" y="2"/>
                        <a:pt x="6" y="1"/>
                      </a:cubicBezTo>
                      <a:cubicBezTo>
                        <a:pt x="6" y="0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34" name="Freeform 711"/>
                <p:cNvSpPr/>
                <p:nvPr/>
              </p:nvSpPr>
              <p:spPr bwMode="auto">
                <a:xfrm>
                  <a:off x="4384" y="865"/>
                  <a:ext cx="7" cy="5"/>
                </a:xfrm>
                <a:custGeom>
                  <a:avLst/>
                  <a:gdLst>
                    <a:gd name="T0" fmla="*/ 1 w 3"/>
                    <a:gd name="T1" fmla="*/ 0 h 2"/>
                    <a:gd name="T2" fmla="*/ 1 w 3"/>
                    <a:gd name="T3" fmla="*/ 1 h 2"/>
                    <a:gd name="T4" fmla="*/ 3 w 3"/>
                    <a:gd name="T5" fmla="*/ 1 h 2"/>
                    <a:gd name="T6" fmla="*/ 1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1" y="0"/>
                        <a:pt x="0" y="1"/>
                        <a:pt x="1" y="1"/>
                      </a:cubicBezTo>
                      <a:cubicBezTo>
                        <a:pt x="2" y="2"/>
                        <a:pt x="2" y="1"/>
                        <a:pt x="3" y="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35" name="Freeform 712"/>
                <p:cNvSpPr/>
                <p:nvPr/>
              </p:nvSpPr>
              <p:spPr bwMode="auto">
                <a:xfrm>
                  <a:off x="4367" y="875"/>
                  <a:ext cx="5" cy="5"/>
                </a:xfrm>
                <a:custGeom>
                  <a:avLst/>
                  <a:gdLst>
                    <a:gd name="T0" fmla="*/ 1 w 2"/>
                    <a:gd name="T1" fmla="*/ 2 h 2"/>
                    <a:gd name="T2" fmla="*/ 1 w 2"/>
                    <a:gd name="T3" fmla="*/ 1 h 2"/>
                    <a:gd name="T4" fmla="*/ 0 w 2"/>
                    <a:gd name="T5" fmla="*/ 2 h 2"/>
                    <a:gd name="T6" fmla="*/ 1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1" y="2"/>
                      </a:moveTo>
                      <a:cubicBezTo>
                        <a:pt x="1" y="2"/>
                        <a:pt x="2" y="0"/>
                        <a:pt x="1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36" name="Freeform 713"/>
                <p:cNvSpPr/>
                <p:nvPr/>
              </p:nvSpPr>
              <p:spPr bwMode="auto">
                <a:xfrm>
                  <a:off x="4786" y="580"/>
                  <a:ext cx="10" cy="3"/>
                </a:xfrm>
                <a:custGeom>
                  <a:avLst/>
                  <a:gdLst>
                    <a:gd name="T0" fmla="*/ 0 w 4"/>
                    <a:gd name="T1" fmla="*/ 1 h 1"/>
                    <a:gd name="T2" fmla="*/ 4 w 4"/>
                    <a:gd name="T3" fmla="*/ 0 h 1"/>
                    <a:gd name="T4" fmla="*/ 0 w 4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0" y="1"/>
                      </a:moveTo>
                      <a:cubicBezTo>
                        <a:pt x="1" y="1"/>
                        <a:pt x="3" y="1"/>
                        <a:pt x="4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37" name="Freeform 714"/>
                <p:cNvSpPr/>
                <p:nvPr/>
              </p:nvSpPr>
              <p:spPr bwMode="auto">
                <a:xfrm>
                  <a:off x="4862" y="523"/>
                  <a:ext cx="7" cy="5"/>
                </a:xfrm>
                <a:custGeom>
                  <a:avLst/>
                  <a:gdLst>
                    <a:gd name="T0" fmla="*/ 0 w 7"/>
                    <a:gd name="T1" fmla="*/ 0 h 5"/>
                    <a:gd name="T2" fmla="*/ 0 w 7"/>
                    <a:gd name="T3" fmla="*/ 5 h 5"/>
                    <a:gd name="T4" fmla="*/ 7 w 7"/>
                    <a:gd name="T5" fmla="*/ 3 h 5"/>
                    <a:gd name="T6" fmla="*/ 0 w 7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5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7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38" name="Freeform 715"/>
                <p:cNvSpPr/>
                <p:nvPr/>
              </p:nvSpPr>
              <p:spPr bwMode="auto">
                <a:xfrm>
                  <a:off x="4542" y="751"/>
                  <a:ext cx="3" cy="5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0 h 2"/>
                    <a:gd name="T4" fmla="*/ 0 w 1"/>
                    <a:gd name="T5" fmla="*/ 1 h 2"/>
                    <a:gd name="T6" fmla="*/ 1 w 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39" name="Freeform 716"/>
                <p:cNvSpPr/>
                <p:nvPr/>
              </p:nvSpPr>
              <p:spPr bwMode="auto">
                <a:xfrm>
                  <a:off x="4812" y="542"/>
                  <a:ext cx="29" cy="10"/>
                </a:xfrm>
                <a:custGeom>
                  <a:avLst/>
                  <a:gdLst>
                    <a:gd name="T0" fmla="*/ 0 w 12"/>
                    <a:gd name="T1" fmla="*/ 4 h 4"/>
                    <a:gd name="T2" fmla="*/ 12 w 12"/>
                    <a:gd name="T3" fmla="*/ 2 h 4"/>
                    <a:gd name="T4" fmla="*/ 0 w 12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4">
                      <a:moveTo>
                        <a:pt x="0" y="4"/>
                      </a:moveTo>
                      <a:cubicBezTo>
                        <a:pt x="4" y="3"/>
                        <a:pt x="8" y="3"/>
                        <a:pt x="12" y="2"/>
                      </a:cubicBezTo>
                      <a:cubicBezTo>
                        <a:pt x="7" y="0"/>
                        <a:pt x="4" y="3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40" name="Freeform 717"/>
                <p:cNvSpPr/>
                <p:nvPr/>
              </p:nvSpPr>
              <p:spPr bwMode="auto">
                <a:xfrm>
                  <a:off x="4808" y="552"/>
                  <a:ext cx="4" cy="0"/>
                </a:xfrm>
                <a:custGeom>
                  <a:avLst/>
                  <a:gdLst>
                    <a:gd name="T0" fmla="*/ 2 w 2"/>
                    <a:gd name="T1" fmla="*/ 0 w 2"/>
                    <a:gd name="T2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41" name="Freeform 718"/>
                <p:cNvSpPr/>
                <p:nvPr/>
              </p:nvSpPr>
              <p:spPr bwMode="auto">
                <a:xfrm>
                  <a:off x="4710" y="635"/>
                  <a:ext cx="5" cy="2"/>
                </a:xfrm>
                <a:custGeom>
                  <a:avLst/>
                  <a:gdLst>
                    <a:gd name="T0" fmla="*/ 0 w 5"/>
                    <a:gd name="T1" fmla="*/ 0 h 2"/>
                    <a:gd name="T2" fmla="*/ 3 w 5"/>
                    <a:gd name="T3" fmla="*/ 2 h 2"/>
                    <a:gd name="T4" fmla="*/ 5 w 5"/>
                    <a:gd name="T5" fmla="*/ 2 h 2"/>
                    <a:gd name="T6" fmla="*/ 0 w 5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0" y="0"/>
                      </a:moveTo>
                      <a:lnTo>
                        <a:pt x="3" y="2"/>
                      </a:lnTo>
                      <a:lnTo>
                        <a:pt x="5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42" name="Freeform 719"/>
                <p:cNvSpPr/>
                <p:nvPr/>
              </p:nvSpPr>
              <p:spPr bwMode="auto">
                <a:xfrm>
                  <a:off x="4710" y="571"/>
                  <a:ext cx="86" cy="33"/>
                </a:xfrm>
                <a:custGeom>
                  <a:avLst/>
                  <a:gdLst>
                    <a:gd name="T0" fmla="*/ 29 w 36"/>
                    <a:gd name="T1" fmla="*/ 2 h 14"/>
                    <a:gd name="T2" fmla="*/ 27 w 36"/>
                    <a:gd name="T3" fmla="*/ 0 h 14"/>
                    <a:gd name="T4" fmla="*/ 0 w 36"/>
                    <a:gd name="T5" fmla="*/ 11 h 14"/>
                    <a:gd name="T6" fmla="*/ 2 w 36"/>
                    <a:gd name="T7" fmla="*/ 11 h 14"/>
                    <a:gd name="T8" fmla="*/ 8 w 36"/>
                    <a:gd name="T9" fmla="*/ 10 h 14"/>
                    <a:gd name="T10" fmla="*/ 2 w 36"/>
                    <a:gd name="T11" fmla="*/ 14 h 14"/>
                    <a:gd name="T12" fmla="*/ 4 w 36"/>
                    <a:gd name="T13" fmla="*/ 13 h 14"/>
                    <a:gd name="T14" fmla="*/ 13 w 36"/>
                    <a:gd name="T15" fmla="*/ 10 h 14"/>
                    <a:gd name="T16" fmla="*/ 8 w 36"/>
                    <a:gd name="T17" fmla="*/ 9 h 14"/>
                    <a:gd name="T18" fmla="*/ 17 w 36"/>
                    <a:gd name="T19" fmla="*/ 7 h 14"/>
                    <a:gd name="T20" fmla="*/ 14 w 36"/>
                    <a:gd name="T21" fmla="*/ 6 h 14"/>
                    <a:gd name="T22" fmla="*/ 16 w 36"/>
                    <a:gd name="T23" fmla="*/ 5 h 14"/>
                    <a:gd name="T24" fmla="*/ 20 w 36"/>
                    <a:gd name="T25" fmla="*/ 3 h 14"/>
                    <a:gd name="T26" fmla="*/ 23 w 36"/>
                    <a:gd name="T27" fmla="*/ 3 h 14"/>
                    <a:gd name="T28" fmla="*/ 22 w 36"/>
                    <a:gd name="T29" fmla="*/ 5 h 14"/>
                    <a:gd name="T30" fmla="*/ 25 w 36"/>
                    <a:gd name="T31" fmla="*/ 7 h 14"/>
                    <a:gd name="T32" fmla="*/ 25 w 36"/>
                    <a:gd name="T33" fmla="*/ 4 h 14"/>
                    <a:gd name="T34" fmla="*/ 29 w 36"/>
                    <a:gd name="T35" fmla="*/ 4 h 14"/>
                    <a:gd name="T36" fmla="*/ 29 w 36"/>
                    <a:gd name="T37" fmla="*/ 5 h 14"/>
                    <a:gd name="T38" fmla="*/ 34 w 36"/>
                    <a:gd name="T39" fmla="*/ 2 h 14"/>
                    <a:gd name="T40" fmla="*/ 35 w 36"/>
                    <a:gd name="T41" fmla="*/ 3 h 14"/>
                    <a:gd name="T42" fmla="*/ 36 w 36"/>
                    <a:gd name="T43" fmla="*/ 2 h 14"/>
                    <a:gd name="T44" fmla="*/ 29 w 36"/>
                    <a:gd name="T45" fmla="*/ 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6" h="14">
                      <a:moveTo>
                        <a:pt x="29" y="2"/>
                      </a:moveTo>
                      <a:cubicBezTo>
                        <a:pt x="28" y="2"/>
                        <a:pt x="27" y="1"/>
                        <a:pt x="27" y="0"/>
                      </a:cubicBezTo>
                      <a:cubicBezTo>
                        <a:pt x="16" y="3"/>
                        <a:pt x="9" y="6"/>
                        <a:pt x="0" y="11"/>
                      </a:cubicBezTo>
                      <a:cubicBezTo>
                        <a:pt x="1" y="11"/>
                        <a:pt x="1" y="11"/>
                        <a:pt x="2" y="11"/>
                      </a:cubicBezTo>
                      <a:cubicBezTo>
                        <a:pt x="3" y="10"/>
                        <a:pt x="6" y="9"/>
                        <a:pt x="8" y="10"/>
                      </a:cubicBezTo>
                      <a:cubicBezTo>
                        <a:pt x="6" y="10"/>
                        <a:pt x="4" y="13"/>
                        <a:pt x="2" y="14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8" y="12"/>
                        <a:pt x="10" y="12"/>
                        <a:pt x="13" y="10"/>
                      </a:cubicBezTo>
                      <a:cubicBezTo>
                        <a:pt x="13" y="6"/>
                        <a:pt x="9" y="12"/>
                        <a:pt x="8" y="9"/>
                      </a:cubicBezTo>
                      <a:cubicBezTo>
                        <a:pt x="9" y="5"/>
                        <a:pt x="15" y="10"/>
                        <a:pt x="17" y="7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7" y="4"/>
                        <a:pt x="20" y="4"/>
                        <a:pt x="20" y="3"/>
                      </a:cubicBezTo>
                      <a:cubicBezTo>
                        <a:pt x="21" y="3"/>
                        <a:pt x="22" y="3"/>
                        <a:pt x="23" y="3"/>
                      </a:cubicBezTo>
                      <a:cubicBezTo>
                        <a:pt x="24" y="5"/>
                        <a:pt x="21" y="6"/>
                        <a:pt x="22" y="5"/>
                      </a:cubicBezTo>
                      <a:cubicBezTo>
                        <a:pt x="23" y="4"/>
                        <a:pt x="25" y="6"/>
                        <a:pt x="25" y="7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6" y="2"/>
                        <a:pt x="36" y="2"/>
                        <a:pt x="36" y="2"/>
                      </a:cubicBezTo>
                      <a:cubicBezTo>
                        <a:pt x="34" y="2"/>
                        <a:pt x="29" y="0"/>
                        <a:pt x="29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43" name="Freeform 720"/>
                <p:cNvSpPr/>
                <p:nvPr/>
              </p:nvSpPr>
              <p:spPr bwMode="auto">
                <a:xfrm>
                  <a:off x="4857" y="528"/>
                  <a:ext cx="3" cy="0"/>
                </a:xfrm>
                <a:custGeom>
                  <a:avLst/>
                  <a:gdLst>
                    <a:gd name="T0" fmla="*/ 3 w 3"/>
                    <a:gd name="T1" fmla="*/ 0 w 3"/>
                    <a:gd name="T2" fmla="*/ 3 w 3"/>
                    <a:gd name="T3" fmla="*/ 3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44" name="Rectangle 721"/>
                <p:cNvSpPr>
                  <a:spLocks noChangeArrowheads="1"/>
                </p:cNvSpPr>
                <p:nvPr/>
              </p:nvSpPr>
              <p:spPr bwMode="auto">
                <a:xfrm>
                  <a:off x="4777" y="585"/>
                  <a:ext cx="2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45" name="Freeform 722"/>
                <p:cNvSpPr/>
                <p:nvPr/>
              </p:nvSpPr>
              <p:spPr bwMode="auto">
                <a:xfrm>
                  <a:off x="4549" y="740"/>
                  <a:ext cx="8" cy="7"/>
                </a:xfrm>
                <a:custGeom>
                  <a:avLst/>
                  <a:gdLst>
                    <a:gd name="T0" fmla="*/ 3 w 3"/>
                    <a:gd name="T1" fmla="*/ 1 h 3"/>
                    <a:gd name="T2" fmla="*/ 1 w 3"/>
                    <a:gd name="T3" fmla="*/ 0 h 3"/>
                    <a:gd name="T4" fmla="*/ 2 w 3"/>
                    <a:gd name="T5" fmla="*/ 3 h 3"/>
                    <a:gd name="T6" fmla="*/ 3 w 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1"/>
                      </a:moveTo>
                      <a:cubicBezTo>
                        <a:pt x="2" y="1"/>
                        <a:pt x="2" y="0"/>
                        <a:pt x="1" y="0"/>
                      </a:cubicBezTo>
                      <a:cubicBezTo>
                        <a:pt x="0" y="1"/>
                        <a:pt x="1" y="2"/>
                        <a:pt x="2" y="3"/>
                      </a:cubicBezTo>
                      <a:cubicBezTo>
                        <a:pt x="2" y="2"/>
                        <a:pt x="3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46" name="Freeform 723"/>
                <p:cNvSpPr/>
                <p:nvPr/>
              </p:nvSpPr>
              <p:spPr bwMode="auto">
                <a:xfrm>
                  <a:off x="4649" y="640"/>
                  <a:ext cx="47" cy="12"/>
                </a:xfrm>
                <a:custGeom>
                  <a:avLst/>
                  <a:gdLst>
                    <a:gd name="T0" fmla="*/ 13 w 20"/>
                    <a:gd name="T1" fmla="*/ 1 h 5"/>
                    <a:gd name="T2" fmla="*/ 12 w 20"/>
                    <a:gd name="T3" fmla="*/ 3 h 5"/>
                    <a:gd name="T4" fmla="*/ 10 w 20"/>
                    <a:gd name="T5" fmla="*/ 1 h 5"/>
                    <a:gd name="T6" fmla="*/ 4 w 20"/>
                    <a:gd name="T7" fmla="*/ 1 h 5"/>
                    <a:gd name="T8" fmla="*/ 4 w 20"/>
                    <a:gd name="T9" fmla="*/ 0 h 5"/>
                    <a:gd name="T10" fmla="*/ 3 w 20"/>
                    <a:gd name="T11" fmla="*/ 2 h 5"/>
                    <a:gd name="T12" fmla="*/ 0 w 20"/>
                    <a:gd name="T13" fmla="*/ 1 h 5"/>
                    <a:gd name="T14" fmla="*/ 0 w 20"/>
                    <a:gd name="T15" fmla="*/ 2 h 5"/>
                    <a:gd name="T16" fmla="*/ 5 w 20"/>
                    <a:gd name="T17" fmla="*/ 3 h 5"/>
                    <a:gd name="T18" fmla="*/ 8 w 20"/>
                    <a:gd name="T19" fmla="*/ 2 h 5"/>
                    <a:gd name="T20" fmla="*/ 11 w 20"/>
                    <a:gd name="T21" fmla="*/ 5 h 5"/>
                    <a:gd name="T22" fmla="*/ 13 w 20"/>
                    <a:gd name="T23" fmla="*/ 3 h 5"/>
                    <a:gd name="T24" fmla="*/ 14 w 20"/>
                    <a:gd name="T25" fmla="*/ 5 h 5"/>
                    <a:gd name="T26" fmla="*/ 20 w 20"/>
                    <a:gd name="T27" fmla="*/ 2 h 5"/>
                    <a:gd name="T28" fmla="*/ 18 w 20"/>
                    <a:gd name="T29" fmla="*/ 2 h 5"/>
                    <a:gd name="T30" fmla="*/ 18 w 20"/>
                    <a:gd name="T31" fmla="*/ 0 h 5"/>
                    <a:gd name="T32" fmla="*/ 13 w 20"/>
                    <a:gd name="T33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5">
                      <a:moveTo>
                        <a:pt x="13" y="1"/>
                      </a:moveTo>
                      <a:cubicBezTo>
                        <a:pt x="13" y="2"/>
                        <a:pt x="13" y="3"/>
                        <a:pt x="12" y="3"/>
                      </a:cubicBezTo>
                      <a:cubicBezTo>
                        <a:pt x="10" y="4"/>
                        <a:pt x="11" y="2"/>
                        <a:pt x="10" y="1"/>
                      </a:cubicBezTo>
                      <a:cubicBezTo>
                        <a:pt x="8" y="3"/>
                        <a:pt x="6" y="0"/>
                        <a:pt x="4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1"/>
                        <a:pt x="1" y="0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3" y="1"/>
                        <a:pt x="4" y="4"/>
                        <a:pt x="5" y="3"/>
                      </a:cubicBezTo>
                      <a:cubicBezTo>
                        <a:pt x="6" y="2"/>
                        <a:pt x="7" y="2"/>
                        <a:pt x="8" y="2"/>
                      </a:cubicBezTo>
                      <a:cubicBezTo>
                        <a:pt x="11" y="2"/>
                        <a:pt x="9" y="4"/>
                        <a:pt x="11" y="5"/>
                      </a:cubicBezTo>
                      <a:cubicBezTo>
                        <a:pt x="12" y="4"/>
                        <a:pt x="13" y="3"/>
                        <a:pt x="13" y="3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6" y="4"/>
                        <a:pt x="18" y="3"/>
                        <a:pt x="20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6" y="0"/>
                        <a:pt x="15" y="2"/>
                        <a:pt x="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47" name="Freeform 724"/>
                <p:cNvSpPr/>
                <p:nvPr/>
              </p:nvSpPr>
              <p:spPr bwMode="auto">
                <a:xfrm>
                  <a:off x="4535" y="754"/>
                  <a:ext cx="3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48" name="Freeform 725"/>
                <p:cNvSpPr/>
                <p:nvPr/>
              </p:nvSpPr>
              <p:spPr bwMode="auto">
                <a:xfrm>
                  <a:off x="4433" y="820"/>
                  <a:ext cx="7" cy="7"/>
                </a:xfrm>
                <a:custGeom>
                  <a:avLst/>
                  <a:gdLst>
                    <a:gd name="T0" fmla="*/ 3 w 3"/>
                    <a:gd name="T1" fmla="*/ 0 h 3"/>
                    <a:gd name="T2" fmla="*/ 0 w 3"/>
                    <a:gd name="T3" fmla="*/ 1 h 3"/>
                    <a:gd name="T4" fmla="*/ 3 w 3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3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49" name="Freeform 726"/>
                <p:cNvSpPr/>
                <p:nvPr/>
              </p:nvSpPr>
              <p:spPr bwMode="auto">
                <a:xfrm>
                  <a:off x="4540" y="744"/>
                  <a:ext cx="7" cy="5"/>
                </a:xfrm>
                <a:custGeom>
                  <a:avLst/>
                  <a:gdLst>
                    <a:gd name="T0" fmla="*/ 3 w 3"/>
                    <a:gd name="T1" fmla="*/ 0 h 2"/>
                    <a:gd name="T2" fmla="*/ 1 w 3"/>
                    <a:gd name="T3" fmla="*/ 1 h 2"/>
                    <a:gd name="T4" fmla="*/ 1 w 3"/>
                    <a:gd name="T5" fmla="*/ 2 h 2"/>
                    <a:gd name="T6" fmla="*/ 3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cubicBezTo>
                        <a:pt x="2" y="1"/>
                        <a:pt x="1" y="0"/>
                        <a:pt x="1" y="1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2" y="2"/>
                        <a:pt x="3" y="1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50" name="Freeform 727"/>
                <p:cNvSpPr/>
                <p:nvPr/>
              </p:nvSpPr>
              <p:spPr bwMode="auto">
                <a:xfrm>
                  <a:off x="4834" y="533"/>
                  <a:ext cx="11" cy="5"/>
                </a:xfrm>
                <a:custGeom>
                  <a:avLst/>
                  <a:gdLst>
                    <a:gd name="T0" fmla="*/ 0 w 5"/>
                    <a:gd name="T1" fmla="*/ 0 h 2"/>
                    <a:gd name="T2" fmla="*/ 1 w 5"/>
                    <a:gd name="T3" fmla="*/ 0 h 2"/>
                    <a:gd name="T4" fmla="*/ 5 w 5"/>
                    <a:gd name="T5" fmla="*/ 0 h 2"/>
                    <a:gd name="T6" fmla="*/ 0 w 5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2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51" name="Freeform 728"/>
                <p:cNvSpPr/>
                <p:nvPr/>
              </p:nvSpPr>
              <p:spPr bwMode="auto">
                <a:xfrm>
                  <a:off x="4609" y="652"/>
                  <a:ext cx="61" cy="23"/>
                </a:xfrm>
                <a:custGeom>
                  <a:avLst/>
                  <a:gdLst>
                    <a:gd name="T0" fmla="*/ 5 w 26"/>
                    <a:gd name="T1" fmla="*/ 8 h 10"/>
                    <a:gd name="T2" fmla="*/ 11 w 26"/>
                    <a:gd name="T3" fmla="*/ 4 h 10"/>
                    <a:gd name="T4" fmla="*/ 18 w 26"/>
                    <a:gd name="T5" fmla="*/ 4 h 10"/>
                    <a:gd name="T6" fmla="*/ 25 w 26"/>
                    <a:gd name="T7" fmla="*/ 4 h 10"/>
                    <a:gd name="T8" fmla="*/ 24 w 26"/>
                    <a:gd name="T9" fmla="*/ 0 h 10"/>
                    <a:gd name="T10" fmla="*/ 24 w 26"/>
                    <a:gd name="T11" fmla="*/ 1 h 10"/>
                    <a:gd name="T12" fmla="*/ 24 w 26"/>
                    <a:gd name="T13" fmla="*/ 1 h 10"/>
                    <a:gd name="T14" fmla="*/ 24 w 26"/>
                    <a:gd name="T15" fmla="*/ 2 h 10"/>
                    <a:gd name="T16" fmla="*/ 22 w 26"/>
                    <a:gd name="T17" fmla="*/ 1 h 10"/>
                    <a:gd name="T18" fmla="*/ 15 w 26"/>
                    <a:gd name="T19" fmla="*/ 2 h 10"/>
                    <a:gd name="T20" fmla="*/ 13 w 26"/>
                    <a:gd name="T21" fmla="*/ 1 h 10"/>
                    <a:gd name="T22" fmla="*/ 13 w 26"/>
                    <a:gd name="T23" fmla="*/ 0 h 10"/>
                    <a:gd name="T24" fmla="*/ 10 w 26"/>
                    <a:gd name="T25" fmla="*/ 1 h 10"/>
                    <a:gd name="T26" fmla="*/ 13 w 26"/>
                    <a:gd name="T27" fmla="*/ 3 h 10"/>
                    <a:gd name="T28" fmla="*/ 5 w 26"/>
                    <a:gd name="T29" fmla="*/ 5 h 10"/>
                    <a:gd name="T30" fmla="*/ 0 w 26"/>
                    <a:gd name="T31" fmla="*/ 10 h 10"/>
                    <a:gd name="T32" fmla="*/ 5 w 26"/>
                    <a:gd name="T33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6" h="10">
                      <a:moveTo>
                        <a:pt x="5" y="8"/>
                      </a:moveTo>
                      <a:cubicBezTo>
                        <a:pt x="6" y="7"/>
                        <a:pt x="9" y="6"/>
                        <a:pt x="11" y="4"/>
                      </a:cubicBezTo>
                      <a:cubicBezTo>
                        <a:pt x="13" y="5"/>
                        <a:pt x="16" y="2"/>
                        <a:pt x="18" y="4"/>
                      </a:cubicBezTo>
                      <a:cubicBezTo>
                        <a:pt x="20" y="4"/>
                        <a:pt x="23" y="5"/>
                        <a:pt x="25" y="4"/>
                      </a:cubicBezTo>
                      <a:cubicBezTo>
                        <a:pt x="24" y="2"/>
                        <a:pt x="26" y="1"/>
                        <a:pt x="24" y="0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4" y="1"/>
                        <a:pt x="24" y="2"/>
                        <a:pt x="24" y="2"/>
                      </a:cubicBezTo>
                      <a:cubicBezTo>
                        <a:pt x="23" y="2"/>
                        <a:pt x="22" y="1"/>
                        <a:pt x="22" y="1"/>
                      </a:cubicBezTo>
                      <a:cubicBezTo>
                        <a:pt x="19" y="0"/>
                        <a:pt x="18" y="1"/>
                        <a:pt x="15" y="2"/>
                      </a:cubicBezTo>
                      <a:cubicBezTo>
                        <a:pt x="15" y="1"/>
                        <a:pt x="14" y="1"/>
                        <a:pt x="13" y="1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1" y="0"/>
                        <a:pt x="11" y="0"/>
                        <a:pt x="10" y="1"/>
                      </a:cubicBezTo>
                      <a:cubicBezTo>
                        <a:pt x="11" y="1"/>
                        <a:pt x="11" y="3"/>
                        <a:pt x="13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7"/>
                        <a:pt x="2" y="8"/>
                        <a:pt x="0" y="10"/>
                      </a:cubicBezTo>
                      <a:cubicBezTo>
                        <a:pt x="2" y="9"/>
                        <a:pt x="3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52" name="Freeform 729"/>
                <p:cNvSpPr/>
                <p:nvPr/>
              </p:nvSpPr>
              <p:spPr bwMode="auto">
                <a:xfrm>
                  <a:off x="4585" y="711"/>
                  <a:ext cx="5" cy="2"/>
                </a:xfrm>
                <a:custGeom>
                  <a:avLst/>
                  <a:gdLst>
                    <a:gd name="T0" fmla="*/ 1 w 2"/>
                    <a:gd name="T1" fmla="*/ 0 h 1"/>
                    <a:gd name="T2" fmla="*/ 0 w 2"/>
                    <a:gd name="T3" fmla="*/ 1 h 1"/>
                    <a:gd name="T4" fmla="*/ 1 w 2"/>
                    <a:gd name="T5" fmla="*/ 1 h 1"/>
                    <a:gd name="T6" fmla="*/ 1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53" name="Rectangle 730"/>
                <p:cNvSpPr>
                  <a:spLocks noChangeArrowheads="1"/>
                </p:cNvSpPr>
                <p:nvPr/>
              </p:nvSpPr>
              <p:spPr bwMode="auto">
                <a:xfrm>
                  <a:off x="4305" y="903"/>
                  <a:ext cx="3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54" name="Freeform 731"/>
                <p:cNvSpPr/>
                <p:nvPr/>
              </p:nvSpPr>
              <p:spPr bwMode="auto">
                <a:xfrm>
                  <a:off x="4824" y="535"/>
                  <a:ext cx="7" cy="3"/>
                </a:xfrm>
                <a:custGeom>
                  <a:avLst/>
                  <a:gdLst>
                    <a:gd name="T0" fmla="*/ 0 w 3"/>
                    <a:gd name="T1" fmla="*/ 0 h 1"/>
                    <a:gd name="T2" fmla="*/ 1 w 3"/>
                    <a:gd name="T3" fmla="*/ 1 h 1"/>
                    <a:gd name="T4" fmla="*/ 3 w 3"/>
                    <a:gd name="T5" fmla="*/ 1 h 1"/>
                    <a:gd name="T6" fmla="*/ 0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2" y="1"/>
                        <a:pt x="3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55" name="Freeform 732"/>
                <p:cNvSpPr/>
                <p:nvPr/>
              </p:nvSpPr>
              <p:spPr bwMode="auto">
                <a:xfrm>
                  <a:off x="4478" y="782"/>
                  <a:ext cx="3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56" name="Freeform 733"/>
                <p:cNvSpPr/>
                <p:nvPr/>
              </p:nvSpPr>
              <p:spPr bwMode="auto">
                <a:xfrm>
                  <a:off x="4635" y="666"/>
                  <a:ext cx="7" cy="5"/>
                </a:xfrm>
                <a:custGeom>
                  <a:avLst/>
                  <a:gdLst>
                    <a:gd name="T0" fmla="*/ 2 w 3"/>
                    <a:gd name="T1" fmla="*/ 1 h 2"/>
                    <a:gd name="T2" fmla="*/ 0 w 3"/>
                    <a:gd name="T3" fmla="*/ 1 h 2"/>
                    <a:gd name="T4" fmla="*/ 1 w 3"/>
                    <a:gd name="T5" fmla="*/ 2 h 2"/>
                    <a:gd name="T6" fmla="*/ 3 w 3"/>
                    <a:gd name="T7" fmla="*/ 1 h 2"/>
                    <a:gd name="T8" fmla="*/ 2 w 3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2" y="1"/>
                      </a:moveTo>
                      <a:cubicBezTo>
                        <a:pt x="2" y="2"/>
                        <a:pt x="0" y="0"/>
                        <a:pt x="0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57" name="Freeform 734"/>
                <p:cNvSpPr/>
                <p:nvPr/>
              </p:nvSpPr>
              <p:spPr bwMode="auto">
                <a:xfrm>
                  <a:off x="4706" y="611"/>
                  <a:ext cx="14" cy="7"/>
                </a:xfrm>
                <a:custGeom>
                  <a:avLst/>
                  <a:gdLst>
                    <a:gd name="T0" fmla="*/ 5 w 6"/>
                    <a:gd name="T1" fmla="*/ 1 h 3"/>
                    <a:gd name="T2" fmla="*/ 1 w 6"/>
                    <a:gd name="T3" fmla="*/ 2 h 3"/>
                    <a:gd name="T4" fmla="*/ 5 w 6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3">
                      <a:moveTo>
                        <a:pt x="5" y="1"/>
                      </a:moveTo>
                      <a:cubicBezTo>
                        <a:pt x="3" y="0"/>
                        <a:pt x="1" y="1"/>
                        <a:pt x="1" y="2"/>
                      </a:cubicBezTo>
                      <a:cubicBezTo>
                        <a:pt x="0" y="2"/>
                        <a:pt x="6" y="3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58" name="Freeform 735"/>
                <p:cNvSpPr/>
                <p:nvPr/>
              </p:nvSpPr>
              <p:spPr bwMode="auto">
                <a:xfrm>
                  <a:off x="4623" y="673"/>
                  <a:ext cx="9" cy="7"/>
                </a:xfrm>
                <a:custGeom>
                  <a:avLst/>
                  <a:gdLst>
                    <a:gd name="T0" fmla="*/ 3 w 4"/>
                    <a:gd name="T1" fmla="*/ 0 h 3"/>
                    <a:gd name="T2" fmla="*/ 0 w 4"/>
                    <a:gd name="T3" fmla="*/ 3 h 3"/>
                    <a:gd name="T4" fmla="*/ 3 w 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3" y="0"/>
                      </a:moveTo>
                      <a:cubicBezTo>
                        <a:pt x="1" y="0"/>
                        <a:pt x="1" y="2"/>
                        <a:pt x="0" y="3"/>
                      </a:cubicBezTo>
                      <a:cubicBezTo>
                        <a:pt x="2" y="2"/>
                        <a:pt x="4" y="2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59" name="Freeform 736"/>
                <p:cNvSpPr/>
                <p:nvPr/>
              </p:nvSpPr>
              <p:spPr bwMode="auto">
                <a:xfrm>
                  <a:off x="4618" y="680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60" name="Freeform 737"/>
                <p:cNvSpPr/>
                <p:nvPr/>
              </p:nvSpPr>
              <p:spPr bwMode="auto">
                <a:xfrm>
                  <a:off x="4620" y="680"/>
                  <a:ext cx="3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61" name="Freeform 738"/>
                <p:cNvSpPr/>
                <p:nvPr/>
              </p:nvSpPr>
              <p:spPr bwMode="auto">
                <a:xfrm>
                  <a:off x="4497" y="766"/>
                  <a:ext cx="3" cy="2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62" name="Freeform 739"/>
                <p:cNvSpPr/>
                <p:nvPr/>
              </p:nvSpPr>
              <p:spPr bwMode="auto">
                <a:xfrm>
                  <a:off x="4545" y="728"/>
                  <a:ext cx="4" cy="2"/>
                </a:xfrm>
                <a:custGeom>
                  <a:avLst/>
                  <a:gdLst>
                    <a:gd name="T0" fmla="*/ 2 w 2"/>
                    <a:gd name="T1" fmla="*/ 1 h 1"/>
                    <a:gd name="T2" fmla="*/ 1 w 2"/>
                    <a:gd name="T3" fmla="*/ 0 h 1"/>
                    <a:gd name="T4" fmla="*/ 0 w 2"/>
                    <a:gd name="T5" fmla="*/ 1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2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63" name="Freeform 740"/>
                <p:cNvSpPr/>
                <p:nvPr/>
              </p:nvSpPr>
              <p:spPr bwMode="auto">
                <a:xfrm>
                  <a:off x="4530" y="735"/>
                  <a:ext cx="8" cy="7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0 h 3"/>
                    <a:gd name="T4" fmla="*/ 0 w 3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1" y="2"/>
                        <a:pt x="3" y="0"/>
                        <a:pt x="3" y="0"/>
                      </a:cubicBezTo>
                      <a:cubicBezTo>
                        <a:pt x="2" y="1"/>
                        <a:pt x="0" y="1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64" name="Freeform 741"/>
                <p:cNvSpPr/>
                <p:nvPr/>
              </p:nvSpPr>
              <p:spPr bwMode="auto">
                <a:xfrm>
                  <a:off x="4526" y="742"/>
                  <a:ext cx="2" cy="2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65" name="Rectangle 742"/>
                <p:cNvSpPr>
                  <a:spLocks noChangeArrowheads="1"/>
                </p:cNvSpPr>
                <p:nvPr/>
              </p:nvSpPr>
              <p:spPr bwMode="auto">
                <a:xfrm>
                  <a:off x="4298" y="899"/>
                  <a:ext cx="1" cy="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66" name="Freeform 743"/>
                <p:cNvSpPr/>
                <p:nvPr/>
              </p:nvSpPr>
              <p:spPr bwMode="auto">
                <a:xfrm>
                  <a:off x="4519" y="744"/>
                  <a:ext cx="4" cy="3"/>
                </a:xfrm>
                <a:custGeom>
                  <a:avLst/>
                  <a:gdLst>
                    <a:gd name="T0" fmla="*/ 0 w 4"/>
                    <a:gd name="T1" fmla="*/ 3 h 3"/>
                    <a:gd name="T2" fmla="*/ 2 w 4"/>
                    <a:gd name="T3" fmla="*/ 3 h 3"/>
                    <a:gd name="T4" fmla="*/ 4 w 4"/>
                    <a:gd name="T5" fmla="*/ 0 h 3"/>
                    <a:gd name="T6" fmla="*/ 0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lnTo>
                        <a:pt x="2" y="3"/>
                      </a:lnTo>
                      <a:lnTo>
                        <a:pt x="4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67" name="Freeform 744"/>
                <p:cNvSpPr/>
                <p:nvPr/>
              </p:nvSpPr>
              <p:spPr bwMode="auto">
                <a:xfrm>
                  <a:off x="4571" y="706"/>
                  <a:ext cx="4" cy="3"/>
                </a:xfrm>
                <a:custGeom>
                  <a:avLst/>
                  <a:gdLst>
                    <a:gd name="T0" fmla="*/ 2 w 4"/>
                    <a:gd name="T1" fmla="*/ 3 h 3"/>
                    <a:gd name="T2" fmla="*/ 4 w 4"/>
                    <a:gd name="T3" fmla="*/ 0 h 3"/>
                    <a:gd name="T4" fmla="*/ 0 w 4"/>
                    <a:gd name="T5" fmla="*/ 0 h 3"/>
                    <a:gd name="T6" fmla="*/ 2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2" y="3"/>
                      </a:move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68" name="Freeform 745"/>
                <p:cNvSpPr/>
                <p:nvPr/>
              </p:nvSpPr>
              <p:spPr bwMode="auto">
                <a:xfrm>
                  <a:off x="4568" y="709"/>
                  <a:ext cx="3" cy="4"/>
                </a:xfrm>
                <a:custGeom>
                  <a:avLst/>
                  <a:gdLst>
                    <a:gd name="T0" fmla="*/ 3 w 3"/>
                    <a:gd name="T1" fmla="*/ 2 h 4"/>
                    <a:gd name="T2" fmla="*/ 0 w 3"/>
                    <a:gd name="T3" fmla="*/ 0 h 4"/>
                    <a:gd name="T4" fmla="*/ 0 w 3"/>
                    <a:gd name="T5" fmla="*/ 4 h 4"/>
                    <a:gd name="T6" fmla="*/ 3 w 3"/>
                    <a:gd name="T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4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69" name="Freeform 746"/>
                <p:cNvSpPr/>
                <p:nvPr/>
              </p:nvSpPr>
              <p:spPr bwMode="auto">
                <a:xfrm>
                  <a:off x="4708" y="559"/>
                  <a:ext cx="59" cy="14"/>
                </a:xfrm>
                <a:custGeom>
                  <a:avLst/>
                  <a:gdLst>
                    <a:gd name="T0" fmla="*/ 15 w 25"/>
                    <a:gd name="T1" fmla="*/ 4 h 6"/>
                    <a:gd name="T2" fmla="*/ 12 w 25"/>
                    <a:gd name="T3" fmla="*/ 5 h 6"/>
                    <a:gd name="T4" fmla="*/ 25 w 25"/>
                    <a:gd name="T5" fmla="*/ 5 h 6"/>
                    <a:gd name="T6" fmla="*/ 15 w 25"/>
                    <a:gd name="T7" fmla="*/ 3 h 6"/>
                    <a:gd name="T8" fmla="*/ 16 w 25"/>
                    <a:gd name="T9" fmla="*/ 2 h 6"/>
                    <a:gd name="T10" fmla="*/ 5 w 25"/>
                    <a:gd name="T11" fmla="*/ 2 h 6"/>
                    <a:gd name="T12" fmla="*/ 4 w 25"/>
                    <a:gd name="T13" fmla="*/ 1 h 6"/>
                    <a:gd name="T14" fmla="*/ 7 w 25"/>
                    <a:gd name="T15" fmla="*/ 6 h 6"/>
                    <a:gd name="T16" fmla="*/ 15 w 25"/>
                    <a:gd name="T1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6">
                      <a:moveTo>
                        <a:pt x="15" y="4"/>
                      </a:moveTo>
                      <a:cubicBezTo>
                        <a:pt x="14" y="5"/>
                        <a:pt x="13" y="4"/>
                        <a:pt x="12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2" y="3"/>
                        <a:pt x="18" y="5"/>
                        <a:pt x="15" y="3"/>
                      </a:cubicBezTo>
                      <a:cubicBezTo>
                        <a:pt x="16" y="3"/>
                        <a:pt x="16" y="3"/>
                        <a:pt x="16" y="2"/>
                      </a:cubicBezTo>
                      <a:cubicBezTo>
                        <a:pt x="12" y="0"/>
                        <a:pt x="9" y="3"/>
                        <a:pt x="5" y="2"/>
                      </a:cubicBezTo>
                      <a:cubicBezTo>
                        <a:pt x="6" y="1"/>
                        <a:pt x="5" y="1"/>
                        <a:pt x="4" y="1"/>
                      </a:cubicBezTo>
                      <a:cubicBezTo>
                        <a:pt x="0" y="3"/>
                        <a:pt x="8" y="3"/>
                        <a:pt x="7" y="6"/>
                      </a:cubicBezTo>
                      <a:cubicBezTo>
                        <a:pt x="10" y="5"/>
                        <a:pt x="13" y="3"/>
                        <a:pt x="15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70" name="Freeform 747"/>
                <p:cNvSpPr/>
                <p:nvPr/>
              </p:nvSpPr>
              <p:spPr bwMode="auto">
                <a:xfrm>
                  <a:off x="4464" y="780"/>
                  <a:ext cx="3" cy="2"/>
                </a:xfrm>
                <a:custGeom>
                  <a:avLst/>
                  <a:gdLst>
                    <a:gd name="T0" fmla="*/ 0 w 3"/>
                    <a:gd name="T1" fmla="*/ 0 h 2"/>
                    <a:gd name="T2" fmla="*/ 3 w 3"/>
                    <a:gd name="T3" fmla="*/ 2 h 2"/>
                    <a:gd name="T4" fmla="*/ 3 w 3"/>
                    <a:gd name="T5" fmla="*/ 2 h 2"/>
                    <a:gd name="T6" fmla="*/ 0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71" name="Freeform 748"/>
                <p:cNvSpPr/>
                <p:nvPr/>
              </p:nvSpPr>
              <p:spPr bwMode="auto">
                <a:xfrm>
                  <a:off x="4443" y="794"/>
                  <a:ext cx="5" cy="3"/>
                </a:xfrm>
                <a:custGeom>
                  <a:avLst/>
                  <a:gdLst>
                    <a:gd name="T0" fmla="*/ 1 w 2"/>
                    <a:gd name="T1" fmla="*/ 0 h 1"/>
                    <a:gd name="T2" fmla="*/ 0 w 2"/>
                    <a:gd name="T3" fmla="*/ 1 h 1"/>
                    <a:gd name="T4" fmla="*/ 2 w 2"/>
                    <a:gd name="T5" fmla="*/ 0 h 1"/>
                    <a:gd name="T6" fmla="*/ 1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2" y="0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72" name="Freeform 749"/>
                <p:cNvSpPr/>
                <p:nvPr/>
              </p:nvSpPr>
              <p:spPr bwMode="auto">
                <a:xfrm>
                  <a:off x="4478" y="766"/>
                  <a:ext cx="7" cy="4"/>
                </a:xfrm>
                <a:custGeom>
                  <a:avLst/>
                  <a:gdLst>
                    <a:gd name="T0" fmla="*/ 1 w 3"/>
                    <a:gd name="T1" fmla="*/ 0 h 2"/>
                    <a:gd name="T2" fmla="*/ 1 w 3"/>
                    <a:gd name="T3" fmla="*/ 2 h 2"/>
                    <a:gd name="T4" fmla="*/ 1 w 3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1"/>
                        <a:pt x="3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73" name="Freeform 750"/>
                <p:cNvSpPr/>
                <p:nvPr/>
              </p:nvSpPr>
              <p:spPr bwMode="auto">
                <a:xfrm>
                  <a:off x="4329" y="870"/>
                  <a:ext cx="5" cy="3"/>
                </a:xfrm>
                <a:custGeom>
                  <a:avLst/>
                  <a:gdLst>
                    <a:gd name="T0" fmla="*/ 2 w 5"/>
                    <a:gd name="T1" fmla="*/ 3 h 3"/>
                    <a:gd name="T2" fmla="*/ 5 w 5"/>
                    <a:gd name="T3" fmla="*/ 0 h 3"/>
                    <a:gd name="T4" fmla="*/ 0 w 5"/>
                    <a:gd name="T5" fmla="*/ 0 h 3"/>
                    <a:gd name="T6" fmla="*/ 2 w 5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2" y="3"/>
                      </a:move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74" name="Freeform 751"/>
                <p:cNvSpPr/>
                <p:nvPr/>
              </p:nvSpPr>
              <p:spPr bwMode="auto">
                <a:xfrm>
                  <a:off x="4663" y="633"/>
                  <a:ext cx="7" cy="4"/>
                </a:xfrm>
                <a:custGeom>
                  <a:avLst/>
                  <a:gdLst>
                    <a:gd name="T0" fmla="*/ 0 w 3"/>
                    <a:gd name="T1" fmla="*/ 2 h 2"/>
                    <a:gd name="T2" fmla="*/ 3 w 3"/>
                    <a:gd name="T3" fmla="*/ 1 h 2"/>
                    <a:gd name="T4" fmla="*/ 0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1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75" name="Freeform 752"/>
                <p:cNvSpPr/>
                <p:nvPr/>
              </p:nvSpPr>
              <p:spPr bwMode="auto">
                <a:xfrm>
                  <a:off x="4592" y="675"/>
                  <a:ext cx="14" cy="10"/>
                </a:xfrm>
                <a:custGeom>
                  <a:avLst/>
                  <a:gdLst>
                    <a:gd name="T0" fmla="*/ 5 w 6"/>
                    <a:gd name="T1" fmla="*/ 3 h 4"/>
                    <a:gd name="T2" fmla="*/ 6 w 6"/>
                    <a:gd name="T3" fmla="*/ 1 h 4"/>
                    <a:gd name="T4" fmla="*/ 6 w 6"/>
                    <a:gd name="T5" fmla="*/ 0 h 4"/>
                    <a:gd name="T6" fmla="*/ 0 w 6"/>
                    <a:gd name="T7" fmla="*/ 4 h 4"/>
                    <a:gd name="T8" fmla="*/ 5 w 6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5" y="3"/>
                      </a:moveTo>
                      <a:cubicBezTo>
                        <a:pt x="4" y="1"/>
                        <a:pt x="6" y="2"/>
                        <a:pt x="6" y="1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2" y="4"/>
                        <a:pt x="3" y="2"/>
                        <a:pt x="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76" name="Freeform 753"/>
                <p:cNvSpPr/>
                <p:nvPr/>
              </p:nvSpPr>
              <p:spPr bwMode="auto">
                <a:xfrm>
                  <a:off x="4583" y="687"/>
                  <a:ext cx="9" cy="7"/>
                </a:xfrm>
                <a:custGeom>
                  <a:avLst/>
                  <a:gdLst>
                    <a:gd name="T0" fmla="*/ 4 w 4"/>
                    <a:gd name="T1" fmla="*/ 2 h 3"/>
                    <a:gd name="T2" fmla="*/ 3 w 4"/>
                    <a:gd name="T3" fmla="*/ 0 h 3"/>
                    <a:gd name="T4" fmla="*/ 0 w 4"/>
                    <a:gd name="T5" fmla="*/ 3 h 3"/>
                    <a:gd name="T6" fmla="*/ 4 w 4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4" y="2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0" y="1"/>
                        <a:pt x="0" y="3"/>
                      </a:cubicBezTo>
                      <a:cubicBezTo>
                        <a:pt x="1" y="2"/>
                        <a:pt x="3" y="1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77" name="Freeform 754"/>
                <p:cNvSpPr/>
                <p:nvPr/>
              </p:nvSpPr>
              <p:spPr bwMode="auto">
                <a:xfrm>
                  <a:off x="4504" y="747"/>
                  <a:ext cx="5" cy="2"/>
                </a:xfrm>
                <a:custGeom>
                  <a:avLst/>
                  <a:gdLst>
                    <a:gd name="T0" fmla="*/ 1 w 2"/>
                    <a:gd name="T1" fmla="*/ 1 h 1"/>
                    <a:gd name="T2" fmla="*/ 2 w 2"/>
                    <a:gd name="T3" fmla="*/ 0 h 1"/>
                    <a:gd name="T4" fmla="*/ 1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78" name="Freeform 755"/>
                <p:cNvSpPr/>
                <p:nvPr/>
              </p:nvSpPr>
              <p:spPr bwMode="auto">
                <a:xfrm>
                  <a:off x="4485" y="756"/>
                  <a:ext cx="5" cy="5"/>
                </a:xfrm>
                <a:custGeom>
                  <a:avLst/>
                  <a:gdLst>
                    <a:gd name="T0" fmla="*/ 2 w 2"/>
                    <a:gd name="T1" fmla="*/ 0 h 2"/>
                    <a:gd name="T2" fmla="*/ 1 w 2"/>
                    <a:gd name="T3" fmla="*/ 0 h 2"/>
                    <a:gd name="T4" fmla="*/ 0 w 2"/>
                    <a:gd name="T5" fmla="*/ 1 h 2"/>
                    <a:gd name="T6" fmla="*/ 2 w 2"/>
                    <a:gd name="T7" fmla="*/ 2 h 2"/>
                    <a:gd name="T8" fmla="*/ 2 w 2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1" y="2"/>
                        <a:pt x="2" y="1"/>
                        <a:pt x="2" y="2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79" name="Freeform 756"/>
                <p:cNvSpPr/>
                <p:nvPr/>
              </p:nvSpPr>
              <p:spPr bwMode="auto">
                <a:xfrm>
                  <a:off x="4770" y="552"/>
                  <a:ext cx="16" cy="5"/>
                </a:xfrm>
                <a:custGeom>
                  <a:avLst/>
                  <a:gdLst>
                    <a:gd name="T0" fmla="*/ 2 w 7"/>
                    <a:gd name="T1" fmla="*/ 0 h 2"/>
                    <a:gd name="T2" fmla="*/ 1 w 7"/>
                    <a:gd name="T3" fmla="*/ 2 h 2"/>
                    <a:gd name="T4" fmla="*/ 7 w 7"/>
                    <a:gd name="T5" fmla="*/ 0 h 2"/>
                    <a:gd name="T6" fmla="*/ 2 w 7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2">
                      <a:moveTo>
                        <a:pt x="2" y="0"/>
                      </a:moveTo>
                      <a:cubicBezTo>
                        <a:pt x="0" y="0"/>
                        <a:pt x="2" y="1"/>
                        <a:pt x="1" y="2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5" y="0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80" name="Freeform 757"/>
                <p:cNvSpPr/>
                <p:nvPr/>
              </p:nvSpPr>
              <p:spPr bwMode="auto">
                <a:xfrm>
                  <a:off x="4701" y="599"/>
                  <a:ext cx="9" cy="5"/>
                </a:xfrm>
                <a:custGeom>
                  <a:avLst/>
                  <a:gdLst>
                    <a:gd name="T0" fmla="*/ 4 w 4"/>
                    <a:gd name="T1" fmla="*/ 0 h 2"/>
                    <a:gd name="T2" fmla="*/ 0 w 4"/>
                    <a:gd name="T3" fmla="*/ 1 h 2"/>
                    <a:gd name="T4" fmla="*/ 4 w 4"/>
                    <a:gd name="T5" fmla="*/ 2 h 2"/>
                    <a:gd name="T6" fmla="*/ 4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cubicBezTo>
                        <a:pt x="3" y="0"/>
                        <a:pt x="1" y="1"/>
                        <a:pt x="0" y="1"/>
                      </a:cubicBezTo>
                      <a:cubicBezTo>
                        <a:pt x="0" y="1"/>
                        <a:pt x="3" y="1"/>
                        <a:pt x="4" y="2"/>
                      </a:cubicBezTo>
                      <a:cubicBezTo>
                        <a:pt x="4" y="1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81" name="Freeform 758"/>
                <p:cNvSpPr/>
                <p:nvPr/>
              </p:nvSpPr>
              <p:spPr bwMode="auto">
                <a:xfrm>
                  <a:off x="4710" y="604"/>
                  <a:ext cx="3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82" name="Freeform 759"/>
                <p:cNvSpPr/>
                <p:nvPr/>
              </p:nvSpPr>
              <p:spPr bwMode="auto">
                <a:xfrm>
                  <a:off x="4689" y="606"/>
                  <a:ext cx="17" cy="10"/>
                </a:xfrm>
                <a:custGeom>
                  <a:avLst/>
                  <a:gdLst>
                    <a:gd name="T0" fmla="*/ 1 w 7"/>
                    <a:gd name="T1" fmla="*/ 4 h 4"/>
                    <a:gd name="T2" fmla="*/ 7 w 7"/>
                    <a:gd name="T3" fmla="*/ 1 h 4"/>
                    <a:gd name="T4" fmla="*/ 1 w 7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4">
                      <a:moveTo>
                        <a:pt x="1" y="4"/>
                      </a:move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5" y="0"/>
                        <a:pt x="0" y="2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83" name="Freeform 760"/>
                <p:cNvSpPr/>
                <p:nvPr/>
              </p:nvSpPr>
              <p:spPr bwMode="auto">
                <a:xfrm>
                  <a:off x="4545" y="692"/>
                  <a:ext cx="30" cy="14"/>
                </a:xfrm>
                <a:custGeom>
                  <a:avLst/>
                  <a:gdLst>
                    <a:gd name="T0" fmla="*/ 3 w 13"/>
                    <a:gd name="T1" fmla="*/ 4 h 6"/>
                    <a:gd name="T2" fmla="*/ 9 w 13"/>
                    <a:gd name="T3" fmla="*/ 5 h 6"/>
                    <a:gd name="T4" fmla="*/ 13 w 13"/>
                    <a:gd name="T5" fmla="*/ 3 h 6"/>
                    <a:gd name="T6" fmla="*/ 8 w 13"/>
                    <a:gd name="T7" fmla="*/ 2 h 6"/>
                    <a:gd name="T8" fmla="*/ 0 w 13"/>
                    <a:gd name="T9" fmla="*/ 6 h 6"/>
                    <a:gd name="T10" fmla="*/ 0 w 13"/>
                    <a:gd name="T11" fmla="*/ 6 h 6"/>
                    <a:gd name="T12" fmla="*/ 3 w 13"/>
                    <a:gd name="T13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6">
                      <a:moveTo>
                        <a:pt x="3" y="4"/>
                      </a:moveTo>
                      <a:cubicBezTo>
                        <a:pt x="6" y="4"/>
                        <a:pt x="8" y="2"/>
                        <a:pt x="9" y="5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2" y="3"/>
                        <a:pt x="11" y="2"/>
                        <a:pt x="8" y="2"/>
                      </a:cubicBezTo>
                      <a:cubicBezTo>
                        <a:pt x="3" y="0"/>
                        <a:pt x="3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5"/>
                        <a:pt x="3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84" name="Freeform 761"/>
                <p:cNvSpPr/>
                <p:nvPr/>
              </p:nvSpPr>
              <p:spPr bwMode="auto">
                <a:xfrm>
                  <a:off x="4561" y="704"/>
                  <a:ext cx="5" cy="5"/>
                </a:xfrm>
                <a:custGeom>
                  <a:avLst/>
                  <a:gdLst>
                    <a:gd name="T0" fmla="*/ 0 w 2"/>
                    <a:gd name="T1" fmla="*/ 1 h 2"/>
                    <a:gd name="T2" fmla="*/ 0 w 2"/>
                    <a:gd name="T3" fmla="*/ 2 h 2"/>
                    <a:gd name="T4" fmla="*/ 2 w 2"/>
                    <a:gd name="T5" fmla="*/ 1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2"/>
                        <a:pt x="2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85" name="Freeform 762"/>
                <p:cNvSpPr/>
                <p:nvPr/>
              </p:nvSpPr>
              <p:spPr bwMode="auto">
                <a:xfrm>
                  <a:off x="4575" y="692"/>
                  <a:ext cx="5" cy="2"/>
                </a:xfrm>
                <a:custGeom>
                  <a:avLst/>
                  <a:gdLst>
                    <a:gd name="T0" fmla="*/ 3 w 5"/>
                    <a:gd name="T1" fmla="*/ 0 h 2"/>
                    <a:gd name="T2" fmla="*/ 0 w 5"/>
                    <a:gd name="T3" fmla="*/ 2 h 2"/>
                    <a:gd name="T4" fmla="*/ 5 w 5"/>
                    <a:gd name="T5" fmla="*/ 2 h 2"/>
                    <a:gd name="T6" fmla="*/ 3 w 5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3" y="0"/>
                      </a:moveTo>
                      <a:lnTo>
                        <a:pt x="0" y="2"/>
                      </a:lnTo>
                      <a:lnTo>
                        <a:pt x="5" y="2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86" name="Freeform 763"/>
                <p:cNvSpPr/>
                <p:nvPr/>
              </p:nvSpPr>
              <p:spPr bwMode="auto">
                <a:xfrm>
                  <a:off x="4322" y="865"/>
                  <a:ext cx="5" cy="5"/>
                </a:xfrm>
                <a:custGeom>
                  <a:avLst/>
                  <a:gdLst>
                    <a:gd name="T0" fmla="*/ 1 w 2"/>
                    <a:gd name="T1" fmla="*/ 0 h 2"/>
                    <a:gd name="T2" fmla="*/ 0 w 2"/>
                    <a:gd name="T3" fmla="*/ 0 h 2"/>
                    <a:gd name="T4" fmla="*/ 0 w 2"/>
                    <a:gd name="T5" fmla="*/ 2 h 2"/>
                    <a:gd name="T6" fmla="*/ 1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87" name="Freeform 764"/>
                <p:cNvSpPr/>
                <p:nvPr/>
              </p:nvSpPr>
              <p:spPr bwMode="auto">
                <a:xfrm>
                  <a:off x="4303" y="877"/>
                  <a:ext cx="5" cy="5"/>
                </a:xfrm>
                <a:custGeom>
                  <a:avLst/>
                  <a:gdLst>
                    <a:gd name="T0" fmla="*/ 1 w 2"/>
                    <a:gd name="T1" fmla="*/ 1 h 2"/>
                    <a:gd name="T2" fmla="*/ 1 w 2"/>
                    <a:gd name="T3" fmla="*/ 2 h 2"/>
                    <a:gd name="T4" fmla="*/ 2 w 2"/>
                    <a:gd name="T5" fmla="*/ 0 h 2"/>
                    <a:gd name="T6" fmla="*/ 1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1" y="1"/>
                      </a:move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2" y="2"/>
                        <a:pt x="2" y="1"/>
                        <a:pt x="2" y="0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88" name="Freeform 765"/>
                <p:cNvSpPr/>
                <p:nvPr/>
              </p:nvSpPr>
              <p:spPr bwMode="auto">
                <a:xfrm>
                  <a:off x="4670" y="616"/>
                  <a:ext cx="17" cy="9"/>
                </a:xfrm>
                <a:custGeom>
                  <a:avLst/>
                  <a:gdLst>
                    <a:gd name="T0" fmla="*/ 6 w 7"/>
                    <a:gd name="T1" fmla="*/ 0 h 4"/>
                    <a:gd name="T2" fmla="*/ 0 w 7"/>
                    <a:gd name="T3" fmla="*/ 4 h 4"/>
                    <a:gd name="T4" fmla="*/ 0 w 7"/>
                    <a:gd name="T5" fmla="*/ 4 h 4"/>
                    <a:gd name="T6" fmla="*/ 7 w 7"/>
                    <a:gd name="T7" fmla="*/ 0 h 4"/>
                    <a:gd name="T8" fmla="*/ 6 w 7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4">
                      <a:moveTo>
                        <a:pt x="6" y="0"/>
                      </a:moveTo>
                      <a:cubicBezTo>
                        <a:pt x="5" y="3"/>
                        <a:pt x="0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7" y="0"/>
                        <a:pt x="7" y="0"/>
                        <a:pt x="7" y="0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89" name="Freeform 766"/>
                <p:cNvSpPr/>
                <p:nvPr/>
              </p:nvSpPr>
              <p:spPr bwMode="auto">
                <a:xfrm>
                  <a:off x="4547" y="709"/>
                  <a:ext cx="7" cy="2"/>
                </a:xfrm>
                <a:custGeom>
                  <a:avLst/>
                  <a:gdLst>
                    <a:gd name="T0" fmla="*/ 1 w 3"/>
                    <a:gd name="T1" fmla="*/ 0 h 1"/>
                    <a:gd name="T2" fmla="*/ 1 w 3"/>
                    <a:gd name="T3" fmla="*/ 1 h 1"/>
                    <a:gd name="T4" fmla="*/ 3 w 3"/>
                    <a:gd name="T5" fmla="*/ 0 h 1"/>
                    <a:gd name="T6" fmla="*/ 1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1" y="1"/>
                        <a:pt x="3" y="0"/>
                        <a:pt x="3" y="0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90" name="Freeform 767"/>
                <p:cNvSpPr/>
                <p:nvPr/>
              </p:nvSpPr>
              <p:spPr bwMode="auto">
                <a:xfrm>
                  <a:off x="4502" y="742"/>
                  <a:ext cx="5" cy="2"/>
                </a:xfrm>
                <a:custGeom>
                  <a:avLst/>
                  <a:gdLst>
                    <a:gd name="T0" fmla="*/ 1 w 2"/>
                    <a:gd name="T1" fmla="*/ 1 h 1"/>
                    <a:gd name="T2" fmla="*/ 1 w 2"/>
                    <a:gd name="T3" fmla="*/ 0 h 1"/>
                    <a:gd name="T4" fmla="*/ 0 w 2"/>
                    <a:gd name="T5" fmla="*/ 1 h 1"/>
                    <a:gd name="T6" fmla="*/ 1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1" y="1"/>
                        <a:pt x="2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91" name="Freeform 768"/>
                <p:cNvSpPr/>
                <p:nvPr/>
              </p:nvSpPr>
              <p:spPr bwMode="auto">
                <a:xfrm>
                  <a:off x="4639" y="621"/>
                  <a:ext cx="29" cy="16"/>
                </a:xfrm>
                <a:custGeom>
                  <a:avLst/>
                  <a:gdLst>
                    <a:gd name="T0" fmla="*/ 5 w 12"/>
                    <a:gd name="T1" fmla="*/ 6 h 7"/>
                    <a:gd name="T2" fmla="*/ 4 w 12"/>
                    <a:gd name="T3" fmla="*/ 7 h 7"/>
                    <a:gd name="T4" fmla="*/ 12 w 12"/>
                    <a:gd name="T5" fmla="*/ 3 h 7"/>
                    <a:gd name="T6" fmla="*/ 5 w 12"/>
                    <a:gd name="T7" fmla="*/ 4 h 7"/>
                    <a:gd name="T8" fmla="*/ 0 w 12"/>
                    <a:gd name="T9" fmla="*/ 5 h 7"/>
                    <a:gd name="T10" fmla="*/ 5 w 12"/>
                    <a:gd name="T11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7">
                      <a:moveTo>
                        <a:pt x="5" y="6"/>
                      </a:move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9" y="0"/>
                        <a:pt x="8" y="6"/>
                        <a:pt x="5" y="4"/>
                      </a:cubicBezTo>
                      <a:cubicBezTo>
                        <a:pt x="3" y="3"/>
                        <a:pt x="2" y="4"/>
                        <a:pt x="0" y="5"/>
                      </a:cubicBezTo>
                      <a:cubicBezTo>
                        <a:pt x="2" y="6"/>
                        <a:pt x="3" y="5"/>
                        <a:pt x="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92" name="Freeform 769"/>
                <p:cNvSpPr/>
                <p:nvPr/>
              </p:nvSpPr>
              <p:spPr bwMode="auto">
                <a:xfrm>
                  <a:off x="4604" y="668"/>
                  <a:ext cx="5" cy="3"/>
                </a:xfrm>
                <a:custGeom>
                  <a:avLst/>
                  <a:gdLst>
                    <a:gd name="T0" fmla="*/ 2 w 5"/>
                    <a:gd name="T1" fmla="*/ 0 h 3"/>
                    <a:gd name="T2" fmla="*/ 0 w 5"/>
                    <a:gd name="T3" fmla="*/ 3 h 3"/>
                    <a:gd name="T4" fmla="*/ 5 w 5"/>
                    <a:gd name="T5" fmla="*/ 3 h 3"/>
                    <a:gd name="T6" fmla="*/ 2 w 5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2" y="0"/>
                      </a:moveTo>
                      <a:lnTo>
                        <a:pt x="0" y="3"/>
                      </a:lnTo>
                      <a:lnTo>
                        <a:pt x="5" y="3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93" name="Freeform 770"/>
                <p:cNvSpPr/>
                <p:nvPr/>
              </p:nvSpPr>
              <p:spPr bwMode="auto">
                <a:xfrm>
                  <a:off x="4715" y="576"/>
                  <a:ext cx="22" cy="7"/>
                </a:xfrm>
                <a:custGeom>
                  <a:avLst/>
                  <a:gdLst>
                    <a:gd name="T0" fmla="*/ 3 w 9"/>
                    <a:gd name="T1" fmla="*/ 1 h 3"/>
                    <a:gd name="T2" fmla="*/ 9 w 9"/>
                    <a:gd name="T3" fmla="*/ 1 h 3"/>
                    <a:gd name="T4" fmla="*/ 8 w 9"/>
                    <a:gd name="T5" fmla="*/ 0 h 3"/>
                    <a:gd name="T6" fmla="*/ 0 w 9"/>
                    <a:gd name="T7" fmla="*/ 2 h 3"/>
                    <a:gd name="T8" fmla="*/ 2 w 9"/>
                    <a:gd name="T9" fmla="*/ 2 h 3"/>
                    <a:gd name="T10" fmla="*/ 3 w 9"/>
                    <a:gd name="T11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3">
                      <a:moveTo>
                        <a:pt x="3" y="1"/>
                      </a:moveTo>
                      <a:cubicBezTo>
                        <a:pt x="5" y="2"/>
                        <a:pt x="6" y="0"/>
                        <a:pt x="9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5" y="0"/>
                        <a:pt x="2" y="0"/>
                        <a:pt x="0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4" y="3"/>
                        <a:pt x="3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94" name="Freeform 771"/>
                <p:cNvSpPr/>
                <p:nvPr/>
              </p:nvSpPr>
              <p:spPr bwMode="auto">
                <a:xfrm>
                  <a:off x="4694" y="602"/>
                  <a:ext cx="5" cy="4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1 h 2"/>
                    <a:gd name="T4" fmla="*/ 2 w 2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2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95" name="Freeform 772"/>
                <p:cNvSpPr/>
                <p:nvPr/>
              </p:nvSpPr>
              <p:spPr bwMode="auto">
                <a:xfrm>
                  <a:off x="4436" y="785"/>
                  <a:ext cx="2" cy="2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96" name="Freeform 773"/>
                <p:cNvSpPr/>
                <p:nvPr/>
              </p:nvSpPr>
              <p:spPr bwMode="auto">
                <a:xfrm>
                  <a:off x="4635" y="637"/>
                  <a:ext cx="12" cy="10"/>
                </a:xfrm>
                <a:custGeom>
                  <a:avLst/>
                  <a:gdLst>
                    <a:gd name="T0" fmla="*/ 5 w 5"/>
                    <a:gd name="T1" fmla="*/ 0 h 4"/>
                    <a:gd name="T2" fmla="*/ 0 w 5"/>
                    <a:gd name="T3" fmla="*/ 4 h 4"/>
                    <a:gd name="T4" fmla="*/ 5 w 5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4">
                      <a:moveTo>
                        <a:pt x="5" y="0"/>
                      </a:moveTo>
                      <a:cubicBezTo>
                        <a:pt x="5" y="1"/>
                        <a:pt x="0" y="1"/>
                        <a:pt x="0" y="4"/>
                      </a:cubicBezTo>
                      <a:cubicBezTo>
                        <a:pt x="2" y="2"/>
                        <a:pt x="5" y="2"/>
                        <a:pt x="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97" name="Freeform 774"/>
                <p:cNvSpPr/>
                <p:nvPr/>
              </p:nvSpPr>
              <p:spPr bwMode="auto">
                <a:xfrm>
                  <a:off x="4606" y="644"/>
                  <a:ext cx="26" cy="12"/>
                </a:xfrm>
                <a:custGeom>
                  <a:avLst/>
                  <a:gdLst>
                    <a:gd name="T0" fmla="*/ 6 w 11"/>
                    <a:gd name="T1" fmla="*/ 3 h 5"/>
                    <a:gd name="T2" fmla="*/ 6 w 11"/>
                    <a:gd name="T3" fmla="*/ 3 h 5"/>
                    <a:gd name="T4" fmla="*/ 5 w 11"/>
                    <a:gd name="T5" fmla="*/ 3 h 5"/>
                    <a:gd name="T6" fmla="*/ 5 w 11"/>
                    <a:gd name="T7" fmla="*/ 5 h 5"/>
                    <a:gd name="T8" fmla="*/ 7 w 11"/>
                    <a:gd name="T9" fmla="*/ 3 h 5"/>
                    <a:gd name="T10" fmla="*/ 11 w 11"/>
                    <a:gd name="T11" fmla="*/ 1 h 5"/>
                    <a:gd name="T12" fmla="*/ 7 w 11"/>
                    <a:gd name="T13" fmla="*/ 2 h 5"/>
                    <a:gd name="T14" fmla="*/ 6 w 11"/>
                    <a:gd name="T15" fmla="*/ 1 h 5"/>
                    <a:gd name="T16" fmla="*/ 0 w 11"/>
                    <a:gd name="T17" fmla="*/ 4 h 5"/>
                    <a:gd name="T18" fmla="*/ 6 w 11"/>
                    <a:gd name="T1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5">
                      <a:moveTo>
                        <a:pt x="6" y="3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6" y="4"/>
                        <a:pt x="8" y="4"/>
                        <a:pt x="7" y="3"/>
                      </a:cubicBezTo>
                      <a:cubicBezTo>
                        <a:pt x="9" y="3"/>
                        <a:pt x="10" y="3"/>
                        <a:pt x="11" y="1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6" y="1"/>
                      </a:cubicBezTo>
                      <a:cubicBezTo>
                        <a:pt x="3" y="0"/>
                        <a:pt x="2" y="3"/>
                        <a:pt x="0" y="4"/>
                      </a:cubicBezTo>
                      <a:cubicBezTo>
                        <a:pt x="3" y="4"/>
                        <a:pt x="3" y="2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98" name="Freeform 775"/>
                <p:cNvSpPr/>
                <p:nvPr/>
              </p:nvSpPr>
              <p:spPr bwMode="auto">
                <a:xfrm>
                  <a:off x="4331" y="854"/>
                  <a:ext cx="5" cy="2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w 2"/>
                    <a:gd name="T5" fmla="*/ 1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199" name="Freeform 776"/>
                <p:cNvSpPr/>
                <p:nvPr/>
              </p:nvSpPr>
              <p:spPr bwMode="auto">
                <a:xfrm>
                  <a:off x="4580" y="680"/>
                  <a:ext cx="3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1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00" name="Freeform 777"/>
                <p:cNvSpPr/>
                <p:nvPr/>
              </p:nvSpPr>
              <p:spPr bwMode="auto">
                <a:xfrm>
                  <a:off x="4561" y="694"/>
                  <a:ext cx="5" cy="0"/>
                </a:xfrm>
                <a:custGeom>
                  <a:avLst/>
                  <a:gdLst>
                    <a:gd name="T0" fmla="*/ 5 w 5"/>
                    <a:gd name="T1" fmla="*/ 0 w 5"/>
                    <a:gd name="T2" fmla="*/ 5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01" name="Freeform 778"/>
                <p:cNvSpPr/>
                <p:nvPr/>
              </p:nvSpPr>
              <p:spPr bwMode="auto">
                <a:xfrm>
                  <a:off x="4502" y="730"/>
                  <a:ext cx="7" cy="7"/>
                </a:xfrm>
                <a:custGeom>
                  <a:avLst/>
                  <a:gdLst>
                    <a:gd name="T0" fmla="*/ 0 w 3"/>
                    <a:gd name="T1" fmla="*/ 3 h 3"/>
                    <a:gd name="T2" fmla="*/ 1 w 3"/>
                    <a:gd name="T3" fmla="*/ 3 h 3"/>
                    <a:gd name="T4" fmla="*/ 3 w 3"/>
                    <a:gd name="T5" fmla="*/ 1 h 3"/>
                    <a:gd name="T6" fmla="*/ 0 w 3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1" y="0"/>
                        <a:pt x="1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02" name="Freeform 779"/>
                <p:cNvSpPr/>
                <p:nvPr/>
              </p:nvSpPr>
              <p:spPr bwMode="auto">
                <a:xfrm>
                  <a:off x="4443" y="773"/>
                  <a:ext cx="7" cy="5"/>
                </a:xfrm>
                <a:custGeom>
                  <a:avLst/>
                  <a:gdLst>
                    <a:gd name="T0" fmla="*/ 1 w 3"/>
                    <a:gd name="T1" fmla="*/ 2 h 2"/>
                    <a:gd name="T2" fmla="*/ 2 w 3"/>
                    <a:gd name="T3" fmla="*/ 0 h 2"/>
                    <a:gd name="T4" fmla="*/ 0 w 3"/>
                    <a:gd name="T5" fmla="*/ 1 h 2"/>
                    <a:gd name="T6" fmla="*/ 1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2" y="2"/>
                        <a:pt x="3" y="0"/>
                        <a:pt x="2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03" name="Freeform 780"/>
                <p:cNvSpPr/>
                <p:nvPr/>
              </p:nvSpPr>
              <p:spPr bwMode="auto">
                <a:xfrm>
                  <a:off x="4535" y="711"/>
                  <a:ext cx="3" cy="2"/>
                </a:xfrm>
                <a:custGeom>
                  <a:avLst/>
                  <a:gdLst>
                    <a:gd name="T0" fmla="*/ 3 w 3"/>
                    <a:gd name="T1" fmla="*/ 0 h 2"/>
                    <a:gd name="T2" fmla="*/ 0 w 3"/>
                    <a:gd name="T3" fmla="*/ 2 h 2"/>
                    <a:gd name="T4" fmla="*/ 3 w 3"/>
                    <a:gd name="T5" fmla="*/ 2 h 2"/>
                    <a:gd name="T6" fmla="*/ 3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lnTo>
                        <a:pt x="0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04" name="Freeform 781"/>
                <p:cNvSpPr/>
                <p:nvPr/>
              </p:nvSpPr>
              <p:spPr bwMode="auto">
                <a:xfrm>
                  <a:off x="4455" y="754"/>
                  <a:ext cx="14" cy="12"/>
                </a:xfrm>
                <a:custGeom>
                  <a:avLst/>
                  <a:gdLst>
                    <a:gd name="T0" fmla="*/ 2 w 6"/>
                    <a:gd name="T1" fmla="*/ 0 h 5"/>
                    <a:gd name="T2" fmla="*/ 2 w 6"/>
                    <a:gd name="T3" fmla="*/ 5 h 5"/>
                    <a:gd name="T4" fmla="*/ 2 w 6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5">
                      <a:moveTo>
                        <a:pt x="2" y="0"/>
                      </a:moveTo>
                      <a:cubicBezTo>
                        <a:pt x="0" y="1"/>
                        <a:pt x="5" y="3"/>
                        <a:pt x="2" y="5"/>
                      </a:cubicBezTo>
                      <a:cubicBezTo>
                        <a:pt x="4" y="4"/>
                        <a:pt x="6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05" name="Freeform 782"/>
                <p:cNvSpPr/>
                <p:nvPr/>
              </p:nvSpPr>
              <p:spPr bwMode="auto">
                <a:xfrm>
                  <a:off x="4571" y="685"/>
                  <a:ext cx="2" cy="2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06" name="Freeform 783"/>
                <p:cNvSpPr/>
                <p:nvPr/>
              </p:nvSpPr>
              <p:spPr bwMode="auto">
                <a:xfrm>
                  <a:off x="4568" y="687"/>
                  <a:ext cx="5" cy="3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2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1" y="0"/>
                        <a:pt x="1" y="1"/>
                        <a:pt x="0" y="1"/>
                      </a:cubicBezTo>
                      <a:cubicBezTo>
                        <a:pt x="1" y="1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07" name="Freeform 784"/>
                <p:cNvSpPr/>
                <p:nvPr/>
              </p:nvSpPr>
              <p:spPr bwMode="auto">
                <a:xfrm>
                  <a:off x="4422" y="787"/>
                  <a:ext cx="2" cy="5"/>
                </a:xfrm>
                <a:custGeom>
                  <a:avLst/>
                  <a:gdLst>
                    <a:gd name="T0" fmla="*/ 1 w 1"/>
                    <a:gd name="T1" fmla="*/ 1 h 2"/>
                    <a:gd name="T2" fmla="*/ 0 w 1"/>
                    <a:gd name="T3" fmla="*/ 2 h 2"/>
                    <a:gd name="T4" fmla="*/ 1 w 1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1"/>
                      </a:moveTo>
                      <a:cubicBezTo>
                        <a:pt x="0" y="0"/>
                        <a:pt x="1" y="2"/>
                        <a:pt x="0" y="2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08" name="Freeform 785"/>
                <p:cNvSpPr/>
                <p:nvPr/>
              </p:nvSpPr>
              <p:spPr bwMode="auto">
                <a:xfrm>
                  <a:off x="4696" y="590"/>
                  <a:ext cx="10" cy="2"/>
                </a:xfrm>
                <a:custGeom>
                  <a:avLst/>
                  <a:gdLst>
                    <a:gd name="T0" fmla="*/ 7 w 10"/>
                    <a:gd name="T1" fmla="*/ 0 h 2"/>
                    <a:gd name="T2" fmla="*/ 0 w 10"/>
                    <a:gd name="T3" fmla="*/ 0 h 2"/>
                    <a:gd name="T4" fmla="*/ 3 w 10"/>
                    <a:gd name="T5" fmla="*/ 2 h 2"/>
                    <a:gd name="T6" fmla="*/ 10 w 10"/>
                    <a:gd name="T7" fmla="*/ 2 h 2"/>
                    <a:gd name="T8" fmla="*/ 7 w 10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">
                      <a:moveTo>
                        <a:pt x="7" y="0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10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09" name="Rectangle 786"/>
                <p:cNvSpPr>
                  <a:spLocks noChangeArrowheads="1"/>
                </p:cNvSpPr>
                <p:nvPr/>
              </p:nvSpPr>
              <p:spPr bwMode="auto">
                <a:xfrm>
                  <a:off x="4431" y="782"/>
                  <a:ext cx="1" cy="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10" name="Freeform 787"/>
                <p:cNvSpPr/>
                <p:nvPr/>
              </p:nvSpPr>
              <p:spPr bwMode="auto">
                <a:xfrm>
                  <a:off x="4575" y="666"/>
                  <a:ext cx="17" cy="9"/>
                </a:xfrm>
                <a:custGeom>
                  <a:avLst/>
                  <a:gdLst>
                    <a:gd name="T0" fmla="*/ 2 w 7"/>
                    <a:gd name="T1" fmla="*/ 4 h 4"/>
                    <a:gd name="T2" fmla="*/ 6 w 7"/>
                    <a:gd name="T3" fmla="*/ 1 h 4"/>
                    <a:gd name="T4" fmla="*/ 4 w 7"/>
                    <a:gd name="T5" fmla="*/ 0 h 4"/>
                    <a:gd name="T6" fmla="*/ 0 w 7"/>
                    <a:gd name="T7" fmla="*/ 4 h 4"/>
                    <a:gd name="T8" fmla="*/ 2 w 7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4">
                      <a:moveTo>
                        <a:pt x="2" y="4"/>
                      </a:moveTo>
                      <a:cubicBezTo>
                        <a:pt x="4" y="3"/>
                        <a:pt x="7" y="3"/>
                        <a:pt x="6" y="1"/>
                      </a:cubicBezTo>
                      <a:cubicBezTo>
                        <a:pt x="6" y="0"/>
                        <a:pt x="5" y="0"/>
                        <a:pt x="4" y="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1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11" name="Freeform 788"/>
                <p:cNvSpPr/>
                <p:nvPr/>
              </p:nvSpPr>
              <p:spPr bwMode="auto">
                <a:xfrm>
                  <a:off x="4467" y="747"/>
                  <a:ext cx="14" cy="9"/>
                </a:xfrm>
                <a:custGeom>
                  <a:avLst/>
                  <a:gdLst>
                    <a:gd name="T0" fmla="*/ 4 w 6"/>
                    <a:gd name="T1" fmla="*/ 0 h 4"/>
                    <a:gd name="T2" fmla="*/ 0 w 6"/>
                    <a:gd name="T3" fmla="*/ 4 h 4"/>
                    <a:gd name="T4" fmla="*/ 4 w 6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4">
                      <a:moveTo>
                        <a:pt x="4" y="0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2" y="3"/>
                        <a:pt x="6" y="2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12" name="Freeform 789"/>
                <p:cNvSpPr/>
                <p:nvPr/>
              </p:nvSpPr>
              <p:spPr bwMode="auto">
                <a:xfrm>
                  <a:off x="4632" y="637"/>
                  <a:ext cx="7" cy="3"/>
                </a:xfrm>
                <a:custGeom>
                  <a:avLst/>
                  <a:gdLst>
                    <a:gd name="T0" fmla="*/ 7 w 7"/>
                    <a:gd name="T1" fmla="*/ 0 h 3"/>
                    <a:gd name="T2" fmla="*/ 0 w 7"/>
                    <a:gd name="T3" fmla="*/ 0 h 3"/>
                    <a:gd name="T4" fmla="*/ 5 w 7"/>
                    <a:gd name="T5" fmla="*/ 3 h 3"/>
                    <a:gd name="T6" fmla="*/ 7 w 7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3">
                      <a:moveTo>
                        <a:pt x="7" y="0"/>
                      </a:moveTo>
                      <a:lnTo>
                        <a:pt x="0" y="0"/>
                      </a:lnTo>
                      <a:lnTo>
                        <a:pt x="5" y="3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13" name="Freeform 790"/>
                <p:cNvSpPr/>
                <p:nvPr/>
              </p:nvSpPr>
              <p:spPr bwMode="auto">
                <a:xfrm>
                  <a:off x="4436" y="773"/>
                  <a:ext cx="7" cy="5"/>
                </a:xfrm>
                <a:custGeom>
                  <a:avLst/>
                  <a:gdLst>
                    <a:gd name="T0" fmla="*/ 3 w 3"/>
                    <a:gd name="T1" fmla="*/ 1 h 2"/>
                    <a:gd name="T2" fmla="*/ 0 w 3"/>
                    <a:gd name="T3" fmla="*/ 1 h 2"/>
                    <a:gd name="T4" fmla="*/ 3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2" y="0"/>
                        <a:pt x="0" y="0"/>
                        <a:pt x="0" y="1"/>
                      </a:cubicBezTo>
                      <a:cubicBezTo>
                        <a:pt x="1" y="1"/>
                        <a:pt x="2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14" name="Freeform 791"/>
                <p:cNvSpPr/>
                <p:nvPr/>
              </p:nvSpPr>
              <p:spPr bwMode="auto">
                <a:xfrm>
                  <a:off x="4557" y="687"/>
                  <a:ext cx="4" cy="5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1 h 2"/>
                    <a:gd name="T4" fmla="*/ 2 w 2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0"/>
                        <a:pt x="0" y="0"/>
                        <a:pt x="0" y="1"/>
                      </a:cubicBezTo>
                      <a:cubicBezTo>
                        <a:pt x="1" y="2"/>
                        <a:pt x="1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15" name="Freeform 792"/>
                <p:cNvSpPr/>
                <p:nvPr/>
              </p:nvSpPr>
              <p:spPr bwMode="auto">
                <a:xfrm>
                  <a:off x="4488" y="720"/>
                  <a:ext cx="16" cy="17"/>
                </a:xfrm>
                <a:custGeom>
                  <a:avLst/>
                  <a:gdLst>
                    <a:gd name="T0" fmla="*/ 4 w 7"/>
                    <a:gd name="T1" fmla="*/ 6 h 7"/>
                    <a:gd name="T2" fmla="*/ 2 w 7"/>
                    <a:gd name="T3" fmla="*/ 5 h 7"/>
                    <a:gd name="T4" fmla="*/ 7 w 7"/>
                    <a:gd name="T5" fmla="*/ 3 h 7"/>
                    <a:gd name="T6" fmla="*/ 1 w 7"/>
                    <a:gd name="T7" fmla="*/ 5 h 7"/>
                    <a:gd name="T8" fmla="*/ 0 w 7"/>
                    <a:gd name="T9" fmla="*/ 6 h 7"/>
                    <a:gd name="T10" fmla="*/ 4 w 7"/>
                    <a:gd name="T11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7">
                      <a:moveTo>
                        <a:pt x="4" y="6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4"/>
                        <a:pt x="6" y="5"/>
                        <a:pt x="7" y="3"/>
                      </a:cubicBezTo>
                      <a:cubicBezTo>
                        <a:pt x="4" y="0"/>
                        <a:pt x="3" y="6"/>
                        <a:pt x="1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" y="6"/>
                        <a:pt x="3" y="7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16" name="Freeform 793"/>
                <p:cNvSpPr/>
                <p:nvPr/>
              </p:nvSpPr>
              <p:spPr bwMode="auto">
                <a:xfrm>
                  <a:off x="4545" y="694"/>
                  <a:ext cx="4" cy="5"/>
                </a:xfrm>
                <a:custGeom>
                  <a:avLst/>
                  <a:gdLst>
                    <a:gd name="T0" fmla="*/ 0 w 2"/>
                    <a:gd name="T1" fmla="*/ 0 h 2"/>
                    <a:gd name="T2" fmla="*/ 0 w 2"/>
                    <a:gd name="T3" fmla="*/ 1 h 2"/>
                    <a:gd name="T4" fmla="*/ 2 w 2"/>
                    <a:gd name="T5" fmla="*/ 1 h 2"/>
                    <a:gd name="T6" fmla="*/ 0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1"/>
                        <a:pt x="2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17" name="Rectangle 794"/>
                <p:cNvSpPr>
                  <a:spLocks noChangeArrowheads="1"/>
                </p:cNvSpPr>
                <p:nvPr/>
              </p:nvSpPr>
              <p:spPr bwMode="auto">
                <a:xfrm>
                  <a:off x="4353" y="830"/>
                  <a:ext cx="1" cy="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18" name="Freeform 795"/>
                <p:cNvSpPr/>
                <p:nvPr/>
              </p:nvSpPr>
              <p:spPr bwMode="auto">
                <a:xfrm>
                  <a:off x="4504" y="718"/>
                  <a:ext cx="8" cy="5"/>
                </a:xfrm>
                <a:custGeom>
                  <a:avLst/>
                  <a:gdLst>
                    <a:gd name="T0" fmla="*/ 0 w 3"/>
                    <a:gd name="T1" fmla="*/ 0 h 2"/>
                    <a:gd name="T2" fmla="*/ 0 w 3"/>
                    <a:gd name="T3" fmla="*/ 1 h 2"/>
                    <a:gd name="T4" fmla="*/ 3 w 3"/>
                    <a:gd name="T5" fmla="*/ 2 h 2"/>
                    <a:gd name="T6" fmla="*/ 0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2"/>
                        <a:pt x="3" y="2"/>
                      </a:cubicBezTo>
                      <a:cubicBezTo>
                        <a:pt x="3" y="0"/>
                        <a:pt x="2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19" name="Freeform 796"/>
                <p:cNvSpPr/>
                <p:nvPr/>
              </p:nvSpPr>
              <p:spPr bwMode="auto">
                <a:xfrm>
                  <a:off x="4481" y="740"/>
                  <a:ext cx="4" cy="2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0 h 1"/>
                    <a:gd name="T4" fmla="*/ 0 w 2"/>
                    <a:gd name="T5" fmla="*/ 1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20" name="Freeform 797"/>
                <p:cNvSpPr/>
                <p:nvPr/>
              </p:nvSpPr>
              <p:spPr bwMode="auto">
                <a:xfrm>
                  <a:off x="4350" y="825"/>
                  <a:ext cx="10" cy="5"/>
                </a:xfrm>
                <a:custGeom>
                  <a:avLst/>
                  <a:gdLst>
                    <a:gd name="T0" fmla="*/ 2 w 4"/>
                    <a:gd name="T1" fmla="*/ 0 h 2"/>
                    <a:gd name="T2" fmla="*/ 2 w 4"/>
                    <a:gd name="T3" fmla="*/ 2 h 2"/>
                    <a:gd name="T4" fmla="*/ 2 w 4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cubicBezTo>
                        <a:pt x="2" y="1"/>
                        <a:pt x="0" y="1"/>
                        <a:pt x="2" y="2"/>
                      </a:cubicBezTo>
                      <a:cubicBezTo>
                        <a:pt x="2" y="1"/>
                        <a:pt x="4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21" name="Freeform 798"/>
                <p:cNvSpPr/>
                <p:nvPr/>
              </p:nvSpPr>
              <p:spPr bwMode="auto">
                <a:xfrm>
                  <a:off x="4663" y="585"/>
                  <a:ext cx="29" cy="12"/>
                </a:xfrm>
                <a:custGeom>
                  <a:avLst/>
                  <a:gdLst>
                    <a:gd name="T0" fmla="*/ 5 w 12"/>
                    <a:gd name="T1" fmla="*/ 3 h 5"/>
                    <a:gd name="T2" fmla="*/ 7 w 12"/>
                    <a:gd name="T3" fmla="*/ 4 h 5"/>
                    <a:gd name="T4" fmla="*/ 6 w 12"/>
                    <a:gd name="T5" fmla="*/ 4 h 5"/>
                    <a:gd name="T6" fmla="*/ 5 w 12"/>
                    <a:gd name="T7" fmla="*/ 4 h 5"/>
                    <a:gd name="T8" fmla="*/ 11 w 12"/>
                    <a:gd name="T9" fmla="*/ 3 h 5"/>
                    <a:gd name="T10" fmla="*/ 9 w 12"/>
                    <a:gd name="T11" fmla="*/ 3 h 5"/>
                    <a:gd name="T12" fmla="*/ 1 w 12"/>
                    <a:gd name="T13" fmla="*/ 2 h 5"/>
                    <a:gd name="T14" fmla="*/ 2 w 12"/>
                    <a:gd name="T15" fmla="*/ 1 h 5"/>
                    <a:gd name="T16" fmla="*/ 0 w 12"/>
                    <a:gd name="T17" fmla="*/ 3 h 5"/>
                    <a:gd name="T18" fmla="*/ 5 w 12"/>
                    <a:gd name="T1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" h="5">
                      <a:moveTo>
                        <a:pt x="5" y="3"/>
                      </a:moveTo>
                      <a:cubicBezTo>
                        <a:pt x="6" y="3"/>
                        <a:pt x="7" y="3"/>
                        <a:pt x="7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8" y="5"/>
                        <a:pt x="10" y="4"/>
                        <a:pt x="11" y="3"/>
                      </a:cubicBezTo>
                      <a:cubicBezTo>
                        <a:pt x="12" y="2"/>
                        <a:pt x="10" y="3"/>
                        <a:pt x="9" y="3"/>
                      </a:cubicBezTo>
                      <a:cubicBezTo>
                        <a:pt x="7" y="0"/>
                        <a:pt x="4" y="2"/>
                        <a:pt x="1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1"/>
                        <a:pt x="1" y="2"/>
                        <a:pt x="0" y="3"/>
                      </a:cubicBezTo>
                      <a:cubicBezTo>
                        <a:pt x="2" y="4"/>
                        <a:pt x="4" y="3"/>
                        <a:pt x="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22" name="Freeform 799"/>
                <p:cNvSpPr/>
                <p:nvPr/>
              </p:nvSpPr>
              <p:spPr bwMode="auto">
                <a:xfrm>
                  <a:off x="4547" y="690"/>
                  <a:ext cx="2" cy="2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0 h 2"/>
                    <a:gd name="T4" fmla="*/ 2 w 2"/>
                    <a:gd name="T5" fmla="*/ 2 h 2"/>
                    <a:gd name="T6" fmla="*/ 2 w 2"/>
                    <a:gd name="T7" fmla="*/ 2 h 2"/>
                    <a:gd name="T8" fmla="*/ 2 w 2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23" name="Freeform 800"/>
                <p:cNvSpPr/>
                <p:nvPr/>
              </p:nvSpPr>
              <p:spPr bwMode="auto">
                <a:xfrm>
                  <a:off x="4343" y="827"/>
                  <a:ext cx="7" cy="3"/>
                </a:xfrm>
                <a:custGeom>
                  <a:avLst/>
                  <a:gdLst>
                    <a:gd name="T0" fmla="*/ 2 w 3"/>
                    <a:gd name="T1" fmla="*/ 0 h 1"/>
                    <a:gd name="T2" fmla="*/ 2 w 3"/>
                    <a:gd name="T3" fmla="*/ 1 h 1"/>
                    <a:gd name="T4" fmla="*/ 2 w 3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2" y="0"/>
                      </a:moveTo>
                      <a:cubicBezTo>
                        <a:pt x="3" y="1"/>
                        <a:pt x="0" y="1"/>
                        <a:pt x="2" y="1"/>
                      </a:cubicBezTo>
                      <a:cubicBezTo>
                        <a:pt x="2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24" name="Freeform 801"/>
                <p:cNvSpPr/>
                <p:nvPr/>
              </p:nvSpPr>
              <p:spPr bwMode="auto">
                <a:xfrm>
                  <a:off x="4696" y="576"/>
                  <a:ext cx="10" cy="4"/>
                </a:xfrm>
                <a:custGeom>
                  <a:avLst/>
                  <a:gdLst>
                    <a:gd name="T0" fmla="*/ 4 w 4"/>
                    <a:gd name="T1" fmla="*/ 2 h 2"/>
                    <a:gd name="T2" fmla="*/ 0 w 4"/>
                    <a:gd name="T3" fmla="*/ 0 h 2"/>
                    <a:gd name="T4" fmla="*/ 1 w 4"/>
                    <a:gd name="T5" fmla="*/ 2 h 2"/>
                    <a:gd name="T6" fmla="*/ 4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4" y="2"/>
                      </a:moveTo>
                      <a:cubicBezTo>
                        <a:pt x="4" y="1"/>
                        <a:pt x="2" y="0"/>
                        <a:pt x="0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2"/>
                        <a:pt x="3" y="2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25" name="Freeform 802"/>
                <p:cNvSpPr/>
                <p:nvPr/>
              </p:nvSpPr>
              <p:spPr bwMode="auto">
                <a:xfrm>
                  <a:off x="4365" y="806"/>
                  <a:ext cx="7" cy="7"/>
                </a:xfrm>
                <a:custGeom>
                  <a:avLst/>
                  <a:gdLst>
                    <a:gd name="T0" fmla="*/ 3 w 3"/>
                    <a:gd name="T1" fmla="*/ 2 h 3"/>
                    <a:gd name="T2" fmla="*/ 1 w 3"/>
                    <a:gd name="T3" fmla="*/ 3 h 3"/>
                    <a:gd name="T4" fmla="*/ 3 w 3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3" y="2"/>
                      </a:moveTo>
                      <a:cubicBezTo>
                        <a:pt x="0" y="0"/>
                        <a:pt x="3" y="3"/>
                        <a:pt x="1" y="3"/>
                      </a:cubicBezTo>
                      <a:cubicBezTo>
                        <a:pt x="2" y="3"/>
                        <a:pt x="1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26" name="Freeform 803"/>
                <p:cNvSpPr/>
                <p:nvPr/>
              </p:nvSpPr>
              <p:spPr bwMode="auto">
                <a:xfrm>
                  <a:off x="4417" y="773"/>
                  <a:ext cx="7" cy="2"/>
                </a:xfrm>
                <a:custGeom>
                  <a:avLst/>
                  <a:gdLst>
                    <a:gd name="T0" fmla="*/ 3 w 3"/>
                    <a:gd name="T1" fmla="*/ 1 h 1"/>
                    <a:gd name="T2" fmla="*/ 3 w 3"/>
                    <a:gd name="T3" fmla="*/ 0 h 1"/>
                    <a:gd name="T4" fmla="*/ 2 w 3"/>
                    <a:gd name="T5" fmla="*/ 0 h 1"/>
                    <a:gd name="T6" fmla="*/ 0 w 3"/>
                    <a:gd name="T7" fmla="*/ 1 h 1"/>
                    <a:gd name="T8" fmla="*/ 2 w 3"/>
                    <a:gd name="T9" fmla="*/ 0 h 1"/>
                    <a:gd name="T10" fmla="*/ 3 w 3"/>
                    <a:gd name="T11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27" name="Freeform 804"/>
                <p:cNvSpPr/>
                <p:nvPr/>
              </p:nvSpPr>
              <p:spPr bwMode="auto">
                <a:xfrm>
                  <a:off x="4374" y="804"/>
                  <a:ext cx="2" cy="2"/>
                </a:xfrm>
                <a:custGeom>
                  <a:avLst/>
                  <a:gdLst>
                    <a:gd name="T0" fmla="*/ 0 w 2"/>
                    <a:gd name="T1" fmla="*/ 2 h 2"/>
                    <a:gd name="T2" fmla="*/ 2 w 2"/>
                    <a:gd name="T3" fmla="*/ 2 h 2"/>
                    <a:gd name="T4" fmla="*/ 0 w 2"/>
                    <a:gd name="T5" fmla="*/ 0 h 2"/>
                    <a:gd name="T6" fmla="*/ 0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28" name="Freeform 805"/>
                <p:cNvSpPr/>
                <p:nvPr/>
              </p:nvSpPr>
              <p:spPr bwMode="auto">
                <a:xfrm>
                  <a:off x="4708" y="571"/>
                  <a:ext cx="2" cy="2"/>
                </a:xfrm>
                <a:custGeom>
                  <a:avLst/>
                  <a:gdLst>
                    <a:gd name="T0" fmla="*/ 0 w 2"/>
                    <a:gd name="T1" fmla="*/ 0 h 2"/>
                    <a:gd name="T2" fmla="*/ 0 w 2"/>
                    <a:gd name="T3" fmla="*/ 2 h 2"/>
                    <a:gd name="T4" fmla="*/ 2 w 2"/>
                    <a:gd name="T5" fmla="*/ 0 h 2"/>
                    <a:gd name="T6" fmla="*/ 0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29" name="Freeform 806"/>
                <p:cNvSpPr/>
                <p:nvPr/>
              </p:nvSpPr>
              <p:spPr bwMode="auto">
                <a:xfrm>
                  <a:off x="4381" y="794"/>
                  <a:ext cx="3" cy="3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3 h 3"/>
                    <a:gd name="T4" fmla="*/ 0 w 3"/>
                    <a:gd name="T5" fmla="*/ 0 h 3"/>
                    <a:gd name="T6" fmla="*/ 0 w 3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lnTo>
                        <a:pt x="3" y="3"/>
                      </a:ln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  <p:sp>
              <p:nvSpPr>
                <p:cNvPr id="230" name="Rectangle 807"/>
                <p:cNvSpPr>
                  <a:spLocks noChangeArrowheads="1"/>
                </p:cNvSpPr>
                <p:nvPr/>
              </p:nvSpPr>
              <p:spPr bwMode="auto">
                <a:xfrm>
                  <a:off x="4703" y="568"/>
                  <a:ext cx="3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l"/>
                  <a:endParaRPr lang="zh-CN" altLang="en-US"/>
                </a:p>
              </p:txBody>
            </p:sp>
          </p:grpSp>
          <p:sp>
            <p:nvSpPr>
              <p:cNvPr id="21" name="Freeform 809"/>
              <p:cNvSpPr/>
              <p:nvPr/>
            </p:nvSpPr>
            <p:spPr bwMode="auto">
              <a:xfrm>
                <a:off x="4452" y="742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  <a:endParaRPr lang="zh-CN" altLang="en-US"/>
              </a:p>
            </p:txBody>
          </p:sp>
          <p:sp>
            <p:nvSpPr>
              <p:cNvPr id="22" name="Freeform 810"/>
              <p:cNvSpPr/>
              <p:nvPr/>
            </p:nvSpPr>
            <p:spPr bwMode="auto">
              <a:xfrm>
                <a:off x="4391" y="778"/>
                <a:ext cx="12" cy="7"/>
              </a:xfrm>
              <a:custGeom>
                <a:avLst/>
                <a:gdLst>
                  <a:gd name="T0" fmla="*/ 4 w 5"/>
                  <a:gd name="T1" fmla="*/ 0 h 3"/>
                  <a:gd name="T2" fmla="*/ 3 w 5"/>
                  <a:gd name="T3" fmla="*/ 1 h 3"/>
                  <a:gd name="T4" fmla="*/ 0 w 5"/>
                  <a:gd name="T5" fmla="*/ 3 h 3"/>
                  <a:gd name="T6" fmla="*/ 4 w 5"/>
                  <a:gd name="T7" fmla="*/ 2 h 3"/>
                  <a:gd name="T8" fmla="*/ 4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4" y="0"/>
                    </a:moveTo>
                    <a:cubicBezTo>
                      <a:pt x="2" y="0"/>
                      <a:pt x="4" y="1"/>
                      <a:pt x="3" y="1"/>
                    </a:cubicBezTo>
                    <a:cubicBezTo>
                      <a:pt x="2" y="2"/>
                      <a:pt x="0" y="1"/>
                      <a:pt x="0" y="3"/>
                    </a:cubicBezTo>
                    <a:cubicBezTo>
                      <a:pt x="1" y="3"/>
                      <a:pt x="3" y="3"/>
                      <a:pt x="4" y="2"/>
                    </a:cubicBezTo>
                    <a:cubicBezTo>
                      <a:pt x="4" y="1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  <a:endParaRPr lang="zh-CN" altLang="en-US"/>
              </a:p>
            </p:txBody>
          </p:sp>
          <p:sp>
            <p:nvSpPr>
              <p:cNvPr id="23" name="Freeform 811"/>
              <p:cNvSpPr/>
              <p:nvPr/>
            </p:nvSpPr>
            <p:spPr bwMode="auto">
              <a:xfrm>
                <a:off x="4462" y="737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  <a:endParaRPr lang="zh-CN" altLang="en-US"/>
              </a:p>
            </p:txBody>
          </p:sp>
          <p:sp>
            <p:nvSpPr>
              <p:cNvPr id="24" name="Freeform 812"/>
              <p:cNvSpPr/>
              <p:nvPr/>
            </p:nvSpPr>
            <p:spPr bwMode="auto">
              <a:xfrm>
                <a:off x="4443" y="747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  <a:endParaRPr lang="zh-CN" altLang="en-US"/>
              </a:p>
            </p:txBody>
          </p:sp>
          <p:sp>
            <p:nvSpPr>
              <p:cNvPr id="25" name="Freeform 813"/>
              <p:cNvSpPr/>
              <p:nvPr/>
            </p:nvSpPr>
            <p:spPr bwMode="auto">
              <a:xfrm>
                <a:off x="4464" y="730"/>
                <a:ext cx="7" cy="2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2 w 3"/>
                  <a:gd name="T5" fmla="*/ 1 h 1"/>
                  <a:gd name="T6" fmla="*/ 1 w 3"/>
                  <a:gd name="T7" fmla="*/ 0 h 1"/>
                  <a:gd name="T8" fmla="*/ 0 w 3"/>
                  <a:gd name="T9" fmla="*/ 1 h 1"/>
                  <a:gd name="T10" fmla="*/ 2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  <a:endParaRPr lang="zh-CN" altLang="en-US"/>
              </a:p>
            </p:txBody>
          </p:sp>
          <p:sp>
            <p:nvSpPr>
              <p:cNvPr id="26" name="Freeform 814"/>
              <p:cNvSpPr/>
              <p:nvPr/>
            </p:nvSpPr>
            <p:spPr bwMode="auto">
              <a:xfrm>
                <a:off x="4426" y="749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2 h 2"/>
                  <a:gd name="T4" fmla="*/ 3 w 5"/>
                  <a:gd name="T5" fmla="*/ 2 h 2"/>
                  <a:gd name="T6" fmla="*/ 5 w 5"/>
                  <a:gd name="T7" fmla="*/ 0 h 2"/>
                  <a:gd name="T8" fmla="*/ 3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  <a:endParaRPr lang="zh-CN" altLang="en-US"/>
              </a:p>
            </p:txBody>
          </p:sp>
          <p:sp>
            <p:nvSpPr>
              <p:cNvPr id="27" name="Freeform 815"/>
              <p:cNvSpPr/>
              <p:nvPr/>
            </p:nvSpPr>
            <p:spPr bwMode="auto">
              <a:xfrm>
                <a:off x="4561" y="644"/>
                <a:ext cx="7" cy="10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1 h 4"/>
                  <a:gd name="T4" fmla="*/ 0 w 3"/>
                  <a:gd name="T5" fmla="*/ 2 h 4"/>
                  <a:gd name="T6" fmla="*/ 3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2"/>
                      <a:pt x="2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3" y="4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  <a:endParaRPr lang="zh-CN" altLang="en-US"/>
              </a:p>
            </p:txBody>
          </p:sp>
          <p:sp>
            <p:nvSpPr>
              <p:cNvPr id="28" name="Freeform 816"/>
              <p:cNvSpPr/>
              <p:nvPr/>
            </p:nvSpPr>
            <p:spPr bwMode="auto">
              <a:xfrm>
                <a:off x="4457" y="723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1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  <a:endParaRPr lang="zh-CN" altLang="en-US"/>
              </a:p>
            </p:txBody>
          </p:sp>
          <p:sp>
            <p:nvSpPr>
              <p:cNvPr id="29" name="Freeform 817"/>
              <p:cNvSpPr/>
              <p:nvPr/>
            </p:nvSpPr>
            <p:spPr bwMode="auto">
              <a:xfrm>
                <a:off x="4635" y="599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  <a:endParaRPr lang="zh-CN" altLang="en-US"/>
              </a:p>
            </p:txBody>
          </p:sp>
          <p:sp>
            <p:nvSpPr>
              <p:cNvPr id="30" name="Freeform 818"/>
              <p:cNvSpPr/>
              <p:nvPr/>
            </p:nvSpPr>
            <p:spPr bwMode="auto">
              <a:xfrm>
                <a:off x="4618" y="609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  <a:endParaRPr lang="zh-CN" altLang="en-US"/>
              </a:p>
            </p:txBody>
          </p:sp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9483287" y="1792267"/>
              <a:ext cx="2096537" cy="2393049"/>
            </a:xfrm>
            <a:prstGeom prst="rect">
              <a:avLst/>
            </a:prstGeom>
          </p:spPr>
        </p:pic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3043971" y="2163882"/>
            <a:ext cx="4509354" cy="762887"/>
          </a:xfrm>
        </p:spPr>
        <p:txBody>
          <a:bodyPr anchor="b">
            <a:noAutofit/>
          </a:bodyPr>
          <a:lstStyle>
            <a:lvl1pPr algn="dist">
              <a:defRPr sz="41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43971" y="2952103"/>
            <a:ext cx="4509354" cy="366917"/>
          </a:xfrm>
        </p:spPr>
        <p:txBody>
          <a:bodyPr/>
          <a:lstStyle>
            <a:lvl1pPr marL="0" indent="0" algn="dist">
              <a:buNone/>
              <a:defRPr sz="18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flipH="1">
            <a:off x="8354673" y="3860276"/>
            <a:ext cx="789327" cy="12832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email"/>
          <a:srcRect t="-1438"/>
          <a:stretch>
            <a:fillRect/>
          </a:stretch>
        </p:blipFill>
        <p:spPr>
          <a:xfrm>
            <a:off x="0" y="-5631"/>
            <a:ext cx="1338949" cy="608129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8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flipH="1">
            <a:off x="8354673" y="3860276"/>
            <a:ext cx="789327" cy="12832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email"/>
          <a:srcRect t="-1438"/>
          <a:stretch>
            <a:fillRect/>
          </a:stretch>
        </p:blipFill>
        <p:spPr>
          <a:xfrm>
            <a:off x="0" y="-5631"/>
            <a:ext cx="1338949" cy="60812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模板：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素材：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www.1ppt.com/sucai/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背景：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图表：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www.1ppt.com/tubiao/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教程： 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资料下载：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个人简历：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试卷下载：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教案下载：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手抄报：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语文课件：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 smtClean="0">
                <a:solidFill>
                  <a:schemeClr val="bg1"/>
                </a:solidFill>
              </a:rPr>
              <a:t>数学课件：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www.1ppt.com/kejian/shuxue/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英语课件：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 smtClean="0">
                <a:solidFill>
                  <a:schemeClr val="bg1"/>
                </a:solidFill>
              </a:rPr>
              <a:t>美术课件：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www.1ppt.com/kejian/meishu/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科学课件：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 smtClean="0">
                <a:solidFill>
                  <a:schemeClr val="bg1"/>
                </a:solidFill>
              </a:rPr>
              <a:t>物理课件：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www.1ppt.com/kejian/wuli/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化学课件：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 smtClean="0">
                <a:solidFill>
                  <a:schemeClr val="bg1"/>
                </a:solidFill>
              </a:rPr>
              <a:t>生物课件：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地理课件：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历史课件：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/>
          <a:srcRect t="-550"/>
          <a:stretch>
            <a:fillRect/>
          </a:stretch>
        </p:blipFill>
        <p:spPr>
          <a:xfrm>
            <a:off x="-23226" y="1680211"/>
            <a:ext cx="2135045" cy="34632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 flipH="1">
            <a:off x="5561263" y="0"/>
            <a:ext cx="3930977" cy="51501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 flipH="1">
            <a:off x="8189951" y="423527"/>
            <a:ext cx="638015" cy="565608"/>
          </a:xfrm>
          <a:prstGeom prst="rect">
            <a:avLst/>
          </a:prstGeom>
        </p:spPr>
      </p:pic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3796365" y="1211869"/>
            <a:ext cx="1592341" cy="1513193"/>
            <a:chOff x="1125" y="1622"/>
            <a:chExt cx="1529" cy="1453"/>
          </a:xfrm>
          <a:solidFill>
            <a:schemeClr val="accent1"/>
          </a:solidFill>
        </p:grpSpPr>
        <p:sp>
          <p:nvSpPr>
            <p:cNvPr id="11" name="Freeform 5"/>
            <p:cNvSpPr/>
            <p:nvPr/>
          </p:nvSpPr>
          <p:spPr bwMode="auto">
            <a:xfrm>
              <a:off x="1757" y="1622"/>
              <a:ext cx="97" cy="21"/>
            </a:xfrm>
            <a:custGeom>
              <a:avLst/>
              <a:gdLst>
                <a:gd name="T0" fmla="*/ 27 w 41"/>
                <a:gd name="T1" fmla="*/ 5 h 9"/>
                <a:gd name="T2" fmla="*/ 41 w 41"/>
                <a:gd name="T3" fmla="*/ 1 h 9"/>
                <a:gd name="T4" fmla="*/ 33 w 41"/>
                <a:gd name="T5" fmla="*/ 0 h 9"/>
                <a:gd name="T6" fmla="*/ 0 w 41"/>
                <a:gd name="T7" fmla="*/ 9 h 9"/>
                <a:gd name="T8" fmla="*/ 27 w 41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9">
                  <a:moveTo>
                    <a:pt x="27" y="5"/>
                  </a:moveTo>
                  <a:cubicBezTo>
                    <a:pt x="32" y="2"/>
                    <a:pt x="41" y="9"/>
                    <a:pt x="41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2"/>
                    <a:pt x="8" y="3"/>
                    <a:pt x="0" y="9"/>
                  </a:cubicBezTo>
                  <a:cubicBezTo>
                    <a:pt x="9" y="9"/>
                    <a:pt x="19" y="9"/>
                    <a:pt x="2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2008" y="1638"/>
              <a:ext cx="22" cy="10"/>
            </a:xfrm>
            <a:custGeom>
              <a:avLst/>
              <a:gdLst>
                <a:gd name="T0" fmla="*/ 9 w 9"/>
                <a:gd name="T1" fmla="*/ 2 h 4"/>
                <a:gd name="T2" fmla="*/ 1 w 9"/>
                <a:gd name="T3" fmla="*/ 0 h 4"/>
                <a:gd name="T4" fmla="*/ 9 w 9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9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6" y="3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2034" y="1643"/>
              <a:ext cx="36" cy="12"/>
            </a:xfrm>
            <a:custGeom>
              <a:avLst/>
              <a:gdLst>
                <a:gd name="T0" fmla="*/ 15 w 15"/>
                <a:gd name="T1" fmla="*/ 4 h 5"/>
                <a:gd name="T2" fmla="*/ 0 w 15"/>
                <a:gd name="T3" fmla="*/ 1 h 5"/>
                <a:gd name="T4" fmla="*/ 15 w 1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15" y="4"/>
                  </a:moveTo>
                  <a:cubicBezTo>
                    <a:pt x="11" y="0"/>
                    <a:pt x="5" y="2"/>
                    <a:pt x="0" y="1"/>
                  </a:cubicBezTo>
                  <a:cubicBezTo>
                    <a:pt x="4" y="2"/>
                    <a:pt x="10" y="5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2080" y="1653"/>
              <a:ext cx="4" cy="2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2 h 2"/>
                <a:gd name="T4" fmla="*/ 4 w 4"/>
                <a:gd name="T5" fmla="*/ 2 h 2"/>
                <a:gd name="T6" fmla="*/ 2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0" y="2"/>
                  </a:lnTo>
                  <a:lnTo>
                    <a:pt x="4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5" name="Freeform 9"/>
            <p:cNvSpPr/>
            <p:nvPr/>
          </p:nvSpPr>
          <p:spPr bwMode="auto">
            <a:xfrm>
              <a:off x="2099" y="1655"/>
              <a:ext cx="28" cy="14"/>
            </a:xfrm>
            <a:custGeom>
              <a:avLst/>
              <a:gdLst>
                <a:gd name="T0" fmla="*/ 12 w 12"/>
                <a:gd name="T1" fmla="*/ 5 h 6"/>
                <a:gd name="T2" fmla="*/ 0 w 12"/>
                <a:gd name="T3" fmla="*/ 2 h 6"/>
                <a:gd name="T4" fmla="*/ 12 w 12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12" y="5"/>
                  </a:moveTo>
                  <a:cubicBezTo>
                    <a:pt x="7" y="5"/>
                    <a:pt x="5" y="0"/>
                    <a:pt x="0" y="2"/>
                  </a:cubicBezTo>
                  <a:cubicBezTo>
                    <a:pt x="2" y="4"/>
                    <a:pt x="7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1897" y="1672"/>
              <a:ext cx="12" cy="11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3 h 5"/>
                <a:gd name="T4" fmla="*/ 2 w 5"/>
                <a:gd name="T5" fmla="*/ 3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1854" y="1672"/>
              <a:ext cx="10" cy="2"/>
            </a:xfrm>
            <a:custGeom>
              <a:avLst/>
              <a:gdLst>
                <a:gd name="T0" fmla="*/ 10 w 10"/>
                <a:gd name="T1" fmla="*/ 2 h 2"/>
                <a:gd name="T2" fmla="*/ 10 w 10"/>
                <a:gd name="T3" fmla="*/ 0 h 2"/>
                <a:gd name="T4" fmla="*/ 0 w 10"/>
                <a:gd name="T5" fmla="*/ 0 h 2"/>
                <a:gd name="T6" fmla="*/ 10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10" y="2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1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8" name="Freeform 12"/>
            <p:cNvSpPr/>
            <p:nvPr/>
          </p:nvSpPr>
          <p:spPr bwMode="auto">
            <a:xfrm>
              <a:off x="1935" y="1672"/>
              <a:ext cx="5" cy="4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9" name="Freeform 13"/>
            <p:cNvSpPr/>
            <p:nvPr/>
          </p:nvSpPr>
          <p:spPr bwMode="auto">
            <a:xfrm>
              <a:off x="1754" y="1674"/>
              <a:ext cx="27" cy="19"/>
            </a:xfrm>
            <a:custGeom>
              <a:avLst/>
              <a:gdLst>
                <a:gd name="T0" fmla="*/ 5 w 11"/>
                <a:gd name="T1" fmla="*/ 8 h 8"/>
                <a:gd name="T2" fmla="*/ 7 w 11"/>
                <a:gd name="T3" fmla="*/ 8 h 8"/>
                <a:gd name="T4" fmla="*/ 7 w 11"/>
                <a:gd name="T5" fmla="*/ 7 h 8"/>
                <a:gd name="T6" fmla="*/ 9 w 11"/>
                <a:gd name="T7" fmla="*/ 0 h 8"/>
                <a:gd name="T8" fmla="*/ 0 w 11"/>
                <a:gd name="T9" fmla="*/ 5 h 8"/>
                <a:gd name="T10" fmla="*/ 7 w 11"/>
                <a:gd name="T11" fmla="*/ 5 h 8"/>
                <a:gd name="T12" fmla="*/ 5 w 1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5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5"/>
                    <a:pt x="11" y="2"/>
                    <a:pt x="9" y="0"/>
                  </a:cubicBezTo>
                  <a:cubicBezTo>
                    <a:pt x="5" y="0"/>
                    <a:pt x="1" y="0"/>
                    <a:pt x="0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20" name="Freeform 14"/>
            <p:cNvSpPr/>
            <p:nvPr/>
          </p:nvSpPr>
          <p:spPr bwMode="auto">
            <a:xfrm>
              <a:off x="1804" y="1674"/>
              <a:ext cx="10" cy="9"/>
            </a:xfrm>
            <a:custGeom>
              <a:avLst/>
              <a:gdLst>
                <a:gd name="T0" fmla="*/ 0 w 4"/>
                <a:gd name="T1" fmla="*/ 3 h 4"/>
                <a:gd name="T2" fmla="*/ 4 w 4"/>
                <a:gd name="T3" fmla="*/ 2 h 4"/>
                <a:gd name="T4" fmla="*/ 3 w 4"/>
                <a:gd name="T5" fmla="*/ 0 h 4"/>
                <a:gd name="T6" fmla="*/ 0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1" y="2"/>
                    <a:pt x="3" y="4"/>
                    <a:pt x="4" y="2"/>
                  </a:cubicBezTo>
                  <a:cubicBezTo>
                    <a:pt x="4" y="1"/>
                    <a:pt x="3" y="1"/>
                    <a:pt x="3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1970" y="1674"/>
              <a:ext cx="12" cy="12"/>
            </a:xfrm>
            <a:custGeom>
              <a:avLst/>
              <a:gdLst>
                <a:gd name="T0" fmla="*/ 5 w 5"/>
                <a:gd name="T1" fmla="*/ 2 h 5"/>
                <a:gd name="T2" fmla="*/ 0 w 5"/>
                <a:gd name="T3" fmla="*/ 3 h 5"/>
                <a:gd name="T4" fmla="*/ 5 w 5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4" y="1"/>
                    <a:pt x="0" y="0"/>
                    <a:pt x="0" y="3"/>
                  </a:cubicBezTo>
                  <a:cubicBezTo>
                    <a:pt x="2" y="5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22" name="Freeform 16"/>
            <p:cNvSpPr/>
            <p:nvPr/>
          </p:nvSpPr>
          <p:spPr bwMode="auto">
            <a:xfrm>
              <a:off x="1783" y="1676"/>
              <a:ext cx="9" cy="5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0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23" name="Freeform 17"/>
            <p:cNvSpPr/>
            <p:nvPr/>
          </p:nvSpPr>
          <p:spPr bwMode="auto">
            <a:xfrm>
              <a:off x="1994" y="1679"/>
              <a:ext cx="31" cy="14"/>
            </a:xfrm>
            <a:custGeom>
              <a:avLst/>
              <a:gdLst>
                <a:gd name="T0" fmla="*/ 13 w 13"/>
                <a:gd name="T1" fmla="*/ 3 h 6"/>
                <a:gd name="T2" fmla="*/ 9 w 13"/>
                <a:gd name="T3" fmla="*/ 0 h 6"/>
                <a:gd name="T4" fmla="*/ 0 w 13"/>
                <a:gd name="T5" fmla="*/ 1 h 6"/>
                <a:gd name="T6" fmla="*/ 13 w 13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13" y="3"/>
                  </a:moveTo>
                  <a:cubicBezTo>
                    <a:pt x="12" y="0"/>
                    <a:pt x="9" y="3"/>
                    <a:pt x="9" y="0"/>
                  </a:cubicBezTo>
                  <a:cubicBezTo>
                    <a:pt x="6" y="3"/>
                    <a:pt x="3" y="0"/>
                    <a:pt x="0" y="1"/>
                  </a:cubicBezTo>
                  <a:cubicBezTo>
                    <a:pt x="4" y="6"/>
                    <a:pt x="10" y="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24" name="Freeform 18"/>
            <p:cNvSpPr/>
            <p:nvPr/>
          </p:nvSpPr>
          <p:spPr bwMode="auto">
            <a:xfrm>
              <a:off x="1716" y="1683"/>
              <a:ext cx="31" cy="22"/>
            </a:xfrm>
            <a:custGeom>
              <a:avLst/>
              <a:gdLst>
                <a:gd name="T0" fmla="*/ 4 w 13"/>
                <a:gd name="T1" fmla="*/ 7 h 9"/>
                <a:gd name="T2" fmla="*/ 5 w 13"/>
                <a:gd name="T3" fmla="*/ 4 h 9"/>
                <a:gd name="T4" fmla="*/ 6 w 13"/>
                <a:gd name="T5" fmla="*/ 9 h 9"/>
                <a:gd name="T6" fmla="*/ 10 w 13"/>
                <a:gd name="T7" fmla="*/ 7 h 9"/>
                <a:gd name="T8" fmla="*/ 7 w 13"/>
                <a:gd name="T9" fmla="*/ 5 h 9"/>
                <a:gd name="T10" fmla="*/ 10 w 13"/>
                <a:gd name="T11" fmla="*/ 3 h 9"/>
                <a:gd name="T12" fmla="*/ 12 w 13"/>
                <a:gd name="T13" fmla="*/ 0 h 9"/>
                <a:gd name="T14" fmla="*/ 2 w 13"/>
                <a:gd name="T15" fmla="*/ 7 h 9"/>
                <a:gd name="T16" fmla="*/ 4 w 13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9">
                  <a:moveTo>
                    <a:pt x="4" y="7"/>
                  </a:moveTo>
                  <a:cubicBezTo>
                    <a:pt x="4" y="6"/>
                    <a:pt x="4" y="4"/>
                    <a:pt x="5" y="4"/>
                  </a:cubicBezTo>
                  <a:cubicBezTo>
                    <a:pt x="9" y="5"/>
                    <a:pt x="3" y="7"/>
                    <a:pt x="6" y="9"/>
                  </a:cubicBezTo>
                  <a:cubicBezTo>
                    <a:pt x="8" y="9"/>
                    <a:pt x="9" y="8"/>
                    <a:pt x="10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4"/>
                    <a:pt x="8" y="3"/>
                    <a:pt x="10" y="3"/>
                  </a:cubicBezTo>
                  <a:cubicBezTo>
                    <a:pt x="11" y="2"/>
                    <a:pt x="13" y="2"/>
                    <a:pt x="12" y="0"/>
                  </a:cubicBezTo>
                  <a:cubicBezTo>
                    <a:pt x="9" y="2"/>
                    <a:pt x="0" y="0"/>
                    <a:pt x="2" y="7"/>
                  </a:cubicBezTo>
                  <a:lnTo>
                    <a:pt x="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25" name="Freeform 19"/>
            <p:cNvSpPr/>
            <p:nvPr/>
          </p:nvSpPr>
          <p:spPr bwMode="auto">
            <a:xfrm>
              <a:off x="2004" y="3034"/>
              <a:ext cx="9" cy="8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2 w 4"/>
                <a:gd name="T5" fmla="*/ 0 h 3"/>
                <a:gd name="T6" fmla="*/ 0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3"/>
                    <a:pt x="2" y="2"/>
                    <a:pt x="4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26" name="Freeform 20"/>
            <p:cNvSpPr/>
            <p:nvPr/>
          </p:nvSpPr>
          <p:spPr bwMode="auto">
            <a:xfrm>
              <a:off x="1346" y="2830"/>
              <a:ext cx="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27" name="Freeform 21"/>
            <p:cNvSpPr>
              <a:spLocks noEditPoints="1"/>
            </p:cNvSpPr>
            <p:nvPr/>
          </p:nvSpPr>
          <p:spPr bwMode="auto">
            <a:xfrm>
              <a:off x="1284" y="1676"/>
              <a:ext cx="1296" cy="1399"/>
            </a:xfrm>
            <a:custGeom>
              <a:avLst/>
              <a:gdLst>
                <a:gd name="T0" fmla="*/ 539 w 546"/>
                <a:gd name="T1" fmla="*/ 312 h 589"/>
                <a:gd name="T2" fmla="*/ 540 w 546"/>
                <a:gd name="T3" fmla="*/ 257 h 589"/>
                <a:gd name="T4" fmla="*/ 530 w 546"/>
                <a:gd name="T5" fmla="*/ 195 h 589"/>
                <a:gd name="T6" fmla="*/ 467 w 546"/>
                <a:gd name="T7" fmla="*/ 99 h 589"/>
                <a:gd name="T8" fmla="*/ 382 w 546"/>
                <a:gd name="T9" fmla="*/ 49 h 589"/>
                <a:gd name="T10" fmla="*/ 344 w 546"/>
                <a:gd name="T11" fmla="*/ 35 h 589"/>
                <a:gd name="T12" fmla="*/ 320 w 546"/>
                <a:gd name="T13" fmla="*/ 24 h 589"/>
                <a:gd name="T14" fmla="*/ 283 w 546"/>
                <a:gd name="T15" fmla="*/ 9 h 589"/>
                <a:gd name="T16" fmla="*/ 254 w 546"/>
                <a:gd name="T17" fmla="*/ 8 h 589"/>
                <a:gd name="T18" fmla="*/ 104 w 546"/>
                <a:gd name="T19" fmla="*/ 55 h 589"/>
                <a:gd name="T20" fmla="*/ 83 w 546"/>
                <a:gd name="T21" fmla="*/ 62 h 589"/>
                <a:gd name="T22" fmla="*/ 70 w 546"/>
                <a:gd name="T23" fmla="*/ 70 h 589"/>
                <a:gd name="T24" fmla="*/ 50 w 546"/>
                <a:gd name="T25" fmla="*/ 85 h 589"/>
                <a:gd name="T26" fmla="*/ 43 w 546"/>
                <a:gd name="T27" fmla="*/ 78 h 589"/>
                <a:gd name="T28" fmla="*/ 38 w 546"/>
                <a:gd name="T29" fmla="*/ 88 h 589"/>
                <a:gd name="T30" fmla="*/ 65 w 546"/>
                <a:gd name="T31" fmla="*/ 78 h 589"/>
                <a:gd name="T32" fmla="*/ 86 w 546"/>
                <a:gd name="T33" fmla="*/ 70 h 589"/>
                <a:gd name="T34" fmla="*/ 35 w 546"/>
                <a:gd name="T35" fmla="*/ 128 h 589"/>
                <a:gd name="T36" fmla="*/ 31 w 546"/>
                <a:gd name="T37" fmla="*/ 156 h 589"/>
                <a:gd name="T38" fmla="*/ 16 w 546"/>
                <a:gd name="T39" fmla="*/ 202 h 589"/>
                <a:gd name="T40" fmla="*/ 3 w 546"/>
                <a:gd name="T41" fmla="*/ 244 h 589"/>
                <a:gd name="T42" fmla="*/ 22 w 546"/>
                <a:gd name="T43" fmla="*/ 233 h 589"/>
                <a:gd name="T44" fmla="*/ 11 w 546"/>
                <a:gd name="T45" fmla="*/ 295 h 589"/>
                <a:gd name="T46" fmla="*/ 42 w 546"/>
                <a:gd name="T47" fmla="*/ 403 h 589"/>
                <a:gd name="T48" fmla="*/ 97 w 546"/>
                <a:gd name="T49" fmla="*/ 465 h 589"/>
                <a:gd name="T50" fmla="*/ 139 w 546"/>
                <a:gd name="T51" fmla="*/ 508 h 589"/>
                <a:gd name="T52" fmla="*/ 202 w 546"/>
                <a:gd name="T53" fmla="*/ 527 h 589"/>
                <a:gd name="T54" fmla="*/ 245 w 546"/>
                <a:gd name="T55" fmla="*/ 528 h 589"/>
                <a:gd name="T56" fmla="*/ 256 w 546"/>
                <a:gd name="T57" fmla="*/ 526 h 589"/>
                <a:gd name="T58" fmla="*/ 268 w 546"/>
                <a:gd name="T59" fmla="*/ 527 h 589"/>
                <a:gd name="T60" fmla="*/ 288 w 546"/>
                <a:gd name="T61" fmla="*/ 526 h 589"/>
                <a:gd name="T62" fmla="*/ 351 w 546"/>
                <a:gd name="T63" fmla="*/ 515 h 589"/>
                <a:gd name="T64" fmla="*/ 350 w 546"/>
                <a:gd name="T65" fmla="*/ 527 h 589"/>
                <a:gd name="T66" fmla="*/ 314 w 546"/>
                <a:gd name="T67" fmla="*/ 546 h 589"/>
                <a:gd name="T68" fmla="*/ 275 w 546"/>
                <a:gd name="T69" fmla="*/ 558 h 589"/>
                <a:gd name="T70" fmla="*/ 245 w 546"/>
                <a:gd name="T71" fmla="*/ 560 h 589"/>
                <a:gd name="T72" fmla="*/ 221 w 546"/>
                <a:gd name="T73" fmla="*/ 568 h 589"/>
                <a:gd name="T74" fmla="*/ 112 w 546"/>
                <a:gd name="T75" fmla="*/ 545 h 589"/>
                <a:gd name="T76" fmla="*/ 62 w 546"/>
                <a:gd name="T77" fmla="*/ 499 h 589"/>
                <a:gd name="T78" fmla="*/ 41 w 546"/>
                <a:gd name="T79" fmla="*/ 484 h 589"/>
                <a:gd name="T80" fmla="*/ 28 w 546"/>
                <a:gd name="T81" fmla="*/ 479 h 589"/>
                <a:gd name="T82" fmla="*/ 30 w 546"/>
                <a:gd name="T83" fmla="*/ 487 h 589"/>
                <a:gd name="T84" fmla="*/ 49 w 546"/>
                <a:gd name="T85" fmla="*/ 504 h 589"/>
                <a:gd name="T86" fmla="*/ 66 w 546"/>
                <a:gd name="T87" fmla="*/ 517 h 589"/>
                <a:gd name="T88" fmla="*/ 92 w 546"/>
                <a:gd name="T89" fmla="*/ 551 h 589"/>
                <a:gd name="T90" fmla="*/ 94 w 546"/>
                <a:gd name="T91" fmla="*/ 557 h 589"/>
                <a:gd name="T92" fmla="*/ 102 w 546"/>
                <a:gd name="T93" fmla="*/ 560 h 589"/>
                <a:gd name="T94" fmla="*/ 164 w 546"/>
                <a:gd name="T95" fmla="*/ 582 h 589"/>
                <a:gd name="T96" fmla="*/ 274 w 546"/>
                <a:gd name="T97" fmla="*/ 584 h 589"/>
                <a:gd name="T98" fmla="*/ 311 w 546"/>
                <a:gd name="T99" fmla="*/ 567 h 589"/>
                <a:gd name="T100" fmla="*/ 327 w 546"/>
                <a:gd name="T101" fmla="*/ 565 h 589"/>
                <a:gd name="T102" fmla="*/ 358 w 546"/>
                <a:gd name="T103" fmla="*/ 557 h 589"/>
                <a:gd name="T104" fmla="*/ 393 w 546"/>
                <a:gd name="T105" fmla="*/ 535 h 589"/>
                <a:gd name="T106" fmla="*/ 497 w 546"/>
                <a:gd name="T107" fmla="*/ 431 h 589"/>
                <a:gd name="T108" fmla="*/ 34 w 546"/>
                <a:gd name="T109" fmla="*/ 212 h 589"/>
                <a:gd name="T110" fmla="*/ 52 w 546"/>
                <a:gd name="T111" fmla="*/ 168 h 589"/>
                <a:gd name="T112" fmla="*/ 116 w 546"/>
                <a:gd name="T113" fmla="*/ 484 h 589"/>
                <a:gd name="T114" fmla="*/ 141 w 546"/>
                <a:gd name="T115" fmla="*/ 127 h 589"/>
                <a:gd name="T116" fmla="*/ 442 w 546"/>
                <a:gd name="T117" fmla="*/ 424 h 589"/>
                <a:gd name="T118" fmla="*/ 417 w 546"/>
                <a:gd name="T119" fmla="*/ 451 h 589"/>
                <a:gd name="T120" fmla="*/ 445 w 546"/>
                <a:gd name="T121" fmla="*/ 414 h 589"/>
                <a:gd name="T122" fmla="*/ 453 w 546"/>
                <a:gd name="T123" fmla="*/ 407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46" h="589">
                  <a:moveTo>
                    <a:pt x="529" y="367"/>
                  </a:moveTo>
                  <a:cubicBezTo>
                    <a:pt x="530" y="366"/>
                    <a:pt x="527" y="362"/>
                    <a:pt x="530" y="363"/>
                  </a:cubicBezTo>
                  <a:cubicBezTo>
                    <a:pt x="530" y="351"/>
                    <a:pt x="537" y="343"/>
                    <a:pt x="538" y="331"/>
                  </a:cubicBezTo>
                  <a:cubicBezTo>
                    <a:pt x="539" y="324"/>
                    <a:pt x="541" y="319"/>
                    <a:pt x="539" y="312"/>
                  </a:cubicBezTo>
                  <a:cubicBezTo>
                    <a:pt x="542" y="286"/>
                    <a:pt x="542" y="286"/>
                    <a:pt x="542" y="286"/>
                  </a:cubicBezTo>
                  <a:cubicBezTo>
                    <a:pt x="543" y="286"/>
                    <a:pt x="543" y="286"/>
                    <a:pt x="543" y="286"/>
                  </a:cubicBezTo>
                  <a:cubicBezTo>
                    <a:pt x="542" y="282"/>
                    <a:pt x="541" y="279"/>
                    <a:pt x="543" y="275"/>
                  </a:cubicBezTo>
                  <a:cubicBezTo>
                    <a:pt x="538" y="269"/>
                    <a:pt x="546" y="263"/>
                    <a:pt x="540" y="257"/>
                  </a:cubicBezTo>
                  <a:cubicBezTo>
                    <a:pt x="539" y="248"/>
                    <a:pt x="538" y="239"/>
                    <a:pt x="538" y="229"/>
                  </a:cubicBezTo>
                  <a:cubicBezTo>
                    <a:pt x="535" y="224"/>
                    <a:pt x="538" y="217"/>
                    <a:pt x="533" y="212"/>
                  </a:cubicBezTo>
                  <a:cubicBezTo>
                    <a:pt x="536" y="206"/>
                    <a:pt x="530" y="202"/>
                    <a:pt x="531" y="195"/>
                  </a:cubicBezTo>
                  <a:cubicBezTo>
                    <a:pt x="530" y="195"/>
                    <a:pt x="530" y="195"/>
                    <a:pt x="530" y="195"/>
                  </a:cubicBezTo>
                  <a:cubicBezTo>
                    <a:pt x="526" y="182"/>
                    <a:pt x="517" y="168"/>
                    <a:pt x="512" y="155"/>
                  </a:cubicBezTo>
                  <a:cubicBezTo>
                    <a:pt x="504" y="145"/>
                    <a:pt x="497" y="130"/>
                    <a:pt x="489" y="126"/>
                  </a:cubicBezTo>
                  <a:cubicBezTo>
                    <a:pt x="484" y="116"/>
                    <a:pt x="476" y="108"/>
                    <a:pt x="467" y="100"/>
                  </a:cubicBezTo>
                  <a:cubicBezTo>
                    <a:pt x="467" y="99"/>
                    <a:pt x="467" y="99"/>
                    <a:pt x="467" y="99"/>
                  </a:cubicBezTo>
                  <a:cubicBezTo>
                    <a:pt x="465" y="97"/>
                    <a:pt x="460" y="98"/>
                    <a:pt x="460" y="93"/>
                  </a:cubicBezTo>
                  <a:cubicBezTo>
                    <a:pt x="456" y="94"/>
                    <a:pt x="454" y="90"/>
                    <a:pt x="451" y="87"/>
                  </a:cubicBezTo>
                  <a:cubicBezTo>
                    <a:pt x="439" y="82"/>
                    <a:pt x="429" y="70"/>
                    <a:pt x="416" y="65"/>
                  </a:cubicBezTo>
                  <a:cubicBezTo>
                    <a:pt x="406" y="53"/>
                    <a:pt x="391" y="60"/>
                    <a:pt x="382" y="49"/>
                  </a:cubicBezTo>
                  <a:cubicBezTo>
                    <a:pt x="373" y="46"/>
                    <a:pt x="365" y="40"/>
                    <a:pt x="357" y="36"/>
                  </a:cubicBezTo>
                  <a:cubicBezTo>
                    <a:pt x="353" y="31"/>
                    <a:pt x="345" y="31"/>
                    <a:pt x="339" y="28"/>
                  </a:cubicBezTo>
                  <a:cubicBezTo>
                    <a:pt x="339" y="34"/>
                    <a:pt x="331" y="25"/>
                    <a:pt x="332" y="28"/>
                  </a:cubicBezTo>
                  <a:cubicBezTo>
                    <a:pt x="336" y="30"/>
                    <a:pt x="344" y="32"/>
                    <a:pt x="344" y="35"/>
                  </a:cubicBezTo>
                  <a:cubicBezTo>
                    <a:pt x="335" y="36"/>
                    <a:pt x="335" y="36"/>
                    <a:pt x="335" y="36"/>
                  </a:cubicBezTo>
                  <a:cubicBezTo>
                    <a:pt x="326" y="34"/>
                    <a:pt x="328" y="25"/>
                    <a:pt x="324" y="22"/>
                  </a:cubicBezTo>
                  <a:cubicBezTo>
                    <a:pt x="322" y="26"/>
                    <a:pt x="322" y="26"/>
                    <a:pt x="322" y="26"/>
                  </a:cubicBezTo>
                  <a:cubicBezTo>
                    <a:pt x="320" y="24"/>
                    <a:pt x="320" y="24"/>
                    <a:pt x="320" y="24"/>
                  </a:cubicBezTo>
                  <a:cubicBezTo>
                    <a:pt x="318" y="20"/>
                    <a:pt x="318" y="22"/>
                    <a:pt x="314" y="21"/>
                  </a:cubicBezTo>
                  <a:cubicBezTo>
                    <a:pt x="307" y="17"/>
                    <a:pt x="299" y="18"/>
                    <a:pt x="294" y="12"/>
                  </a:cubicBezTo>
                  <a:cubicBezTo>
                    <a:pt x="292" y="15"/>
                    <a:pt x="290" y="8"/>
                    <a:pt x="289" y="13"/>
                  </a:cubicBezTo>
                  <a:cubicBezTo>
                    <a:pt x="285" y="15"/>
                    <a:pt x="286" y="10"/>
                    <a:pt x="283" y="9"/>
                  </a:cubicBezTo>
                  <a:cubicBezTo>
                    <a:pt x="283" y="10"/>
                    <a:pt x="283" y="10"/>
                    <a:pt x="283" y="10"/>
                  </a:cubicBezTo>
                  <a:cubicBezTo>
                    <a:pt x="282" y="13"/>
                    <a:pt x="278" y="11"/>
                    <a:pt x="276" y="10"/>
                  </a:cubicBezTo>
                  <a:cubicBezTo>
                    <a:pt x="278" y="9"/>
                    <a:pt x="278" y="7"/>
                    <a:pt x="278" y="5"/>
                  </a:cubicBezTo>
                  <a:cubicBezTo>
                    <a:pt x="269" y="8"/>
                    <a:pt x="261" y="0"/>
                    <a:pt x="254" y="8"/>
                  </a:cubicBezTo>
                  <a:cubicBezTo>
                    <a:pt x="239" y="2"/>
                    <a:pt x="227" y="7"/>
                    <a:pt x="213" y="9"/>
                  </a:cubicBezTo>
                  <a:cubicBezTo>
                    <a:pt x="206" y="10"/>
                    <a:pt x="196" y="9"/>
                    <a:pt x="192" y="15"/>
                  </a:cubicBezTo>
                  <a:cubicBezTo>
                    <a:pt x="178" y="12"/>
                    <a:pt x="168" y="24"/>
                    <a:pt x="153" y="27"/>
                  </a:cubicBezTo>
                  <a:cubicBezTo>
                    <a:pt x="138" y="37"/>
                    <a:pt x="120" y="45"/>
                    <a:pt x="104" y="55"/>
                  </a:cubicBezTo>
                  <a:cubicBezTo>
                    <a:pt x="103" y="56"/>
                    <a:pt x="105" y="61"/>
                    <a:pt x="101" y="59"/>
                  </a:cubicBezTo>
                  <a:cubicBezTo>
                    <a:pt x="99" y="58"/>
                    <a:pt x="99" y="57"/>
                    <a:pt x="99" y="55"/>
                  </a:cubicBezTo>
                  <a:cubicBezTo>
                    <a:pt x="95" y="58"/>
                    <a:pt x="87" y="58"/>
                    <a:pt x="85" y="64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77" y="61"/>
                    <a:pt x="71" y="66"/>
                    <a:pt x="70" y="70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7" y="67"/>
                    <a:pt x="68" y="67"/>
                    <a:pt x="69" y="66"/>
                  </a:cubicBezTo>
                  <a:cubicBezTo>
                    <a:pt x="63" y="67"/>
                    <a:pt x="64" y="73"/>
                    <a:pt x="57" y="71"/>
                  </a:cubicBezTo>
                  <a:cubicBezTo>
                    <a:pt x="65" y="77"/>
                    <a:pt x="53" y="83"/>
                    <a:pt x="50" y="85"/>
                  </a:cubicBezTo>
                  <a:cubicBezTo>
                    <a:pt x="51" y="81"/>
                    <a:pt x="49" y="79"/>
                    <a:pt x="53" y="76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49" y="75"/>
                    <a:pt x="47" y="80"/>
                    <a:pt x="44" y="81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33" y="92"/>
                    <a:pt x="36" y="90"/>
                    <a:pt x="38" y="88"/>
                  </a:cubicBezTo>
                  <a:cubicBezTo>
                    <a:pt x="39" y="82"/>
                    <a:pt x="44" y="86"/>
                    <a:pt x="47" y="85"/>
                  </a:cubicBezTo>
                  <a:cubicBezTo>
                    <a:pt x="49" y="95"/>
                    <a:pt x="35" y="92"/>
                    <a:pt x="37" y="100"/>
                  </a:cubicBezTo>
                  <a:cubicBezTo>
                    <a:pt x="43" y="98"/>
                    <a:pt x="46" y="86"/>
                    <a:pt x="55" y="89"/>
                  </a:cubicBezTo>
                  <a:cubicBezTo>
                    <a:pt x="53" y="83"/>
                    <a:pt x="63" y="81"/>
                    <a:pt x="65" y="78"/>
                  </a:cubicBezTo>
                  <a:cubicBezTo>
                    <a:pt x="67" y="69"/>
                    <a:pt x="78" y="70"/>
                    <a:pt x="82" y="65"/>
                  </a:cubicBezTo>
                  <a:cubicBezTo>
                    <a:pt x="85" y="65"/>
                    <a:pt x="89" y="61"/>
                    <a:pt x="91" y="65"/>
                  </a:cubicBezTo>
                  <a:cubicBezTo>
                    <a:pt x="89" y="66"/>
                    <a:pt x="85" y="69"/>
                    <a:pt x="82" y="68"/>
                  </a:cubicBezTo>
                  <a:cubicBezTo>
                    <a:pt x="81" y="71"/>
                    <a:pt x="85" y="68"/>
                    <a:pt x="86" y="70"/>
                  </a:cubicBezTo>
                  <a:cubicBezTo>
                    <a:pt x="75" y="82"/>
                    <a:pt x="63" y="95"/>
                    <a:pt x="51" y="104"/>
                  </a:cubicBezTo>
                  <a:cubicBezTo>
                    <a:pt x="50" y="108"/>
                    <a:pt x="51" y="115"/>
                    <a:pt x="45" y="114"/>
                  </a:cubicBezTo>
                  <a:cubicBezTo>
                    <a:pt x="47" y="116"/>
                    <a:pt x="47" y="117"/>
                    <a:pt x="44" y="119"/>
                  </a:cubicBezTo>
                  <a:cubicBezTo>
                    <a:pt x="41" y="122"/>
                    <a:pt x="34" y="124"/>
                    <a:pt x="35" y="128"/>
                  </a:cubicBezTo>
                  <a:cubicBezTo>
                    <a:pt x="39" y="129"/>
                    <a:pt x="37" y="125"/>
                    <a:pt x="40" y="123"/>
                  </a:cubicBezTo>
                  <a:cubicBezTo>
                    <a:pt x="42" y="129"/>
                    <a:pt x="40" y="136"/>
                    <a:pt x="38" y="142"/>
                  </a:cubicBezTo>
                  <a:cubicBezTo>
                    <a:pt x="34" y="141"/>
                    <a:pt x="37" y="150"/>
                    <a:pt x="32" y="147"/>
                  </a:cubicBezTo>
                  <a:cubicBezTo>
                    <a:pt x="34" y="150"/>
                    <a:pt x="34" y="154"/>
                    <a:pt x="31" y="156"/>
                  </a:cubicBezTo>
                  <a:cubicBezTo>
                    <a:pt x="28" y="155"/>
                    <a:pt x="31" y="152"/>
                    <a:pt x="30" y="152"/>
                  </a:cubicBezTo>
                  <a:cubicBezTo>
                    <a:pt x="22" y="160"/>
                    <a:pt x="35" y="165"/>
                    <a:pt x="34" y="171"/>
                  </a:cubicBezTo>
                  <a:cubicBezTo>
                    <a:pt x="33" y="183"/>
                    <a:pt x="25" y="193"/>
                    <a:pt x="18" y="205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1" y="206"/>
                    <a:pt x="11" y="206"/>
                    <a:pt x="11" y="206"/>
                  </a:cubicBezTo>
                  <a:cubicBezTo>
                    <a:pt x="10" y="216"/>
                    <a:pt x="4" y="226"/>
                    <a:pt x="2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0" y="239"/>
                    <a:pt x="1" y="241"/>
                    <a:pt x="3" y="244"/>
                  </a:cubicBezTo>
                  <a:cubicBezTo>
                    <a:pt x="5" y="234"/>
                    <a:pt x="8" y="222"/>
                    <a:pt x="15" y="214"/>
                  </a:cubicBezTo>
                  <a:cubicBezTo>
                    <a:pt x="16" y="216"/>
                    <a:pt x="14" y="219"/>
                    <a:pt x="17" y="221"/>
                  </a:cubicBezTo>
                  <a:cubicBezTo>
                    <a:pt x="27" y="226"/>
                    <a:pt x="23" y="212"/>
                    <a:pt x="28" y="207"/>
                  </a:cubicBezTo>
                  <a:cubicBezTo>
                    <a:pt x="28" y="216"/>
                    <a:pt x="25" y="226"/>
                    <a:pt x="22" y="233"/>
                  </a:cubicBezTo>
                  <a:cubicBezTo>
                    <a:pt x="25" y="249"/>
                    <a:pt x="9" y="261"/>
                    <a:pt x="16" y="278"/>
                  </a:cubicBezTo>
                  <a:cubicBezTo>
                    <a:pt x="13" y="283"/>
                    <a:pt x="14" y="294"/>
                    <a:pt x="9" y="297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0" y="296"/>
                    <a:pt x="11" y="296"/>
                    <a:pt x="11" y="295"/>
                  </a:cubicBezTo>
                  <a:cubicBezTo>
                    <a:pt x="16" y="297"/>
                    <a:pt x="11" y="300"/>
                    <a:pt x="12" y="302"/>
                  </a:cubicBezTo>
                  <a:cubicBezTo>
                    <a:pt x="16" y="310"/>
                    <a:pt x="15" y="318"/>
                    <a:pt x="17" y="325"/>
                  </a:cubicBezTo>
                  <a:cubicBezTo>
                    <a:pt x="13" y="333"/>
                    <a:pt x="23" y="343"/>
                    <a:pt x="21" y="352"/>
                  </a:cubicBezTo>
                  <a:cubicBezTo>
                    <a:pt x="23" y="372"/>
                    <a:pt x="34" y="386"/>
                    <a:pt x="42" y="403"/>
                  </a:cubicBezTo>
                  <a:cubicBezTo>
                    <a:pt x="48" y="409"/>
                    <a:pt x="53" y="419"/>
                    <a:pt x="59" y="424"/>
                  </a:cubicBezTo>
                  <a:cubicBezTo>
                    <a:pt x="64" y="436"/>
                    <a:pt x="74" y="442"/>
                    <a:pt x="82" y="452"/>
                  </a:cubicBezTo>
                  <a:cubicBezTo>
                    <a:pt x="86" y="451"/>
                    <a:pt x="90" y="455"/>
                    <a:pt x="88" y="458"/>
                  </a:cubicBezTo>
                  <a:cubicBezTo>
                    <a:pt x="94" y="457"/>
                    <a:pt x="93" y="464"/>
                    <a:pt x="97" y="465"/>
                  </a:cubicBezTo>
                  <a:cubicBezTo>
                    <a:pt x="98" y="464"/>
                    <a:pt x="98" y="464"/>
                    <a:pt x="98" y="464"/>
                  </a:cubicBezTo>
                  <a:cubicBezTo>
                    <a:pt x="102" y="469"/>
                    <a:pt x="104" y="474"/>
                    <a:pt x="109" y="477"/>
                  </a:cubicBezTo>
                  <a:cubicBezTo>
                    <a:pt x="105" y="480"/>
                    <a:pt x="105" y="480"/>
                    <a:pt x="105" y="480"/>
                  </a:cubicBezTo>
                  <a:cubicBezTo>
                    <a:pt x="101" y="500"/>
                    <a:pt x="126" y="499"/>
                    <a:pt x="139" y="508"/>
                  </a:cubicBezTo>
                  <a:cubicBezTo>
                    <a:pt x="139" y="505"/>
                    <a:pt x="139" y="505"/>
                    <a:pt x="139" y="505"/>
                  </a:cubicBezTo>
                  <a:cubicBezTo>
                    <a:pt x="142" y="506"/>
                    <a:pt x="141" y="510"/>
                    <a:pt x="144" y="510"/>
                  </a:cubicBezTo>
                  <a:cubicBezTo>
                    <a:pt x="155" y="517"/>
                    <a:pt x="169" y="522"/>
                    <a:pt x="182" y="523"/>
                  </a:cubicBezTo>
                  <a:cubicBezTo>
                    <a:pt x="188" y="528"/>
                    <a:pt x="195" y="524"/>
                    <a:pt x="202" y="527"/>
                  </a:cubicBezTo>
                  <a:cubicBezTo>
                    <a:pt x="199" y="529"/>
                    <a:pt x="199" y="529"/>
                    <a:pt x="199" y="529"/>
                  </a:cubicBezTo>
                  <a:cubicBezTo>
                    <a:pt x="204" y="531"/>
                    <a:pt x="204" y="531"/>
                    <a:pt x="204" y="531"/>
                  </a:cubicBezTo>
                  <a:cubicBezTo>
                    <a:pt x="205" y="527"/>
                    <a:pt x="205" y="527"/>
                    <a:pt x="205" y="527"/>
                  </a:cubicBezTo>
                  <a:cubicBezTo>
                    <a:pt x="218" y="531"/>
                    <a:pt x="230" y="527"/>
                    <a:pt x="245" y="528"/>
                  </a:cubicBezTo>
                  <a:cubicBezTo>
                    <a:pt x="245" y="531"/>
                    <a:pt x="249" y="531"/>
                    <a:pt x="250" y="531"/>
                  </a:cubicBezTo>
                  <a:cubicBezTo>
                    <a:pt x="250" y="530"/>
                    <a:pt x="250" y="530"/>
                    <a:pt x="250" y="530"/>
                  </a:cubicBezTo>
                  <a:cubicBezTo>
                    <a:pt x="249" y="530"/>
                    <a:pt x="248" y="530"/>
                    <a:pt x="247" y="529"/>
                  </a:cubicBezTo>
                  <a:cubicBezTo>
                    <a:pt x="249" y="528"/>
                    <a:pt x="253" y="527"/>
                    <a:pt x="256" y="526"/>
                  </a:cubicBezTo>
                  <a:cubicBezTo>
                    <a:pt x="261" y="529"/>
                    <a:pt x="254" y="532"/>
                    <a:pt x="257" y="535"/>
                  </a:cubicBezTo>
                  <a:cubicBezTo>
                    <a:pt x="256" y="530"/>
                    <a:pt x="262" y="530"/>
                    <a:pt x="265" y="528"/>
                  </a:cubicBezTo>
                  <a:cubicBezTo>
                    <a:pt x="266" y="527"/>
                    <a:pt x="264" y="525"/>
                    <a:pt x="267" y="526"/>
                  </a:cubicBezTo>
                  <a:cubicBezTo>
                    <a:pt x="268" y="526"/>
                    <a:pt x="268" y="527"/>
                    <a:pt x="268" y="527"/>
                  </a:cubicBezTo>
                  <a:cubicBezTo>
                    <a:pt x="276" y="528"/>
                    <a:pt x="276" y="528"/>
                    <a:pt x="276" y="528"/>
                  </a:cubicBezTo>
                  <a:cubicBezTo>
                    <a:pt x="276" y="530"/>
                    <a:pt x="276" y="530"/>
                    <a:pt x="276" y="530"/>
                  </a:cubicBezTo>
                  <a:cubicBezTo>
                    <a:pt x="276" y="528"/>
                    <a:pt x="278" y="527"/>
                    <a:pt x="280" y="527"/>
                  </a:cubicBezTo>
                  <a:cubicBezTo>
                    <a:pt x="283" y="528"/>
                    <a:pt x="287" y="530"/>
                    <a:pt x="288" y="526"/>
                  </a:cubicBezTo>
                  <a:cubicBezTo>
                    <a:pt x="304" y="527"/>
                    <a:pt x="316" y="514"/>
                    <a:pt x="331" y="511"/>
                  </a:cubicBezTo>
                  <a:cubicBezTo>
                    <a:pt x="335" y="509"/>
                    <a:pt x="338" y="513"/>
                    <a:pt x="341" y="509"/>
                  </a:cubicBezTo>
                  <a:cubicBezTo>
                    <a:pt x="341" y="511"/>
                    <a:pt x="344" y="514"/>
                    <a:pt x="341" y="515"/>
                  </a:cubicBezTo>
                  <a:cubicBezTo>
                    <a:pt x="345" y="520"/>
                    <a:pt x="348" y="510"/>
                    <a:pt x="351" y="515"/>
                  </a:cubicBezTo>
                  <a:cubicBezTo>
                    <a:pt x="351" y="520"/>
                    <a:pt x="345" y="519"/>
                    <a:pt x="342" y="521"/>
                  </a:cubicBezTo>
                  <a:cubicBezTo>
                    <a:pt x="342" y="523"/>
                    <a:pt x="343" y="524"/>
                    <a:pt x="344" y="525"/>
                  </a:cubicBezTo>
                  <a:cubicBezTo>
                    <a:pt x="345" y="524"/>
                    <a:pt x="345" y="524"/>
                    <a:pt x="345" y="524"/>
                  </a:cubicBezTo>
                  <a:cubicBezTo>
                    <a:pt x="347" y="523"/>
                    <a:pt x="350" y="525"/>
                    <a:pt x="350" y="527"/>
                  </a:cubicBezTo>
                  <a:cubicBezTo>
                    <a:pt x="348" y="530"/>
                    <a:pt x="344" y="531"/>
                    <a:pt x="341" y="531"/>
                  </a:cubicBezTo>
                  <a:cubicBezTo>
                    <a:pt x="339" y="533"/>
                    <a:pt x="332" y="536"/>
                    <a:pt x="333" y="540"/>
                  </a:cubicBezTo>
                  <a:cubicBezTo>
                    <a:pt x="328" y="538"/>
                    <a:pt x="328" y="545"/>
                    <a:pt x="324" y="543"/>
                  </a:cubicBezTo>
                  <a:cubicBezTo>
                    <a:pt x="322" y="548"/>
                    <a:pt x="318" y="547"/>
                    <a:pt x="314" y="546"/>
                  </a:cubicBezTo>
                  <a:cubicBezTo>
                    <a:pt x="309" y="546"/>
                    <a:pt x="309" y="549"/>
                    <a:pt x="307" y="552"/>
                  </a:cubicBezTo>
                  <a:cubicBezTo>
                    <a:pt x="300" y="548"/>
                    <a:pt x="296" y="555"/>
                    <a:pt x="290" y="555"/>
                  </a:cubicBezTo>
                  <a:cubicBezTo>
                    <a:pt x="287" y="555"/>
                    <a:pt x="283" y="556"/>
                    <a:pt x="283" y="552"/>
                  </a:cubicBezTo>
                  <a:cubicBezTo>
                    <a:pt x="280" y="553"/>
                    <a:pt x="279" y="563"/>
                    <a:pt x="275" y="558"/>
                  </a:cubicBezTo>
                  <a:cubicBezTo>
                    <a:pt x="273" y="565"/>
                    <a:pt x="270" y="555"/>
                    <a:pt x="266" y="558"/>
                  </a:cubicBezTo>
                  <a:cubicBezTo>
                    <a:pt x="266" y="560"/>
                    <a:pt x="266" y="560"/>
                    <a:pt x="266" y="560"/>
                  </a:cubicBezTo>
                  <a:cubicBezTo>
                    <a:pt x="260" y="559"/>
                    <a:pt x="256" y="564"/>
                    <a:pt x="250" y="565"/>
                  </a:cubicBezTo>
                  <a:cubicBezTo>
                    <a:pt x="251" y="561"/>
                    <a:pt x="248" y="560"/>
                    <a:pt x="245" y="560"/>
                  </a:cubicBezTo>
                  <a:cubicBezTo>
                    <a:pt x="248" y="560"/>
                    <a:pt x="249" y="565"/>
                    <a:pt x="247" y="567"/>
                  </a:cubicBezTo>
                  <a:cubicBezTo>
                    <a:pt x="241" y="570"/>
                    <a:pt x="244" y="562"/>
                    <a:pt x="239" y="563"/>
                  </a:cubicBezTo>
                  <a:cubicBezTo>
                    <a:pt x="234" y="564"/>
                    <a:pt x="238" y="567"/>
                    <a:pt x="234" y="568"/>
                  </a:cubicBezTo>
                  <a:cubicBezTo>
                    <a:pt x="230" y="569"/>
                    <a:pt x="224" y="573"/>
                    <a:pt x="221" y="568"/>
                  </a:cubicBezTo>
                  <a:cubicBezTo>
                    <a:pt x="219" y="567"/>
                    <a:pt x="216" y="567"/>
                    <a:pt x="216" y="570"/>
                  </a:cubicBezTo>
                  <a:cubicBezTo>
                    <a:pt x="187" y="569"/>
                    <a:pt x="157" y="560"/>
                    <a:pt x="129" y="551"/>
                  </a:cubicBezTo>
                  <a:cubicBezTo>
                    <a:pt x="124" y="549"/>
                    <a:pt x="118" y="544"/>
                    <a:pt x="113" y="547"/>
                  </a:cubicBezTo>
                  <a:cubicBezTo>
                    <a:pt x="112" y="545"/>
                    <a:pt x="112" y="545"/>
                    <a:pt x="112" y="545"/>
                  </a:cubicBezTo>
                  <a:cubicBezTo>
                    <a:pt x="104" y="538"/>
                    <a:pt x="90" y="534"/>
                    <a:pt x="82" y="526"/>
                  </a:cubicBezTo>
                  <a:cubicBezTo>
                    <a:pt x="72" y="526"/>
                    <a:pt x="77" y="517"/>
                    <a:pt x="67" y="518"/>
                  </a:cubicBezTo>
                  <a:cubicBezTo>
                    <a:pt x="67" y="510"/>
                    <a:pt x="55" y="509"/>
                    <a:pt x="51" y="501"/>
                  </a:cubicBezTo>
                  <a:cubicBezTo>
                    <a:pt x="55" y="496"/>
                    <a:pt x="60" y="509"/>
                    <a:pt x="62" y="499"/>
                  </a:cubicBezTo>
                  <a:cubicBezTo>
                    <a:pt x="60" y="493"/>
                    <a:pt x="55" y="501"/>
                    <a:pt x="53" y="495"/>
                  </a:cubicBezTo>
                  <a:cubicBezTo>
                    <a:pt x="52" y="493"/>
                    <a:pt x="50" y="490"/>
                    <a:pt x="51" y="488"/>
                  </a:cubicBezTo>
                  <a:cubicBezTo>
                    <a:pt x="51" y="486"/>
                    <a:pt x="49" y="490"/>
                    <a:pt x="49" y="486"/>
                  </a:cubicBezTo>
                  <a:cubicBezTo>
                    <a:pt x="46" y="489"/>
                    <a:pt x="42" y="488"/>
                    <a:pt x="41" y="484"/>
                  </a:cubicBezTo>
                  <a:cubicBezTo>
                    <a:pt x="32" y="482"/>
                    <a:pt x="32" y="464"/>
                    <a:pt x="20" y="469"/>
                  </a:cubicBezTo>
                  <a:cubicBezTo>
                    <a:pt x="18" y="470"/>
                    <a:pt x="16" y="472"/>
                    <a:pt x="16" y="474"/>
                  </a:cubicBezTo>
                  <a:cubicBezTo>
                    <a:pt x="17" y="479"/>
                    <a:pt x="17" y="472"/>
                    <a:pt x="19" y="473"/>
                  </a:cubicBezTo>
                  <a:cubicBezTo>
                    <a:pt x="20" y="478"/>
                    <a:pt x="23" y="482"/>
                    <a:pt x="28" y="479"/>
                  </a:cubicBezTo>
                  <a:cubicBezTo>
                    <a:pt x="28" y="486"/>
                    <a:pt x="28" y="486"/>
                    <a:pt x="28" y="486"/>
                  </a:cubicBezTo>
                  <a:cubicBezTo>
                    <a:pt x="28" y="487"/>
                    <a:pt x="27" y="487"/>
                    <a:pt x="27" y="486"/>
                  </a:cubicBezTo>
                  <a:cubicBezTo>
                    <a:pt x="29" y="488"/>
                    <a:pt x="29" y="488"/>
                    <a:pt x="29" y="488"/>
                  </a:cubicBezTo>
                  <a:cubicBezTo>
                    <a:pt x="30" y="487"/>
                    <a:pt x="30" y="487"/>
                    <a:pt x="30" y="487"/>
                  </a:cubicBezTo>
                  <a:cubicBezTo>
                    <a:pt x="32" y="489"/>
                    <a:pt x="32" y="489"/>
                    <a:pt x="32" y="489"/>
                  </a:cubicBezTo>
                  <a:cubicBezTo>
                    <a:pt x="31" y="490"/>
                    <a:pt x="31" y="490"/>
                    <a:pt x="31" y="490"/>
                  </a:cubicBezTo>
                  <a:cubicBezTo>
                    <a:pt x="34" y="502"/>
                    <a:pt x="44" y="495"/>
                    <a:pt x="50" y="503"/>
                  </a:cubicBezTo>
                  <a:cubicBezTo>
                    <a:pt x="49" y="504"/>
                    <a:pt x="49" y="504"/>
                    <a:pt x="49" y="504"/>
                  </a:cubicBezTo>
                  <a:cubicBezTo>
                    <a:pt x="48" y="504"/>
                    <a:pt x="47" y="505"/>
                    <a:pt x="46" y="503"/>
                  </a:cubicBezTo>
                  <a:cubicBezTo>
                    <a:pt x="46" y="510"/>
                    <a:pt x="56" y="508"/>
                    <a:pt x="58" y="513"/>
                  </a:cubicBezTo>
                  <a:cubicBezTo>
                    <a:pt x="57" y="515"/>
                    <a:pt x="57" y="515"/>
                    <a:pt x="57" y="515"/>
                  </a:cubicBezTo>
                  <a:cubicBezTo>
                    <a:pt x="58" y="521"/>
                    <a:pt x="65" y="519"/>
                    <a:pt x="66" y="517"/>
                  </a:cubicBezTo>
                  <a:cubicBezTo>
                    <a:pt x="68" y="522"/>
                    <a:pt x="71" y="524"/>
                    <a:pt x="76" y="526"/>
                  </a:cubicBezTo>
                  <a:cubicBezTo>
                    <a:pt x="79" y="539"/>
                    <a:pt x="94" y="538"/>
                    <a:pt x="102" y="549"/>
                  </a:cubicBezTo>
                  <a:cubicBezTo>
                    <a:pt x="107" y="558"/>
                    <a:pt x="98" y="546"/>
                    <a:pt x="97" y="554"/>
                  </a:cubicBezTo>
                  <a:cubicBezTo>
                    <a:pt x="92" y="551"/>
                    <a:pt x="92" y="551"/>
                    <a:pt x="92" y="551"/>
                  </a:cubicBezTo>
                  <a:cubicBezTo>
                    <a:pt x="91" y="553"/>
                    <a:pt x="91" y="553"/>
                    <a:pt x="91" y="553"/>
                  </a:cubicBezTo>
                  <a:cubicBezTo>
                    <a:pt x="88" y="553"/>
                    <a:pt x="89" y="550"/>
                    <a:pt x="88" y="549"/>
                  </a:cubicBezTo>
                  <a:cubicBezTo>
                    <a:pt x="83" y="551"/>
                    <a:pt x="78" y="539"/>
                    <a:pt x="73" y="543"/>
                  </a:cubicBezTo>
                  <a:cubicBezTo>
                    <a:pt x="77" y="549"/>
                    <a:pt x="86" y="555"/>
                    <a:pt x="94" y="557"/>
                  </a:cubicBezTo>
                  <a:cubicBezTo>
                    <a:pt x="95" y="556"/>
                    <a:pt x="95" y="556"/>
                    <a:pt x="95" y="556"/>
                  </a:cubicBezTo>
                  <a:cubicBezTo>
                    <a:pt x="97" y="560"/>
                    <a:pt x="97" y="560"/>
                    <a:pt x="97" y="560"/>
                  </a:cubicBezTo>
                  <a:cubicBezTo>
                    <a:pt x="100" y="555"/>
                    <a:pt x="100" y="555"/>
                    <a:pt x="100" y="555"/>
                  </a:cubicBezTo>
                  <a:cubicBezTo>
                    <a:pt x="104" y="556"/>
                    <a:pt x="99" y="559"/>
                    <a:pt x="102" y="560"/>
                  </a:cubicBezTo>
                  <a:cubicBezTo>
                    <a:pt x="107" y="564"/>
                    <a:pt x="114" y="567"/>
                    <a:pt x="118" y="567"/>
                  </a:cubicBezTo>
                  <a:cubicBezTo>
                    <a:pt x="123" y="570"/>
                    <a:pt x="128" y="572"/>
                    <a:pt x="133" y="575"/>
                  </a:cubicBezTo>
                  <a:cubicBezTo>
                    <a:pt x="139" y="573"/>
                    <a:pt x="145" y="579"/>
                    <a:pt x="150" y="575"/>
                  </a:cubicBezTo>
                  <a:cubicBezTo>
                    <a:pt x="151" y="583"/>
                    <a:pt x="160" y="578"/>
                    <a:pt x="164" y="582"/>
                  </a:cubicBezTo>
                  <a:cubicBezTo>
                    <a:pt x="172" y="579"/>
                    <a:pt x="177" y="585"/>
                    <a:pt x="185" y="584"/>
                  </a:cubicBezTo>
                  <a:cubicBezTo>
                    <a:pt x="184" y="585"/>
                    <a:pt x="184" y="585"/>
                    <a:pt x="184" y="585"/>
                  </a:cubicBezTo>
                  <a:cubicBezTo>
                    <a:pt x="211" y="586"/>
                    <a:pt x="242" y="589"/>
                    <a:pt x="272" y="586"/>
                  </a:cubicBezTo>
                  <a:cubicBezTo>
                    <a:pt x="274" y="584"/>
                    <a:pt x="274" y="584"/>
                    <a:pt x="274" y="584"/>
                  </a:cubicBezTo>
                  <a:cubicBezTo>
                    <a:pt x="281" y="588"/>
                    <a:pt x="283" y="580"/>
                    <a:pt x="288" y="578"/>
                  </a:cubicBezTo>
                  <a:cubicBezTo>
                    <a:pt x="287" y="577"/>
                    <a:pt x="287" y="577"/>
                    <a:pt x="287" y="577"/>
                  </a:cubicBezTo>
                  <a:cubicBezTo>
                    <a:pt x="293" y="572"/>
                    <a:pt x="299" y="572"/>
                    <a:pt x="305" y="572"/>
                  </a:cubicBezTo>
                  <a:cubicBezTo>
                    <a:pt x="306" y="569"/>
                    <a:pt x="310" y="570"/>
                    <a:pt x="311" y="567"/>
                  </a:cubicBezTo>
                  <a:cubicBezTo>
                    <a:pt x="316" y="568"/>
                    <a:pt x="321" y="562"/>
                    <a:pt x="325" y="566"/>
                  </a:cubicBezTo>
                  <a:cubicBezTo>
                    <a:pt x="318" y="571"/>
                    <a:pt x="318" y="571"/>
                    <a:pt x="318" y="571"/>
                  </a:cubicBezTo>
                  <a:cubicBezTo>
                    <a:pt x="328" y="567"/>
                    <a:pt x="328" y="567"/>
                    <a:pt x="328" y="567"/>
                  </a:cubicBezTo>
                  <a:cubicBezTo>
                    <a:pt x="327" y="565"/>
                    <a:pt x="327" y="565"/>
                    <a:pt x="327" y="565"/>
                  </a:cubicBezTo>
                  <a:cubicBezTo>
                    <a:pt x="331" y="565"/>
                    <a:pt x="333" y="557"/>
                    <a:pt x="338" y="561"/>
                  </a:cubicBezTo>
                  <a:cubicBezTo>
                    <a:pt x="338" y="563"/>
                    <a:pt x="336" y="564"/>
                    <a:pt x="335" y="565"/>
                  </a:cubicBezTo>
                  <a:cubicBezTo>
                    <a:pt x="337" y="567"/>
                    <a:pt x="337" y="567"/>
                    <a:pt x="337" y="567"/>
                  </a:cubicBezTo>
                  <a:cubicBezTo>
                    <a:pt x="346" y="564"/>
                    <a:pt x="349" y="560"/>
                    <a:pt x="358" y="557"/>
                  </a:cubicBezTo>
                  <a:cubicBezTo>
                    <a:pt x="358" y="556"/>
                    <a:pt x="358" y="555"/>
                    <a:pt x="357" y="554"/>
                  </a:cubicBezTo>
                  <a:cubicBezTo>
                    <a:pt x="360" y="553"/>
                    <a:pt x="361" y="555"/>
                    <a:pt x="364" y="554"/>
                  </a:cubicBezTo>
                  <a:cubicBezTo>
                    <a:pt x="369" y="548"/>
                    <a:pt x="377" y="546"/>
                    <a:pt x="383" y="543"/>
                  </a:cubicBezTo>
                  <a:cubicBezTo>
                    <a:pt x="387" y="540"/>
                    <a:pt x="388" y="532"/>
                    <a:pt x="393" y="535"/>
                  </a:cubicBezTo>
                  <a:cubicBezTo>
                    <a:pt x="419" y="517"/>
                    <a:pt x="441" y="496"/>
                    <a:pt x="463" y="475"/>
                  </a:cubicBezTo>
                  <a:cubicBezTo>
                    <a:pt x="469" y="465"/>
                    <a:pt x="476" y="458"/>
                    <a:pt x="484" y="451"/>
                  </a:cubicBezTo>
                  <a:cubicBezTo>
                    <a:pt x="479" y="440"/>
                    <a:pt x="494" y="441"/>
                    <a:pt x="493" y="430"/>
                  </a:cubicBezTo>
                  <a:cubicBezTo>
                    <a:pt x="494" y="430"/>
                    <a:pt x="495" y="431"/>
                    <a:pt x="497" y="431"/>
                  </a:cubicBezTo>
                  <a:cubicBezTo>
                    <a:pt x="500" y="420"/>
                    <a:pt x="507" y="413"/>
                    <a:pt x="510" y="401"/>
                  </a:cubicBezTo>
                  <a:cubicBezTo>
                    <a:pt x="516" y="400"/>
                    <a:pt x="516" y="391"/>
                    <a:pt x="520" y="386"/>
                  </a:cubicBezTo>
                  <a:cubicBezTo>
                    <a:pt x="523" y="380"/>
                    <a:pt x="522" y="371"/>
                    <a:pt x="529" y="367"/>
                  </a:cubicBezTo>
                  <a:close/>
                  <a:moveTo>
                    <a:pt x="34" y="212"/>
                  </a:moveTo>
                  <a:cubicBezTo>
                    <a:pt x="36" y="218"/>
                    <a:pt x="29" y="219"/>
                    <a:pt x="30" y="224"/>
                  </a:cubicBezTo>
                  <a:cubicBezTo>
                    <a:pt x="29" y="222"/>
                    <a:pt x="28" y="219"/>
                    <a:pt x="32" y="217"/>
                  </a:cubicBezTo>
                  <a:cubicBezTo>
                    <a:pt x="31" y="209"/>
                    <a:pt x="37" y="203"/>
                    <a:pt x="38" y="196"/>
                  </a:cubicBezTo>
                  <a:cubicBezTo>
                    <a:pt x="43" y="187"/>
                    <a:pt x="46" y="177"/>
                    <a:pt x="52" y="168"/>
                  </a:cubicBezTo>
                  <a:cubicBezTo>
                    <a:pt x="48" y="183"/>
                    <a:pt x="39" y="198"/>
                    <a:pt x="34" y="212"/>
                  </a:cubicBezTo>
                  <a:close/>
                  <a:moveTo>
                    <a:pt x="109" y="480"/>
                  </a:moveTo>
                  <a:cubicBezTo>
                    <a:pt x="109" y="478"/>
                    <a:pt x="109" y="478"/>
                    <a:pt x="109" y="478"/>
                  </a:cubicBezTo>
                  <a:cubicBezTo>
                    <a:pt x="110" y="483"/>
                    <a:pt x="116" y="479"/>
                    <a:pt x="116" y="484"/>
                  </a:cubicBezTo>
                  <a:cubicBezTo>
                    <a:pt x="113" y="486"/>
                    <a:pt x="111" y="481"/>
                    <a:pt x="109" y="480"/>
                  </a:cubicBezTo>
                  <a:close/>
                  <a:moveTo>
                    <a:pt x="143" y="132"/>
                  </a:moveTo>
                  <a:cubicBezTo>
                    <a:pt x="133" y="138"/>
                    <a:pt x="133" y="138"/>
                    <a:pt x="133" y="138"/>
                  </a:cubicBezTo>
                  <a:cubicBezTo>
                    <a:pt x="132" y="128"/>
                    <a:pt x="141" y="134"/>
                    <a:pt x="141" y="127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50" y="120"/>
                    <a:pt x="160" y="112"/>
                    <a:pt x="172" y="110"/>
                  </a:cubicBezTo>
                  <a:cubicBezTo>
                    <a:pt x="163" y="117"/>
                    <a:pt x="150" y="125"/>
                    <a:pt x="143" y="132"/>
                  </a:cubicBezTo>
                  <a:close/>
                  <a:moveTo>
                    <a:pt x="442" y="424"/>
                  </a:moveTo>
                  <a:cubicBezTo>
                    <a:pt x="442" y="432"/>
                    <a:pt x="434" y="433"/>
                    <a:pt x="434" y="438"/>
                  </a:cubicBezTo>
                  <a:cubicBezTo>
                    <a:pt x="430" y="442"/>
                    <a:pt x="428" y="446"/>
                    <a:pt x="424" y="448"/>
                  </a:cubicBezTo>
                  <a:cubicBezTo>
                    <a:pt x="422" y="447"/>
                    <a:pt x="422" y="447"/>
                    <a:pt x="422" y="447"/>
                  </a:cubicBezTo>
                  <a:cubicBezTo>
                    <a:pt x="417" y="451"/>
                    <a:pt x="417" y="451"/>
                    <a:pt x="417" y="451"/>
                  </a:cubicBezTo>
                  <a:cubicBezTo>
                    <a:pt x="421" y="444"/>
                    <a:pt x="412" y="443"/>
                    <a:pt x="415" y="436"/>
                  </a:cubicBezTo>
                  <a:cubicBezTo>
                    <a:pt x="421" y="433"/>
                    <a:pt x="427" y="431"/>
                    <a:pt x="430" y="424"/>
                  </a:cubicBezTo>
                  <a:cubicBezTo>
                    <a:pt x="437" y="424"/>
                    <a:pt x="436" y="417"/>
                    <a:pt x="442" y="417"/>
                  </a:cubicBezTo>
                  <a:cubicBezTo>
                    <a:pt x="445" y="414"/>
                    <a:pt x="445" y="414"/>
                    <a:pt x="445" y="414"/>
                  </a:cubicBezTo>
                  <a:cubicBezTo>
                    <a:pt x="441" y="412"/>
                    <a:pt x="441" y="412"/>
                    <a:pt x="441" y="412"/>
                  </a:cubicBezTo>
                  <a:cubicBezTo>
                    <a:pt x="445" y="412"/>
                    <a:pt x="444" y="404"/>
                    <a:pt x="448" y="409"/>
                  </a:cubicBezTo>
                  <a:cubicBezTo>
                    <a:pt x="451" y="404"/>
                    <a:pt x="451" y="404"/>
                    <a:pt x="451" y="404"/>
                  </a:cubicBezTo>
                  <a:cubicBezTo>
                    <a:pt x="453" y="407"/>
                    <a:pt x="453" y="407"/>
                    <a:pt x="453" y="407"/>
                  </a:cubicBezTo>
                  <a:cubicBezTo>
                    <a:pt x="454" y="406"/>
                    <a:pt x="454" y="406"/>
                    <a:pt x="454" y="406"/>
                  </a:cubicBezTo>
                  <a:cubicBezTo>
                    <a:pt x="450" y="411"/>
                    <a:pt x="448" y="420"/>
                    <a:pt x="442" y="4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28" name="Freeform 22"/>
            <p:cNvSpPr/>
            <p:nvPr/>
          </p:nvSpPr>
          <p:spPr bwMode="auto">
            <a:xfrm>
              <a:off x="1968" y="3044"/>
              <a:ext cx="7" cy="7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1 h 3"/>
                <a:gd name="T4" fmla="*/ 0 w 3"/>
                <a:gd name="T5" fmla="*/ 2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2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29" name="Freeform 23"/>
            <p:cNvSpPr/>
            <p:nvPr/>
          </p:nvSpPr>
          <p:spPr bwMode="auto">
            <a:xfrm>
              <a:off x="1339" y="2826"/>
              <a:ext cx="7" cy="4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30" name="Freeform 24"/>
            <p:cNvSpPr/>
            <p:nvPr/>
          </p:nvSpPr>
          <p:spPr bwMode="auto">
            <a:xfrm>
              <a:off x="2037" y="1686"/>
              <a:ext cx="16" cy="9"/>
            </a:xfrm>
            <a:custGeom>
              <a:avLst/>
              <a:gdLst>
                <a:gd name="T0" fmla="*/ 7 w 7"/>
                <a:gd name="T1" fmla="*/ 2 h 4"/>
                <a:gd name="T2" fmla="*/ 0 w 7"/>
                <a:gd name="T3" fmla="*/ 0 h 4"/>
                <a:gd name="T4" fmla="*/ 1 w 7"/>
                <a:gd name="T5" fmla="*/ 3 h 4"/>
                <a:gd name="T6" fmla="*/ 7 w 7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2"/>
                  </a:moveTo>
                  <a:cubicBezTo>
                    <a:pt x="6" y="0"/>
                    <a:pt x="3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6" y="4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31" name="Freeform 25"/>
            <p:cNvSpPr/>
            <p:nvPr/>
          </p:nvSpPr>
          <p:spPr bwMode="auto">
            <a:xfrm>
              <a:off x="1968" y="1688"/>
              <a:ext cx="21" cy="14"/>
            </a:xfrm>
            <a:custGeom>
              <a:avLst/>
              <a:gdLst>
                <a:gd name="T0" fmla="*/ 6 w 9"/>
                <a:gd name="T1" fmla="*/ 5 h 6"/>
                <a:gd name="T2" fmla="*/ 9 w 9"/>
                <a:gd name="T3" fmla="*/ 2 h 6"/>
                <a:gd name="T4" fmla="*/ 0 w 9"/>
                <a:gd name="T5" fmla="*/ 2 h 6"/>
                <a:gd name="T6" fmla="*/ 6 w 9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6" y="5"/>
                  </a:moveTo>
                  <a:cubicBezTo>
                    <a:pt x="9" y="6"/>
                    <a:pt x="9" y="4"/>
                    <a:pt x="9" y="2"/>
                  </a:cubicBezTo>
                  <a:cubicBezTo>
                    <a:pt x="6" y="2"/>
                    <a:pt x="1" y="0"/>
                    <a:pt x="0" y="2"/>
                  </a:cubicBezTo>
                  <a:cubicBezTo>
                    <a:pt x="2" y="2"/>
                    <a:pt x="6" y="2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32" name="Freeform 26"/>
            <p:cNvSpPr/>
            <p:nvPr/>
          </p:nvSpPr>
          <p:spPr bwMode="auto">
            <a:xfrm>
              <a:off x="2063" y="1693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33" name="Freeform 27"/>
            <p:cNvSpPr/>
            <p:nvPr/>
          </p:nvSpPr>
          <p:spPr bwMode="auto">
            <a:xfrm>
              <a:off x="2065" y="1693"/>
              <a:ext cx="15" cy="7"/>
            </a:xfrm>
            <a:custGeom>
              <a:avLst/>
              <a:gdLst>
                <a:gd name="T0" fmla="*/ 0 w 6"/>
                <a:gd name="T1" fmla="*/ 0 h 3"/>
                <a:gd name="T2" fmla="*/ 6 w 6"/>
                <a:gd name="T3" fmla="*/ 2 h 3"/>
                <a:gd name="T4" fmla="*/ 0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4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34" name="Freeform 28"/>
            <p:cNvSpPr/>
            <p:nvPr/>
          </p:nvSpPr>
          <p:spPr bwMode="auto">
            <a:xfrm>
              <a:off x="2058" y="1691"/>
              <a:ext cx="5" cy="4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35" name="Freeform 29"/>
            <p:cNvSpPr/>
            <p:nvPr/>
          </p:nvSpPr>
          <p:spPr bwMode="auto">
            <a:xfrm>
              <a:off x="1690" y="1693"/>
              <a:ext cx="24" cy="12"/>
            </a:xfrm>
            <a:custGeom>
              <a:avLst/>
              <a:gdLst>
                <a:gd name="T0" fmla="*/ 10 w 10"/>
                <a:gd name="T1" fmla="*/ 1 h 5"/>
                <a:gd name="T2" fmla="*/ 4 w 10"/>
                <a:gd name="T3" fmla="*/ 1 h 5"/>
                <a:gd name="T4" fmla="*/ 0 w 10"/>
                <a:gd name="T5" fmla="*/ 5 h 5"/>
                <a:gd name="T6" fmla="*/ 10 w 10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10" y="1"/>
                  </a:moveTo>
                  <a:cubicBezTo>
                    <a:pt x="8" y="0"/>
                    <a:pt x="6" y="5"/>
                    <a:pt x="4" y="1"/>
                  </a:cubicBezTo>
                  <a:cubicBezTo>
                    <a:pt x="2" y="0"/>
                    <a:pt x="0" y="4"/>
                    <a:pt x="0" y="5"/>
                  </a:cubicBezTo>
                  <a:cubicBezTo>
                    <a:pt x="4" y="4"/>
                    <a:pt x="8" y="3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36" name="Freeform 30"/>
            <p:cNvSpPr/>
            <p:nvPr/>
          </p:nvSpPr>
          <p:spPr bwMode="auto">
            <a:xfrm>
              <a:off x="1999" y="1693"/>
              <a:ext cx="21" cy="17"/>
            </a:xfrm>
            <a:custGeom>
              <a:avLst/>
              <a:gdLst>
                <a:gd name="T0" fmla="*/ 0 w 9"/>
                <a:gd name="T1" fmla="*/ 3 h 7"/>
                <a:gd name="T2" fmla="*/ 8 w 9"/>
                <a:gd name="T3" fmla="*/ 7 h 7"/>
                <a:gd name="T4" fmla="*/ 9 w 9"/>
                <a:gd name="T5" fmla="*/ 3 h 7"/>
                <a:gd name="T6" fmla="*/ 0 w 9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0" y="3"/>
                  </a:moveTo>
                  <a:cubicBezTo>
                    <a:pt x="1" y="6"/>
                    <a:pt x="6" y="5"/>
                    <a:pt x="8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3"/>
                    <a:pt x="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37" name="Freeform 31"/>
            <p:cNvSpPr/>
            <p:nvPr/>
          </p:nvSpPr>
          <p:spPr bwMode="auto">
            <a:xfrm>
              <a:off x="2025" y="1700"/>
              <a:ext cx="31" cy="19"/>
            </a:xfrm>
            <a:custGeom>
              <a:avLst/>
              <a:gdLst>
                <a:gd name="T0" fmla="*/ 0 w 13"/>
                <a:gd name="T1" fmla="*/ 2 h 8"/>
                <a:gd name="T2" fmla="*/ 13 w 13"/>
                <a:gd name="T3" fmla="*/ 5 h 8"/>
                <a:gd name="T4" fmla="*/ 0 w 13"/>
                <a:gd name="T5" fmla="*/ 0 h 8"/>
                <a:gd name="T6" fmla="*/ 0 w 13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">
                  <a:moveTo>
                    <a:pt x="0" y="2"/>
                  </a:moveTo>
                  <a:cubicBezTo>
                    <a:pt x="5" y="3"/>
                    <a:pt x="10" y="8"/>
                    <a:pt x="13" y="5"/>
                  </a:cubicBezTo>
                  <a:cubicBezTo>
                    <a:pt x="11" y="0"/>
                    <a:pt x="4" y="3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38" name="Freeform 32"/>
            <p:cNvSpPr/>
            <p:nvPr/>
          </p:nvSpPr>
          <p:spPr bwMode="auto">
            <a:xfrm>
              <a:off x="2108" y="1702"/>
              <a:ext cx="5" cy="8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0 h 3"/>
                <a:gd name="T4" fmla="*/ 2 w 2"/>
                <a:gd name="T5" fmla="*/ 3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39" name="Freeform 33"/>
            <p:cNvSpPr/>
            <p:nvPr/>
          </p:nvSpPr>
          <p:spPr bwMode="auto">
            <a:xfrm>
              <a:off x="2122" y="1702"/>
              <a:ext cx="17" cy="12"/>
            </a:xfrm>
            <a:custGeom>
              <a:avLst/>
              <a:gdLst>
                <a:gd name="T0" fmla="*/ 0 w 7"/>
                <a:gd name="T1" fmla="*/ 0 h 5"/>
                <a:gd name="T2" fmla="*/ 1 w 7"/>
                <a:gd name="T3" fmla="*/ 4 h 5"/>
                <a:gd name="T4" fmla="*/ 3 w 7"/>
                <a:gd name="T5" fmla="*/ 3 h 5"/>
                <a:gd name="T6" fmla="*/ 5 w 7"/>
                <a:gd name="T7" fmla="*/ 5 h 5"/>
                <a:gd name="T8" fmla="*/ 7 w 7"/>
                <a:gd name="T9" fmla="*/ 4 h 5"/>
                <a:gd name="T10" fmla="*/ 0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1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40" name="Freeform 34"/>
            <p:cNvSpPr/>
            <p:nvPr/>
          </p:nvSpPr>
          <p:spPr bwMode="auto">
            <a:xfrm>
              <a:off x="2065" y="1710"/>
              <a:ext cx="19" cy="21"/>
            </a:xfrm>
            <a:custGeom>
              <a:avLst/>
              <a:gdLst>
                <a:gd name="T0" fmla="*/ 2 w 8"/>
                <a:gd name="T1" fmla="*/ 1 h 9"/>
                <a:gd name="T2" fmla="*/ 6 w 8"/>
                <a:gd name="T3" fmla="*/ 9 h 9"/>
                <a:gd name="T4" fmla="*/ 2 w 8"/>
                <a:gd name="T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cubicBezTo>
                    <a:pt x="0" y="4"/>
                    <a:pt x="6" y="8"/>
                    <a:pt x="6" y="9"/>
                  </a:cubicBezTo>
                  <a:cubicBezTo>
                    <a:pt x="4" y="7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41" name="Freeform 35"/>
            <p:cNvSpPr/>
            <p:nvPr/>
          </p:nvSpPr>
          <p:spPr bwMode="auto">
            <a:xfrm>
              <a:off x="2182" y="1712"/>
              <a:ext cx="16" cy="12"/>
            </a:xfrm>
            <a:custGeom>
              <a:avLst/>
              <a:gdLst>
                <a:gd name="T0" fmla="*/ 7 w 7"/>
                <a:gd name="T1" fmla="*/ 2 h 5"/>
                <a:gd name="T2" fmla="*/ 0 w 7"/>
                <a:gd name="T3" fmla="*/ 0 h 5"/>
                <a:gd name="T4" fmla="*/ 7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cubicBezTo>
                    <a:pt x="5" y="1"/>
                    <a:pt x="2" y="0"/>
                    <a:pt x="0" y="0"/>
                  </a:cubicBezTo>
                  <a:cubicBezTo>
                    <a:pt x="1" y="1"/>
                    <a:pt x="5" y="5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42" name="Freeform 36"/>
            <p:cNvSpPr/>
            <p:nvPr/>
          </p:nvSpPr>
          <p:spPr bwMode="auto">
            <a:xfrm>
              <a:off x="2087" y="1714"/>
              <a:ext cx="2" cy="7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3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43" name="Freeform 37"/>
            <p:cNvSpPr/>
            <p:nvPr/>
          </p:nvSpPr>
          <p:spPr bwMode="auto">
            <a:xfrm>
              <a:off x="2151" y="1714"/>
              <a:ext cx="16" cy="15"/>
            </a:xfrm>
            <a:custGeom>
              <a:avLst/>
              <a:gdLst>
                <a:gd name="T0" fmla="*/ 7 w 7"/>
                <a:gd name="T1" fmla="*/ 3 h 6"/>
                <a:gd name="T2" fmla="*/ 0 w 7"/>
                <a:gd name="T3" fmla="*/ 0 h 6"/>
                <a:gd name="T4" fmla="*/ 7 w 7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5" y="6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44" name="Freeform 38"/>
            <p:cNvSpPr/>
            <p:nvPr/>
          </p:nvSpPr>
          <p:spPr bwMode="auto">
            <a:xfrm>
              <a:off x="2103" y="1719"/>
              <a:ext cx="7" cy="12"/>
            </a:xfrm>
            <a:custGeom>
              <a:avLst/>
              <a:gdLst>
                <a:gd name="T0" fmla="*/ 0 w 3"/>
                <a:gd name="T1" fmla="*/ 1 h 5"/>
                <a:gd name="T2" fmla="*/ 0 w 3"/>
                <a:gd name="T3" fmla="*/ 5 h 5"/>
                <a:gd name="T4" fmla="*/ 2 w 3"/>
                <a:gd name="T5" fmla="*/ 2 h 5"/>
                <a:gd name="T6" fmla="*/ 0 w 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3" y="3"/>
                    <a:pt x="2" y="2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45" name="Freeform 39"/>
            <p:cNvSpPr/>
            <p:nvPr/>
          </p:nvSpPr>
          <p:spPr bwMode="auto">
            <a:xfrm>
              <a:off x="2113" y="1726"/>
              <a:ext cx="9" cy="10"/>
            </a:xfrm>
            <a:custGeom>
              <a:avLst/>
              <a:gdLst>
                <a:gd name="T0" fmla="*/ 3 w 4"/>
                <a:gd name="T1" fmla="*/ 3 h 4"/>
                <a:gd name="T2" fmla="*/ 4 w 4"/>
                <a:gd name="T3" fmla="*/ 0 h 4"/>
                <a:gd name="T4" fmla="*/ 1 w 4"/>
                <a:gd name="T5" fmla="*/ 0 h 4"/>
                <a:gd name="T6" fmla="*/ 3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2"/>
                    <a:pt x="3" y="1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0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46" name="Freeform 40"/>
            <p:cNvSpPr/>
            <p:nvPr/>
          </p:nvSpPr>
          <p:spPr bwMode="auto">
            <a:xfrm>
              <a:off x="2177" y="1726"/>
              <a:ext cx="45" cy="33"/>
            </a:xfrm>
            <a:custGeom>
              <a:avLst/>
              <a:gdLst>
                <a:gd name="T0" fmla="*/ 3 w 19"/>
                <a:gd name="T1" fmla="*/ 0 h 14"/>
                <a:gd name="T2" fmla="*/ 8 w 19"/>
                <a:gd name="T3" fmla="*/ 9 h 14"/>
                <a:gd name="T4" fmla="*/ 17 w 19"/>
                <a:gd name="T5" fmla="*/ 14 h 14"/>
                <a:gd name="T6" fmla="*/ 18 w 19"/>
                <a:gd name="T7" fmla="*/ 12 h 14"/>
                <a:gd name="T8" fmla="*/ 9 w 19"/>
                <a:gd name="T9" fmla="*/ 7 h 14"/>
                <a:gd name="T10" fmla="*/ 11 w 19"/>
                <a:gd name="T11" fmla="*/ 3 h 14"/>
                <a:gd name="T12" fmla="*/ 3 w 1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4">
                  <a:moveTo>
                    <a:pt x="3" y="0"/>
                  </a:moveTo>
                  <a:cubicBezTo>
                    <a:pt x="0" y="7"/>
                    <a:pt x="12" y="2"/>
                    <a:pt x="8" y="9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3"/>
                    <a:pt x="19" y="13"/>
                    <a:pt x="18" y="12"/>
                  </a:cubicBezTo>
                  <a:cubicBezTo>
                    <a:pt x="15" y="11"/>
                    <a:pt x="12" y="8"/>
                    <a:pt x="9" y="7"/>
                  </a:cubicBezTo>
                  <a:cubicBezTo>
                    <a:pt x="11" y="3"/>
                    <a:pt x="11" y="3"/>
                    <a:pt x="11" y="3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47" name="Freeform 41"/>
            <p:cNvSpPr/>
            <p:nvPr/>
          </p:nvSpPr>
          <p:spPr bwMode="auto">
            <a:xfrm>
              <a:off x="1579" y="1726"/>
              <a:ext cx="26" cy="17"/>
            </a:xfrm>
            <a:custGeom>
              <a:avLst/>
              <a:gdLst>
                <a:gd name="T0" fmla="*/ 4 w 11"/>
                <a:gd name="T1" fmla="*/ 5 h 7"/>
                <a:gd name="T2" fmla="*/ 5 w 11"/>
                <a:gd name="T3" fmla="*/ 6 h 7"/>
                <a:gd name="T4" fmla="*/ 9 w 11"/>
                <a:gd name="T5" fmla="*/ 0 h 7"/>
                <a:gd name="T6" fmla="*/ 0 w 11"/>
                <a:gd name="T7" fmla="*/ 6 h 7"/>
                <a:gd name="T8" fmla="*/ 4 w 11"/>
                <a:gd name="T9" fmla="*/ 7 h 7"/>
                <a:gd name="T10" fmla="*/ 4 w 11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4" y="5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11" y="7"/>
                    <a:pt x="6" y="2"/>
                    <a:pt x="9" y="0"/>
                  </a:cubicBezTo>
                  <a:cubicBezTo>
                    <a:pt x="6" y="2"/>
                    <a:pt x="2" y="2"/>
                    <a:pt x="0" y="6"/>
                  </a:cubicBezTo>
                  <a:cubicBezTo>
                    <a:pt x="1" y="7"/>
                    <a:pt x="2" y="7"/>
                    <a:pt x="4" y="7"/>
                  </a:cubicBezTo>
                  <a:cubicBezTo>
                    <a:pt x="4" y="6"/>
                    <a:pt x="3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48" name="Freeform 42"/>
            <p:cNvSpPr/>
            <p:nvPr/>
          </p:nvSpPr>
          <p:spPr bwMode="auto">
            <a:xfrm>
              <a:off x="2129" y="1731"/>
              <a:ext cx="12" cy="7"/>
            </a:xfrm>
            <a:custGeom>
              <a:avLst/>
              <a:gdLst>
                <a:gd name="T0" fmla="*/ 5 w 5"/>
                <a:gd name="T1" fmla="*/ 3 h 3"/>
                <a:gd name="T2" fmla="*/ 5 w 5"/>
                <a:gd name="T3" fmla="*/ 2 h 3"/>
                <a:gd name="T4" fmla="*/ 0 w 5"/>
                <a:gd name="T5" fmla="*/ 0 h 3"/>
                <a:gd name="T6" fmla="*/ 5 w 5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1" y="2"/>
                    <a:pt x="3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49" name="Freeform 43"/>
            <p:cNvSpPr/>
            <p:nvPr/>
          </p:nvSpPr>
          <p:spPr bwMode="auto">
            <a:xfrm>
              <a:off x="2212" y="1736"/>
              <a:ext cx="5" cy="9"/>
            </a:xfrm>
            <a:custGeom>
              <a:avLst/>
              <a:gdLst>
                <a:gd name="T0" fmla="*/ 1 w 2"/>
                <a:gd name="T1" fmla="*/ 2 h 4"/>
                <a:gd name="T2" fmla="*/ 0 w 2"/>
                <a:gd name="T3" fmla="*/ 1 h 4"/>
                <a:gd name="T4" fmla="*/ 1 w 2"/>
                <a:gd name="T5" fmla="*/ 4 h 4"/>
                <a:gd name="T6" fmla="*/ 1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2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50" name="Freeform 44"/>
            <p:cNvSpPr/>
            <p:nvPr/>
          </p:nvSpPr>
          <p:spPr bwMode="auto">
            <a:xfrm>
              <a:off x="2222" y="1738"/>
              <a:ext cx="157" cy="97"/>
            </a:xfrm>
            <a:custGeom>
              <a:avLst/>
              <a:gdLst>
                <a:gd name="T0" fmla="*/ 2 w 66"/>
                <a:gd name="T1" fmla="*/ 8 h 41"/>
                <a:gd name="T2" fmla="*/ 14 w 66"/>
                <a:gd name="T3" fmla="*/ 18 h 41"/>
                <a:gd name="T4" fmla="*/ 42 w 66"/>
                <a:gd name="T5" fmla="*/ 35 h 41"/>
                <a:gd name="T6" fmla="*/ 42 w 66"/>
                <a:gd name="T7" fmla="*/ 32 h 41"/>
                <a:gd name="T8" fmla="*/ 50 w 66"/>
                <a:gd name="T9" fmla="*/ 31 h 41"/>
                <a:gd name="T10" fmla="*/ 56 w 66"/>
                <a:gd name="T11" fmla="*/ 39 h 41"/>
                <a:gd name="T12" fmla="*/ 66 w 66"/>
                <a:gd name="T13" fmla="*/ 36 h 41"/>
                <a:gd name="T14" fmla="*/ 51 w 66"/>
                <a:gd name="T15" fmla="*/ 26 h 41"/>
                <a:gd name="T16" fmla="*/ 53 w 66"/>
                <a:gd name="T17" fmla="*/ 27 h 41"/>
                <a:gd name="T18" fmla="*/ 51 w 66"/>
                <a:gd name="T19" fmla="*/ 30 h 41"/>
                <a:gd name="T20" fmla="*/ 43 w 66"/>
                <a:gd name="T21" fmla="*/ 22 h 41"/>
                <a:gd name="T22" fmla="*/ 31 w 66"/>
                <a:gd name="T23" fmla="*/ 16 h 41"/>
                <a:gd name="T24" fmla="*/ 22 w 66"/>
                <a:gd name="T25" fmla="*/ 12 h 41"/>
                <a:gd name="T26" fmla="*/ 0 w 66"/>
                <a:gd name="T27" fmla="*/ 4 h 41"/>
                <a:gd name="T28" fmla="*/ 14 w 66"/>
                <a:gd name="T29" fmla="*/ 12 h 41"/>
                <a:gd name="T30" fmla="*/ 2 w 66"/>
                <a:gd name="T3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41">
                  <a:moveTo>
                    <a:pt x="2" y="8"/>
                  </a:moveTo>
                  <a:cubicBezTo>
                    <a:pt x="2" y="16"/>
                    <a:pt x="12" y="14"/>
                    <a:pt x="14" y="18"/>
                  </a:cubicBezTo>
                  <a:cubicBezTo>
                    <a:pt x="24" y="26"/>
                    <a:pt x="39" y="21"/>
                    <a:pt x="42" y="35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5" y="30"/>
                    <a:pt x="47" y="32"/>
                    <a:pt x="50" y="31"/>
                  </a:cubicBezTo>
                  <a:cubicBezTo>
                    <a:pt x="51" y="37"/>
                    <a:pt x="54" y="34"/>
                    <a:pt x="56" y="39"/>
                  </a:cubicBezTo>
                  <a:cubicBezTo>
                    <a:pt x="61" y="39"/>
                    <a:pt x="65" y="41"/>
                    <a:pt x="66" y="3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49" y="27"/>
                    <a:pt x="47" y="20"/>
                    <a:pt x="43" y="22"/>
                  </a:cubicBezTo>
                  <a:cubicBezTo>
                    <a:pt x="43" y="14"/>
                    <a:pt x="35" y="19"/>
                    <a:pt x="31" y="16"/>
                  </a:cubicBezTo>
                  <a:cubicBezTo>
                    <a:pt x="29" y="15"/>
                    <a:pt x="25" y="13"/>
                    <a:pt x="22" y="12"/>
                  </a:cubicBezTo>
                  <a:cubicBezTo>
                    <a:pt x="15" y="9"/>
                    <a:pt x="8" y="0"/>
                    <a:pt x="0" y="4"/>
                  </a:cubicBezTo>
                  <a:cubicBezTo>
                    <a:pt x="4" y="8"/>
                    <a:pt x="11" y="10"/>
                    <a:pt x="14" y="12"/>
                  </a:cubicBezTo>
                  <a:cubicBezTo>
                    <a:pt x="11" y="14"/>
                    <a:pt x="5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51" name="Freeform 45"/>
            <p:cNvSpPr/>
            <p:nvPr/>
          </p:nvSpPr>
          <p:spPr bwMode="auto">
            <a:xfrm>
              <a:off x="2338" y="1781"/>
              <a:ext cx="36" cy="26"/>
            </a:xfrm>
            <a:custGeom>
              <a:avLst/>
              <a:gdLst>
                <a:gd name="T0" fmla="*/ 36 w 36"/>
                <a:gd name="T1" fmla="*/ 26 h 26"/>
                <a:gd name="T2" fmla="*/ 0 w 36"/>
                <a:gd name="T3" fmla="*/ 0 h 26"/>
                <a:gd name="T4" fmla="*/ 34 w 36"/>
                <a:gd name="T5" fmla="*/ 26 h 26"/>
                <a:gd name="T6" fmla="*/ 36 w 36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6">
                  <a:moveTo>
                    <a:pt x="36" y="26"/>
                  </a:moveTo>
                  <a:lnTo>
                    <a:pt x="0" y="0"/>
                  </a:lnTo>
                  <a:lnTo>
                    <a:pt x="34" y="26"/>
                  </a:lnTo>
                  <a:lnTo>
                    <a:pt x="3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52" name="Freeform 46"/>
            <p:cNvSpPr/>
            <p:nvPr/>
          </p:nvSpPr>
          <p:spPr bwMode="auto">
            <a:xfrm>
              <a:off x="2583" y="1800"/>
              <a:ext cx="5" cy="7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2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53" name="Freeform 47"/>
            <p:cNvSpPr/>
            <p:nvPr/>
          </p:nvSpPr>
          <p:spPr bwMode="auto">
            <a:xfrm>
              <a:off x="2602" y="2220"/>
              <a:ext cx="14" cy="24"/>
            </a:xfrm>
            <a:custGeom>
              <a:avLst/>
              <a:gdLst>
                <a:gd name="T0" fmla="*/ 1 w 6"/>
                <a:gd name="T1" fmla="*/ 4 h 10"/>
                <a:gd name="T2" fmla="*/ 0 w 6"/>
                <a:gd name="T3" fmla="*/ 8 h 10"/>
                <a:gd name="T4" fmla="*/ 2 w 6"/>
                <a:gd name="T5" fmla="*/ 7 h 10"/>
                <a:gd name="T6" fmla="*/ 6 w 6"/>
                <a:gd name="T7" fmla="*/ 10 h 10"/>
                <a:gd name="T8" fmla="*/ 6 w 6"/>
                <a:gd name="T9" fmla="*/ 0 h 10"/>
                <a:gd name="T10" fmla="*/ 4 w 6"/>
                <a:gd name="T11" fmla="*/ 0 h 10"/>
                <a:gd name="T12" fmla="*/ 1 w 6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0">
                  <a:moveTo>
                    <a:pt x="1" y="4"/>
                  </a:moveTo>
                  <a:cubicBezTo>
                    <a:pt x="0" y="5"/>
                    <a:pt x="0" y="6"/>
                    <a:pt x="0" y="8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7"/>
                    <a:pt x="6" y="5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2"/>
                    <a:pt x="5" y="6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54" name="Freeform 48"/>
            <p:cNvSpPr/>
            <p:nvPr/>
          </p:nvSpPr>
          <p:spPr bwMode="auto">
            <a:xfrm>
              <a:off x="2379" y="1831"/>
              <a:ext cx="237" cy="389"/>
            </a:xfrm>
            <a:custGeom>
              <a:avLst/>
              <a:gdLst>
                <a:gd name="T0" fmla="*/ 39 w 100"/>
                <a:gd name="T1" fmla="*/ 43 h 164"/>
                <a:gd name="T2" fmla="*/ 52 w 100"/>
                <a:gd name="T3" fmla="*/ 67 h 164"/>
                <a:gd name="T4" fmla="*/ 61 w 100"/>
                <a:gd name="T5" fmla="*/ 78 h 164"/>
                <a:gd name="T6" fmla="*/ 60 w 100"/>
                <a:gd name="T7" fmla="*/ 80 h 164"/>
                <a:gd name="T8" fmla="*/ 80 w 100"/>
                <a:gd name="T9" fmla="*/ 110 h 164"/>
                <a:gd name="T10" fmla="*/ 83 w 100"/>
                <a:gd name="T11" fmla="*/ 108 h 164"/>
                <a:gd name="T12" fmla="*/ 84 w 100"/>
                <a:gd name="T13" fmla="*/ 114 h 164"/>
                <a:gd name="T14" fmla="*/ 81 w 100"/>
                <a:gd name="T15" fmla="*/ 113 h 164"/>
                <a:gd name="T16" fmla="*/ 81 w 100"/>
                <a:gd name="T17" fmla="*/ 122 h 164"/>
                <a:gd name="T18" fmla="*/ 85 w 100"/>
                <a:gd name="T19" fmla="*/ 123 h 164"/>
                <a:gd name="T20" fmla="*/ 91 w 100"/>
                <a:gd name="T21" fmla="*/ 152 h 164"/>
                <a:gd name="T22" fmla="*/ 98 w 100"/>
                <a:gd name="T23" fmla="*/ 164 h 164"/>
                <a:gd name="T24" fmla="*/ 99 w 100"/>
                <a:gd name="T25" fmla="*/ 155 h 164"/>
                <a:gd name="T26" fmla="*/ 95 w 100"/>
                <a:gd name="T27" fmla="*/ 139 h 164"/>
                <a:gd name="T28" fmla="*/ 75 w 100"/>
                <a:gd name="T29" fmla="*/ 91 h 164"/>
                <a:gd name="T30" fmla="*/ 60 w 100"/>
                <a:gd name="T31" fmla="*/ 61 h 164"/>
                <a:gd name="T32" fmla="*/ 54 w 100"/>
                <a:gd name="T33" fmla="*/ 52 h 164"/>
                <a:gd name="T34" fmla="*/ 35 w 100"/>
                <a:gd name="T35" fmla="*/ 33 h 164"/>
                <a:gd name="T36" fmla="*/ 23 w 100"/>
                <a:gd name="T37" fmla="*/ 18 h 164"/>
                <a:gd name="T38" fmla="*/ 1 w 100"/>
                <a:gd name="T39" fmla="*/ 0 h 164"/>
                <a:gd name="T40" fmla="*/ 1 w 100"/>
                <a:gd name="T41" fmla="*/ 3 h 164"/>
                <a:gd name="T42" fmla="*/ 0 w 100"/>
                <a:gd name="T43" fmla="*/ 3 h 164"/>
                <a:gd name="T44" fmla="*/ 0 w 100"/>
                <a:gd name="T45" fmla="*/ 7 h 164"/>
                <a:gd name="T46" fmla="*/ 39 w 100"/>
                <a:gd name="T47" fmla="*/ 4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0" h="164">
                  <a:moveTo>
                    <a:pt x="39" y="43"/>
                  </a:moveTo>
                  <a:cubicBezTo>
                    <a:pt x="38" y="55"/>
                    <a:pt x="52" y="55"/>
                    <a:pt x="52" y="67"/>
                  </a:cubicBezTo>
                  <a:cubicBezTo>
                    <a:pt x="58" y="67"/>
                    <a:pt x="54" y="77"/>
                    <a:pt x="61" y="7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9" y="88"/>
                    <a:pt x="73" y="100"/>
                    <a:pt x="80" y="110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4" y="110"/>
                    <a:pt x="86" y="113"/>
                    <a:pt x="84" y="114"/>
                  </a:cubicBezTo>
                  <a:cubicBezTo>
                    <a:pt x="82" y="115"/>
                    <a:pt x="82" y="113"/>
                    <a:pt x="81" y="113"/>
                  </a:cubicBezTo>
                  <a:cubicBezTo>
                    <a:pt x="76" y="116"/>
                    <a:pt x="86" y="118"/>
                    <a:pt x="81" y="122"/>
                  </a:cubicBezTo>
                  <a:cubicBezTo>
                    <a:pt x="82" y="122"/>
                    <a:pt x="84" y="121"/>
                    <a:pt x="85" y="123"/>
                  </a:cubicBezTo>
                  <a:cubicBezTo>
                    <a:pt x="81" y="133"/>
                    <a:pt x="90" y="142"/>
                    <a:pt x="91" y="152"/>
                  </a:cubicBezTo>
                  <a:cubicBezTo>
                    <a:pt x="92" y="155"/>
                    <a:pt x="93" y="163"/>
                    <a:pt x="98" y="164"/>
                  </a:cubicBezTo>
                  <a:cubicBezTo>
                    <a:pt x="100" y="162"/>
                    <a:pt x="95" y="158"/>
                    <a:pt x="99" y="155"/>
                  </a:cubicBezTo>
                  <a:cubicBezTo>
                    <a:pt x="93" y="151"/>
                    <a:pt x="97" y="143"/>
                    <a:pt x="95" y="139"/>
                  </a:cubicBezTo>
                  <a:cubicBezTo>
                    <a:pt x="90" y="123"/>
                    <a:pt x="85" y="105"/>
                    <a:pt x="75" y="91"/>
                  </a:cubicBezTo>
                  <a:cubicBezTo>
                    <a:pt x="74" y="80"/>
                    <a:pt x="64" y="72"/>
                    <a:pt x="60" y="61"/>
                  </a:cubicBezTo>
                  <a:cubicBezTo>
                    <a:pt x="57" y="59"/>
                    <a:pt x="53" y="57"/>
                    <a:pt x="54" y="52"/>
                  </a:cubicBezTo>
                  <a:cubicBezTo>
                    <a:pt x="45" y="49"/>
                    <a:pt x="45" y="34"/>
                    <a:pt x="35" y="33"/>
                  </a:cubicBezTo>
                  <a:cubicBezTo>
                    <a:pt x="35" y="27"/>
                    <a:pt x="27" y="21"/>
                    <a:pt x="23" y="18"/>
                  </a:cubicBezTo>
                  <a:cubicBezTo>
                    <a:pt x="17" y="11"/>
                    <a:pt x="10" y="4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5" y="17"/>
                    <a:pt x="26" y="32"/>
                    <a:pt x="39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55" name="Freeform 49"/>
            <p:cNvSpPr/>
            <p:nvPr/>
          </p:nvSpPr>
          <p:spPr bwMode="auto">
            <a:xfrm>
              <a:off x="1239" y="1897"/>
              <a:ext cx="112" cy="117"/>
            </a:xfrm>
            <a:custGeom>
              <a:avLst/>
              <a:gdLst>
                <a:gd name="T0" fmla="*/ 7 w 47"/>
                <a:gd name="T1" fmla="*/ 49 h 49"/>
                <a:gd name="T2" fmla="*/ 9 w 47"/>
                <a:gd name="T3" fmla="*/ 47 h 49"/>
                <a:gd name="T4" fmla="*/ 26 w 47"/>
                <a:gd name="T5" fmla="*/ 22 h 49"/>
                <a:gd name="T6" fmla="*/ 39 w 47"/>
                <a:gd name="T7" fmla="*/ 11 h 49"/>
                <a:gd name="T8" fmla="*/ 45 w 47"/>
                <a:gd name="T9" fmla="*/ 4 h 49"/>
                <a:gd name="T10" fmla="*/ 45 w 47"/>
                <a:gd name="T11" fmla="*/ 0 h 49"/>
                <a:gd name="T12" fmla="*/ 42 w 47"/>
                <a:gd name="T13" fmla="*/ 3 h 49"/>
                <a:gd name="T14" fmla="*/ 43 w 47"/>
                <a:gd name="T15" fmla="*/ 4 h 49"/>
                <a:gd name="T16" fmla="*/ 42 w 47"/>
                <a:gd name="T17" fmla="*/ 6 h 49"/>
                <a:gd name="T18" fmla="*/ 39 w 47"/>
                <a:gd name="T19" fmla="*/ 1 h 49"/>
                <a:gd name="T20" fmla="*/ 20 w 47"/>
                <a:gd name="T21" fmla="*/ 23 h 49"/>
                <a:gd name="T22" fmla="*/ 4 w 47"/>
                <a:gd name="T23" fmla="*/ 42 h 49"/>
                <a:gd name="T24" fmla="*/ 7 w 47"/>
                <a:gd name="T2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49">
                  <a:moveTo>
                    <a:pt x="7" y="49"/>
                  </a:moveTo>
                  <a:cubicBezTo>
                    <a:pt x="9" y="47"/>
                    <a:pt x="9" y="47"/>
                    <a:pt x="9" y="47"/>
                  </a:cubicBezTo>
                  <a:cubicBezTo>
                    <a:pt x="14" y="38"/>
                    <a:pt x="20" y="31"/>
                    <a:pt x="26" y="22"/>
                  </a:cubicBezTo>
                  <a:cubicBezTo>
                    <a:pt x="29" y="16"/>
                    <a:pt x="34" y="16"/>
                    <a:pt x="39" y="11"/>
                  </a:cubicBezTo>
                  <a:cubicBezTo>
                    <a:pt x="39" y="8"/>
                    <a:pt x="43" y="7"/>
                    <a:pt x="45" y="4"/>
                  </a:cubicBezTo>
                  <a:cubicBezTo>
                    <a:pt x="40" y="3"/>
                    <a:pt x="47" y="0"/>
                    <a:pt x="45" y="0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5"/>
                    <a:pt x="42" y="6"/>
                    <a:pt x="42" y="6"/>
                  </a:cubicBezTo>
                  <a:cubicBezTo>
                    <a:pt x="40" y="6"/>
                    <a:pt x="38" y="2"/>
                    <a:pt x="39" y="1"/>
                  </a:cubicBezTo>
                  <a:cubicBezTo>
                    <a:pt x="33" y="8"/>
                    <a:pt x="29" y="18"/>
                    <a:pt x="20" y="23"/>
                  </a:cubicBezTo>
                  <a:cubicBezTo>
                    <a:pt x="21" y="35"/>
                    <a:pt x="7" y="33"/>
                    <a:pt x="4" y="42"/>
                  </a:cubicBezTo>
                  <a:cubicBezTo>
                    <a:pt x="0" y="46"/>
                    <a:pt x="6" y="46"/>
                    <a:pt x="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56" name="Freeform 50"/>
            <p:cNvSpPr/>
            <p:nvPr/>
          </p:nvSpPr>
          <p:spPr bwMode="auto">
            <a:xfrm>
              <a:off x="1394" y="1933"/>
              <a:ext cx="4" cy="5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1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57" name="Freeform 51"/>
            <p:cNvSpPr/>
            <p:nvPr/>
          </p:nvSpPr>
          <p:spPr bwMode="auto">
            <a:xfrm>
              <a:off x="1334" y="1945"/>
              <a:ext cx="43" cy="42"/>
            </a:xfrm>
            <a:custGeom>
              <a:avLst/>
              <a:gdLst>
                <a:gd name="T0" fmla="*/ 17 w 18"/>
                <a:gd name="T1" fmla="*/ 0 h 18"/>
                <a:gd name="T2" fmla="*/ 13 w 18"/>
                <a:gd name="T3" fmla="*/ 2 h 18"/>
                <a:gd name="T4" fmla="*/ 1 w 18"/>
                <a:gd name="T5" fmla="*/ 18 h 18"/>
                <a:gd name="T6" fmla="*/ 2 w 18"/>
                <a:gd name="T7" fmla="*/ 18 h 18"/>
                <a:gd name="T8" fmla="*/ 17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7" y="0"/>
                  </a:moveTo>
                  <a:cubicBezTo>
                    <a:pt x="16" y="1"/>
                    <a:pt x="15" y="4"/>
                    <a:pt x="13" y="2"/>
                  </a:cubicBezTo>
                  <a:cubicBezTo>
                    <a:pt x="11" y="9"/>
                    <a:pt x="0" y="12"/>
                    <a:pt x="1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9"/>
                    <a:pt x="18" y="1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58" name="Freeform 52"/>
            <p:cNvSpPr/>
            <p:nvPr/>
          </p:nvSpPr>
          <p:spPr bwMode="auto">
            <a:xfrm>
              <a:off x="1313" y="1978"/>
              <a:ext cx="9" cy="9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3 h 4"/>
                <a:gd name="T4" fmla="*/ 3 w 4"/>
                <a:gd name="T5" fmla="*/ 4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3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59" name="Freeform 53"/>
            <p:cNvSpPr/>
            <p:nvPr/>
          </p:nvSpPr>
          <p:spPr bwMode="auto">
            <a:xfrm>
              <a:off x="1320" y="1987"/>
              <a:ext cx="2" cy="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60" name="Freeform 54"/>
            <p:cNvSpPr/>
            <p:nvPr/>
          </p:nvSpPr>
          <p:spPr bwMode="auto">
            <a:xfrm>
              <a:off x="1337" y="1987"/>
              <a:ext cx="19" cy="22"/>
            </a:xfrm>
            <a:custGeom>
              <a:avLst/>
              <a:gdLst>
                <a:gd name="T0" fmla="*/ 1 w 8"/>
                <a:gd name="T1" fmla="*/ 9 h 9"/>
                <a:gd name="T2" fmla="*/ 8 w 8"/>
                <a:gd name="T3" fmla="*/ 0 h 9"/>
                <a:gd name="T4" fmla="*/ 1 w 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1" y="9"/>
                  </a:moveTo>
                  <a:cubicBezTo>
                    <a:pt x="5" y="8"/>
                    <a:pt x="6" y="1"/>
                    <a:pt x="8" y="0"/>
                  </a:cubicBezTo>
                  <a:cubicBezTo>
                    <a:pt x="4" y="2"/>
                    <a:pt x="0" y="5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61" name="Freeform 55"/>
            <p:cNvSpPr/>
            <p:nvPr/>
          </p:nvSpPr>
          <p:spPr bwMode="auto">
            <a:xfrm>
              <a:off x="1315" y="1992"/>
              <a:ext cx="10" cy="10"/>
            </a:xfrm>
            <a:custGeom>
              <a:avLst/>
              <a:gdLst>
                <a:gd name="T0" fmla="*/ 0 w 4"/>
                <a:gd name="T1" fmla="*/ 0 h 4"/>
                <a:gd name="T2" fmla="*/ 2 w 4"/>
                <a:gd name="T3" fmla="*/ 4 h 4"/>
                <a:gd name="T4" fmla="*/ 4 w 4"/>
                <a:gd name="T5" fmla="*/ 2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62" name="Freeform 56"/>
            <p:cNvSpPr/>
            <p:nvPr/>
          </p:nvSpPr>
          <p:spPr bwMode="auto">
            <a:xfrm>
              <a:off x="1313" y="2004"/>
              <a:ext cx="2" cy="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63" name="Freeform 57"/>
            <p:cNvSpPr/>
            <p:nvPr/>
          </p:nvSpPr>
          <p:spPr bwMode="auto">
            <a:xfrm>
              <a:off x="1301" y="2009"/>
              <a:ext cx="12" cy="19"/>
            </a:xfrm>
            <a:custGeom>
              <a:avLst/>
              <a:gdLst>
                <a:gd name="T0" fmla="*/ 5 w 5"/>
                <a:gd name="T1" fmla="*/ 0 h 8"/>
                <a:gd name="T2" fmla="*/ 0 w 5"/>
                <a:gd name="T3" fmla="*/ 1 h 8"/>
                <a:gd name="T4" fmla="*/ 5 w 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4" y="1"/>
                    <a:pt x="2" y="0"/>
                    <a:pt x="0" y="1"/>
                  </a:cubicBezTo>
                  <a:cubicBezTo>
                    <a:pt x="1" y="8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64" name="Freeform 58"/>
            <p:cNvSpPr/>
            <p:nvPr/>
          </p:nvSpPr>
          <p:spPr bwMode="auto">
            <a:xfrm>
              <a:off x="1239" y="2014"/>
              <a:ext cx="10" cy="4"/>
            </a:xfrm>
            <a:custGeom>
              <a:avLst/>
              <a:gdLst>
                <a:gd name="T0" fmla="*/ 5 w 10"/>
                <a:gd name="T1" fmla="*/ 0 h 4"/>
                <a:gd name="T2" fmla="*/ 0 w 10"/>
                <a:gd name="T3" fmla="*/ 4 h 4"/>
                <a:gd name="T4" fmla="*/ 10 w 10"/>
                <a:gd name="T5" fmla="*/ 4 h 4"/>
                <a:gd name="T6" fmla="*/ 5 w 10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5" y="0"/>
                  </a:moveTo>
                  <a:lnTo>
                    <a:pt x="0" y="4"/>
                  </a:lnTo>
                  <a:lnTo>
                    <a:pt x="10" y="4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65" name="Freeform 59"/>
            <p:cNvSpPr/>
            <p:nvPr/>
          </p:nvSpPr>
          <p:spPr bwMode="auto">
            <a:xfrm>
              <a:off x="1244" y="2014"/>
              <a:ext cx="69" cy="109"/>
            </a:xfrm>
            <a:custGeom>
              <a:avLst/>
              <a:gdLst>
                <a:gd name="T0" fmla="*/ 19 w 29"/>
                <a:gd name="T1" fmla="*/ 13 h 46"/>
                <a:gd name="T2" fmla="*/ 22 w 29"/>
                <a:gd name="T3" fmla="*/ 11 h 46"/>
                <a:gd name="T4" fmla="*/ 24 w 29"/>
                <a:gd name="T5" fmla="*/ 4 h 46"/>
                <a:gd name="T6" fmla="*/ 21 w 29"/>
                <a:gd name="T7" fmla="*/ 7 h 46"/>
                <a:gd name="T8" fmla="*/ 19 w 29"/>
                <a:gd name="T9" fmla="*/ 0 h 46"/>
                <a:gd name="T10" fmla="*/ 18 w 29"/>
                <a:gd name="T11" fmla="*/ 1 h 46"/>
                <a:gd name="T12" fmla="*/ 9 w 29"/>
                <a:gd name="T13" fmla="*/ 14 h 46"/>
                <a:gd name="T14" fmla="*/ 3 w 29"/>
                <a:gd name="T15" fmla="*/ 30 h 46"/>
                <a:gd name="T16" fmla="*/ 5 w 29"/>
                <a:gd name="T17" fmla="*/ 36 h 46"/>
                <a:gd name="T18" fmla="*/ 9 w 29"/>
                <a:gd name="T19" fmla="*/ 31 h 46"/>
                <a:gd name="T20" fmla="*/ 5 w 29"/>
                <a:gd name="T21" fmla="*/ 46 h 46"/>
                <a:gd name="T22" fmla="*/ 17 w 29"/>
                <a:gd name="T23" fmla="*/ 27 h 46"/>
                <a:gd name="T24" fmla="*/ 19 w 29"/>
                <a:gd name="T25" fmla="*/ 28 h 46"/>
                <a:gd name="T26" fmla="*/ 19 w 29"/>
                <a:gd name="T27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6">
                  <a:moveTo>
                    <a:pt x="19" y="13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19" y="8"/>
                    <a:pt x="25" y="7"/>
                    <a:pt x="24" y="4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8" y="6"/>
                    <a:pt x="20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5" y="5"/>
                    <a:pt x="15" y="14"/>
                    <a:pt x="9" y="14"/>
                  </a:cubicBezTo>
                  <a:cubicBezTo>
                    <a:pt x="10" y="20"/>
                    <a:pt x="5" y="27"/>
                    <a:pt x="3" y="30"/>
                  </a:cubicBezTo>
                  <a:cubicBezTo>
                    <a:pt x="3" y="31"/>
                    <a:pt x="0" y="37"/>
                    <a:pt x="5" y="36"/>
                  </a:cubicBezTo>
                  <a:cubicBezTo>
                    <a:pt x="7" y="35"/>
                    <a:pt x="5" y="30"/>
                    <a:pt x="9" y="31"/>
                  </a:cubicBezTo>
                  <a:cubicBezTo>
                    <a:pt x="11" y="36"/>
                    <a:pt x="7" y="41"/>
                    <a:pt x="5" y="46"/>
                  </a:cubicBezTo>
                  <a:cubicBezTo>
                    <a:pt x="10" y="40"/>
                    <a:pt x="15" y="34"/>
                    <a:pt x="17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5" y="21"/>
                    <a:pt x="29" y="18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66" name="Freeform 60"/>
            <p:cNvSpPr/>
            <p:nvPr/>
          </p:nvSpPr>
          <p:spPr bwMode="auto">
            <a:xfrm>
              <a:off x="1211" y="2021"/>
              <a:ext cx="35" cy="45"/>
            </a:xfrm>
            <a:custGeom>
              <a:avLst/>
              <a:gdLst>
                <a:gd name="T0" fmla="*/ 4 w 15"/>
                <a:gd name="T1" fmla="*/ 19 h 19"/>
                <a:gd name="T2" fmla="*/ 10 w 15"/>
                <a:gd name="T3" fmla="*/ 0 h 19"/>
                <a:gd name="T4" fmla="*/ 7 w 15"/>
                <a:gd name="T5" fmla="*/ 10 h 19"/>
                <a:gd name="T6" fmla="*/ 6 w 15"/>
                <a:gd name="T7" fmla="*/ 10 h 19"/>
                <a:gd name="T8" fmla="*/ 0 w 15"/>
                <a:gd name="T9" fmla="*/ 16 h 19"/>
                <a:gd name="T10" fmla="*/ 0 w 15"/>
                <a:gd name="T11" fmla="*/ 16 h 19"/>
                <a:gd name="T12" fmla="*/ 4 w 15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9">
                  <a:moveTo>
                    <a:pt x="4" y="19"/>
                  </a:moveTo>
                  <a:cubicBezTo>
                    <a:pt x="6" y="11"/>
                    <a:pt x="15" y="7"/>
                    <a:pt x="10" y="0"/>
                  </a:cubicBezTo>
                  <a:cubicBezTo>
                    <a:pt x="7" y="5"/>
                    <a:pt x="9" y="5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2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67" name="Freeform 61"/>
            <p:cNvSpPr/>
            <p:nvPr/>
          </p:nvSpPr>
          <p:spPr bwMode="auto">
            <a:xfrm>
              <a:off x="1294" y="2023"/>
              <a:ext cx="31" cy="26"/>
            </a:xfrm>
            <a:custGeom>
              <a:avLst/>
              <a:gdLst>
                <a:gd name="T0" fmla="*/ 3 w 13"/>
                <a:gd name="T1" fmla="*/ 11 h 11"/>
                <a:gd name="T2" fmla="*/ 13 w 13"/>
                <a:gd name="T3" fmla="*/ 4 h 11"/>
                <a:gd name="T4" fmla="*/ 11 w 13"/>
                <a:gd name="T5" fmla="*/ 6 h 11"/>
                <a:gd name="T6" fmla="*/ 8 w 13"/>
                <a:gd name="T7" fmla="*/ 4 h 11"/>
                <a:gd name="T8" fmla="*/ 11 w 13"/>
                <a:gd name="T9" fmla="*/ 3 h 11"/>
                <a:gd name="T10" fmla="*/ 11 w 13"/>
                <a:gd name="T11" fmla="*/ 0 h 11"/>
                <a:gd name="T12" fmla="*/ 9 w 13"/>
                <a:gd name="T13" fmla="*/ 0 h 11"/>
                <a:gd name="T14" fmla="*/ 3 w 13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5" y="6"/>
                    <a:pt x="13" y="9"/>
                    <a:pt x="13" y="4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9" y="5"/>
                    <a:pt x="8" y="4"/>
                  </a:cubicBezTo>
                  <a:cubicBezTo>
                    <a:pt x="9" y="4"/>
                    <a:pt x="10" y="2"/>
                    <a:pt x="11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5"/>
                    <a:pt x="0" y="6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68" name="Freeform 62"/>
            <p:cNvSpPr/>
            <p:nvPr/>
          </p:nvSpPr>
          <p:spPr bwMode="auto">
            <a:xfrm>
              <a:off x="1284" y="2059"/>
              <a:ext cx="62" cy="87"/>
            </a:xfrm>
            <a:custGeom>
              <a:avLst/>
              <a:gdLst>
                <a:gd name="T0" fmla="*/ 25 w 26"/>
                <a:gd name="T1" fmla="*/ 0 h 37"/>
                <a:gd name="T2" fmla="*/ 13 w 26"/>
                <a:gd name="T3" fmla="*/ 16 h 37"/>
                <a:gd name="T4" fmla="*/ 12 w 26"/>
                <a:gd name="T5" fmla="*/ 12 h 37"/>
                <a:gd name="T6" fmla="*/ 5 w 26"/>
                <a:gd name="T7" fmla="*/ 28 h 37"/>
                <a:gd name="T8" fmla="*/ 4 w 26"/>
                <a:gd name="T9" fmla="*/ 27 h 37"/>
                <a:gd name="T10" fmla="*/ 2 w 26"/>
                <a:gd name="T11" fmla="*/ 37 h 37"/>
                <a:gd name="T12" fmla="*/ 7 w 26"/>
                <a:gd name="T13" fmla="*/ 34 h 37"/>
                <a:gd name="T14" fmla="*/ 9 w 26"/>
                <a:gd name="T15" fmla="*/ 34 h 37"/>
                <a:gd name="T16" fmla="*/ 8 w 26"/>
                <a:gd name="T17" fmla="*/ 30 h 37"/>
                <a:gd name="T18" fmla="*/ 17 w 26"/>
                <a:gd name="T19" fmla="*/ 18 h 37"/>
                <a:gd name="T20" fmla="*/ 16 w 26"/>
                <a:gd name="T21" fmla="*/ 14 h 37"/>
                <a:gd name="T22" fmla="*/ 18 w 26"/>
                <a:gd name="T23" fmla="*/ 15 h 37"/>
                <a:gd name="T24" fmla="*/ 25 w 26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37">
                  <a:moveTo>
                    <a:pt x="25" y="0"/>
                  </a:moveTo>
                  <a:cubicBezTo>
                    <a:pt x="18" y="6"/>
                    <a:pt x="19" y="10"/>
                    <a:pt x="13" y="1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" y="16"/>
                    <a:pt x="9" y="23"/>
                    <a:pt x="5" y="28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0" y="29"/>
                    <a:pt x="4" y="35"/>
                    <a:pt x="2" y="37"/>
                  </a:cubicBezTo>
                  <a:cubicBezTo>
                    <a:pt x="7" y="37"/>
                    <a:pt x="3" y="36"/>
                    <a:pt x="7" y="34"/>
                  </a:cubicBezTo>
                  <a:cubicBezTo>
                    <a:pt x="7" y="35"/>
                    <a:pt x="8" y="34"/>
                    <a:pt x="9" y="34"/>
                  </a:cubicBezTo>
                  <a:cubicBezTo>
                    <a:pt x="10" y="33"/>
                    <a:pt x="10" y="31"/>
                    <a:pt x="8" y="30"/>
                  </a:cubicBezTo>
                  <a:cubicBezTo>
                    <a:pt x="13" y="30"/>
                    <a:pt x="14" y="22"/>
                    <a:pt x="17" y="18"/>
                  </a:cubicBezTo>
                  <a:cubicBezTo>
                    <a:pt x="14" y="17"/>
                    <a:pt x="16" y="16"/>
                    <a:pt x="16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1" y="10"/>
                    <a:pt x="26" y="5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69" name="Freeform 63"/>
            <p:cNvSpPr/>
            <p:nvPr/>
          </p:nvSpPr>
          <p:spPr bwMode="auto">
            <a:xfrm>
              <a:off x="2585" y="2059"/>
              <a:ext cx="7" cy="11"/>
            </a:xfrm>
            <a:custGeom>
              <a:avLst/>
              <a:gdLst>
                <a:gd name="T0" fmla="*/ 5 w 7"/>
                <a:gd name="T1" fmla="*/ 11 h 11"/>
                <a:gd name="T2" fmla="*/ 7 w 7"/>
                <a:gd name="T3" fmla="*/ 4 h 11"/>
                <a:gd name="T4" fmla="*/ 0 w 7"/>
                <a:gd name="T5" fmla="*/ 0 h 11"/>
                <a:gd name="T6" fmla="*/ 5 w 7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1">
                  <a:moveTo>
                    <a:pt x="5" y="11"/>
                  </a:moveTo>
                  <a:lnTo>
                    <a:pt x="7" y="4"/>
                  </a:lnTo>
                  <a:lnTo>
                    <a:pt x="0" y="0"/>
                  </a:lnTo>
                  <a:lnTo>
                    <a:pt x="5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70" name="Freeform 64"/>
            <p:cNvSpPr/>
            <p:nvPr/>
          </p:nvSpPr>
          <p:spPr bwMode="auto">
            <a:xfrm>
              <a:off x="1201" y="2066"/>
              <a:ext cx="7" cy="2"/>
            </a:xfrm>
            <a:custGeom>
              <a:avLst/>
              <a:gdLst>
                <a:gd name="T0" fmla="*/ 0 w 3"/>
                <a:gd name="T1" fmla="*/ 1 h 1"/>
                <a:gd name="T2" fmla="*/ 2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71" name="Freeform 65"/>
            <p:cNvSpPr/>
            <p:nvPr/>
          </p:nvSpPr>
          <p:spPr bwMode="auto">
            <a:xfrm>
              <a:off x="1206" y="2068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72" name="Freeform 66"/>
            <p:cNvSpPr/>
            <p:nvPr/>
          </p:nvSpPr>
          <p:spPr bwMode="auto">
            <a:xfrm>
              <a:off x="1125" y="2070"/>
              <a:ext cx="81" cy="518"/>
            </a:xfrm>
            <a:custGeom>
              <a:avLst/>
              <a:gdLst>
                <a:gd name="T0" fmla="*/ 21 w 34"/>
                <a:gd name="T1" fmla="*/ 215 h 218"/>
                <a:gd name="T2" fmla="*/ 13 w 34"/>
                <a:gd name="T3" fmla="*/ 175 h 218"/>
                <a:gd name="T4" fmla="*/ 10 w 34"/>
                <a:gd name="T5" fmla="*/ 151 h 218"/>
                <a:gd name="T6" fmla="*/ 9 w 34"/>
                <a:gd name="T7" fmla="*/ 151 h 218"/>
                <a:gd name="T8" fmla="*/ 11 w 34"/>
                <a:gd name="T9" fmla="*/ 73 h 218"/>
                <a:gd name="T10" fmla="*/ 13 w 34"/>
                <a:gd name="T11" fmla="*/ 61 h 218"/>
                <a:gd name="T12" fmla="*/ 16 w 34"/>
                <a:gd name="T13" fmla="*/ 46 h 218"/>
                <a:gd name="T14" fmla="*/ 31 w 34"/>
                <a:gd name="T15" fmla="*/ 14 h 218"/>
                <a:gd name="T16" fmla="*/ 34 w 34"/>
                <a:gd name="T17" fmla="*/ 0 h 218"/>
                <a:gd name="T18" fmla="*/ 24 w 34"/>
                <a:gd name="T19" fmla="*/ 22 h 218"/>
                <a:gd name="T20" fmla="*/ 22 w 34"/>
                <a:gd name="T21" fmla="*/ 27 h 218"/>
                <a:gd name="T22" fmla="*/ 18 w 34"/>
                <a:gd name="T23" fmla="*/ 38 h 218"/>
                <a:gd name="T24" fmla="*/ 11 w 34"/>
                <a:gd name="T25" fmla="*/ 50 h 218"/>
                <a:gd name="T26" fmla="*/ 7 w 34"/>
                <a:gd name="T27" fmla="*/ 79 h 218"/>
                <a:gd name="T28" fmla="*/ 3 w 34"/>
                <a:gd name="T29" fmla="*/ 87 h 218"/>
                <a:gd name="T30" fmla="*/ 0 w 34"/>
                <a:gd name="T31" fmla="*/ 129 h 218"/>
                <a:gd name="T32" fmla="*/ 4 w 34"/>
                <a:gd name="T33" fmla="*/ 155 h 218"/>
                <a:gd name="T34" fmla="*/ 0 w 34"/>
                <a:gd name="T35" fmla="*/ 149 h 218"/>
                <a:gd name="T36" fmla="*/ 4 w 34"/>
                <a:gd name="T37" fmla="*/ 166 h 218"/>
                <a:gd name="T38" fmla="*/ 4 w 34"/>
                <a:gd name="T39" fmla="*/ 176 h 218"/>
                <a:gd name="T40" fmla="*/ 8 w 34"/>
                <a:gd name="T41" fmla="*/ 203 h 218"/>
                <a:gd name="T42" fmla="*/ 11 w 34"/>
                <a:gd name="T43" fmla="*/ 213 h 218"/>
                <a:gd name="T44" fmla="*/ 21 w 34"/>
                <a:gd name="T45" fmla="*/ 21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" h="218">
                  <a:moveTo>
                    <a:pt x="21" y="215"/>
                  </a:moveTo>
                  <a:cubicBezTo>
                    <a:pt x="17" y="202"/>
                    <a:pt x="13" y="189"/>
                    <a:pt x="13" y="175"/>
                  </a:cubicBezTo>
                  <a:cubicBezTo>
                    <a:pt x="11" y="168"/>
                    <a:pt x="10" y="158"/>
                    <a:pt x="10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7" y="124"/>
                    <a:pt x="9" y="97"/>
                    <a:pt x="11" y="73"/>
                  </a:cubicBezTo>
                  <a:cubicBezTo>
                    <a:pt x="15" y="70"/>
                    <a:pt x="11" y="64"/>
                    <a:pt x="13" y="61"/>
                  </a:cubicBezTo>
                  <a:cubicBezTo>
                    <a:pt x="13" y="56"/>
                    <a:pt x="17" y="51"/>
                    <a:pt x="16" y="46"/>
                  </a:cubicBezTo>
                  <a:cubicBezTo>
                    <a:pt x="21" y="36"/>
                    <a:pt x="23" y="20"/>
                    <a:pt x="31" y="14"/>
                  </a:cubicBezTo>
                  <a:cubicBezTo>
                    <a:pt x="31" y="11"/>
                    <a:pt x="33" y="5"/>
                    <a:pt x="34" y="0"/>
                  </a:cubicBezTo>
                  <a:cubicBezTo>
                    <a:pt x="28" y="6"/>
                    <a:pt x="26" y="14"/>
                    <a:pt x="24" y="22"/>
                  </a:cubicBezTo>
                  <a:cubicBezTo>
                    <a:pt x="22" y="23"/>
                    <a:pt x="20" y="25"/>
                    <a:pt x="22" y="27"/>
                  </a:cubicBezTo>
                  <a:cubicBezTo>
                    <a:pt x="18" y="29"/>
                    <a:pt x="19" y="35"/>
                    <a:pt x="18" y="38"/>
                  </a:cubicBezTo>
                  <a:cubicBezTo>
                    <a:pt x="15" y="43"/>
                    <a:pt x="13" y="45"/>
                    <a:pt x="11" y="50"/>
                  </a:cubicBezTo>
                  <a:cubicBezTo>
                    <a:pt x="11" y="61"/>
                    <a:pt x="5" y="68"/>
                    <a:pt x="7" y="79"/>
                  </a:cubicBezTo>
                  <a:cubicBezTo>
                    <a:pt x="2" y="82"/>
                    <a:pt x="6" y="84"/>
                    <a:pt x="3" y="87"/>
                  </a:cubicBezTo>
                  <a:cubicBezTo>
                    <a:pt x="4" y="99"/>
                    <a:pt x="2" y="116"/>
                    <a:pt x="0" y="129"/>
                  </a:cubicBezTo>
                  <a:cubicBezTo>
                    <a:pt x="7" y="136"/>
                    <a:pt x="1" y="147"/>
                    <a:pt x="4" y="15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8" y="169"/>
                    <a:pt x="3" y="173"/>
                    <a:pt x="4" y="176"/>
                  </a:cubicBezTo>
                  <a:cubicBezTo>
                    <a:pt x="3" y="187"/>
                    <a:pt x="13" y="194"/>
                    <a:pt x="8" y="203"/>
                  </a:cubicBezTo>
                  <a:cubicBezTo>
                    <a:pt x="10" y="206"/>
                    <a:pt x="10" y="210"/>
                    <a:pt x="11" y="213"/>
                  </a:cubicBezTo>
                  <a:cubicBezTo>
                    <a:pt x="15" y="213"/>
                    <a:pt x="18" y="218"/>
                    <a:pt x="21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73" name="Freeform 67"/>
            <p:cNvSpPr/>
            <p:nvPr/>
          </p:nvSpPr>
          <p:spPr bwMode="auto">
            <a:xfrm>
              <a:off x="1337" y="2070"/>
              <a:ext cx="16" cy="43"/>
            </a:xfrm>
            <a:custGeom>
              <a:avLst/>
              <a:gdLst>
                <a:gd name="T0" fmla="*/ 7 w 7"/>
                <a:gd name="T1" fmla="*/ 1 h 18"/>
                <a:gd name="T2" fmla="*/ 5 w 7"/>
                <a:gd name="T3" fmla="*/ 0 h 18"/>
                <a:gd name="T4" fmla="*/ 2 w 7"/>
                <a:gd name="T5" fmla="*/ 18 h 18"/>
                <a:gd name="T6" fmla="*/ 7 w 7"/>
                <a:gd name="T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8">
                  <a:moveTo>
                    <a:pt x="7" y="1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5"/>
                    <a:pt x="1" y="12"/>
                    <a:pt x="2" y="18"/>
                  </a:cubicBezTo>
                  <a:cubicBezTo>
                    <a:pt x="6" y="14"/>
                    <a:pt x="4" y="7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74" name="Freeform 68"/>
            <p:cNvSpPr/>
            <p:nvPr/>
          </p:nvSpPr>
          <p:spPr bwMode="auto">
            <a:xfrm>
              <a:off x="1161" y="2089"/>
              <a:ext cx="90" cy="532"/>
            </a:xfrm>
            <a:custGeom>
              <a:avLst/>
              <a:gdLst>
                <a:gd name="T0" fmla="*/ 34 w 38"/>
                <a:gd name="T1" fmla="*/ 224 h 224"/>
                <a:gd name="T2" fmla="*/ 36 w 38"/>
                <a:gd name="T3" fmla="*/ 219 h 224"/>
                <a:gd name="T4" fmla="*/ 34 w 38"/>
                <a:gd name="T5" fmla="*/ 221 h 224"/>
                <a:gd name="T6" fmla="*/ 28 w 38"/>
                <a:gd name="T7" fmla="*/ 210 h 224"/>
                <a:gd name="T8" fmla="*/ 30 w 38"/>
                <a:gd name="T9" fmla="*/ 201 h 224"/>
                <a:gd name="T10" fmla="*/ 29 w 38"/>
                <a:gd name="T11" fmla="*/ 201 h 224"/>
                <a:gd name="T12" fmla="*/ 26 w 38"/>
                <a:gd name="T13" fmla="*/ 196 h 224"/>
                <a:gd name="T14" fmla="*/ 26 w 38"/>
                <a:gd name="T15" fmla="*/ 180 h 224"/>
                <a:gd name="T16" fmla="*/ 17 w 38"/>
                <a:gd name="T17" fmla="*/ 176 h 224"/>
                <a:gd name="T18" fmla="*/ 21 w 38"/>
                <a:gd name="T19" fmla="*/ 175 h 224"/>
                <a:gd name="T20" fmla="*/ 19 w 38"/>
                <a:gd name="T21" fmla="*/ 162 h 224"/>
                <a:gd name="T22" fmla="*/ 16 w 38"/>
                <a:gd name="T23" fmla="*/ 143 h 224"/>
                <a:gd name="T24" fmla="*/ 11 w 38"/>
                <a:gd name="T25" fmla="*/ 99 h 224"/>
                <a:gd name="T26" fmla="*/ 12 w 38"/>
                <a:gd name="T27" fmla="*/ 78 h 224"/>
                <a:gd name="T28" fmla="*/ 18 w 38"/>
                <a:gd name="T29" fmla="*/ 53 h 224"/>
                <a:gd name="T30" fmla="*/ 25 w 38"/>
                <a:gd name="T31" fmla="*/ 34 h 224"/>
                <a:gd name="T32" fmla="*/ 38 w 38"/>
                <a:gd name="T33" fmla="*/ 7 h 224"/>
                <a:gd name="T34" fmla="*/ 27 w 38"/>
                <a:gd name="T35" fmla="*/ 17 h 224"/>
                <a:gd name="T36" fmla="*/ 16 w 38"/>
                <a:gd name="T37" fmla="*/ 40 h 224"/>
                <a:gd name="T38" fmla="*/ 20 w 38"/>
                <a:gd name="T39" fmla="*/ 42 h 224"/>
                <a:gd name="T40" fmla="*/ 19 w 38"/>
                <a:gd name="T41" fmla="*/ 47 h 224"/>
                <a:gd name="T42" fmla="*/ 16 w 38"/>
                <a:gd name="T43" fmla="*/ 42 h 224"/>
                <a:gd name="T44" fmla="*/ 10 w 38"/>
                <a:gd name="T45" fmla="*/ 70 h 224"/>
                <a:gd name="T46" fmla="*/ 6 w 38"/>
                <a:gd name="T47" fmla="*/ 104 h 224"/>
                <a:gd name="T48" fmla="*/ 4 w 38"/>
                <a:gd name="T49" fmla="*/ 127 h 224"/>
                <a:gd name="T50" fmla="*/ 3 w 38"/>
                <a:gd name="T51" fmla="*/ 133 h 224"/>
                <a:gd name="T52" fmla="*/ 8 w 38"/>
                <a:gd name="T53" fmla="*/ 172 h 224"/>
                <a:gd name="T54" fmla="*/ 9 w 38"/>
                <a:gd name="T55" fmla="*/ 170 h 224"/>
                <a:gd name="T56" fmla="*/ 18 w 38"/>
                <a:gd name="T57" fmla="*/ 201 h 224"/>
                <a:gd name="T58" fmla="*/ 27 w 38"/>
                <a:gd name="T59" fmla="*/ 202 h 224"/>
                <a:gd name="T60" fmla="*/ 30 w 38"/>
                <a:gd name="T61" fmla="*/ 222 h 224"/>
                <a:gd name="T62" fmla="*/ 34 w 38"/>
                <a:gd name="T63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224">
                  <a:moveTo>
                    <a:pt x="34" y="224"/>
                  </a:moveTo>
                  <a:cubicBezTo>
                    <a:pt x="36" y="223"/>
                    <a:pt x="34" y="220"/>
                    <a:pt x="36" y="219"/>
                  </a:cubicBezTo>
                  <a:cubicBezTo>
                    <a:pt x="34" y="221"/>
                    <a:pt x="34" y="221"/>
                    <a:pt x="34" y="221"/>
                  </a:cubicBezTo>
                  <a:cubicBezTo>
                    <a:pt x="26" y="219"/>
                    <a:pt x="36" y="208"/>
                    <a:pt x="28" y="210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1"/>
                    <a:pt x="29" y="201"/>
                    <a:pt x="29" y="201"/>
                  </a:cubicBezTo>
                  <a:cubicBezTo>
                    <a:pt x="27" y="201"/>
                    <a:pt x="25" y="199"/>
                    <a:pt x="26" y="196"/>
                  </a:cubicBezTo>
                  <a:cubicBezTo>
                    <a:pt x="30" y="192"/>
                    <a:pt x="23" y="186"/>
                    <a:pt x="26" y="180"/>
                  </a:cubicBezTo>
                  <a:cubicBezTo>
                    <a:pt x="23" y="180"/>
                    <a:pt x="18" y="179"/>
                    <a:pt x="17" y="176"/>
                  </a:cubicBezTo>
                  <a:cubicBezTo>
                    <a:pt x="18" y="174"/>
                    <a:pt x="20" y="175"/>
                    <a:pt x="21" y="175"/>
                  </a:cubicBezTo>
                  <a:cubicBezTo>
                    <a:pt x="20" y="171"/>
                    <a:pt x="13" y="166"/>
                    <a:pt x="19" y="162"/>
                  </a:cubicBezTo>
                  <a:cubicBezTo>
                    <a:pt x="13" y="156"/>
                    <a:pt x="20" y="148"/>
                    <a:pt x="16" y="143"/>
                  </a:cubicBezTo>
                  <a:cubicBezTo>
                    <a:pt x="20" y="126"/>
                    <a:pt x="3" y="115"/>
                    <a:pt x="11" y="99"/>
                  </a:cubicBezTo>
                  <a:cubicBezTo>
                    <a:pt x="9" y="92"/>
                    <a:pt x="10" y="85"/>
                    <a:pt x="12" y="78"/>
                  </a:cubicBezTo>
                  <a:cubicBezTo>
                    <a:pt x="11" y="68"/>
                    <a:pt x="18" y="62"/>
                    <a:pt x="18" y="53"/>
                  </a:cubicBezTo>
                  <a:cubicBezTo>
                    <a:pt x="22" y="49"/>
                    <a:pt x="20" y="40"/>
                    <a:pt x="25" y="34"/>
                  </a:cubicBezTo>
                  <a:cubicBezTo>
                    <a:pt x="30" y="25"/>
                    <a:pt x="30" y="14"/>
                    <a:pt x="38" y="7"/>
                  </a:cubicBezTo>
                  <a:cubicBezTo>
                    <a:pt x="29" y="0"/>
                    <a:pt x="30" y="12"/>
                    <a:pt x="27" y="17"/>
                  </a:cubicBezTo>
                  <a:cubicBezTo>
                    <a:pt x="23" y="24"/>
                    <a:pt x="19" y="32"/>
                    <a:pt x="16" y="40"/>
                  </a:cubicBezTo>
                  <a:cubicBezTo>
                    <a:pt x="17" y="40"/>
                    <a:pt x="19" y="40"/>
                    <a:pt x="20" y="42"/>
                  </a:cubicBezTo>
                  <a:cubicBezTo>
                    <a:pt x="20" y="44"/>
                    <a:pt x="21" y="46"/>
                    <a:pt x="19" y="47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2" y="49"/>
                    <a:pt x="19" y="63"/>
                    <a:pt x="10" y="70"/>
                  </a:cubicBezTo>
                  <a:cubicBezTo>
                    <a:pt x="11" y="82"/>
                    <a:pt x="1" y="91"/>
                    <a:pt x="6" y="104"/>
                  </a:cubicBezTo>
                  <a:cubicBezTo>
                    <a:pt x="0" y="108"/>
                    <a:pt x="6" y="120"/>
                    <a:pt x="4" y="127"/>
                  </a:cubicBezTo>
                  <a:cubicBezTo>
                    <a:pt x="5" y="129"/>
                    <a:pt x="0" y="130"/>
                    <a:pt x="3" y="133"/>
                  </a:cubicBezTo>
                  <a:cubicBezTo>
                    <a:pt x="3" y="145"/>
                    <a:pt x="6" y="162"/>
                    <a:pt x="8" y="172"/>
                  </a:cubicBezTo>
                  <a:cubicBezTo>
                    <a:pt x="8" y="172"/>
                    <a:pt x="8" y="171"/>
                    <a:pt x="9" y="170"/>
                  </a:cubicBezTo>
                  <a:cubicBezTo>
                    <a:pt x="13" y="180"/>
                    <a:pt x="14" y="191"/>
                    <a:pt x="18" y="201"/>
                  </a:cubicBezTo>
                  <a:cubicBezTo>
                    <a:pt x="19" y="206"/>
                    <a:pt x="24" y="200"/>
                    <a:pt x="27" y="202"/>
                  </a:cubicBezTo>
                  <a:cubicBezTo>
                    <a:pt x="27" y="208"/>
                    <a:pt x="29" y="215"/>
                    <a:pt x="30" y="222"/>
                  </a:cubicBezTo>
                  <a:cubicBezTo>
                    <a:pt x="33" y="221"/>
                    <a:pt x="33" y="224"/>
                    <a:pt x="34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75" name="Freeform 69"/>
            <p:cNvSpPr/>
            <p:nvPr/>
          </p:nvSpPr>
          <p:spPr bwMode="auto">
            <a:xfrm>
              <a:off x="1315" y="2123"/>
              <a:ext cx="19" cy="28"/>
            </a:xfrm>
            <a:custGeom>
              <a:avLst/>
              <a:gdLst>
                <a:gd name="T0" fmla="*/ 0 w 8"/>
                <a:gd name="T1" fmla="*/ 6 h 12"/>
                <a:gd name="T2" fmla="*/ 0 w 8"/>
                <a:gd name="T3" fmla="*/ 7 h 12"/>
                <a:gd name="T4" fmla="*/ 6 w 8"/>
                <a:gd name="T5" fmla="*/ 12 h 12"/>
                <a:gd name="T6" fmla="*/ 7 w 8"/>
                <a:gd name="T7" fmla="*/ 1 h 12"/>
                <a:gd name="T8" fmla="*/ 0 w 8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2"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2" y="9"/>
                    <a:pt x="4" y="11"/>
                    <a:pt x="6" y="12"/>
                  </a:cubicBezTo>
                  <a:cubicBezTo>
                    <a:pt x="8" y="7"/>
                    <a:pt x="5" y="5"/>
                    <a:pt x="7" y="1"/>
                  </a:cubicBezTo>
                  <a:cubicBezTo>
                    <a:pt x="3" y="0"/>
                    <a:pt x="3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76" name="Freeform 70"/>
            <p:cNvSpPr/>
            <p:nvPr/>
          </p:nvSpPr>
          <p:spPr bwMode="auto">
            <a:xfrm>
              <a:off x="2625" y="2123"/>
              <a:ext cx="8" cy="16"/>
            </a:xfrm>
            <a:custGeom>
              <a:avLst/>
              <a:gdLst>
                <a:gd name="T0" fmla="*/ 0 w 3"/>
                <a:gd name="T1" fmla="*/ 1 h 7"/>
                <a:gd name="T2" fmla="*/ 3 w 3"/>
                <a:gd name="T3" fmla="*/ 7 h 7"/>
                <a:gd name="T4" fmla="*/ 3 w 3"/>
                <a:gd name="T5" fmla="*/ 4 h 7"/>
                <a:gd name="T6" fmla="*/ 0 w 3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1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77" name="Freeform 71"/>
            <p:cNvSpPr/>
            <p:nvPr/>
          </p:nvSpPr>
          <p:spPr bwMode="auto">
            <a:xfrm>
              <a:off x="1237" y="2127"/>
              <a:ext cx="17" cy="38"/>
            </a:xfrm>
            <a:custGeom>
              <a:avLst/>
              <a:gdLst>
                <a:gd name="T0" fmla="*/ 0 w 7"/>
                <a:gd name="T1" fmla="*/ 16 h 16"/>
                <a:gd name="T2" fmla="*/ 6 w 7"/>
                <a:gd name="T3" fmla="*/ 0 h 16"/>
                <a:gd name="T4" fmla="*/ 0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0" y="16"/>
                  </a:moveTo>
                  <a:cubicBezTo>
                    <a:pt x="3" y="11"/>
                    <a:pt x="7" y="5"/>
                    <a:pt x="6" y="0"/>
                  </a:cubicBez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78" name="Freeform 72"/>
            <p:cNvSpPr/>
            <p:nvPr/>
          </p:nvSpPr>
          <p:spPr bwMode="auto">
            <a:xfrm>
              <a:off x="1306" y="2146"/>
              <a:ext cx="12" cy="15"/>
            </a:xfrm>
            <a:custGeom>
              <a:avLst/>
              <a:gdLst>
                <a:gd name="T0" fmla="*/ 0 w 5"/>
                <a:gd name="T1" fmla="*/ 6 h 6"/>
                <a:gd name="T2" fmla="*/ 2 w 5"/>
                <a:gd name="T3" fmla="*/ 6 h 6"/>
                <a:gd name="T4" fmla="*/ 2 w 5"/>
                <a:gd name="T5" fmla="*/ 0 h 6"/>
                <a:gd name="T6" fmla="*/ 0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5" y="1"/>
                    <a:pt x="2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79" name="Freeform 73"/>
            <p:cNvSpPr/>
            <p:nvPr/>
          </p:nvSpPr>
          <p:spPr bwMode="auto">
            <a:xfrm>
              <a:off x="2633" y="2154"/>
              <a:ext cx="2" cy="4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0 h 4"/>
                <a:gd name="T4" fmla="*/ 2 w 2"/>
                <a:gd name="T5" fmla="*/ 4 h 4"/>
                <a:gd name="T6" fmla="*/ 2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80" name="Freeform 74"/>
            <p:cNvSpPr/>
            <p:nvPr/>
          </p:nvSpPr>
          <p:spPr bwMode="auto">
            <a:xfrm>
              <a:off x="2637" y="2168"/>
              <a:ext cx="17" cy="40"/>
            </a:xfrm>
            <a:custGeom>
              <a:avLst/>
              <a:gdLst>
                <a:gd name="T0" fmla="*/ 1 w 7"/>
                <a:gd name="T1" fmla="*/ 5 h 17"/>
                <a:gd name="T2" fmla="*/ 3 w 7"/>
                <a:gd name="T3" fmla="*/ 17 h 17"/>
                <a:gd name="T4" fmla="*/ 1 w 7"/>
                <a:gd name="T5" fmla="*/ 0 h 17"/>
                <a:gd name="T6" fmla="*/ 1 w 7"/>
                <a:gd name="T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5"/>
                  </a:moveTo>
                  <a:cubicBezTo>
                    <a:pt x="6" y="8"/>
                    <a:pt x="0" y="13"/>
                    <a:pt x="3" y="17"/>
                  </a:cubicBezTo>
                  <a:cubicBezTo>
                    <a:pt x="7" y="13"/>
                    <a:pt x="3" y="5"/>
                    <a:pt x="1" y="0"/>
                  </a:cubicBezTo>
                  <a:cubicBezTo>
                    <a:pt x="0" y="2"/>
                    <a:pt x="2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81" name="Freeform 75"/>
            <p:cNvSpPr/>
            <p:nvPr/>
          </p:nvSpPr>
          <p:spPr bwMode="auto">
            <a:xfrm>
              <a:off x="1230" y="2173"/>
              <a:ext cx="5" cy="7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82" name="Freeform 76"/>
            <p:cNvSpPr/>
            <p:nvPr/>
          </p:nvSpPr>
          <p:spPr bwMode="auto">
            <a:xfrm>
              <a:off x="1277" y="2180"/>
              <a:ext cx="10" cy="28"/>
            </a:xfrm>
            <a:custGeom>
              <a:avLst/>
              <a:gdLst>
                <a:gd name="T0" fmla="*/ 4 w 4"/>
                <a:gd name="T1" fmla="*/ 0 h 12"/>
                <a:gd name="T2" fmla="*/ 1 w 4"/>
                <a:gd name="T3" fmla="*/ 12 h 12"/>
                <a:gd name="T4" fmla="*/ 4 w 4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4" y="4"/>
                    <a:pt x="0" y="8"/>
                    <a:pt x="1" y="12"/>
                  </a:cubicBezTo>
                  <a:cubicBezTo>
                    <a:pt x="3" y="8"/>
                    <a:pt x="4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83" name="Freeform 77"/>
            <p:cNvSpPr/>
            <p:nvPr/>
          </p:nvSpPr>
          <p:spPr bwMode="auto">
            <a:xfrm>
              <a:off x="1261" y="2180"/>
              <a:ext cx="19" cy="23"/>
            </a:xfrm>
            <a:custGeom>
              <a:avLst/>
              <a:gdLst>
                <a:gd name="T0" fmla="*/ 3 w 8"/>
                <a:gd name="T1" fmla="*/ 6 h 10"/>
                <a:gd name="T2" fmla="*/ 0 w 8"/>
                <a:gd name="T3" fmla="*/ 4 h 10"/>
                <a:gd name="T4" fmla="*/ 3 w 8"/>
                <a:gd name="T5" fmla="*/ 10 h 10"/>
                <a:gd name="T6" fmla="*/ 6 w 8"/>
                <a:gd name="T7" fmla="*/ 0 h 10"/>
                <a:gd name="T8" fmla="*/ 3 w 8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3" y="6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9"/>
                    <a:pt x="3" y="10"/>
                  </a:cubicBezTo>
                  <a:cubicBezTo>
                    <a:pt x="4" y="7"/>
                    <a:pt x="8" y="3"/>
                    <a:pt x="6" y="0"/>
                  </a:cubicBez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84" name="Freeform 78"/>
            <p:cNvSpPr/>
            <p:nvPr/>
          </p:nvSpPr>
          <p:spPr bwMode="auto">
            <a:xfrm>
              <a:off x="1251" y="2211"/>
              <a:ext cx="10" cy="45"/>
            </a:xfrm>
            <a:custGeom>
              <a:avLst/>
              <a:gdLst>
                <a:gd name="T0" fmla="*/ 4 w 4"/>
                <a:gd name="T1" fmla="*/ 0 h 19"/>
                <a:gd name="T2" fmla="*/ 0 w 4"/>
                <a:gd name="T3" fmla="*/ 19 h 19"/>
                <a:gd name="T4" fmla="*/ 4 w 4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9">
                  <a:moveTo>
                    <a:pt x="4" y="0"/>
                  </a:moveTo>
                  <a:cubicBezTo>
                    <a:pt x="1" y="7"/>
                    <a:pt x="2" y="13"/>
                    <a:pt x="0" y="19"/>
                  </a:cubicBezTo>
                  <a:cubicBezTo>
                    <a:pt x="3" y="14"/>
                    <a:pt x="3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85" name="Freeform 79"/>
            <p:cNvSpPr/>
            <p:nvPr/>
          </p:nvSpPr>
          <p:spPr bwMode="auto">
            <a:xfrm>
              <a:off x="2649" y="2225"/>
              <a:ext cx="5" cy="9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0 h 4"/>
                <a:gd name="T4" fmla="*/ 1 w 2"/>
                <a:gd name="T5" fmla="*/ 4 h 4"/>
                <a:gd name="T6" fmla="*/ 2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86" name="Freeform 80"/>
            <p:cNvSpPr/>
            <p:nvPr/>
          </p:nvSpPr>
          <p:spPr bwMode="auto">
            <a:xfrm>
              <a:off x="1311" y="2246"/>
              <a:ext cx="9" cy="22"/>
            </a:xfrm>
            <a:custGeom>
              <a:avLst/>
              <a:gdLst>
                <a:gd name="T0" fmla="*/ 4 w 4"/>
                <a:gd name="T1" fmla="*/ 8 h 9"/>
                <a:gd name="T2" fmla="*/ 4 w 4"/>
                <a:gd name="T3" fmla="*/ 0 h 9"/>
                <a:gd name="T4" fmla="*/ 2 w 4"/>
                <a:gd name="T5" fmla="*/ 9 h 9"/>
                <a:gd name="T6" fmla="*/ 4 w 4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4" y="8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0" y="6"/>
                    <a:pt x="2" y="9"/>
                  </a:cubicBezTo>
                  <a:cubicBezTo>
                    <a:pt x="3" y="8"/>
                    <a:pt x="3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87" name="Freeform 81"/>
            <p:cNvSpPr/>
            <p:nvPr/>
          </p:nvSpPr>
          <p:spPr bwMode="auto">
            <a:xfrm>
              <a:off x="1277" y="2249"/>
              <a:ext cx="7" cy="21"/>
            </a:xfrm>
            <a:custGeom>
              <a:avLst/>
              <a:gdLst>
                <a:gd name="T0" fmla="*/ 0 w 7"/>
                <a:gd name="T1" fmla="*/ 21 h 21"/>
                <a:gd name="T2" fmla="*/ 7 w 7"/>
                <a:gd name="T3" fmla="*/ 9 h 21"/>
                <a:gd name="T4" fmla="*/ 3 w 7"/>
                <a:gd name="T5" fmla="*/ 0 h 21"/>
                <a:gd name="T6" fmla="*/ 0 w 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1">
                  <a:moveTo>
                    <a:pt x="0" y="21"/>
                  </a:moveTo>
                  <a:lnTo>
                    <a:pt x="7" y="9"/>
                  </a:lnTo>
                  <a:lnTo>
                    <a:pt x="3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88" name="Freeform 82"/>
            <p:cNvSpPr/>
            <p:nvPr/>
          </p:nvSpPr>
          <p:spPr bwMode="auto">
            <a:xfrm>
              <a:off x="2609" y="2256"/>
              <a:ext cx="5" cy="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1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89" name="Freeform 83"/>
            <p:cNvSpPr/>
            <p:nvPr/>
          </p:nvSpPr>
          <p:spPr bwMode="auto">
            <a:xfrm>
              <a:off x="1239" y="2265"/>
              <a:ext cx="15" cy="29"/>
            </a:xfrm>
            <a:custGeom>
              <a:avLst/>
              <a:gdLst>
                <a:gd name="T0" fmla="*/ 4 w 6"/>
                <a:gd name="T1" fmla="*/ 0 h 12"/>
                <a:gd name="T2" fmla="*/ 1 w 6"/>
                <a:gd name="T3" fmla="*/ 4 h 12"/>
                <a:gd name="T4" fmla="*/ 2 w 6"/>
                <a:gd name="T5" fmla="*/ 12 h 12"/>
                <a:gd name="T6" fmla="*/ 4 w 6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cubicBezTo>
                    <a:pt x="3" y="1"/>
                    <a:pt x="0" y="1"/>
                    <a:pt x="1" y="4"/>
                  </a:cubicBezTo>
                  <a:cubicBezTo>
                    <a:pt x="5" y="6"/>
                    <a:pt x="0" y="8"/>
                    <a:pt x="2" y="12"/>
                  </a:cubicBezTo>
                  <a:cubicBezTo>
                    <a:pt x="2" y="7"/>
                    <a:pt x="6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90" name="Freeform 84"/>
            <p:cNvSpPr/>
            <p:nvPr/>
          </p:nvSpPr>
          <p:spPr bwMode="auto">
            <a:xfrm>
              <a:off x="1287" y="2275"/>
              <a:ext cx="2" cy="9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1" y="1"/>
                    <a:pt x="1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91" name="Freeform 85"/>
            <p:cNvSpPr/>
            <p:nvPr/>
          </p:nvSpPr>
          <p:spPr bwMode="auto">
            <a:xfrm>
              <a:off x="2521" y="2697"/>
              <a:ext cx="7" cy="10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4 h 4"/>
                <a:gd name="T4" fmla="*/ 3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1" y="3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92" name="Freeform 86"/>
            <p:cNvSpPr/>
            <p:nvPr/>
          </p:nvSpPr>
          <p:spPr bwMode="auto">
            <a:xfrm>
              <a:off x="2512" y="2707"/>
              <a:ext cx="9" cy="21"/>
            </a:xfrm>
            <a:custGeom>
              <a:avLst/>
              <a:gdLst>
                <a:gd name="T0" fmla="*/ 1 w 4"/>
                <a:gd name="T1" fmla="*/ 9 h 9"/>
                <a:gd name="T2" fmla="*/ 3 w 4"/>
                <a:gd name="T3" fmla="*/ 6 h 9"/>
                <a:gd name="T4" fmla="*/ 4 w 4"/>
                <a:gd name="T5" fmla="*/ 0 h 9"/>
                <a:gd name="T6" fmla="*/ 1 w 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1" y="9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4" y="0"/>
                  </a:cubicBezTo>
                  <a:cubicBezTo>
                    <a:pt x="2" y="3"/>
                    <a:pt x="0" y="5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93" name="Freeform 87"/>
            <p:cNvSpPr/>
            <p:nvPr/>
          </p:nvSpPr>
          <p:spPr bwMode="auto">
            <a:xfrm>
              <a:off x="2528" y="2275"/>
              <a:ext cx="93" cy="422"/>
            </a:xfrm>
            <a:custGeom>
              <a:avLst/>
              <a:gdLst>
                <a:gd name="T0" fmla="*/ 29 w 39"/>
                <a:gd name="T1" fmla="*/ 39 h 178"/>
                <a:gd name="T2" fmla="*/ 28 w 39"/>
                <a:gd name="T3" fmla="*/ 49 h 178"/>
                <a:gd name="T4" fmla="*/ 24 w 39"/>
                <a:gd name="T5" fmla="*/ 49 h 178"/>
                <a:gd name="T6" fmla="*/ 25 w 39"/>
                <a:gd name="T7" fmla="*/ 63 h 178"/>
                <a:gd name="T8" fmla="*/ 20 w 39"/>
                <a:gd name="T9" fmla="*/ 84 h 178"/>
                <a:gd name="T10" fmla="*/ 21 w 39"/>
                <a:gd name="T11" fmla="*/ 116 h 178"/>
                <a:gd name="T12" fmla="*/ 17 w 39"/>
                <a:gd name="T13" fmla="*/ 128 h 178"/>
                <a:gd name="T14" fmla="*/ 0 w 39"/>
                <a:gd name="T15" fmla="*/ 176 h 178"/>
                <a:gd name="T16" fmla="*/ 0 w 39"/>
                <a:gd name="T17" fmla="*/ 178 h 178"/>
                <a:gd name="T18" fmla="*/ 8 w 39"/>
                <a:gd name="T19" fmla="*/ 158 h 178"/>
                <a:gd name="T20" fmla="*/ 28 w 39"/>
                <a:gd name="T21" fmla="*/ 94 h 178"/>
                <a:gd name="T22" fmla="*/ 32 w 39"/>
                <a:gd name="T23" fmla="*/ 81 h 178"/>
                <a:gd name="T24" fmla="*/ 32 w 39"/>
                <a:gd name="T25" fmla="*/ 72 h 178"/>
                <a:gd name="T26" fmla="*/ 37 w 39"/>
                <a:gd name="T27" fmla="*/ 18 h 178"/>
                <a:gd name="T28" fmla="*/ 38 w 39"/>
                <a:gd name="T29" fmla="*/ 0 h 178"/>
                <a:gd name="T30" fmla="*/ 29 w 39"/>
                <a:gd name="T31" fmla="*/ 3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178">
                  <a:moveTo>
                    <a:pt x="29" y="39"/>
                  </a:moveTo>
                  <a:cubicBezTo>
                    <a:pt x="29" y="42"/>
                    <a:pt x="26" y="47"/>
                    <a:pt x="28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31" y="53"/>
                    <a:pt x="22" y="58"/>
                    <a:pt x="25" y="63"/>
                  </a:cubicBezTo>
                  <a:cubicBezTo>
                    <a:pt x="22" y="70"/>
                    <a:pt x="24" y="76"/>
                    <a:pt x="20" y="84"/>
                  </a:cubicBezTo>
                  <a:cubicBezTo>
                    <a:pt x="26" y="96"/>
                    <a:pt x="12" y="104"/>
                    <a:pt x="21" y="116"/>
                  </a:cubicBezTo>
                  <a:cubicBezTo>
                    <a:pt x="21" y="119"/>
                    <a:pt x="15" y="125"/>
                    <a:pt x="17" y="128"/>
                  </a:cubicBezTo>
                  <a:cubicBezTo>
                    <a:pt x="12" y="143"/>
                    <a:pt x="5" y="161"/>
                    <a:pt x="0" y="176"/>
                  </a:cubicBezTo>
                  <a:cubicBezTo>
                    <a:pt x="0" y="177"/>
                    <a:pt x="0" y="177"/>
                    <a:pt x="0" y="178"/>
                  </a:cubicBezTo>
                  <a:cubicBezTo>
                    <a:pt x="4" y="172"/>
                    <a:pt x="10" y="166"/>
                    <a:pt x="8" y="158"/>
                  </a:cubicBezTo>
                  <a:cubicBezTo>
                    <a:pt x="18" y="138"/>
                    <a:pt x="24" y="116"/>
                    <a:pt x="28" y="94"/>
                  </a:cubicBezTo>
                  <a:cubicBezTo>
                    <a:pt x="31" y="89"/>
                    <a:pt x="27" y="83"/>
                    <a:pt x="32" y="81"/>
                  </a:cubicBezTo>
                  <a:cubicBezTo>
                    <a:pt x="30" y="77"/>
                    <a:pt x="32" y="73"/>
                    <a:pt x="32" y="72"/>
                  </a:cubicBezTo>
                  <a:cubicBezTo>
                    <a:pt x="33" y="55"/>
                    <a:pt x="39" y="36"/>
                    <a:pt x="37" y="18"/>
                  </a:cubicBezTo>
                  <a:cubicBezTo>
                    <a:pt x="38" y="12"/>
                    <a:pt x="39" y="5"/>
                    <a:pt x="38" y="0"/>
                  </a:cubicBezTo>
                  <a:cubicBezTo>
                    <a:pt x="25" y="9"/>
                    <a:pt x="35" y="26"/>
                    <a:pt x="2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94" name="Freeform 88"/>
            <p:cNvSpPr/>
            <p:nvPr/>
          </p:nvSpPr>
          <p:spPr bwMode="auto">
            <a:xfrm>
              <a:off x="2604" y="2465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95" name="Freeform 89"/>
            <p:cNvSpPr/>
            <p:nvPr/>
          </p:nvSpPr>
          <p:spPr bwMode="auto">
            <a:xfrm>
              <a:off x="1296" y="2287"/>
              <a:ext cx="15" cy="23"/>
            </a:xfrm>
            <a:custGeom>
              <a:avLst/>
              <a:gdLst>
                <a:gd name="T0" fmla="*/ 0 w 6"/>
                <a:gd name="T1" fmla="*/ 9 h 10"/>
                <a:gd name="T2" fmla="*/ 4 w 6"/>
                <a:gd name="T3" fmla="*/ 10 h 10"/>
                <a:gd name="T4" fmla="*/ 6 w 6"/>
                <a:gd name="T5" fmla="*/ 0 h 10"/>
                <a:gd name="T6" fmla="*/ 1 w 6"/>
                <a:gd name="T7" fmla="*/ 3 h 10"/>
                <a:gd name="T8" fmla="*/ 2 w 6"/>
                <a:gd name="T9" fmla="*/ 4 h 10"/>
                <a:gd name="T10" fmla="*/ 0 w 6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0" y="9"/>
                  </a:moveTo>
                  <a:cubicBezTo>
                    <a:pt x="2" y="8"/>
                    <a:pt x="4" y="10"/>
                    <a:pt x="4" y="1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8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96" name="Freeform 90"/>
            <p:cNvSpPr/>
            <p:nvPr/>
          </p:nvSpPr>
          <p:spPr bwMode="auto">
            <a:xfrm>
              <a:off x="1277" y="2294"/>
              <a:ext cx="10" cy="16"/>
            </a:xfrm>
            <a:custGeom>
              <a:avLst/>
              <a:gdLst>
                <a:gd name="T0" fmla="*/ 2 w 4"/>
                <a:gd name="T1" fmla="*/ 7 h 7"/>
                <a:gd name="T2" fmla="*/ 3 w 4"/>
                <a:gd name="T3" fmla="*/ 0 h 7"/>
                <a:gd name="T4" fmla="*/ 2 w 4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7"/>
                  </a:moveTo>
                  <a:cubicBezTo>
                    <a:pt x="4" y="7"/>
                    <a:pt x="3" y="0"/>
                    <a:pt x="3" y="0"/>
                  </a:cubicBezTo>
                  <a:cubicBezTo>
                    <a:pt x="3" y="2"/>
                    <a:pt x="0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97" name="Freeform 91"/>
            <p:cNvSpPr/>
            <p:nvPr/>
          </p:nvSpPr>
          <p:spPr bwMode="auto">
            <a:xfrm>
              <a:off x="1242" y="2296"/>
              <a:ext cx="4" cy="1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5 h 5"/>
                <a:gd name="T4" fmla="*/ 1 w 2"/>
                <a:gd name="T5" fmla="*/ 4 h 5"/>
                <a:gd name="T6" fmla="*/ 0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98" name="Freeform 92"/>
            <p:cNvSpPr/>
            <p:nvPr/>
          </p:nvSpPr>
          <p:spPr bwMode="auto">
            <a:xfrm>
              <a:off x="2652" y="2315"/>
              <a:ext cx="2" cy="7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0 h 7"/>
                <a:gd name="T4" fmla="*/ 0 w 2"/>
                <a:gd name="T5" fmla="*/ 0 h 7"/>
                <a:gd name="T6" fmla="*/ 2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99" name="Freeform 93"/>
            <p:cNvSpPr/>
            <p:nvPr/>
          </p:nvSpPr>
          <p:spPr bwMode="auto">
            <a:xfrm>
              <a:off x="1280" y="2322"/>
              <a:ext cx="2" cy="10"/>
            </a:xfrm>
            <a:custGeom>
              <a:avLst/>
              <a:gdLst>
                <a:gd name="T0" fmla="*/ 2 w 2"/>
                <a:gd name="T1" fmla="*/ 3 h 10"/>
                <a:gd name="T2" fmla="*/ 0 w 2"/>
                <a:gd name="T3" fmla="*/ 0 h 10"/>
                <a:gd name="T4" fmla="*/ 2 w 2"/>
                <a:gd name="T5" fmla="*/ 10 h 10"/>
                <a:gd name="T6" fmla="*/ 2 w 2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2" y="3"/>
                  </a:moveTo>
                  <a:lnTo>
                    <a:pt x="0" y="0"/>
                  </a:lnTo>
                  <a:lnTo>
                    <a:pt x="2" y="10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00" name="Rectangle 94"/>
            <p:cNvSpPr>
              <a:spLocks noChangeArrowheads="1"/>
            </p:cNvSpPr>
            <p:nvPr/>
          </p:nvSpPr>
          <p:spPr bwMode="auto">
            <a:xfrm>
              <a:off x="1239" y="2329"/>
              <a:ext cx="1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01" name="Freeform 95"/>
            <p:cNvSpPr/>
            <p:nvPr/>
          </p:nvSpPr>
          <p:spPr bwMode="auto">
            <a:xfrm>
              <a:off x="1292" y="2336"/>
              <a:ext cx="7" cy="10"/>
            </a:xfrm>
            <a:custGeom>
              <a:avLst/>
              <a:gdLst>
                <a:gd name="T0" fmla="*/ 3 w 3"/>
                <a:gd name="T1" fmla="*/ 3 h 4"/>
                <a:gd name="T2" fmla="*/ 0 w 3"/>
                <a:gd name="T3" fmla="*/ 0 h 4"/>
                <a:gd name="T4" fmla="*/ 3 w 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02" name="Freeform 96"/>
            <p:cNvSpPr/>
            <p:nvPr/>
          </p:nvSpPr>
          <p:spPr bwMode="auto">
            <a:xfrm>
              <a:off x="1292" y="2351"/>
              <a:ext cx="2" cy="7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0 h 7"/>
                <a:gd name="T4" fmla="*/ 0 w 2"/>
                <a:gd name="T5" fmla="*/ 0 h 7"/>
                <a:gd name="T6" fmla="*/ 2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03" name="Freeform 97"/>
            <p:cNvSpPr/>
            <p:nvPr/>
          </p:nvSpPr>
          <p:spPr bwMode="auto">
            <a:xfrm>
              <a:off x="1223" y="2372"/>
              <a:ext cx="26" cy="107"/>
            </a:xfrm>
            <a:custGeom>
              <a:avLst/>
              <a:gdLst>
                <a:gd name="T0" fmla="*/ 9 w 11"/>
                <a:gd name="T1" fmla="*/ 45 h 45"/>
                <a:gd name="T2" fmla="*/ 11 w 11"/>
                <a:gd name="T3" fmla="*/ 45 h 45"/>
                <a:gd name="T4" fmla="*/ 7 w 11"/>
                <a:gd name="T5" fmla="*/ 0 h 45"/>
                <a:gd name="T6" fmla="*/ 6 w 11"/>
                <a:gd name="T7" fmla="*/ 12 h 45"/>
                <a:gd name="T8" fmla="*/ 2 w 11"/>
                <a:gd name="T9" fmla="*/ 19 h 45"/>
                <a:gd name="T10" fmla="*/ 5 w 11"/>
                <a:gd name="T11" fmla="*/ 14 h 45"/>
                <a:gd name="T12" fmla="*/ 7 w 11"/>
                <a:gd name="T13" fmla="*/ 30 h 45"/>
                <a:gd name="T14" fmla="*/ 9 w 11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45">
                  <a:moveTo>
                    <a:pt x="9" y="45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0" y="30"/>
                    <a:pt x="8" y="14"/>
                    <a:pt x="7" y="0"/>
                  </a:cubicBezTo>
                  <a:cubicBezTo>
                    <a:pt x="3" y="4"/>
                    <a:pt x="2" y="7"/>
                    <a:pt x="6" y="12"/>
                  </a:cubicBezTo>
                  <a:cubicBezTo>
                    <a:pt x="0" y="11"/>
                    <a:pt x="2" y="16"/>
                    <a:pt x="2" y="19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8" y="21"/>
                    <a:pt x="0" y="25"/>
                    <a:pt x="7" y="30"/>
                  </a:cubicBezTo>
                  <a:cubicBezTo>
                    <a:pt x="6" y="35"/>
                    <a:pt x="9" y="40"/>
                    <a:pt x="9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04" name="Freeform 98"/>
            <p:cNvSpPr/>
            <p:nvPr/>
          </p:nvSpPr>
          <p:spPr bwMode="auto">
            <a:xfrm>
              <a:off x="1254" y="2372"/>
              <a:ext cx="2" cy="10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0 h 4"/>
                <a:gd name="T4" fmla="*/ 1 w 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0" y="2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05" name="Freeform 99"/>
            <p:cNvSpPr/>
            <p:nvPr/>
          </p:nvSpPr>
          <p:spPr bwMode="auto">
            <a:xfrm>
              <a:off x="1251" y="2382"/>
              <a:ext cx="24" cy="85"/>
            </a:xfrm>
            <a:custGeom>
              <a:avLst/>
              <a:gdLst>
                <a:gd name="T0" fmla="*/ 2 w 10"/>
                <a:gd name="T1" fmla="*/ 21 h 36"/>
                <a:gd name="T2" fmla="*/ 8 w 10"/>
                <a:gd name="T3" fmla="*/ 36 h 36"/>
                <a:gd name="T4" fmla="*/ 6 w 10"/>
                <a:gd name="T5" fmla="*/ 19 h 36"/>
                <a:gd name="T6" fmla="*/ 4 w 10"/>
                <a:gd name="T7" fmla="*/ 16 h 36"/>
                <a:gd name="T8" fmla="*/ 5 w 10"/>
                <a:gd name="T9" fmla="*/ 7 h 36"/>
                <a:gd name="T10" fmla="*/ 2 w 10"/>
                <a:gd name="T11" fmla="*/ 0 h 36"/>
                <a:gd name="T12" fmla="*/ 2 w 10"/>
                <a:gd name="T1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6">
                  <a:moveTo>
                    <a:pt x="2" y="21"/>
                  </a:moveTo>
                  <a:cubicBezTo>
                    <a:pt x="5" y="25"/>
                    <a:pt x="2" y="34"/>
                    <a:pt x="8" y="36"/>
                  </a:cubicBezTo>
                  <a:cubicBezTo>
                    <a:pt x="10" y="30"/>
                    <a:pt x="4" y="26"/>
                    <a:pt x="6" y="19"/>
                  </a:cubicBezTo>
                  <a:cubicBezTo>
                    <a:pt x="6" y="17"/>
                    <a:pt x="3" y="20"/>
                    <a:pt x="4" y="16"/>
                  </a:cubicBezTo>
                  <a:cubicBezTo>
                    <a:pt x="8" y="15"/>
                    <a:pt x="2" y="10"/>
                    <a:pt x="5" y="7"/>
                  </a:cubicBezTo>
                  <a:cubicBezTo>
                    <a:pt x="6" y="3"/>
                    <a:pt x="4" y="2"/>
                    <a:pt x="2" y="0"/>
                  </a:cubicBezTo>
                  <a:cubicBezTo>
                    <a:pt x="2" y="7"/>
                    <a:pt x="0" y="15"/>
                    <a:pt x="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06" name="Freeform 100"/>
            <p:cNvSpPr/>
            <p:nvPr/>
          </p:nvSpPr>
          <p:spPr bwMode="auto">
            <a:xfrm>
              <a:off x="1275" y="2384"/>
              <a:ext cx="0" cy="7"/>
            </a:xfrm>
            <a:custGeom>
              <a:avLst/>
              <a:gdLst>
                <a:gd name="T0" fmla="*/ 0 h 7"/>
                <a:gd name="T1" fmla="*/ 7 h 7"/>
                <a:gd name="T2" fmla="*/ 0 h 7"/>
                <a:gd name="T3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07" name="Freeform 101"/>
            <p:cNvSpPr/>
            <p:nvPr/>
          </p:nvSpPr>
          <p:spPr bwMode="auto">
            <a:xfrm>
              <a:off x="1277" y="2431"/>
              <a:ext cx="7" cy="10"/>
            </a:xfrm>
            <a:custGeom>
              <a:avLst/>
              <a:gdLst>
                <a:gd name="T0" fmla="*/ 0 w 3"/>
                <a:gd name="T1" fmla="*/ 4 h 4"/>
                <a:gd name="T2" fmla="*/ 1 w 3"/>
                <a:gd name="T3" fmla="*/ 0 h 4"/>
                <a:gd name="T4" fmla="*/ 0 w 3"/>
                <a:gd name="T5" fmla="*/ 0 h 4"/>
                <a:gd name="T6" fmla="*/ 0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1" y="3"/>
                    <a:pt x="3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08" name="Freeform 102"/>
            <p:cNvSpPr/>
            <p:nvPr/>
          </p:nvSpPr>
          <p:spPr bwMode="auto">
            <a:xfrm>
              <a:off x="2633" y="2434"/>
              <a:ext cx="4" cy="12"/>
            </a:xfrm>
            <a:custGeom>
              <a:avLst/>
              <a:gdLst>
                <a:gd name="T0" fmla="*/ 0 w 4"/>
                <a:gd name="T1" fmla="*/ 12 h 12"/>
                <a:gd name="T2" fmla="*/ 4 w 4"/>
                <a:gd name="T3" fmla="*/ 9 h 12"/>
                <a:gd name="T4" fmla="*/ 0 w 4"/>
                <a:gd name="T5" fmla="*/ 0 h 12"/>
                <a:gd name="T6" fmla="*/ 0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0" y="12"/>
                  </a:moveTo>
                  <a:lnTo>
                    <a:pt x="4" y="9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09" name="Freeform 103"/>
            <p:cNvSpPr/>
            <p:nvPr/>
          </p:nvSpPr>
          <p:spPr bwMode="auto">
            <a:xfrm>
              <a:off x="1280" y="2469"/>
              <a:ext cx="7" cy="15"/>
            </a:xfrm>
            <a:custGeom>
              <a:avLst/>
              <a:gdLst>
                <a:gd name="T0" fmla="*/ 3 w 3"/>
                <a:gd name="T1" fmla="*/ 6 h 6"/>
                <a:gd name="T2" fmla="*/ 2 w 3"/>
                <a:gd name="T3" fmla="*/ 0 h 6"/>
                <a:gd name="T4" fmla="*/ 3 w 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cubicBezTo>
                    <a:pt x="2" y="4"/>
                    <a:pt x="3" y="1"/>
                    <a:pt x="2" y="0"/>
                  </a:cubicBezTo>
                  <a:cubicBezTo>
                    <a:pt x="1" y="1"/>
                    <a:pt x="0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10" name="Freeform 104"/>
            <p:cNvSpPr/>
            <p:nvPr/>
          </p:nvSpPr>
          <p:spPr bwMode="auto">
            <a:xfrm>
              <a:off x="1265" y="2474"/>
              <a:ext cx="22" cy="64"/>
            </a:xfrm>
            <a:custGeom>
              <a:avLst/>
              <a:gdLst>
                <a:gd name="T0" fmla="*/ 9 w 9"/>
                <a:gd name="T1" fmla="*/ 27 h 27"/>
                <a:gd name="T2" fmla="*/ 3 w 9"/>
                <a:gd name="T3" fmla="*/ 0 h 27"/>
                <a:gd name="T4" fmla="*/ 9 w 9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7">
                  <a:moveTo>
                    <a:pt x="9" y="27"/>
                  </a:moveTo>
                  <a:cubicBezTo>
                    <a:pt x="5" y="18"/>
                    <a:pt x="5" y="9"/>
                    <a:pt x="3" y="0"/>
                  </a:cubicBezTo>
                  <a:cubicBezTo>
                    <a:pt x="0" y="9"/>
                    <a:pt x="4" y="20"/>
                    <a:pt x="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11" name="Freeform 105"/>
            <p:cNvSpPr/>
            <p:nvPr/>
          </p:nvSpPr>
          <p:spPr bwMode="auto">
            <a:xfrm>
              <a:off x="1287" y="2488"/>
              <a:ext cx="26" cy="91"/>
            </a:xfrm>
            <a:custGeom>
              <a:avLst/>
              <a:gdLst>
                <a:gd name="T0" fmla="*/ 11 w 11"/>
                <a:gd name="T1" fmla="*/ 38 h 38"/>
                <a:gd name="T2" fmla="*/ 9 w 11"/>
                <a:gd name="T3" fmla="*/ 23 h 38"/>
                <a:gd name="T4" fmla="*/ 0 w 11"/>
                <a:gd name="T5" fmla="*/ 0 h 38"/>
                <a:gd name="T6" fmla="*/ 11 w 11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8">
                  <a:moveTo>
                    <a:pt x="11" y="38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3" y="16"/>
                    <a:pt x="5" y="7"/>
                    <a:pt x="0" y="0"/>
                  </a:cubicBezTo>
                  <a:cubicBezTo>
                    <a:pt x="0" y="14"/>
                    <a:pt x="8" y="27"/>
                    <a:pt x="1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12" name="Freeform 106"/>
            <p:cNvSpPr/>
            <p:nvPr/>
          </p:nvSpPr>
          <p:spPr bwMode="auto">
            <a:xfrm>
              <a:off x="1294" y="2636"/>
              <a:ext cx="31" cy="52"/>
            </a:xfrm>
            <a:custGeom>
              <a:avLst/>
              <a:gdLst>
                <a:gd name="T0" fmla="*/ 3 w 13"/>
                <a:gd name="T1" fmla="*/ 17 h 22"/>
                <a:gd name="T2" fmla="*/ 13 w 13"/>
                <a:gd name="T3" fmla="*/ 22 h 22"/>
                <a:gd name="T4" fmla="*/ 1 w 13"/>
                <a:gd name="T5" fmla="*/ 0 h 22"/>
                <a:gd name="T6" fmla="*/ 3 w 13"/>
                <a:gd name="T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2">
                  <a:moveTo>
                    <a:pt x="3" y="17"/>
                  </a:moveTo>
                  <a:cubicBezTo>
                    <a:pt x="6" y="16"/>
                    <a:pt x="11" y="19"/>
                    <a:pt x="13" y="22"/>
                  </a:cubicBezTo>
                  <a:cubicBezTo>
                    <a:pt x="9" y="15"/>
                    <a:pt x="5" y="7"/>
                    <a:pt x="1" y="0"/>
                  </a:cubicBezTo>
                  <a:cubicBezTo>
                    <a:pt x="0" y="7"/>
                    <a:pt x="6" y="1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13" name="Freeform 107"/>
            <p:cNvSpPr/>
            <p:nvPr/>
          </p:nvSpPr>
          <p:spPr bwMode="auto">
            <a:xfrm>
              <a:off x="1235" y="2498"/>
              <a:ext cx="59" cy="135"/>
            </a:xfrm>
            <a:custGeom>
              <a:avLst/>
              <a:gdLst>
                <a:gd name="T0" fmla="*/ 15 w 25"/>
                <a:gd name="T1" fmla="*/ 25 h 57"/>
                <a:gd name="T2" fmla="*/ 9 w 25"/>
                <a:gd name="T3" fmla="*/ 10 h 57"/>
                <a:gd name="T4" fmla="*/ 6 w 25"/>
                <a:gd name="T5" fmla="*/ 0 h 57"/>
                <a:gd name="T6" fmla="*/ 2 w 25"/>
                <a:gd name="T7" fmla="*/ 5 h 57"/>
                <a:gd name="T8" fmla="*/ 6 w 25"/>
                <a:gd name="T9" fmla="*/ 15 h 57"/>
                <a:gd name="T10" fmla="*/ 7 w 25"/>
                <a:gd name="T11" fmla="*/ 29 h 57"/>
                <a:gd name="T12" fmla="*/ 12 w 25"/>
                <a:gd name="T13" fmla="*/ 30 h 57"/>
                <a:gd name="T14" fmla="*/ 13 w 25"/>
                <a:gd name="T15" fmla="*/ 37 h 57"/>
                <a:gd name="T16" fmla="*/ 25 w 25"/>
                <a:gd name="T17" fmla="*/ 57 h 57"/>
                <a:gd name="T18" fmla="*/ 24 w 25"/>
                <a:gd name="T19" fmla="*/ 55 h 57"/>
                <a:gd name="T20" fmla="*/ 15 w 25"/>
                <a:gd name="T21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57">
                  <a:moveTo>
                    <a:pt x="15" y="25"/>
                  </a:moveTo>
                  <a:cubicBezTo>
                    <a:pt x="8" y="23"/>
                    <a:pt x="11" y="14"/>
                    <a:pt x="9" y="10"/>
                  </a:cubicBezTo>
                  <a:cubicBezTo>
                    <a:pt x="6" y="6"/>
                    <a:pt x="12" y="1"/>
                    <a:pt x="6" y="0"/>
                  </a:cubicBezTo>
                  <a:cubicBezTo>
                    <a:pt x="6" y="2"/>
                    <a:pt x="5" y="5"/>
                    <a:pt x="2" y="5"/>
                  </a:cubicBezTo>
                  <a:cubicBezTo>
                    <a:pt x="5" y="8"/>
                    <a:pt x="0" y="15"/>
                    <a:pt x="6" y="15"/>
                  </a:cubicBezTo>
                  <a:cubicBezTo>
                    <a:pt x="4" y="20"/>
                    <a:pt x="15" y="25"/>
                    <a:pt x="7" y="29"/>
                  </a:cubicBezTo>
                  <a:cubicBezTo>
                    <a:pt x="9" y="32"/>
                    <a:pt x="11" y="27"/>
                    <a:pt x="12" y="30"/>
                  </a:cubicBezTo>
                  <a:cubicBezTo>
                    <a:pt x="11" y="32"/>
                    <a:pt x="12" y="35"/>
                    <a:pt x="13" y="37"/>
                  </a:cubicBezTo>
                  <a:cubicBezTo>
                    <a:pt x="20" y="38"/>
                    <a:pt x="20" y="52"/>
                    <a:pt x="25" y="57"/>
                  </a:cubicBezTo>
                  <a:cubicBezTo>
                    <a:pt x="25" y="56"/>
                    <a:pt x="24" y="55"/>
                    <a:pt x="24" y="55"/>
                  </a:cubicBezTo>
                  <a:cubicBezTo>
                    <a:pt x="24" y="43"/>
                    <a:pt x="14" y="37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14" name="Freeform 108"/>
            <p:cNvSpPr/>
            <p:nvPr/>
          </p:nvSpPr>
          <p:spPr bwMode="auto">
            <a:xfrm>
              <a:off x="1294" y="2633"/>
              <a:ext cx="2" cy="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15" name="Freeform 109"/>
            <p:cNvSpPr/>
            <p:nvPr/>
          </p:nvSpPr>
          <p:spPr bwMode="auto">
            <a:xfrm>
              <a:off x="1311" y="2507"/>
              <a:ext cx="7" cy="10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4 h 4"/>
                <a:gd name="T4" fmla="*/ 0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16" name="Freeform 110"/>
            <p:cNvSpPr/>
            <p:nvPr/>
          </p:nvSpPr>
          <p:spPr bwMode="auto">
            <a:xfrm>
              <a:off x="1180" y="2517"/>
              <a:ext cx="7" cy="9"/>
            </a:xfrm>
            <a:custGeom>
              <a:avLst/>
              <a:gdLst>
                <a:gd name="T0" fmla="*/ 0 w 7"/>
                <a:gd name="T1" fmla="*/ 9 h 9"/>
                <a:gd name="T2" fmla="*/ 7 w 7"/>
                <a:gd name="T3" fmla="*/ 9 h 9"/>
                <a:gd name="T4" fmla="*/ 2 w 7"/>
                <a:gd name="T5" fmla="*/ 0 h 9"/>
                <a:gd name="T6" fmla="*/ 0 w 7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0" y="9"/>
                  </a:moveTo>
                  <a:lnTo>
                    <a:pt x="7" y="9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17" name="Freeform 111"/>
            <p:cNvSpPr/>
            <p:nvPr/>
          </p:nvSpPr>
          <p:spPr bwMode="auto">
            <a:xfrm>
              <a:off x="2614" y="2526"/>
              <a:ext cx="4" cy="12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0 h 5"/>
                <a:gd name="T4" fmla="*/ 0 w 2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2" y="5"/>
                    <a:pt x="2" y="1"/>
                    <a:pt x="2" y="0"/>
                  </a:cubicBezTo>
                  <a:cubicBezTo>
                    <a:pt x="0" y="1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18" name="Freeform 112"/>
            <p:cNvSpPr/>
            <p:nvPr/>
          </p:nvSpPr>
          <p:spPr bwMode="auto">
            <a:xfrm>
              <a:off x="1315" y="2533"/>
              <a:ext cx="5" cy="12"/>
            </a:xfrm>
            <a:custGeom>
              <a:avLst/>
              <a:gdLst>
                <a:gd name="T0" fmla="*/ 0 w 5"/>
                <a:gd name="T1" fmla="*/ 0 h 12"/>
                <a:gd name="T2" fmla="*/ 5 w 5"/>
                <a:gd name="T3" fmla="*/ 12 h 12"/>
                <a:gd name="T4" fmla="*/ 5 w 5"/>
                <a:gd name="T5" fmla="*/ 8 h 12"/>
                <a:gd name="T6" fmla="*/ 0 w 5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lnTo>
                    <a:pt x="5" y="12"/>
                  </a:lnTo>
                  <a:lnTo>
                    <a:pt x="5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19" name="Freeform 113"/>
            <p:cNvSpPr/>
            <p:nvPr/>
          </p:nvSpPr>
          <p:spPr bwMode="auto">
            <a:xfrm>
              <a:off x="1284" y="2543"/>
              <a:ext cx="65" cy="119"/>
            </a:xfrm>
            <a:custGeom>
              <a:avLst/>
              <a:gdLst>
                <a:gd name="T0" fmla="*/ 11 w 27"/>
                <a:gd name="T1" fmla="*/ 25 h 50"/>
                <a:gd name="T2" fmla="*/ 6 w 27"/>
                <a:gd name="T3" fmla="*/ 13 h 50"/>
                <a:gd name="T4" fmla="*/ 0 w 27"/>
                <a:gd name="T5" fmla="*/ 1 h 50"/>
                <a:gd name="T6" fmla="*/ 11 w 27"/>
                <a:gd name="T7" fmla="*/ 31 h 50"/>
                <a:gd name="T8" fmla="*/ 23 w 27"/>
                <a:gd name="T9" fmla="*/ 50 h 50"/>
                <a:gd name="T10" fmla="*/ 20 w 27"/>
                <a:gd name="T11" fmla="*/ 38 h 50"/>
                <a:gd name="T12" fmla="*/ 27 w 27"/>
                <a:gd name="T13" fmla="*/ 43 h 50"/>
                <a:gd name="T14" fmla="*/ 21 w 27"/>
                <a:gd name="T15" fmla="*/ 32 h 50"/>
                <a:gd name="T16" fmla="*/ 18 w 27"/>
                <a:gd name="T17" fmla="*/ 34 h 50"/>
                <a:gd name="T18" fmla="*/ 11 w 27"/>
                <a:gd name="T19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0">
                  <a:moveTo>
                    <a:pt x="11" y="25"/>
                  </a:moveTo>
                  <a:cubicBezTo>
                    <a:pt x="9" y="20"/>
                    <a:pt x="9" y="16"/>
                    <a:pt x="6" y="13"/>
                  </a:cubicBezTo>
                  <a:cubicBezTo>
                    <a:pt x="2" y="10"/>
                    <a:pt x="8" y="0"/>
                    <a:pt x="0" y="1"/>
                  </a:cubicBezTo>
                  <a:cubicBezTo>
                    <a:pt x="1" y="12"/>
                    <a:pt x="10" y="20"/>
                    <a:pt x="11" y="31"/>
                  </a:cubicBezTo>
                  <a:cubicBezTo>
                    <a:pt x="15" y="37"/>
                    <a:pt x="20" y="44"/>
                    <a:pt x="23" y="50"/>
                  </a:cubicBezTo>
                  <a:cubicBezTo>
                    <a:pt x="23" y="46"/>
                    <a:pt x="17" y="43"/>
                    <a:pt x="20" y="38"/>
                  </a:cubicBezTo>
                  <a:cubicBezTo>
                    <a:pt x="22" y="39"/>
                    <a:pt x="24" y="41"/>
                    <a:pt x="27" y="43"/>
                  </a:cubicBezTo>
                  <a:cubicBezTo>
                    <a:pt x="27" y="38"/>
                    <a:pt x="23" y="35"/>
                    <a:pt x="21" y="32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5" y="32"/>
                    <a:pt x="15" y="27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20" name="Freeform 114"/>
            <p:cNvSpPr/>
            <p:nvPr/>
          </p:nvSpPr>
          <p:spPr bwMode="auto">
            <a:xfrm>
              <a:off x="1325" y="2550"/>
              <a:ext cx="7" cy="7"/>
            </a:xfrm>
            <a:custGeom>
              <a:avLst/>
              <a:gdLst>
                <a:gd name="T0" fmla="*/ 0 w 3"/>
                <a:gd name="T1" fmla="*/ 1 h 3"/>
                <a:gd name="T2" fmla="*/ 3 w 3"/>
                <a:gd name="T3" fmla="*/ 3 h 3"/>
                <a:gd name="T4" fmla="*/ 3 w 3"/>
                <a:gd name="T5" fmla="*/ 1 h 3"/>
                <a:gd name="T6" fmla="*/ 0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21" name="Freeform 115"/>
            <p:cNvSpPr/>
            <p:nvPr/>
          </p:nvSpPr>
          <p:spPr bwMode="auto">
            <a:xfrm>
              <a:off x="1325" y="2557"/>
              <a:ext cx="33" cy="60"/>
            </a:xfrm>
            <a:custGeom>
              <a:avLst/>
              <a:gdLst>
                <a:gd name="T0" fmla="*/ 3 w 14"/>
                <a:gd name="T1" fmla="*/ 8 h 25"/>
                <a:gd name="T2" fmla="*/ 14 w 14"/>
                <a:gd name="T3" fmla="*/ 25 h 25"/>
                <a:gd name="T4" fmla="*/ 0 w 14"/>
                <a:gd name="T5" fmla="*/ 0 h 25"/>
                <a:gd name="T6" fmla="*/ 3 w 14"/>
                <a:gd name="T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3" y="8"/>
                  </a:moveTo>
                  <a:cubicBezTo>
                    <a:pt x="6" y="14"/>
                    <a:pt x="10" y="22"/>
                    <a:pt x="14" y="25"/>
                  </a:cubicBezTo>
                  <a:cubicBezTo>
                    <a:pt x="12" y="15"/>
                    <a:pt x="7" y="7"/>
                    <a:pt x="0" y="0"/>
                  </a:cubicBezTo>
                  <a:cubicBezTo>
                    <a:pt x="1" y="3"/>
                    <a:pt x="0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22" name="Freeform 116"/>
            <p:cNvSpPr/>
            <p:nvPr/>
          </p:nvSpPr>
          <p:spPr bwMode="auto">
            <a:xfrm>
              <a:off x="2559" y="2560"/>
              <a:ext cx="7" cy="11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5 h 5"/>
                <a:gd name="T4" fmla="*/ 3 w 3"/>
                <a:gd name="T5" fmla="*/ 2 h 5"/>
                <a:gd name="T6" fmla="*/ 0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23" name="Freeform 117"/>
            <p:cNvSpPr/>
            <p:nvPr/>
          </p:nvSpPr>
          <p:spPr bwMode="auto">
            <a:xfrm>
              <a:off x="1189" y="2567"/>
              <a:ext cx="17" cy="21"/>
            </a:xfrm>
            <a:custGeom>
              <a:avLst/>
              <a:gdLst>
                <a:gd name="T0" fmla="*/ 2 w 7"/>
                <a:gd name="T1" fmla="*/ 0 h 9"/>
                <a:gd name="T2" fmla="*/ 4 w 7"/>
                <a:gd name="T3" fmla="*/ 9 h 9"/>
                <a:gd name="T4" fmla="*/ 6 w 7"/>
                <a:gd name="T5" fmla="*/ 7 h 9"/>
                <a:gd name="T6" fmla="*/ 2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2" y="0"/>
                  </a:moveTo>
                  <a:cubicBezTo>
                    <a:pt x="0" y="3"/>
                    <a:pt x="4" y="6"/>
                    <a:pt x="4" y="9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3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24" name="Freeform 118"/>
            <p:cNvSpPr/>
            <p:nvPr/>
          </p:nvSpPr>
          <p:spPr bwMode="auto">
            <a:xfrm>
              <a:off x="1208" y="2581"/>
              <a:ext cx="22" cy="52"/>
            </a:xfrm>
            <a:custGeom>
              <a:avLst/>
              <a:gdLst>
                <a:gd name="T0" fmla="*/ 4 w 9"/>
                <a:gd name="T1" fmla="*/ 3 h 22"/>
                <a:gd name="T2" fmla="*/ 0 w 9"/>
                <a:gd name="T3" fmla="*/ 0 h 22"/>
                <a:gd name="T4" fmla="*/ 8 w 9"/>
                <a:gd name="T5" fmla="*/ 22 h 22"/>
                <a:gd name="T6" fmla="*/ 3 w 9"/>
                <a:gd name="T7" fmla="*/ 7 h 22"/>
                <a:gd name="T8" fmla="*/ 4 w 9"/>
                <a:gd name="T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2">
                  <a:moveTo>
                    <a:pt x="4" y="3"/>
                  </a:moveTo>
                  <a:cubicBezTo>
                    <a:pt x="3" y="1"/>
                    <a:pt x="2" y="2"/>
                    <a:pt x="0" y="0"/>
                  </a:cubicBezTo>
                  <a:cubicBezTo>
                    <a:pt x="3" y="7"/>
                    <a:pt x="4" y="17"/>
                    <a:pt x="8" y="22"/>
                  </a:cubicBezTo>
                  <a:cubicBezTo>
                    <a:pt x="9" y="17"/>
                    <a:pt x="7" y="10"/>
                    <a:pt x="3" y="7"/>
                  </a:cubicBezTo>
                  <a:cubicBezTo>
                    <a:pt x="3" y="6"/>
                    <a:pt x="2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25" name="Freeform 119"/>
            <p:cNvSpPr/>
            <p:nvPr/>
          </p:nvSpPr>
          <p:spPr bwMode="auto">
            <a:xfrm>
              <a:off x="1315" y="2586"/>
              <a:ext cx="12" cy="26"/>
            </a:xfrm>
            <a:custGeom>
              <a:avLst/>
              <a:gdLst>
                <a:gd name="T0" fmla="*/ 12 w 12"/>
                <a:gd name="T1" fmla="*/ 26 h 26"/>
                <a:gd name="T2" fmla="*/ 12 w 12"/>
                <a:gd name="T3" fmla="*/ 16 h 26"/>
                <a:gd name="T4" fmla="*/ 0 w 12"/>
                <a:gd name="T5" fmla="*/ 0 h 26"/>
                <a:gd name="T6" fmla="*/ 12 w 12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6">
                  <a:moveTo>
                    <a:pt x="12" y="26"/>
                  </a:moveTo>
                  <a:lnTo>
                    <a:pt x="12" y="16"/>
                  </a:lnTo>
                  <a:lnTo>
                    <a:pt x="0" y="0"/>
                  </a:lnTo>
                  <a:lnTo>
                    <a:pt x="1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26" name="Freeform 120"/>
            <p:cNvSpPr/>
            <p:nvPr/>
          </p:nvSpPr>
          <p:spPr bwMode="auto">
            <a:xfrm>
              <a:off x="1156" y="2595"/>
              <a:ext cx="33" cy="33"/>
            </a:xfrm>
            <a:custGeom>
              <a:avLst/>
              <a:gdLst>
                <a:gd name="T0" fmla="*/ 10 w 14"/>
                <a:gd name="T1" fmla="*/ 14 h 14"/>
                <a:gd name="T2" fmla="*/ 13 w 14"/>
                <a:gd name="T3" fmla="*/ 13 h 14"/>
                <a:gd name="T4" fmla="*/ 11 w 14"/>
                <a:gd name="T5" fmla="*/ 11 h 14"/>
                <a:gd name="T6" fmla="*/ 14 w 14"/>
                <a:gd name="T7" fmla="*/ 8 h 14"/>
                <a:gd name="T8" fmla="*/ 8 w 14"/>
                <a:gd name="T9" fmla="*/ 5 h 14"/>
                <a:gd name="T10" fmla="*/ 7 w 14"/>
                <a:gd name="T11" fmla="*/ 0 h 14"/>
                <a:gd name="T12" fmla="*/ 10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0" y="14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4"/>
                    <a:pt x="7" y="2"/>
                    <a:pt x="7" y="0"/>
                  </a:cubicBezTo>
                  <a:cubicBezTo>
                    <a:pt x="0" y="7"/>
                    <a:pt x="12" y="7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27" name="Freeform 121"/>
            <p:cNvSpPr/>
            <p:nvPr/>
          </p:nvSpPr>
          <p:spPr bwMode="auto">
            <a:xfrm>
              <a:off x="1180" y="2633"/>
              <a:ext cx="69" cy="119"/>
            </a:xfrm>
            <a:custGeom>
              <a:avLst/>
              <a:gdLst>
                <a:gd name="T0" fmla="*/ 8 w 29"/>
                <a:gd name="T1" fmla="*/ 7 h 50"/>
                <a:gd name="T2" fmla="*/ 5 w 29"/>
                <a:gd name="T3" fmla="*/ 0 h 50"/>
                <a:gd name="T4" fmla="*/ 0 w 29"/>
                <a:gd name="T5" fmla="*/ 6 h 50"/>
                <a:gd name="T6" fmla="*/ 7 w 29"/>
                <a:gd name="T7" fmla="*/ 12 h 50"/>
                <a:gd name="T8" fmla="*/ 4 w 29"/>
                <a:gd name="T9" fmla="*/ 17 h 50"/>
                <a:gd name="T10" fmla="*/ 9 w 29"/>
                <a:gd name="T11" fmla="*/ 17 h 50"/>
                <a:gd name="T12" fmla="*/ 8 w 29"/>
                <a:gd name="T13" fmla="*/ 23 h 50"/>
                <a:gd name="T14" fmla="*/ 13 w 29"/>
                <a:gd name="T15" fmla="*/ 26 h 50"/>
                <a:gd name="T16" fmla="*/ 18 w 29"/>
                <a:gd name="T17" fmla="*/ 42 h 50"/>
                <a:gd name="T18" fmla="*/ 19 w 29"/>
                <a:gd name="T19" fmla="*/ 41 h 50"/>
                <a:gd name="T20" fmla="*/ 29 w 29"/>
                <a:gd name="T21" fmla="*/ 50 h 50"/>
                <a:gd name="T22" fmla="*/ 11 w 29"/>
                <a:gd name="T23" fmla="*/ 19 h 50"/>
                <a:gd name="T24" fmla="*/ 8 w 29"/>
                <a:gd name="T25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8" y="7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5" y="5"/>
                    <a:pt x="1" y="13"/>
                    <a:pt x="7" y="1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4"/>
                    <a:pt x="8" y="17"/>
                    <a:pt x="9" y="17"/>
                  </a:cubicBezTo>
                  <a:cubicBezTo>
                    <a:pt x="10" y="20"/>
                    <a:pt x="8" y="21"/>
                    <a:pt x="8" y="23"/>
                  </a:cubicBezTo>
                  <a:cubicBezTo>
                    <a:pt x="8" y="26"/>
                    <a:pt x="11" y="26"/>
                    <a:pt x="13" y="26"/>
                  </a:cubicBezTo>
                  <a:cubicBezTo>
                    <a:pt x="13" y="31"/>
                    <a:pt x="15" y="38"/>
                    <a:pt x="18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4" y="41"/>
                    <a:pt x="18" y="26"/>
                    <a:pt x="11" y="19"/>
                  </a:cubicBezTo>
                  <a:cubicBezTo>
                    <a:pt x="12" y="14"/>
                    <a:pt x="6" y="12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28" name="Freeform 122"/>
            <p:cNvSpPr/>
            <p:nvPr/>
          </p:nvSpPr>
          <p:spPr bwMode="auto">
            <a:xfrm>
              <a:off x="1320" y="2752"/>
              <a:ext cx="2" cy="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29" name="Freeform 123"/>
            <p:cNvSpPr/>
            <p:nvPr/>
          </p:nvSpPr>
          <p:spPr bwMode="auto">
            <a:xfrm>
              <a:off x="1232" y="2638"/>
              <a:ext cx="95" cy="157"/>
            </a:xfrm>
            <a:custGeom>
              <a:avLst/>
              <a:gdLst>
                <a:gd name="T0" fmla="*/ 37 w 40"/>
                <a:gd name="T1" fmla="*/ 63 h 66"/>
                <a:gd name="T2" fmla="*/ 39 w 40"/>
                <a:gd name="T3" fmla="*/ 63 h 66"/>
                <a:gd name="T4" fmla="*/ 33 w 40"/>
                <a:gd name="T5" fmla="*/ 54 h 66"/>
                <a:gd name="T6" fmla="*/ 33 w 40"/>
                <a:gd name="T7" fmla="*/ 55 h 66"/>
                <a:gd name="T8" fmla="*/ 31 w 40"/>
                <a:gd name="T9" fmla="*/ 48 h 66"/>
                <a:gd name="T10" fmla="*/ 38 w 40"/>
                <a:gd name="T11" fmla="*/ 55 h 66"/>
                <a:gd name="T12" fmla="*/ 37 w 40"/>
                <a:gd name="T13" fmla="*/ 50 h 66"/>
                <a:gd name="T14" fmla="*/ 36 w 40"/>
                <a:gd name="T15" fmla="*/ 50 h 66"/>
                <a:gd name="T16" fmla="*/ 26 w 40"/>
                <a:gd name="T17" fmla="*/ 46 h 66"/>
                <a:gd name="T18" fmla="*/ 27 w 40"/>
                <a:gd name="T19" fmla="*/ 36 h 66"/>
                <a:gd name="T20" fmla="*/ 20 w 40"/>
                <a:gd name="T21" fmla="*/ 32 h 66"/>
                <a:gd name="T22" fmla="*/ 22 w 40"/>
                <a:gd name="T23" fmla="*/ 30 h 66"/>
                <a:gd name="T24" fmla="*/ 19 w 40"/>
                <a:gd name="T25" fmla="*/ 28 h 66"/>
                <a:gd name="T26" fmla="*/ 21 w 40"/>
                <a:gd name="T27" fmla="*/ 19 h 66"/>
                <a:gd name="T28" fmla="*/ 20 w 40"/>
                <a:gd name="T29" fmla="*/ 15 h 66"/>
                <a:gd name="T30" fmla="*/ 16 w 40"/>
                <a:gd name="T31" fmla="*/ 19 h 66"/>
                <a:gd name="T32" fmla="*/ 13 w 40"/>
                <a:gd name="T33" fmla="*/ 13 h 66"/>
                <a:gd name="T34" fmla="*/ 5 w 40"/>
                <a:gd name="T35" fmla="*/ 9 h 66"/>
                <a:gd name="T36" fmla="*/ 6 w 40"/>
                <a:gd name="T37" fmla="*/ 7 h 66"/>
                <a:gd name="T38" fmla="*/ 7 w 40"/>
                <a:gd name="T39" fmla="*/ 8 h 66"/>
                <a:gd name="T40" fmla="*/ 0 w 40"/>
                <a:gd name="T41" fmla="*/ 0 h 66"/>
                <a:gd name="T42" fmla="*/ 13 w 40"/>
                <a:gd name="T43" fmla="*/ 30 h 66"/>
                <a:gd name="T44" fmla="*/ 18 w 40"/>
                <a:gd name="T45" fmla="*/ 38 h 66"/>
                <a:gd name="T46" fmla="*/ 14 w 40"/>
                <a:gd name="T47" fmla="*/ 38 h 66"/>
                <a:gd name="T48" fmla="*/ 14 w 40"/>
                <a:gd name="T49" fmla="*/ 40 h 66"/>
                <a:gd name="T50" fmla="*/ 18 w 40"/>
                <a:gd name="T51" fmla="*/ 42 h 66"/>
                <a:gd name="T52" fmla="*/ 19 w 40"/>
                <a:gd name="T53" fmla="*/ 39 h 66"/>
                <a:gd name="T54" fmla="*/ 29 w 40"/>
                <a:gd name="T55" fmla="*/ 53 h 66"/>
                <a:gd name="T56" fmla="*/ 29 w 40"/>
                <a:gd name="T57" fmla="*/ 53 h 66"/>
                <a:gd name="T58" fmla="*/ 27 w 40"/>
                <a:gd name="T59" fmla="*/ 53 h 66"/>
                <a:gd name="T60" fmla="*/ 33 w 40"/>
                <a:gd name="T61" fmla="*/ 60 h 66"/>
                <a:gd name="T62" fmla="*/ 31 w 40"/>
                <a:gd name="T63" fmla="*/ 62 h 66"/>
                <a:gd name="T64" fmla="*/ 35 w 40"/>
                <a:gd name="T65" fmla="*/ 66 h 66"/>
                <a:gd name="T66" fmla="*/ 34 w 40"/>
                <a:gd name="T67" fmla="*/ 60 h 66"/>
                <a:gd name="T68" fmla="*/ 37 w 40"/>
                <a:gd name="T69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66">
                  <a:moveTo>
                    <a:pt x="37" y="63"/>
                  </a:moveTo>
                  <a:cubicBezTo>
                    <a:pt x="37" y="64"/>
                    <a:pt x="39" y="64"/>
                    <a:pt x="39" y="63"/>
                  </a:cubicBezTo>
                  <a:cubicBezTo>
                    <a:pt x="34" y="63"/>
                    <a:pt x="37" y="56"/>
                    <a:pt x="33" y="54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3"/>
                    <a:pt x="29" y="51"/>
                    <a:pt x="31" y="48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0" y="53"/>
                    <a:pt x="37" y="51"/>
                    <a:pt x="37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4"/>
                    <a:pt x="29" y="48"/>
                    <a:pt x="26" y="46"/>
                  </a:cubicBezTo>
                  <a:cubicBezTo>
                    <a:pt x="28" y="43"/>
                    <a:pt x="23" y="40"/>
                    <a:pt x="27" y="36"/>
                  </a:cubicBezTo>
                  <a:cubicBezTo>
                    <a:pt x="26" y="33"/>
                    <a:pt x="23" y="34"/>
                    <a:pt x="20" y="3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6"/>
                    <a:pt x="14" y="19"/>
                    <a:pt x="21" y="19"/>
                  </a:cubicBezTo>
                  <a:cubicBezTo>
                    <a:pt x="21" y="18"/>
                    <a:pt x="18" y="17"/>
                    <a:pt x="20" y="15"/>
                  </a:cubicBezTo>
                  <a:cubicBezTo>
                    <a:pt x="18" y="16"/>
                    <a:pt x="16" y="17"/>
                    <a:pt x="16" y="19"/>
                  </a:cubicBezTo>
                  <a:cubicBezTo>
                    <a:pt x="16" y="17"/>
                    <a:pt x="12" y="16"/>
                    <a:pt x="13" y="13"/>
                  </a:cubicBezTo>
                  <a:cubicBezTo>
                    <a:pt x="12" y="9"/>
                    <a:pt x="8" y="11"/>
                    <a:pt x="5" y="9"/>
                  </a:cubicBezTo>
                  <a:cubicBezTo>
                    <a:pt x="5" y="9"/>
                    <a:pt x="5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1" y="2"/>
                    <a:pt x="2" y="4"/>
                    <a:pt x="0" y="0"/>
                  </a:cubicBezTo>
                  <a:cubicBezTo>
                    <a:pt x="2" y="12"/>
                    <a:pt x="9" y="18"/>
                    <a:pt x="13" y="30"/>
                  </a:cubicBezTo>
                  <a:cubicBezTo>
                    <a:pt x="17" y="30"/>
                    <a:pt x="17" y="35"/>
                    <a:pt x="18" y="38"/>
                  </a:cubicBezTo>
                  <a:cubicBezTo>
                    <a:pt x="18" y="39"/>
                    <a:pt x="16" y="38"/>
                    <a:pt x="14" y="38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5" y="41"/>
                    <a:pt x="17" y="42"/>
                    <a:pt x="18" y="42"/>
                  </a:cubicBezTo>
                  <a:cubicBezTo>
                    <a:pt x="18" y="41"/>
                    <a:pt x="18" y="40"/>
                    <a:pt x="19" y="39"/>
                  </a:cubicBezTo>
                  <a:cubicBezTo>
                    <a:pt x="25" y="42"/>
                    <a:pt x="26" y="54"/>
                    <a:pt x="29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8" y="54"/>
                    <a:pt x="27" y="53"/>
                    <a:pt x="27" y="53"/>
                  </a:cubicBezTo>
                  <a:cubicBezTo>
                    <a:pt x="28" y="57"/>
                    <a:pt x="31" y="57"/>
                    <a:pt x="33" y="60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36" y="64"/>
                    <a:pt x="33" y="63"/>
                    <a:pt x="34" y="60"/>
                  </a:cubicBezTo>
                  <a:lnTo>
                    <a:pt x="37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30" name="Freeform 124"/>
            <p:cNvSpPr/>
            <p:nvPr/>
          </p:nvSpPr>
          <p:spPr bwMode="auto">
            <a:xfrm>
              <a:off x="1256" y="2647"/>
              <a:ext cx="19" cy="17"/>
            </a:xfrm>
            <a:custGeom>
              <a:avLst/>
              <a:gdLst>
                <a:gd name="T0" fmla="*/ 5 w 8"/>
                <a:gd name="T1" fmla="*/ 7 h 7"/>
                <a:gd name="T2" fmla="*/ 2 w 8"/>
                <a:gd name="T3" fmla="*/ 0 h 7"/>
                <a:gd name="T4" fmla="*/ 5 w 8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5" y="7"/>
                  </a:moveTo>
                  <a:cubicBezTo>
                    <a:pt x="8" y="4"/>
                    <a:pt x="3" y="1"/>
                    <a:pt x="2" y="0"/>
                  </a:cubicBezTo>
                  <a:cubicBezTo>
                    <a:pt x="0" y="2"/>
                    <a:pt x="4" y="5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31" name="Freeform 125"/>
            <p:cNvSpPr/>
            <p:nvPr/>
          </p:nvSpPr>
          <p:spPr bwMode="auto">
            <a:xfrm>
              <a:off x="1372" y="2652"/>
              <a:ext cx="5" cy="10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2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32" name="Freeform 126"/>
            <p:cNvSpPr/>
            <p:nvPr/>
          </p:nvSpPr>
          <p:spPr bwMode="auto">
            <a:xfrm>
              <a:off x="1382" y="2662"/>
              <a:ext cx="19" cy="26"/>
            </a:xfrm>
            <a:custGeom>
              <a:avLst/>
              <a:gdLst>
                <a:gd name="T0" fmla="*/ 3 w 8"/>
                <a:gd name="T1" fmla="*/ 0 h 11"/>
                <a:gd name="T2" fmla="*/ 0 w 8"/>
                <a:gd name="T3" fmla="*/ 2 h 11"/>
                <a:gd name="T4" fmla="*/ 3 w 8"/>
                <a:gd name="T5" fmla="*/ 8 h 11"/>
                <a:gd name="T6" fmla="*/ 7 w 8"/>
                <a:gd name="T7" fmla="*/ 11 h 11"/>
                <a:gd name="T8" fmla="*/ 8 w 8"/>
                <a:gd name="T9" fmla="*/ 9 h 11"/>
                <a:gd name="T10" fmla="*/ 3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5" y="6"/>
                    <a:pt x="3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7"/>
                    <a:pt x="7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33" name="Rectangle 127"/>
            <p:cNvSpPr>
              <a:spLocks noChangeArrowheads="1"/>
            </p:cNvSpPr>
            <p:nvPr/>
          </p:nvSpPr>
          <p:spPr bwMode="auto">
            <a:xfrm>
              <a:off x="1232" y="2666"/>
              <a:ext cx="3" cy="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34" name="Freeform 128"/>
            <p:cNvSpPr/>
            <p:nvPr/>
          </p:nvSpPr>
          <p:spPr bwMode="auto">
            <a:xfrm>
              <a:off x="1351" y="2674"/>
              <a:ext cx="21" cy="16"/>
            </a:xfrm>
            <a:custGeom>
              <a:avLst/>
              <a:gdLst>
                <a:gd name="T0" fmla="*/ 6 w 9"/>
                <a:gd name="T1" fmla="*/ 3 h 7"/>
                <a:gd name="T2" fmla="*/ 0 w 9"/>
                <a:gd name="T3" fmla="*/ 4 h 7"/>
                <a:gd name="T4" fmla="*/ 3 w 9"/>
                <a:gd name="T5" fmla="*/ 7 h 7"/>
                <a:gd name="T6" fmla="*/ 9 w 9"/>
                <a:gd name="T7" fmla="*/ 2 h 7"/>
                <a:gd name="T8" fmla="*/ 6 w 9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6" y="3"/>
                  </a:moveTo>
                  <a:cubicBezTo>
                    <a:pt x="4" y="1"/>
                    <a:pt x="2" y="3"/>
                    <a:pt x="0" y="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3"/>
                    <a:pt x="9" y="5"/>
                    <a:pt x="9" y="2"/>
                  </a:cubicBezTo>
                  <a:cubicBezTo>
                    <a:pt x="7" y="0"/>
                    <a:pt x="7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35" name="Freeform 129"/>
            <p:cNvSpPr/>
            <p:nvPr/>
          </p:nvSpPr>
          <p:spPr bwMode="auto">
            <a:xfrm>
              <a:off x="2319" y="2676"/>
              <a:ext cx="5" cy="7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0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1" y="3"/>
                    <a:pt x="2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36" name="Freeform 130"/>
            <p:cNvSpPr/>
            <p:nvPr/>
          </p:nvSpPr>
          <p:spPr bwMode="auto">
            <a:xfrm>
              <a:off x="2300" y="2688"/>
              <a:ext cx="12" cy="9"/>
            </a:xfrm>
            <a:custGeom>
              <a:avLst/>
              <a:gdLst>
                <a:gd name="T0" fmla="*/ 1 w 5"/>
                <a:gd name="T1" fmla="*/ 4 h 4"/>
                <a:gd name="T2" fmla="*/ 5 w 5"/>
                <a:gd name="T3" fmla="*/ 2 h 4"/>
                <a:gd name="T4" fmla="*/ 1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1" y="4"/>
                  </a:moveTo>
                  <a:cubicBezTo>
                    <a:pt x="2" y="2"/>
                    <a:pt x="4" y="3"/>
                    <a:pt x="5" y="2"/>
                  </a:cubicBezTo>
                  <a:cubicBezTo>
                    <a:pt x="4" y="0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37" name="Freeform 131"/>
            <p:cNvSpPr/>
            <p:nvPr/>
          </p:nvSpPr>
          <p:spPr bwMode="auto">
            <a:xfrm>
              <a:off x="1246" y="2693"/>
              <a:ext cx="3" cy="7"/>
            </a:xfrm>
            <a:custGeom>
              <a:avLst/>
              <a:gdLst>
                <a:gd name="T0" fmla="*/ 0 w 3"/>
                <a:gd name="T1" fmla="*/ 7 h 7"/>
                <a:gd name="T2" fmla="*/ 3 w 3"/>
                <a:gd name="T3" fmla="*/ 7 h 7"/>
                <a:gd name="T4" fmla="*/ 0 w 3"/>
                <a:gd name="T5" fmla="*/ 0 h 7"/>
                <a:gd name="T6" fmla="*/ 0 w 3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lnTo>
                    <a:pt x="3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38" name="Freeform 132"/>
            <p:cNvSpPr/>
            <p:nvPr/>
          </p:nvSpPr>
          <p:spPr bwMode="auto">
            <a:xfrm>
              <a:off x="1360" y="2697"/>
              <a:ext cx="15" cy="19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6 w 6"/>
                <a:gd name="T5" fmla="*/ 5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" y="5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39" name="Freeform 133"/>
            <p:cNvSpPr/>
            <p:nvPr/>
          </p:nvSpPr>
          <p:spPr bwMode="auto">
            <a:xfrm>
              <a:off x="1382" y="2695"/>
              <a:ext cx="7" cy="12"/>
            </a:xfrm>
            <a:custGeom>
              <a:avLst/>
              <a:gdLst>
                <a:gd name="T0" fmla="*/ 3 w 3"/>
                <a:gd name="T1" fmla="*/ 5 h 5"/>
                <a:gd name="T2" fmla="*/ 3 w 3"/>
                <a:gd name="T3" fmla="*/ 2 h 5"/>
                <a:gd name="T4" fmla="*/ 0 w 3"/>
                <a:gd name="T5" fmla="*/ 1 h 5"/>
                <a:gd name="T6" fmla="*/ 3 w 3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1" y="0"/>
                    <a:pt x="0" y="1"/>
                  </a:cubicBezTo>
                  <a:lnTo>
                    <a:pt x="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40" name="Freeform 134"/>
            <p:cNvSpPr/>
            <p:nvPr/>
          </p:nvSpPr>
          <p:spPr bwMode="auto">
            <a:xfrm>
              <a:off x="1339" y="2709"/>
              <a:ext cx="14" cy="19"/>
            </a:xfrm>
            <a:custGeom>
              <a:avLst/>
              <a:gdLst>
                <a:gd name="T0" fmla="*/ 6 w 6"/>
                <a:gd name="T1" fmla="*/ 8 h 8"/>
                <a:gd name="T2" fmla="*/ 0 w 6"/>
                <a:gd name="T3" fmla="*/ 0 h 8"/>
                <a:gd name="T4" fmla="*/ 6 w 6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4" y="7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41" name="Freeform 135"/>
            <p:cNvSpPr/>
            <p:nvPr/>
          </p:nvSpPr>
          <p:spPr bwMode="auto">
            <a:xfrm>
              <a:off x="1386" y="2714"/>
              <a:ext cx="19" cy="21"/>
            </a:xfrm>
            <a:custGeom>
              <a:avLst/>
              <a:gdLst>
                <a:gd name="T0" fmla="*/ 0 w 8"/>
                <a:gd name="T1" fmla="*/ 0 h 9"/>
                <a:gd name="T2" fmla="*/ 5 w 8"/>
                <a:gd name="T3" fmla="*/ 9 h 9"/>
                <a:gd name="T4" fmla="*/ 8 w 8"/>
                <a:gd name="T5" fmla="*/ 4 h 9"/>
                <a:gd name="T6" fmla="*/ 0 w 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2" y="3"/>
                    <a:pt x="5" y="4"/>
                    <a:pt x="5" y="9"/>
                  </a:cubicBezTo>
                  <a:cubicBezTo>
                    <a:pt x="4" y="4"/>
                    <a:pt x="8" y="8"/>
                    <a:pt x="8" y="4"/>
                  </a:cubicBezTo>
                  <a:cubicBezTo>
                    <a:pt x="6" y="1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42" name="Freeform 136"/>
            <p:cNvSpPr/>
            <p:nvPr/>
          </p:nvSpPr>
          <p:spPr bwMode="auto">
            <a:xfrm>
              <a:off x="1422" y="2719"/>
              <a:ext cx="5" cy="7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43" name="Freeform 137"/>
            <p:cNvSpPr/>
            <p:nvPr/>
          </p:nvSpPr>
          <p:spPr bwMode="auto">
            <a:xfrm>
              <a:off x="1427" y="2726"/>
              <a:ext cx="5" cy="2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44" name="Freeform 138"/>
            <p:cNvSpPr/>
            <p:nvPr/>
          </p:nvSpPr>
          <p:spPr bwMode="auto">
            <a:xfrm>
              <a:off x="1294" y="2721"/>
              <a:ext cx="21" cy="17"/>
            </a:xfrm>
            <a:custGeom>
              <a:avLst/>
              <a:gdLst>
                <a:gd name="T0" fmla="*/ 9 w 9"/>
                <a:gd name="T1" fmla="*/ 6 h 7"/>
                <a:gd name="T2" fmla="*/ 6 w 9"/>
                <a:gd name="T3" fmla="*/ 0 h 7"/>
                <a:gd name="T4" fmla="*/ 7 w 9"/>
                <a:gd name="T5" fmla="*/ 7 h 7"/>
                <a:gd name="T6" fmla="*/ 9 w 9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6"/>
                  </a:moveTo>
                  <a:cubicBezTo>
                    <a:pt x="7" y="4"/>
                    <a:pt x="7" y="2"/>
                    <a:pt x="6" y="0"/>
                  </a:cubicBezTo>
                  <a:cubicBezTo>
                    <a:pt x="0" y="3"/>
                    <a:pt x="9" y="5"/>
                    <a:pt x="7" y="7"/>
                  </a:cubicBezTo>
                  <a:lnTo>
                    <a:pt x="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45" name="Freeform 139"/>
            <p:cNvSpPr/>
            <p:nvPr/>
          </p:nvSpPr>
          <p:spPr bwMode="auto">
            <a:xfrm>
              <a:off x="1408" y="2733"/>
              <a:ext cx="14" cy="12"/>
            </a:xfrm>
            <a:custGeom>
              <a:avLst/>
              <a:gdLst>
                <a:gd name="T0" fmla="*/ 3 w 6"/>
                <a:gd name="T1" fmla="*/ 0 h 5"/>
                <a:gd name="T2" fmla="*/ 5 w 6"/>
                <a:gd name="T3" fmla="*/ 5 h 5"/>
                <a:gd name="T4" fmla="*/ 3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0" y="2"/>
                    <a:pt x="4" y="4"/>
                    <a:pt x="5" y="5"/>
                  </a:cubicBezTo>
                  <a:cubicBezTo>
                    <a:pt x="6" y="3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46" name="Freeform 140"/>
            <p:cNvSpPr/>
            <p:nvPr/>
          </p:nvSpPr>
          <p:spPr bwMode="auto">
            <a:xfrm>
              <a:off x="1448" y="2750"/>
              <a:ext cx="26" cy="21"/>
            </a:xfrm>
            <a:custGeom>
              <a:avLst/>
              <a:gdLst>
                <a:gd name="T0" fmla="*/ 0 w 11"/>
                <a:gd name="T1" fmla="*/ 0 h 9"/>
                <a:gd name="T2" fmla="*/ 11 w 11"/>
                <a:gd name="T3" fmla="*/ 9 h 9"/>
                <a:gd name="T4" fmla="*/ 0 w 11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0" y="0"/>
                  </a:moveTo>
                  <a:cubicBezTo>
                    <a:pt x="5" y="1"/>
                    <a:pt x="6" y="6"/>
                    <a:pt x="11" y="9"/>
                  </a:cubicBezTo>
                  <a:cubicBezTo>
                    <a:pt x="11" y="3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47" name="Freeform 141"/>
            <p:cNvSpPr/>
            <p:nvPr/>
          </p:nvSpPr>
          <p:spPr bwMode="auto">
            <a:xfrm>
              <a:off x="1370" y="2750"/>
              <a:ext cx="21" cy="30"/>
            </a:xfrm>
            <a:custGeom>
              <a:avLst/>
              <a:gdLst>
                <a:gd name="T0" fmla="*/ 2 w 9"/>
                <a:gd name="T1" fmla="*/ 7 h 13"/>
                <a:gd name="T2" fmla="*/ 9 w 9"/>
                <a:gd name="T3" fmla="*/ 11 h 13"/>
                <a:gd name="T4" fmla="*/ 0 w 9"/>
                <a:gd name="T5" fmla="*/ 0 h 13"/>
                <a:gd name="T6" fmla="*/ 2 w 9"/>
                <a:gd name="T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3">
                  <a:moveTo>
                    <a:pt x="2" y="7"/>
                  </a:moveTo>
                  <a:cubicBezTo>
                    <a:pt x="2" y="13"/>
                    <a:pt x="8" y="10"/>
                    <a:pt x="9" y="11"/>
                  </a:cubicBezTo>
                  <a:cubicBezTo>
                    <a:pt x="8" y="5"/>
                    <a:pt x="5" y="4"/>
                    <a:pt x="0" y="0"/>
                  </a:cubicBezTo>
                  <a:cubicBezTo>
                    <a:pt x="1" y="2"/>
                    <a:pt x="5" y="4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48" name="Freeform 142"/>
            <p:cNvSpPr/>
            <p:nvPr/>
          </p:nvSpPr>
          <p:spPr bwMode="auto">
            <a:xfrm>
              <a:off x="1408" y="2750"/>
              <a:ext cx="19" cy="23"/>
            </a:xfrm>
            <a:custGeom>
              <a:avLst/>
              <a:gdLst>
                <a:gd name="T0" fmla="*/ 5 w 8"/>
                <a:gd name="T1" fmla="*/ 10 h 10"/>
                <a:gd name="T2" fmla="*/ 3 w 8"/>
                <a:gd name="T3" fmla="*/ 0 h 10"/>
                <a:gd name="T4" fmla="*/ 5 w 8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5" y="10"/>
                  </a:moveTo>
                  <a:cubicBezTo>
                    <a:pt x="8" y="7"/>
                    <a:pt x="3" y="3"/>
                    <a:pt x="3" y="0"/>
                  </a:cubicBezTo>
                  <a:cubicBezTo>
                    <a:pt x="0" y="4"/>
                    <a:pt x="5" y="6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49" name="Rectangle 143"/>
            <p:cNvSpPr>
              <a:spLocks noChangeArrowheads="1"/>
            </p:cNvSpPr>
            <p:nvPr/>
          </p:nvSpPr>
          <p:spPr bwMode="auto">
            <a:xfrm>
              <a:off x="2497" y="2750"/>
              <a:ext cx="3" cy="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50" name="Freeform 144"/>
            <p:cNvSpPr>
              <a:spLocks noEditPoints="1"/>
            </p:cNvSpPr>
            <p:nvPr/>
          </p:nvSpPr>
          <p:spPr bwMode="auto">
            <a:xfrm>
              <a:off x="1256" y="2766"/>
              <a:ext cx="85" cy="100"/>
            </a:xfrm>
            <a:custGeom>
              <a:avLst/>
              <a:gdLst>
                <a:gd name="T0" fmla="*/ 31 w 36"/>
                <a:gd name="T1" fmla="*/ 33 h 42"/>
                <a:gd name="T2" fmla="*/ 21 w 36"/>
                <a:gd name="T3" fmla="*/ 25 h 42"/>
                <a:gd name="T4" fmla="*/ 13 w 36"/>
                <a:gd name="T5" fmla="*/ 12 h 42"/>
                <a:gd name="T6" fmla="*/ 3 w 36"/>
                <a:gd name="T7" fmla="*/ 1 h 42"/>
                <a:gd name="T8" fmla="*/ 0 w 36"/>
                <a:gd name="T9" fmla="*/ 3 h 42"/>
                <a:gd name="T10" fmla="*/ 8 w 36"/>
                <a:gd name="T11" fmla="*/ 16 h 42"/>
                <a:gd name="T12" fmla="*/ 12 w 36"/>
                <a:gd name="T13" fmla="*/ 20 h 42"/>
                <a:gd name="T14" fmla="*/ 19 w 36"/>
                <a:gd name="T15" fmla="*/ 27 h 42"/>
                <a:gd name="T16" fmla="*/ 26 w 36"/>
                <a:gd name="T17" fmla="*/ 35 h 42"/>
                <a:gd name="T18" fmla="*/ 25 w 36"/>
                <a:gd name="T19" fmla="*/ 36 h 42"/>
                <a:gd name="T20" fmla="*/ 30 w 36"/>
                <a:gd name="T21" fmla="*/ 42 h 42"/>
                <a:gd name="T22" fmla="*/ 31 w 36"/>
                <a:gd name="T23" fmla="*/ 33 h 42"/>
                <a:gd name="T24" fmla="*/ 8 w 36"/>
                <a:gd name="T25" fmla="*/ 14 h 42"/>
                <a:gd name="T26" fmla="*/ 7 w 36"/>
                <a:gd name="T27" fmla="*/ 11 h 42"/>
                <a:gd name="T28" fmla="*/ 8 w 36"/>
                <a:gd name="T29" fmla="*/ 11 h 42"/>
                <a:gd name="T30" fmla="*/ 8 w 36"/>
                <a:gd name="T31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42">
                  <a:moveTo>
                    <a:pt x="31" y="33"/>
                  </a:moveTo>
                  <a:cubicBezTo>
                    <a:pt x="28" y="33"/>
                    <a:pt x="26" y="27"/>
                    <a:pt x="21" y="25"/>
                  </a:cubicBezTo>
                  <a:cubicBezTo>
                    <a:pt x="21" y="18"/>
                    <a:pt x="13" y="19"/>
                    <a:pt x="13" y="12"/>
                  </a:cubicBezTo>
                  <a:cubicBezTo>
                    <a:pt x="7" y="11"/>
                    <a:pt x="7" y="5"/>
                    <a:pt x="3" y="1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4" y="6"/>
                    <a:pt x="2" y="17"/>
                    <a:pt x="8" y="1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7" y="17"/>
                    <a:pt x="16" y="25"/>
                    <a:pt x="19" y="27"/>
                  </a:cubicBezTo>
                  <a:cubicBezTo>
                    <a:pt x="25" y="27"/>
                    <a:pt x="20" y="36"/>
                    <a:pt x="26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6" y="39"/>
                    <a:pt x="29" y="39"/>
                    <a:pt x="31" y="33"/>
                  </a:cubicBezTo>
                  <a:close/>
                  <a:moveTo>
                    <a:pt x="8" y="14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51" name="Freeform 145"/>
            <p:cNvSpPr/>
            <p:nvPr/>
          </p:nvSpPr>
          <p:spPr bwMode="auto">
            <a:xfrm>
              <a:off x="1427" y="2769"/>
              <a:ext cx="26" cy="30"/>
            </a:xfrm>
            <a:custGeom>
              <a:avLst/>
              <a:gdLst>
                <a:gd name="T0" fmla="*/ 7 w 11"/>
                <a:gd name="T1" fmla="*/ 13 h 13"/>
                <a:gd name="T2" fmla="*/ 9 w 11"/>
                <a:gd name="T3" fmla="*/ 12 h 13"/>
                <a:gd name="T4" fmla="*/ 7 w 11"/>
                <a:gd name="T5" fmla="*/ 9 h 13"/>
                <a:gd name="T6" fmla="*/ 11 w 11"/>
                <a:gd name="T7" fmla="*/ 4 h 13"/>
                <a:gd name="T8" fmla="*/ 6 w 11"/>
                <a:gd name="T9" fmla="*/ 0 h 13"/>
                <a:gd name="T10" fmla="*/ 7 w 11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7" y="13"/>
                  </a:moveTo>
                  <a:cubicBezTo>
                    <a:pt x="8" y="13"/>
                    <a:pt x="8" y="13"/>
                    <a:pt x="9" y="12"/>
                  </a:cubicBezTo>
                  <a:cubicBezTo>
                    <a:pt x="9" y="10"/>
                    <a:pt x="8" y="10"/>
                    <a:pt x="7" y="9"/>
                  </a:cubicBezTo>
                  <a:cubicBezTo>
                    <a:pt x="8" y="7"/>
                    <a:pt x="9" y="2"/>
                    <a:pt x="11" y="4"/>
                  </a:cubicBezTo>
                  <a:cubicBezTo>
                    <a:pt x="10" y="2"/>
                    <a:pt x="8" y="1"/>
                    <a:pt x="6" y="0"/>
                  </a:cubicBezTo>
                  <a:cubicBezTo>
                    <a:pt x="0" y="5"/>
                    <a:pt x="7" y="7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52" name="Freeform 146"/>
            <p:cNvSpPr/>
            <p:nvPr/>
          </p:nvSpPr>
          <p:spPr bwMode="auto">
            <a:xfrm>
              <a:off x="1401" y="2785"/>
              <a:ext cx="57" cy="52"/>
            </a:xfrm>
            <a:custGeom>
              <a:avLst/>
              <a:gdLst>
                <a:gd name="T0" fmla="*/ 0 w 24"/>
                <a:gd name="T1" fmla="*/ 0 h 22"/>
                <a:gd name="T2" fmla="*/ 4 w 24"/>
                <a:gd name="T3" fmla="*/ 11 h 22"/>
                <a:gd name="T4" fmla="*/ 4 w 24"/>
                <a:gd name="T5" fmla="*/ 8 h 22"/>
                <a:gd name="T6" fmla="*/ 15 w 24"/>
                <a:gd name="T7" fmla="*/ 22 h 22"/>
                <a:gd name="T8" fmla="*/ 21 w 24"/>
                <a:gd name="T9" fmla="*/ 22 h 22"/>
                <a:gd name="T10" fmla="*/ 10 w 24"/>
                <a:gd name="T11" fmla="*/ 8 h 22"/>
                <a:gd name="T12" fmla="*/ 0 w 24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2">
                  <a:moveTo>
                    <a:pt x="0" y="0"/>
                  </a:moveTo>
                  <a:cubicBezTo>
                    <a:pt x="5" y="3"/>
                    <a:pt x="0" y="8"/>
                    <a:pt x="4" y="11"/>
                  </a:cubicBezTo>
                  <a:cubicBezTo>
                    <a:pt x="4" y="10"/>
                    <a:pt x="3" y="9"/>
                    <a:pt x="4" y="8"/>
                  </a:cubicBezTo>
                  <a:cubicBezTo>
                    <a:pt x="8" y="12"/>
                    <a:pt x="18" y="14"/>
                    <a:pt x="15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4" y="13"/>
                    <a:pt x="12" y="16"/>
                    <a:pt x="10" y="8"/>
                  </a:cubicBezTo>
                  <a:cubicBezTo>
                    <a:pt x="4" y="8"/>
                    <a:pt x="4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53" name="Freeform 147"/>
            <p:cNvSpPr/>
            <p:nvPr/>
          </p:nvSpPr>
          <p:spPr bwMode="auto">
            <a:xfrm>
              <a:off x="1493" y="2790"/>
              <a:ext cx="15" cy="7"/>
            </a:xfrm>
            <a:custGeom>
              <a:avLst/>
              <a:gdLst>
                <a:gd name="T0" fmla="*/ 2 w 6"/>
                <a:gd name="T1" fmla="*/ 0 h 3"/>
                <a:gd name="T2" fmla="*/ 6 w 6"/>
                <a:gd name="T3" fmla="*/ 3 h 3"/>
                <a:gd name="T4" fmla="*/ 2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0" y="2"/>
                    <a:pt x="5" y="2"/>
                    <a:pt x="6" y="3"/>
                  </a:cubicBezTo>
                  <a:cubicBezTo>
                    <a:pt x="6" y="1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54" name="Freeform 148"/>
            <p:cNvSpPr/>
            <p:nvPr/>
          </p:nvSpPr>
          <p:spPr bwMode="auto">
            <a:xfrm>
              <a:off x="1472" y="2790"/>
              <a:ext cx="2" cy="7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1 h 3"/>
                <a:gd name="T6" fmla="*/ 0 w 1"/>
                <a:gd name="T7" fmla="*/ 0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55" name="Freeform 149"/>
            <p:cNvSpPr/>
            <p:nvPr/>
          </p:nvSpPr>
          <p:spPr bwMode="auto">
            <a:xfrm>
              <a:off x="1465" y="2804"/>
              <a:ext cx="7" cy="10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2 w 3"/>
                <a:gd name="T5" fmla="*/ 4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56" name="Freeform 150"/>
            <p:cNvSpPr/>
            <p:nvPr/>
          </p:nvSpPr>
          <p:spPr bwMode="auto">
            <a:xfrm>
              <a:off x="1489" y="2809"/>
              <a:ext cx="38" cy="19"/>
            </a:xfrm>
            <a:custGeom>
              <a:avLst/>
              <a:gdLst>
                <a:gd name="T0" fmla="*/ 0 w 16"/>
                <a:gd name="T1" fmla="*/ 4 h 8"/>
                <a:gd name="T2" fmla="*/ 16 w 16"/>
                <a:gd name="T3" fmla="*/ 7 h 8"/>
                <a:gd name="T4" fmla="*/ 5 w 16"/>
                <a:gd name="T5" fmla="*/ 1 h 8"/>
                <a:gd name="T6" fmla="*/ 3 w 16"/>
                <a:gd name="T7" fmla="*/ 4 h 8"/>
                <a:gd name="T8" fmla="*/ 0 w 16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0" y="4"/>
                  </a:moveTo>
                  <a:cubicBezTo>
                    <a:pt x="5" y="8"/>
                    <a:pt x="11" y="5"/>
                    <a:pt x="16" y="7"/>
                  </a:cubicBezTo>
                  <a:cubicBezTo>
                    <a:pt x="15" y="0"/>
                    <a:pt x="8" y="7"/>
                    <a:pt x="5" y="1"/>
                  </a:cubicBezTo>
                  <a:cubicBezTo>
                    <a:pt x="3" y="4"/>
                    <a:pt x="3" y="4"/>
                    <a:pt x="3" y="4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57" name="Freeform 151"/>
            <p:cNvSpPr/>
            <p:nvPr/>
          </p:nvSpPr>
          <p:spPr bwMode="auto">
            <a:xfrm>
              <a:off x="1460" y="2837"/>
              <a:ext cx="5" cy="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58" name="Freeform 152"/>
            <p:cNvSpPr/>
            <p:nvPr/>
          </p:nvSpPr>
          <p:spPr bwMode="auto">
            <a:xfrm>
              <a:off x="1467" y="2845"/>
              <a:ext cx="12" cy="11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3 h 5"/>
                <a:gd name="T4" fmla="*/ 1 w 5"/>
                <a:gd name="T5" fmla="*/ 0 h 5"/>
                <a:gd name="T6" fmla="*/ 5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0" y="3"/>
                    <a:pt x="2" y="5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59" name="Freeform 153"/>
            <p:cNvSpPr/>
            <p:nvPr/>
          </p:nvSpPr>
          <p:spPr bwMode="auto">
            <a:xfrm>
              <a:off x="1500" y="2845"/>
              <a:ext cx="8" cy="2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60" name="Freeform 154"/>
            <p:cNvSpPr/>
            <p:nvPr/>
          </p:nvSpPr>
          <p:spPr bwMode="auto">
            <a:xfrm>
              <a:off x="1481" y="2856"/>
              <a:ext cx="19" cy="15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0 h 6"/>
                <a:gd name="T4" fmla="*/ 8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8" y="2"/>
                    <a:pt x="3" y="2"/>
                    <a:pt x="0" y="0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61" name="Freeform 155"/>
            <p:cNvSpPr/>
            <p:nvPr/>
          </p:nvSpPr>
          <p:spPr bwMode="auto">
            <a:xfrm>
              <a:off x="1337" y="2868"/>
              <a:ext cx="45" cy="45"/>
            </a:xfrm>
            <a:custGeom>
              <a:avLst/>
              <a:gdLst>
                <a:gd name="T0" fmla="*/ 16 w 19"/>
                <a:gd name="T1" fmla="*/ 11 h 19"/>
                <a:gd name="T2" fmla="*/ 10 w 19"/>
                <a:gd name="T3" fmla="*/ 2 h 19"/>
                <a:gd name="T4" fmla="*/ 8 w 19"/>
                <a:gd name="T5" fmla="*/ 4 h 19"/>
                <a:gd name="T6" fmla="*/ 1 w 19"/>
                <a:gd name="T7" fmla="*/ 0 h 19"/>
                <a:gd name="T8" fmla="*/ 0 w 19"/>
                <a:gd name="T9" fmla="*/ 2 h 19"/>
                <a:gd name="T10" fmla="*/ 7 w 19"/>
                <a:gd name="T11" fmla="*/ 7 h 19"/>
                <a:gd name="T12" fmla="*/ 10 w 19"/>
                <a:gd name="T13" fmla="*/ 13 h 19"/>
                <a:gd name="T14" fmla="*/ 19 w 19"/>
                <a:gd name="T15" fmla="*/ 17 h 19"/>
                <a:gd name="T16" fmla="*/ 16 w 19"/>
                <a:gd name="T1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6" y="11"/>
                  </a:moveTo>
                  <a:cubicBezTo>
                    <a:pt x="9" y="12"/>
                    <a:pt x="15" y="3"/>
                    <a:pt x="10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3"/>
                    <a:pt x="2" y="3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5"/>
                    <a:pt x="4" y="10"/>
                    <a:pt x="7" y="7"/>
                  </a:cubicBezTo>
                  <a:cubicBezTo>
                    <a:pt x="8" y="9"/>
                    <a:pt x="13" y="9"/>
                    <a:pt x="10" y="13"/>
                  </a:cubicBezTo>
                  <a:cubicBezTo>
                    <a:pt x="14" y="12"/>
                    <a:pt x="14" y="19"/>
                    <a:pt x="19" y="17"/>
                  </a:cubicBezTo>
                  <a:cubicBezTo>
                    <a:pt x="16" y="15"/>
                    <a:pt x="17" y="13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62" name="Freeform 156"/>
            <p:cNvSpPr/>
            <p:nvPr/>
          </p:nvSpPr>
          <p:spPr bwMode="auto">
            <a:xfrm>
              <a:off x="1429" y="2868"/>
              <a:ext cx="33" cy="36"/>
            </a:xfrm>
            <a:custGeom>
              <a:avLst/>
              <a:gdLst>
                <a:gd name="T0" fmla="*/ 0 w 14"/>
                <a:gd name="T1" fmla="*/ 1 h 15"/>
                <a:gd name="T2" fmla="*/ 3 w 14"/>
                <a:gd name="T3" fmla="*/ 5 h 15"/>
                <a:gd name="T4" fmla="*/ 14 w 14"/>
                <a:gd name="T5" fmla="*/ 7 h 15"/>
                <a:gd name="T6" fmla="*/ 12 w 14"/>
                <a:gd name="T7" fmla="*/ 6 h 15"/>
                <a:gd name="T8" fmla="*/ 0 w 14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0" y="1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7" y="5"/>
                    <a:pt x="11" y="15"/>
                    <a:pt x="14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5" y="11"/>
                    <a:pt x="6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63" name="Freeform 157"/>
            <p:cNvSpPr/>
            <p:nvPr/>
          </p:nvSpPr>
          <p:spPr bwMode="auto">
            <a:xfrm>
              <a:off x="1508" y="2871"/>
              <a:ext cx="11" cy="14"/>
            </a:xfrm>
            <a:custGeom>
              <a:avLst/>
              <a:gdLst>
                <a:gd name="T0" fmla="*/ 5 w 5"/>
                <a:gd name="T1" fmla="*/ 4 h 6"/>
                <a:gd name="T2" fmla="*/ 0 w 5"/>
                <a:gd name="T3" fmla="*/ 1 h 6"/>
                <a:gd name="T4" fmla="*/ 1 w 5"/>
                <a:gd name="T5" fmla="*/ 6 h 6"/>
                <a:gd name="T6" fmla="*/ 5 w 5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cubicBezTo>
                    <a:pt x="4" y="2"/>
                    <a:pt x="2" y="0"/>
                    <a:pt x="0" y="1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64" name="Rectangle 158"/>
            <p:cNvSpPr>
              <a:spLocks noChangeArrowheads="1"/>
            </p:cNvSpPr>
            <p:nvPr/>
          </p:nvSpPr>
          <p:spPr bwMode="auto">
            <a:xfrm>
              <a:off x="1567" y="2875"/>
              <a:ext cx="2" cy="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65" name="Freeform 159"/>
            <p:cNvSpPr/>
            <p:nvPr/>
          </p:nvSpPr>
          <p:spPr bwMode="auto">
            <a:xfrm>
              <a:off x="1524" y="2885"/>
              <a:ext cx="5" cy="2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0 h 2"/>
                <a:gd name="T4" fmla="*/ 5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66" name="Freeform 160"/>
            <p:cNvSpPr/>
            <p:nvPr/>
          </p:nvSpPr>
          <p:spPr bwMode="auto">
            <a:xfrm>
              <a:off x="1588" y="2887"/>
              <a:ext cx="5" cy="7"/>
            </a:xfrm>
            <a:custGeom>
              <a:avLst/>
              <a:gdLst>
                <a:gd name="T0" fmla="*/ 5 w 5"/>
                <a:gd name="T1" fmla="*/ 5 h 7"/>
                <a:gd name="T2" fmla="*/ 0 w 5"/>
                <a:gd name="T3" fmla="*/ 0 h 7"/>
                <a:gd name="T4" fmla="*/ 3 w 5"/>
                <a:gd name="T5" fmla="*/ 7 h 7"/>
                <a:gd name="T6" fmla="*/ 5 w 5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5"/>
                  </a:moveTo>
                  <a:lnTo>
                    <a:pt x="0" y="0"/>
                  </a:lnTo>
                  <a:lnTo>
                    <a:pt x="3" y="7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67" name="Freeform 161"/>
            <p:cNvSpPr/>
            <p:nvPr/>
          </p:nvSpPr>
          <p:spPr bwMode="auto">
            <a:xfrm>
              <a:off x="2383" y="2894"/>
              <a:ext cx="12" cy="17"/>
            </a:xfrm>
            <a:custGeom>
              <a:avLst/>
              <a:gdLst>
                <a:gd name="T0" fmla="*/ 3 w 5"/>
                <a:gd name="T1" fmla="*/ 0 h 7"/>
                <a:gd name="T2" fmla="*/ 0 w 5"/>
                <a:gd name="T3" fmla="*/ 7 h 7"/>
                <a:gd name="T4" fmla="*/ 4 w 5"/>
                <a:gd name="T5" fmla="*/ 1 h 7"/>
                <a:gd name="T6" fmla="*/ 5 w 5"/>
                <a:gd name="T7" fmla="*/ 2 h 7"/>
                <a:gd name="T8" fmla="*/ 5 w 5"/>
                <a:gd name="T9" fmla="*/ 1 h 7"/>
                <a:gd name="T10" fmla="*/ 3 w 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68" name="Freeform 162"/>
            <p:cNvSpPr/>
            <p:nvPr/>
          </p:nvSpPr>
          <p:spPr bwMode="auto">
            <a:xfrm>
              <a:off x="1555" y="2904"/>
              <a:ext cx="33" cy="24"/>
            </a:xfrm>
            <a:custGeom>
              <a:avLst/>
              <a:gdLst>
                <a:gd name="T0" fmla="*/ 9 w 14"/>
                <a:gd name="T1" fmla="*/ 10 h 10"/>
                <a:gd name="T2" fmla="*/ 14 w 14"/>
                <a:gd name="T3" fmla="*/ 6 h 10"/>
                <a:gd name="T4" fmla="*/ 0 w 14"/>
                <a:gd name="T5" fmla="*/ 0 h 10"/>
                <a:gd name="T6" fmla="*/ 9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9" y="10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0" y="3"/>
                    <a:pt x="5" y="2"/>
                    <a:pt x="0" y="0"/>
                  </a:cubicBezTo>
                  <a:lnTo>
                    <a:pt x="9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69" name="Freeform 163"/>
            <p:cNvSpPr/>
            <p:nvPr/>
          </p:nvSpPr>
          <p:spPr bwMode="auto">
            <a:xfrm>
              <a:off x="1384" y="2911"/>
              <a:ext cx="52" cy="43"/>
            </a:xfrm>
            <a:custGeom>
              <a:avLst/>
              <a:gdLst>
                <a:gd name="T0" fmla="*/ 10 w 22"/>
                <a:gd name="T1" fmla="*/ 6 h 18"/>
                <a:gd name="T2" fmla="*/ 17 w 22"/>
                <a:gd name="T3" fmla="*/ 6 h 18"/>
                <a:gd name="T4" fmla="*/ 4 w 22"/>
                <a:gd name="T5" fmla="*/ 0 h 18"/>
                <a:gd name="T6" fmla="*/ 4 w 22"/>
                <a:gd name="T7" fmla="*/ 0 h 18"/>
                <a:gd name="T8" fmla="*/ 1 w 22"/>
                <a:gd name="T9" fmla="*/ 0 h 18"/>
                <a:gd name="T10" fmla="*/ 0 w 22"/>
                <a:gd name="T11" fmla="*/ 2 h 18"/>
                <a:gd name="T12" fmla="*/ 21 w 22"/>
                <a:gd name="T13" fmla="*/ 18 h 18"/>
                <a:gd name="T14" fmla="*/ 10 w 22"/>
                <a:gd name="T1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8">
                  <a:moveTo>
                    <a:pt x="10" y="6"/>
                  </a:moveTo>
                  <a:cubicBezTo>
                    <a:pt x="12" y="7"/>
                    <a:pt x="15" y="5"/>
                    <a:pt x="17" y="6"/>
                  </a:cubicBezTo>
                  <a:cubicBezTo>
                    <a:pt x="13" y="3"/>
                    <a:pt x="8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7" y="8"/>
                    <a:pt x="14" y="14"/>
                    <a:pt x="21" y="18"/>
                  </a:cubicBezTo>
                  <a:cubicBezTo>
                    <a:pt x="22" y="11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70" name="Freeform 164"/>
            <p:cNvSpPr/>
            <p:nvPr/>
          </p:nvSpPr>
          <p:spPr bwMode="auto">
            <a:xfrm>
              <a:off x="1424" y="2925"/>
              <a:ext cx="3" cy="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71" name="Freeform 165"/>
            <p:cNvSpPr/>
            <p:nvPr/>
          </p:nvSpPr>
          <p:spPr bwMode="auto">
            <a:xfrm>
              <a:off x="1484" y="2911"/>
              <a:ext cx="16" cy="14"/>
            </a:xfrm>
            <a:custGeom>
              <a:avLst/>
              <a:gdLst>
                <a:gd name="T0" fmla="*/ 7 w 7"/>
                <a:gd name="T1" fmla="*/ 6 h 6"/>
                <a:gd name="T2" fmla="*/ 7 w 7"/>
                <a:gd name="T3" fmla="*/ 5 h 6"/>
                <a:gd name="T4" fmla="*/ 0 w 7"/>
                <a:gd name="T5" fmla="*/ 0 h 6"/>
                <a:gd name="T6" fmla="*/ 7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5" y="1"/>
                    <a:pt x="2" y="4"/>
                    <a:pt x="0" y="0"/>
                  </a:cubicBezTo>
                  <a:cubicBezTo>
                    <a:pt x="1" y="2"/>
                    <a:pt x="5" y="4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72" name="Freeform 166"/>
            <p:cNvSpPr/>
            <p:nvPr/>
          </p:nvSpPr>
          <p:spPr bwMode="auto">
            <a:xfrm>
              <a:off x="1640" y="2911"/>
              <a:ext cx="3" cy="9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0 h 4"/>
                <a:gd name="T4" fmla="*/ 0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73" name="Freeform 167"/>
            <p:cNvSpPr/>
            <p:nvPr/>
          </p:nvSpPr>
          <p:spPr bwMode="auto">
            <a:xfrm>
              <a:off x="1655" y="2913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0 w 5"/>
                <a:gd name="T3" fmla="*/ 3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0"/>
                    <a:pt x="2" y="3"/>
                    <a:pt x="0" y="3"/>
                  </a:cubicBezTo>
                  <a:cubicBezTo>
                    <a:pt x="1" y="5"/>
                    <a:pt x="3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74" name="Freeform 168"/>
            <p:cNvSpPr/>
            <p:nvPr/>
          </p:nvSpPr>
          <p:spPr bwMode="auto">
            <a:xfrm>
              <a:off x="2044" y="2918"/>
              <a:ext cx="9" cy="10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4 h 4"/>
                <a:gd name="T4" fmla="*/ 2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0" y="2"/>
                    <a:pt x="2" y="4"/>
                    <a:pt x="4" y="4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75" name="Rectangle 169"/>
            <p:cNvSpPr>
              <a:spLocks noChangeArrowheads="1"/>
            </p:cNvSpPr>
            <p:nvPr/>
          </p:nvSpPr>
          <p:spPr bwMode="auto">
            <a:xfrm>
              <a:off x="2082" y="2923"/>
              <a:ext cx="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76" name="Freeform 170"/>
            <p:cNvSpPr/>
            <p:nvPr/>
          </p:nvSpPr>
          <p:spPr bwMode="auto">
            <a:xfrm>
              <a:off x="1517" y="2925"/>
              <a:ext cx="12" cy="17"/>
            </a:xfrm>
            <a:custGeom>
              <a:avLst/>
              <a:gdLst>
                <a:gd name="T0" fmla="*/ 5 w 5"/>
                <a:gd name="T1" fmla="*/ 7 h 7"/>
                <a:gd name="T2" fmla="*/ 4 w 5"/>
                <a:gd name="T3" fmla="*/ 0 h 7"/>
                <a:gd name="T4" fmla="*/ 5 w 5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4"/>
                    <a:pt x="0" y="5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77" name="Freeform 171"/>
            <p:cNvSpPr/>
            <p:nvPr/>
          </p:nvSpPr>
          <p:spPr bwMode="auto">
            <a:xfrm>
              <a:off x="1674" y="2925"/>
              <a:ext cx="4" cy="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1" y="1"/>
                    <a:pt x="2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78" name="Freeform 172"/>
            <p:cNvSpPr/>
            <p:nvPr/>
          </p:nvSpPr>
          <p:spPr bwMode="auto">
            <a:xfrm>
              <a:off x="1678" y="2928"/>
              <a:ext cx="8" cy="2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79" name="Freeform 173"/>
            <p:cNvSpPr/>
            <p:nvPr/>
          </p:nvSpPr>
          <p:spPr bwMode="auto">
            <a:xfrm>
              <a:off x="2068" y="2928"/>
              <a:ext cx="9" cy="7"/>
            </a:xfrm>
            <a:custGeom>
              <a:avLst/>
              <a:gdLst>
                <a:gd name="T0" fmla="*/ 4 w 4"/>
                <a:gd name="T1" fmla="*/ 1 h 3"/>
                <a:gd name="T2" fmla="*/ 0 w 4"/>
                <a:gd name="T3" fmla="*/ 0 h 3"/>
                <a:gd name="T4" fmla="*/ 0 w 4"/>
                <a:gd name="T5" fmla="*/ 2 h 3"/>
                <a:gd name="T6" fmla="*/ 4 w 4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4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80" name="Freeform 174"/>
            <p:cNvSpPr/>
            <p:nvPr/>
          </p:nvSpPr>
          <p:spPr bwMode="auto">
            <a:xfrm>
              <a:off x="1614" y="2930"/>
              <a:ext cx="17" cy="17"/>
            </a:xfrm>
            <a:custGeom>
              <a:avLst/>
              <a:gdLst>
                <a:gd name="T0" fmla="*/ 0 w 7"/>
                <a:gd name="T1" fmla="*/ 6 h 7"/>
                <a:gd name="T2" fmla="*/ 6 w 7"/>
                <a:gd name="T3" fmla="*/ 7 h 7"/>
                <a:gd name="T4" fmla="*/ 4 w 7"/>
                <a:gd name="T5" fmla="*/ 4 h 7"/>
                <a:gd name="T6" fmla="*/ 7 w 7"/>
                <a:gd name="T7" fmla="*/ 3 h 7"/>
                <a:gd name="T8" fmla="*/ 1 w 7"/>
                <a:gd name="T9" fmla="*/ 0 h 7"/>
                <a:gd name="T10" fmla="*/ 0 w 7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3"/>
                    <a:pt x="3" y="1"/>
                    <a:pt x="1" y="0"/>
                  </a:cubicBezTo>
                  <a:cubicBezTo>
                    <a:pt x="2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81" name="Freeform 175"/>
            <p:cNvSpPr/>
            <p:nvPr/>
          </p:nvSpPr>
          <p:spPr bwMode="auto">
            <a:xfrm>
              <a:off x="1731" y="2939"/>
              <a:ext cx="4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82" name="Freeform 176"/>
            <p:cNvSpPr/>
            <p:nvPr/>
          </p:nvSpPr>
          <p:spPr bwMode="auto">
            <a:xfrm>
              <a:off x="1721" y="2930"/>
              <a:ext cx="10" cy="9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4 h 4"/>
                <a:gd name="T4" fmla="*/ 2 w 4"/>
                <a:gd name="T5" fmla="*/ 0 h 4"/>
                <a:gd name="T6" fmla="*/ 0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2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83" name="Freeform 177"/>
            <p:cNvSpPr/>
            <p:nvPr/>
          </p:nvSpPr>
          <p:spPr bwMode="auto">
            <a:xfrm>
              <a:off x="1987" y="2935"/>
              <a:ext cx="24" cy="19"/>
            </a:xfrm>
            <a:custGeom>
              <a:avLst/>
              <a:gdLst>
                <a:gd name="T0" fmla="*/ 10 w 10"/>
                <a:gd name="T1" fmla="*/ 0 h 8"/>
                <a:gd name="T2" fmla="*/ 0 w 10"/>
                <a:gd name="T3" fmla="*/ 5 h 8"/>
                <a:gd name="T4" fmla="*/ 10 w 10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cubicBezTo>
                    <a:pt x="6" y="1"/>
                    <a:pt x="3" y="2"/>
                    <a:pt x="0" y="5"/>
                  </a:cubicBezTo>
                  <a:cubicBezTo>
                    <a:pt x="4" y="2"/>
                    <a:pt x="10" y="8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84" name="Freeform 178"/>
            <p:cNvSpPr/>
            <p:nvPr/>
          </p:nvSpPr>
          <p:spPr bwMode="auto">
            <a:xfrm>
              <a:off x="1645" y="2939"/>
              <a:ext cx="48" cy="24"/>
            </a:xfrm>
            <a:custGeom>
              <a:avLst/>
              <a:gdLst>
                <a:gd name="T0" fmla="*/ 0 w 20"/>
                <a:gd name="T1" fmla="*/ 1 h 10"/>
                <a:gd name="T2" fmla="*/ 14 w 20"/>
                <a:gd name="T3" fmla="*/ 10 h 10"/>
                <a:gd name="T4" fmla="*/ 20 w 20"/>
                <a:gd name="T5" fmla="*/ 5 h 10"/>
                <a:gd name="T6" fmla="*/ 19 w 20"/>
                <a:gd name="T7" fmla="*/ 5 h 10"/>
                <a:gd name="T8" fmla="*/ 0 w 2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">
                  <a:moveTo>
                    <a:pt x="0" y="1"/>
                  </a:moveTo>
                  <a:cubicBezTo>
                    <a:pt x="6" y="0"/>
                    <a:pt x="9" y="10"/>
                    <a:pt x="14" y="10"/>
                  </a:cubicBezTo>
                  <a:cubicBezTo>
                    <a:pt x="13" y="5"/>
                    <a:pt x="18" y="7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3" y="7"/>
                    <a:pt x="6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85" name="Freeform 179"/>
            <p:cNvSpPr/>
            <p:nvPr/>
          </p:nvSpPr>
          <p:spPr bwMode="auto">
            <a:xfrm>
              <a:off x="1909" y="2947"/>
              <a:ext cx="57" cy="47"/>
            </a:xfrm>
            <a:custGeom>
              <a:avLst/>
              <a:gdLst>
                <a:gd name="T0" fmla="*/ 19 w 24"/>
                <a:gd name="T1" fmla="*/ 1 h 20"/>
                <a:gd name="T2" fmla="*/ 0 w 24"/>
                <a:gd name="T3" fmla="*/ 8 h 20"/>
                <a:gd name="T4" fmla="*/ 4 w 24"/>
                <a:gd name="T5" fmla="*/ 10 h 20"/>
                <a:gd name="T6" fmla="*/ 3 w 24"/>
                <a:gd name="T7" fmla="*/ 14 h 20"/>
                <a:gd name="T8" fmla="*/ 12 w 24"/>
                <a:gd name="T9" fmla="*/ 12 h 20"/>
                <a:gd name="T10" fmla="*/ 5 w 24"/>
                <a:gd name="T11" fmla="*/ 13 h 20"/>
                <a:gd name="T12" fmla="*/ 6 w 24"/>
                <a:gd name="T13" fmla="*/ 9 h 20"/>
                <a:gd name="T14" fmla="*/ 19 w 24"/>
                <a:gd name="T15" fmla="*/ 8 h 20"/>
                <a:gd name="T16" fmla="*/ 24 w 24"/>
                <a:gd name="T17" fmla="*/ 2 h 20"/>
                <a:gd name="T18" fmla="*/ 19 w 24"/>
                <a:gd name="T1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0">
                  <a:moveTo>
                    <a:pt x="19" y="1"/>
                  </a:moveTo>
                  <a:cubicBezTo>
                    <a:pt x="16" y="10"/>
                    <a:pt x="5" y="1"/>
                    <a:pt x="0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7" y="20"/>
                    <a:pt x="8" y="11"/>
                    <a:pt x="12" y="12"/>
                  </a:cubicBezTo>
                  <a:cubicBezTo>
                    <a:pt x="10" y="10"/>
                    <a:pt x="7" y="15"/>
                    <a:pt x="5" y="13"/>
                  </a:cubicBezTo>
                  <a:cubicBezTo>
                    <a:pt x="5" y="11"/>
                    <a:pt x="4" y="10"/>
                    <a:pt x="6" y="9"/>
                  </a:cubicBezTo>
                  <a:cubicBezTo>
                    <a:pt x="10" y="8"/>
                    <a:pt x="15" y="5"/>
                    <a:pt x="19" y="8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2" y="2"/>
                    <a:pt x="21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86" name="Freeform 180"/>
            <p:cNvSpPr/>
            <p:nvPr/>
          </p:nvSpPr>
          <p:spPr bwMode="auto">
            <a:xfrm>
              <a:off x="1966" y="2944"/>
              <a:ext cx="16" cy="14"/>
            </a:xfrm>
            <a:custGeom>
              <a:avLst/>
              <a:gdLst>
                <a:gd name="T0" fmla="*/ 1 w 7"/>
                <a:gd name="T1" fmla="*/ 6 h 6"/>
                <a:gd name="T2" fmla="*/ 7 w 7"/>
                <a:gd name="T3" fmla="*/ 3 h 6"/>
                <a:gd name="T4" fmla="*/ 6 w 7"/>
                <a:gd name="T5" fmla="*/ 2 h 6"/>
                <a:gd name="T6" fmla="*/ 1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1" y="6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6"/>
                    <a:pt x="0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87" name="Freeform 181"/>
            <p:cNvSpPr/>
            <p:nvPr/>
          </p:nvSpPr>
          <p:spPr bwMode="auto">
            <a:xfrm>
              <a:off x="2001" y="2951"/>
              <a:ext cx="14" cy="15"/>
            </a:xfrm>
            <a:custGeom>
              <a:avLst/>
              <a:gdLst>
                <a:gd name="T0" fmla="*/ 1 w 6"/>
                <a:gd name="T1" fmla="*/ 6 h 6"/>
                <a:gd name="T2" fmla="*/ 6 w 6"/>
                <a:gd name="T3" fmla="*/ 0 h 6"/>
                <a:gd name="T4" fmla="*/ 1 w 6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1" y="6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0" y="2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88" name="Freeform 182"/>
            <p:cNvSpPr/>
            <p:nvPr/>
          </p:nvSpPr>
          <p:spPr bwMode="auto">
            <a:xfrm>
              <a:off x="1650" y="2951"/>
              <a:ext cx="7" cy="3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89" name="Freeform 183"/>
            <p:cNvSpPr/>
            <p:nvPr/>
          </p:nvSpPr>
          <p:spPr bwMode="auto">
            <a:xfrm>
              <a:off x="1693" y="2947"/>
              <a:ext cx="45" cy="35"/>
            </a:xfrm>
            <a:custGeom>
              <a:avLst/>
              <a:gdLst>
                <a:gd name="T0" fmla="*/ 3 w 19"/>
                <a:gd name="T1" fmla="*/ 2 h 15"/>
                <a:gd name="T2" fmla="*/ 5 w 19"/>
                <a:gd name="T3" fmla="*/ 9 h 15"/>
                <a:gd name="T4" fmla="*/ 18 w 19"/>
                <a:gd name="T5" fmla="*/ 10 h 15"/>
                <a:gd name="T6" fmla="*/ 3 w 19"/>
                <a:gd name="T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3" y="2"/>
                  </a:moveTo>
                  <a:cubicBezTo>
                    <a:pt x="0" y="6"/>
                    <a:pt x="7" y="5"/>
                    <a:pt x="5" y="9"/>
                  </a:cubicBezTo>
                  <a:cubicBezTo>
                    <a:pt x="9" y="10"/>
                    <a:pt x="15" y="15"/>
                    <a:pt x="18" y="10"/>
                  </a:cubicBezTo>
                  <a:cubicBezTo>
                    <a:pt x="19" y="0"/>
                    <a:pt x="9" y="7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90" name="Freeform 184"/>
            <p:cNvSpPr/>
            <p:nvPr/>
          </p:nvSpPr>
          <p:spPr bwMode="auto">
            <a:xfrm>
              <a:off x="2324" y="2954"/>
              <a:ext cx="7" cy="12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5 h 5"/>
                <a:gd name="T6" fmla="*/ 1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3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91" name="Freeform 185"/>
            <p:cNvSpPr/>
            <p:nvPr/>
          </p:nvSpPr>
          <p:spPr bwMode="auto">
            <a:xfrm>
              <a:off x="1443" y="2954"/>
              <a:ext cx="8" cy="12"/>
            </a:xfrm>
            <a:custGeom>
              <a:avLst/>
              <a:gdLst>
                <a:gd name="T0" fmla="*/ 0 w 3"/>
                <a:gd name="T1" fmla="*/ 1 h 5"/>
                <a:gd name="T2" fmla="*/ 0 w 3"/>
                <a:gd name="T3" fmla="*/ 5 h 5"/>
                <a:gd name="T4" fmla="*/ 3 w 3"/>
                <a:gd name="T5" fmla="*/ 5 h 5"/>
                <a:gd name="T6" fmla="*/ 3 w 3"/>
                <a:gd name="T7" fmla="*/ 4 h 5"/>
                <a:gd name="T8" fmla="*/ 0 w 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92" name="Freeform 186"/>
            <p:cNvSpPr/>
            <p:nvPr/>
          </p:nvSpPr>
          <p:spPr bwMode="auto">
            <a:xfrm>
              <a:off x="1973" y="2956"/>
              <a:ext cx="31" cy="29"/>
            </a:xfrm>
            <a:custGeom>
              <a:avLst/>
              <a:gdLst>
                <a:gd name="T0" fmla="*/ 6 w 13"/>
                <a:gd name="T1" fmla="*/ 12 h 12"/>
                <a:gd name="T2" fmla="*/ 7 w 13"/>
                <a:gd name="T3" fmla="*/ 11 h 12"/>
                <a:gd name="T4" fmla="*/ 5 w 13"/>
                <a:gd name="T5" fmla="*/ 9 h 12"/>
                <a:gd name="T6" fmla="*/ 7 w 13"/>
                <a:gd name="T7" fmla="*/ 6 h 12"/>
                <a:gd name="T8" fmla="*/ 10 w 13"/>
                <a:gd name="T9" fmla="*/ 0 h 12"/>
                <a:gd name="T10" fmla="*/ 4 w 13"/>
                <a:gd name="T11" fmla="*/ 3 h 12"/>
                <a:gd name="T12" fmla="*/ 6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6" y="12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6" y="10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3" y="8"/>
                    <a:pt x="8" y="3"/>
                    <a:pt x="10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5"/>
                    <a:pt x="0" y="11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93" name="Freeform 187"/>
            <p:cNvSpPr/>
            <p:nvPr/>
          </p:nvSpPr>
          <p:spPr bwMode="auto">
            <a:xfrm>
              <a:off x="1569" y="2958"/>
              <a:ext cx="10" cy="8"/>
            </a:xfrm>
            <a:custGeom>
              <a:avLst/>
              <a:gdLst>
                <a:gd name="T0" fmla="*/ 1 w 4"/>
                <a:gd name="T1" fmla="*/ 3 h 3"/>
                <a:gd name="T2" fmla="*/ 4 w 4"/>
                <a:gd name="T3" fmla="*/ 3 h 3"/>
                <a:gd name="T4" fmla="*/ 4 w 4"/>
                <a:gd name="T5" fmla="*/ 2 h 3"/>
                <a:gd name="T6" fmla="*/ 1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94" name="Freeform 188"/>
            <p:cNvSpPr/>
            <p:nvPr/>
          </p:nvSpPr>
          <p:spPr bwMode="auto">
            <a:xfrm>
              <a:off x="1750" y="2958"/>
              <a:ext cx="14" cy="12"/>
            </a:xfrm>
            <a:custGeom>
              <a:avLst/>
              <a:gdLst>
                <a:gd name="T0" fmla="*/ 2 w 6"/>
                <a:gd name="T1" fmla="*/ 4 h 5"/>
                <a:gd name="T2" fmla="*/ 6 w 6"/>
                <a:gd name="T3" fmla="*/ 3 h 5"/>
                <a:gd name="T4" fmla="*/ 2 w 6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2" y="4"/>
                  </a:moveTo>
                  <a:cubicBezTo>
                    <a:pt x="3" y="4"/>
                    <a:pt x="5" y="5"/>
                    <a:pt x="6" y="3"/>
                  </a:cubicBezTo>
                  <a:cubicBezTo>
                    <a:pt x="5" y="0"/>
                    <a:pt x="0" y="2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95" name="Freeform 189"/>
            <p:cNvSpPr/>
            <p:nvPr/>
          </p:nvSpPr>
          <p:spPr bwMode="auto">
            <a:xfrm>
              <a:off x="1835" y="2963"/>
              <a:ext cx="33" cy="12"/>
            </a:xfrm>
            <a:custGeom>
              <a:avLst/>
              <a:gdLst>
                <a:gd name="T0" fmla="*/ 14 w 14"/>
                <a:gd name="T1" fmla="*/ 1 h 5"/>
                <a:gd name="T2" fmla="*/ 0 w 14"/>
                <a:gd name="T3" fmla="*/ 2 h 5"/>
                <a:gd name="T4" fmla="*/ 14 w 1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5">
                  <a:moveTo>
                    <a:pt x="14" y="1"/>
                  </a:moveTo>
                  <a:cubicBezTo>
                    <a:pt x="9" y="0"/>
                    <a:pt x="6" y="1"/>
                    <a:pt x="0" y="2"/>
                  </a:cubicBezTo>
                  <a:cubicBezTo>
                    <a:pt x="7" y="5"/>
                    <a:pt x="7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96" name="Freeform 190"/>
            <p:cNvSpPr/>
            <p:nvPr/>
          </p:nvSpPr>
          <p:spPr bwMode="auto">
            <a:xfrm>
              <a:off x="1873" y="2966"/>
              <a:ext cx="17" cy="21"/>
            </a:xfrm>
            <a:custGeom>
              <a:avLst/>
              <a:gdLst>
                <a:gd name="T0" fmla="*/ 4 w 7"/>
                <a:gd name="T1" fmla="*/ 0 h 9"/>
                <a:gd name="T2" fmla="*/ 0 w 7"/>
                <a:gd name="T3" fmla="*/ 6 h 9"/>
                <a:gd name="T4" fmla="*/ 7 w 7"/>
                <a:gd name="T5" fmla="*/ 6 h 9"/>
                <a:gd name="T6" fmla="*/ 4 w 7"/>
                <a:gd name="T7" fmla="*/ 4 h 9"/>
                <a:gd name="T8" fmla="*/ 7 w 7"/>
                <a:gd name="T9" fmla="*/ 0 h 9"/>
                <a:gd name="T10" fmla="*/ 4 w 7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4" y="0"/>
                  </a:moveTo>
                  <a:cubicBezTo>
                    <a:pt x="1" y="0"/>
                    <a:pt x="0" y="3"/>
                    <a:pt x="0" y="6"/>
                  </a:cubicBezTo>
                  <a:cubicBezTo>
                    <a:pt x="0" y="9"/>
                    <a:pt x="5" y="7"/>
                    <a:pt x="7" y="6"/>
                  </a:cubicBezTo>
                  <a:cubicBezTo>
                    <a:pt x="7" y="5"/>
                    <a:pt x="5" y="5"/>
                    <a:pt x="4" y="4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97" name="Freeform 191"/>
            <p:cNvSpPr/>
            <p:nvPr/>
          </p:nvSpPr>
          <p:spPr bwMode="auto">
            <a:xfrm>
              <a:off x="1807" y="2966"/>
              <a:ext cx="21" cy="14"/>
            </a:xfrm>
            <a:custGeom>
              <a:avLst/>
              <a:gdLst>
                <a:gd name="T0" fmla="*/ 9 w 9"/>
                <a:gd name="T1" fmla="*/ 1 h 6"/>
                <a:gd name="T2" fmla="*/ 0 w 9"/>
                <a:gd name="T3" fmla="*/ 0 h 6"/>
                <a:gd name="T4" fmla="*/ 9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5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98" name="Freeform 192"/>
            <p:cNvSpPr/>
            <p:nvPr/>
          </p:nvSpPr>
          <p:spPr bwMode="auto">
            <a:xfrm>
              <a:off x="1944" y="2966"/>
              <a:ext cx="12" cy="11"/>
            </a:xfrm>
            <a:custGeom>
              <a:avLst/>
              <a:gdLst>
                <a:gd name="T0" fmla="*/ 1 w 5"/>
                <a:gd name="T1" fmla="*/ 5 h 5"/>
                <a:gd name="T2" fmla="*/ 5 w 5"/>
                <a:gd name="T3" fmla="*/ 5 h 5"/>
                <a:gd name="T4" fmla="*/ 5 w 5"/>
                <a:gd name="T5" fmla="*/ 2 h 5"/>
                <a:gd name="T6" fmla="*/ 1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0" y="2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199" name="Freeform 193"/>
            <p:cNvSpPr/>
            <p:nvPr/>
          </p:nvSpPr>
          <p:spPr bwMode="auto">
            <a:xfrm>
              <a:off x="1600" y="2970"/>
              <a:ext cx="12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2 h 2"/>
                <a:gd name="T4" fmla="*/ 0 w 5"/>
                <a:gd name="T5" fmla="*/ 0 h 2"/>
                <a:gd name="T6" fmla="*/ 0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2" y="1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200" name="Freeform 194"/>
            <p:cNvSpPr/>
            <p:nvPr/>
          </p:nvSpPr>
          <p:spPr bwMode="auto">
            <a:xfrm>
              <a:off x="1655" y="2982"/>
              <a:ext cx="35" cy="26"/>
            </a:xfrm>
            <a:custGeom>
              <a:avLst/>
              <a:gdLst>
                <a:gd name="T0" fmla="*/ 15 w 15"/>
                <a:gd name="T1" fmla="*/ 8 h 11"/>
                <a:gd name="T2" fmla="*/ 0 w 15"/>
                <a:gd name="T3" fmla="*/ 4 h 11"/>
                <a:gd name="T4" fmla="*/ 2 w 15"/>
                <a:gd name="T5" fmla="*/ 4 h 11"/>
                <a:gd name="T6" fmla="*/ 15 w 15"/>
                <a:gd name="T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5" y="8"/>
                  </a:moveTo>
                  <a:cubicBezTo>
                    <a:pt x="12" y="0"/>
                    <a:pt x="6" y="3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5"/>
                    <a:pt x="12" y="11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201" name="Freeform 195"/>
            <p:cNvSpPr/>
            <p:nvPr/>
          </p:nvSpPr>
          <p:spPr bwMode="auto">
            <a:xfrm>
              <a:off x="1640" y="2987"/>
              <a:ext cx="15" cy="5"/>
            </a:xfrm>
            <a:custGeom>
              <a:avLst/>
              <a:gdLst>
                <a:gd name="T0" fmla="*/ 6 w 6"/>
                <a:gd name="T1" fmla="*/ 2 h 2"/>
                <a:gd name="T2" fmla="*/ 0 w 6"/>
                <a:gd name="T3" fmla="*/ 0 h 2"/>
                <a:gd name="T4" fmla="*/ 6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202" name="Freeform 196"/>
            <p:cNvSpPr/>
            <p:nvPr/>
          </p:nvSpPr>
          <p:spPr bwMode="auto">
            <a:xfrm>
              <a:off x="2274" y="2989"/>
              <a:ext cx="3" cy="10"/>
            </a:xfrm>
            <a:custGeom>
              <a:avLst/>
              <a:gdLst>
                <a:gd name="T0" fmla="*/ 3 w 3"/>
                <a:gd name="T1" fmla="*/ 10 h 10"/>
                <a:gd name="T2" fmla="*/ 3 w 3"/>
                <a:gd name="T3" fmla="*/ 3 h 10"/>
                <a:gd name="T4" fmla="*/ 0 w 3"/>
                <a:gd name="T5" fmla="*/ 0 h 10"/>
                <a:gd name="T6" fmla="*/ 3 w 3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0">
                  <a:moveTo>
                    <a:pt x="3" y="10"/>
                  </a:moveTo>
                  <a:lnTo>
                    <a:pt x="3" y="3"/>
                  </a:lnTo>
                  <a:lnTo>
                    <a:pt x="0" y="0"/>
                  </a:ln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203" name="Freeform 197"/>
            <p:cNvSpPr/>
            <p:nvPr/>
          </p:nvSpPr>
          <p:spPr bwMode="auto">
            <a:xfrm>
              <a:off x="1916" y="2992"/>
              <a:ext cx="5" cy="2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204" name="Freeform 198"/>
            <p:cNvSpPr/>
            <p:nvPr/>
          </p:nvSpPr>
          <p:spPr bwMode="auto">
            <a:xfrm>
              <a:off x="1719" y="3004"/>
              <a:ext cx="9" cy="7"/>
            </a:xfrm>
            <a:custGeom>
              <a:avLst/>
              <a:gdLst>
                <a:gd name="T0" fmla="*/ 0 w 4"/>
                <a:gd name="T1" fmla="*/ 1 h 3"/>
                <a:gd name="T2" fmla="*/ 4 w 4"/>
                <a:gd name="T3" fmla="*/ 1 h 3"/>
                <a:gd name="T4" fmla="*/ 0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0" y="3"/>
                    <a:pt x="3" y="3"/>
                    <a:pt x="4" y="1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205" name="Freeform 199"/>
            <p:cNvSpPr/>
            <p:nvPr/>
          </p:nvSpPr>
          <p:spPr bwMode="auto">
            <a:xfrm>
              <a:off x="1745" y="3006"/>
              <a:ext cx="12" cy="7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2 h 3"/>
                <a:gd name="T4" fmla="*/ 4 w 5"/>
                <a:gd name="T5" fmla="*/ 3 h 3"/>
                <a:gd name="T6" fmla="*/ 1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3"/>
                    <a:pt x="4" y="3"/>
                  </a:cubicBezTo>
                  <a:cubicBezTo>
                    <a:pt x="5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206" name="Freeform 200"/>
            <p:cNvSpPr/>
            <p:nvPr/>
          </p:nvSpPr>
          <p:spPr bwMode="auto">
            <a:xfrm>
              <a:off x="1757" y="3006"/>
              <a:ext cx="9" cy="9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3 h 4"/>
                <a:gd name="T4" fmla="*/ 0 w 4"/>
                <a:gd name="T5" fmla="*/ 0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1"/>
                    <a:pt x="2" y="0"/>
                    <a:pt x="0" y="0"/>
                  </a:cubicBezTo>
                  <a:lnTo>
                    <a:pt x="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207" name="Freeform 201"/>
            <p:cNvSpPr/>
            <p:nvPr/>
          </p:nvSpPr>
          <p:spPr bwMode="auto">
            <a:xfrm>
              <a:off x="1795" y="3006"/>
              <a:ext cx="19" cy="12"/>
            </a:xfrm>
            <a:custGeom>
              <a:avLst/>
              <a:gdLst>
                <a:gd name="T0" fmla="*/ 8 w 8"/>
                <a:gd name="T1" fmla="*/ 5 h 5"/>
                <a:gd name="T2" fmla="*/ 6 w 8"/>
                <a:gd name="T3" fmla="*/ 0 h 5"/>
                <a:gd name="T4" fmla="*/ 7 w 8"/>
                <a:gd name="T5" fmla="*/ 3 h 5"/>
                <a:gd name="T6" fmla="*/ 0 w 8"/>
                <a:gd name="T7" fmla="*/ 5 h 5"/>
                <a:gd name="T8" fmla="*/ 8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cubicBezTo>
                    <a:pt x="8" y="2"/>
                    <a:pt x="7" y="0"/>
                    <a:pt x="6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  <p:sp>
          <p:nvSpPr>
            <p:cNvPr id="208" name="Rectangle 202"/>
            <p:cNvSpPr>
              <a:spLocks noChangeArrowheads="1"/>
            </p:cNvSpPr>
            <p:nvPr/>
          </p:nvSpPr>
          <p:spPr bwMode="auto">
            <a:xfrm>
              <a:off x="2068" y="3025"/>
              <a:ext cx="2" cy="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700"/>
            </a:p>
          </p:txBody>
        </p:sp>
      </p:grpSp>
      <p:sp>
        <p:nvSpPr>
          <p:cNvPr id="209" name="TextBox 76"/>
          <p:cNvSpPr txBox="1"/>
          <p:nvPr/>
        </p:nvSpPr>
        <p:spPr>
          <a:xfrm>
            <a:off x="3981755" y="1632106"/>
            <a:ext cx="1187193" cy="6924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 algn="ctr"/>
            <a:r>
              <a:rPr lang="en-US" altLang="zh-CN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0" name="图片 209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68421" y="-13452"/>
            <a:ext cx="3012125" cy="515695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231572" y="2862764"/>
            <a:ext cx="4680858" cy="710961"/>
          </a:xfrm>
        </p:spPr>
        <p:txBody>
          <a:bodyPr anchor="b">
            <a:normAutofit/>
          </a:bodyPr>
          <a:lstStyle>
            <a:lvl1pPr algn="ctr">
              <a:defRPr sz="41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31572" y="3619899"/>
            <a:ext cx="4680857" cy="383127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flipH="1">
            <a:off x="8354673" y="3860276"/>
            <a:ext cx="789327" cy="128322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email"/>
          <a:srcRect t="-1438"/>
          <a:stretch>
            <a:fillRect/>
          </a:stretch>
        </p:blipFill>
        <p:spPr>
          <a:xfrm>
            <a:off x="0" y="-5631"/>
            <a:ext cx="1338949" cy="60812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707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" y="0"/>
            <a:ext cx="3930977" cy="51501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3015736"/>
            <a:ext cx="1308814" cy="21277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email"/>
          <a:srcRect t="-550"/>
          <a:stretch>
            <a:fillRect/>
          </a:stretch>
        </p:blipFill>
        <p:spPr>
          <a:xfrm>
            <a:off x="7791434" y="3206325"/>
            <a:ext cx="1435051" cy="19371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3322949" y="0"/>
            <a:ext cx="1329179" cy="115632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828696" y="-6678"/>
            <a:ext cx="2644093" cy="110896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>
          <a:xfrm>
            <a:off x="31846" y="-13452"/>
            <a:ext cx="3012125" cy="515695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>
          <a:xfrm>
            <a:off x="3507371" y="1258575"/>
            <a:ext cx="638015" cy="565608"/>
          </a:xfrm>
          <a:prstGeom prst="rect">
            <a:avLst/>
          </a:prstGeom>
        </p:spPr>
      </p:pic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5287958" y="824612"/>
            <a:ext cx="2497860" cy="1079233"/>
            <a:chOff x="4142" y="440"/>
            <a:chExt cx="2414" cy="1043"/>
          </a:xfrm>
          <a:solidFill>
            <a:srgbClr val="5D9100"/>
          </a:solidFill>
        </p:grpSpPr>
        <p:grpSp>
          <p:nvGrpSpPr>
            <p:cNvPr id="14" name="Group 205"/>
            <p:cNvGrpSpPr/>
            <p:nvPr/>
          </p:nvGrpSpPr>
          <p:grpSpPr bwMode="auto">
            <a:xfrm>
              <a:off x="4282" y="495"/>
              <a:ext cx="2274" cy="988"/>
              <a:chOff x="4282" y="495"/>
              <a:chExt cx="2274" cy="988"/>
            </a:xfrm>
            <a:grpFill/>
          </p:grpSpPr>
          <p:sp>
            <p:nvSpPr>
              <p:cNvPr id="628" name="Freeform 5"/>
              <p:cNvSpPr/>
              <p:nvPr/>
            </p:nvSpPr>
            <p:spPr bwMode="auto">
              <a:xfrm>
                <a:off x="6191" y="1236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9" name="Freeform 6"/>
              <p:cNvSpPr/>
              <p:nvPr/>
            </p:nvSpPr>
            <p:spPr bwMode="auto">
              <a:xfrm>
                <a:off x="5828" y="901"/>
                <a:ext cx="448" cy="418"/>
              </a:xfrm>
              <a:custGeom>
                <a:avLst/>
                <a:gdLst>
                  <a:gd name="T0" fmla="*/ 135 w 189"/>
                  <a:gd name="T1" fmla="*/ 10 h 176"/>
                  <a:gd name="T2" fmla="*/ 123 w 189"/>
                  <a:gd name="T3" fmla="*/ 5 h 176"/>
                  <a:gd name="T4" fmla="*/ 99 w 189"/>
                  <a:gd name="T5" fmla="*/ 5 h 176"/>
                  <a:gd name="T6" fmla="*/ 47 w 189"/>
                  <a:gd name="T7" fmla="*/ 28 h 176"/>
                  <a:gd name="T8" fmla="*/ 36 w 189"/>
                  <a:gd name="T9" fmla="*/ 34 h 176"/>
                  <a:gd name="T10" fmla="*/ 31 w 189"/>
                  <a:gd name="T11" fmla="*/ 48 h 176"/>
                  <a:gd name="T12" fmla="*/ 19 w 189"/>
                  <a:gd name="T13" fmla="*/ 71 h 176"/>
                  <a:gd name="T14" fmla="*/ 8 w 189"/>
                  <a:gd name="T15" fmla="*/ 97 h 176"/>
                  <a:gd name="T16" fmla="*/ 6 w 189"/>
                  <a:gd name="T17" fmla="*/ 126 h 176"/>
                  <a:gd name="T18" fmla="*/ 13 w 189"/>
                  <a:gd name="T19" fmla="*/ 142 h 176"/>
                  <a:gd name="T20" fmla="*/ 36 w 189"/>
                  <a:gd name="T21" fmla="*/ 153 h 176"/>
                  <a:gd name="T22" fmla="*/ 48 w 189"/>
                  <a:gd name="T23" fmla="*/ 162 h 176"/>
                  <a:gd name="T24" fmla="*/ 54 w 189"/>
                  <a:gd name="T25" fmla="*/ 158 h 176"/>
                  <a:gd name="T26" fmla="*/ 62 w 189"/>
                  <a:gd name="T27" fmla="*/ 162 h 176"/>
                  <a:gd name="T28" fmla="*/ 71 w 189"/>
                  <a:gd name="T29" fmla="*/ 168 h 176"/>
                  <a:gd name="T30" fmla="*/ 83 w 189"/>
                  <a:gd name="T31" fmla="*/ 173 h 176"/>
                  <a:gd name="T32" fmla="*/ 104 w 189"/>
                  <a:gd name="T33" fmla="*/ 170 h 176"/>
                  <a:gd name="T34" fmla="*/ 106 w 189"/>
                  <a:gd name="T35" fmla="*/ 165 h 176"/>
                  <a:gd name="T36" fmla="*/ 115 w 189"/>
                  <a:gd name="T37" fmla="*/ 163 h 176"/>
                  <a:gd name="T38" fmla="*/ 132 w 189"/>
                  <a:gd name="T39" fmla="*/ 162 h 176"/>
                  <a:gd name="T40" fmla="*/ 136 w 189"/>
                  <a:gd name="T41" fmla="*/ 146 h 176"/>
                  <a:gd name="T42" fmla="*/ 139 w 189"/>
                  <a:gd name="T43" fmla="*/ 148 h 176"/>
                  <a:gd name="T44" fmla="*/ 137 w 189"/>
                  <a:gd name="T45" fmla="*/ 140 h 176"/>
                  <a:gd name="T46" fmla="*/ 143 w 189"/>
                  <a:gd name="T47" fmla="*/ 138 h 176"/>
                  <a:gd name="T48" fmla="*/ 152 w 189"/>
                  <a:gd name="T49" fmla="*/ 140 h 176"/>
                  <a:gd name="T50" fmla="*/ 153 w 189"/>
                  <a:gd name="T51" fmla="*/ 141 h 176"/>
                  <a:gd name="T52" fmla="*/ 155 w 189"/>
                  <a:gd name="T53" fmla="*/ 140 h 176"/>
                  <a:gd name="T54" fmla="*/ 164 w 189"/>
                  <a:gd name="T55" fmla="*/ 130 h 176"/>
                  <a:gd name="T56" fmla="*/ 168 w 189"/>
                  <a:gd name="T57" fmla="*/ 136 h 176"/>
                  <a:gd name="T58" fmla="*/ 169 w 189"/>
                  <a:gd name="T59" fmla="*/ 136 h 176"/>
                  <a:gd name="T60" fmla="*/ 169 w 189"/>
                  <a:gd name="T61" fmla="*/ 128 h 176"/>
                  <a:gd name="T62" fmla="*/ 172 w 189"/>
                  <a:gd name="T63" fmla="*/ 133 h 176"/>
                  <a:gd name="T64" fmla="*/ 186 w 189"/>
                  <a:gd name="T65" fmla="*/ 101 h 176"/>
                  <a:gd name="T66" fmla="*/ 181 w 189"/>
                  <a:gd name="T67" fmla="*/ 73 h 176"/>
                  <a:gd name="T68" fmla="*/ 189 w 189"/>
                  <a:gd name="T69" fmla="*/ 64 h 176"/>
                  <a:gd name="T70" fmla="*/ 183 w 189"/>
                  <a:gd name="T71" fmla="*/ 64 h 176"/>
                  <a:gd name="T72" fmla="*/ 181 w 189"/>
                  <a:gd name="T73" fmla="*/ 56 h 176"/>
                  <a:gd name="T74" fmla="*/ 187 w 189"/>
                  <a:gd name="T75" fmla="*/ 54 h 176"/>
                  <a:gd name="T76" fmla="*/ 187 w 189"/>
                  <a:gd name="T77" fmla="*/ 53 h 176"/>
                  <a:gd name="T78" fmla="*/ 177 w 189"/>
                  <a:gd name="T79" fmla="*/ 51 h 176"/>
                  <a:gd name="T80" fmla="*/ 179 w 189"/>
                  <a:gd name="T81" fmla="*/ 46 h 176"/>
                  <a:gd name="T82" fmla="*/ 172 w 189"/>
                  <a:gd name="T83" fmla="*/ 47 h 176"/>
                  <a:gd name="T84" fmla="*/ 168 w 189"/>
                  <a:gd name="T85" fmla="*/ 41 h 176"/>
                  <a:gd name="T86" fmla="*/ 161 w 189"/>
                  <a:gd name="T87" fmla="*/ 28 h 176"/>
                  <a:gd name="T88" fmla="*/ 135 w 189"/>
                  <a:gd name="T89" fmla="*/ 1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9" h="176">
                    <a:moveTo>
                      <a:pt x="135" y="10"/>
                    </a:moveTo>
                    <a:cubicBezTo>
                      <a:pt x="123" y="5"/>
                      <a:pt x="123" y="5"/>
                      <a:pt x="123" y="5"/>
                    </a:cubicBezTo>
                    <a:cubicBezTo>
                      <a:pt x="120" y="4"/>
                      <a:pt x="92" y="0"/>
                      <a:pt x="99" y="5"/>
                    </a:cubicBezTo>
                    <a:cubicBezTo>
                      <a:pt x="87" y="1"/>
                      <a:pt x="51" y="19"/>
                      <a:pt x="47" y="28"/>
                    </a:cubicBezTo>
                    <a:cubicBezTo>
                      <a:pt x="45" y="29"/>
                      <a:pt x="36" y="25"/>
                      <a:pt x="36" y="34"/>
                    </a:cubicBezTo>
                    <a:cubicBezTo>
                      <a:pt x="29" y="37"/>
                      <a:pt x="28" y="50"/>
                      <a:pt x="31" y="48"/>
                    </a:cubicBezTo>
                    <a:cubicBezTo>
                      <a:pt x="19" y="54"/>
                      <a:pt x="22" y="60"/>
                      <a:pt x="19" y="71"/>
                    </a:cubicBezTo>
                    <a:cubicBezTo>
                      <a:pt x="15" y="75"/>
                      <a:pt x="15" y="94"/>
                      <a:pt x="8" y="97"/>
                    </a:cubicBezTo>
                    <a:cubicBezTo>
                      <a:pt x="15" y="111"/>
                      <a:pt x="0" y="113"/>
                      <a:pt x="6" y="126"/>
                    </a:cubicBezTo>
                    <a:cubicBezTo>
                      <a:pt x="8" y="133"/>
                      <a:pt x="2" y="141"/>
                      <a:pt x="13" y="142"/>
                    </a:cubicBezTo>
                    <a:cubicBezTo>
                      <a:pt x="16" y="138"/>
                      <a:pt x="29" y="157"/>
                      <a:pt x="36" y="153"/>
                    </a:cubicBezTo>
                    <a:cubicBezTo>
                      <a:pt x="48" y="162"/>
                      <a:pt x="48" y="162"/>
                      <a:pt x="48" y="162"/>
                    </a:cubicBezTo>
                    <a:cubicBezTo>
                      <a:pt x="49" y="165"/>
                      <a:pt x="53" y="158"/>
                      <a:pt x="54" y="158"/>
                    </a:cubicBezTo>
                    <a:cubicBezTo>
                      <a:pt x="54" y="158"/>
                      <a:pt x="62" y="163"/>
                      <a:pt x="62" y="162"/>
                    </a:cubicBezTo>
                    <a:cubicBezTo>
                      <a:pt x="69" y="163"/>
                      <a:pt x="67" y="166"/>
                      <a:pt x="71" y="168"/>
                    </a:cubicBezTo>
                    <a:cubicBezTo>
                      <a:pt x="72" y="174"/>
                      <a:pt x="73" y="173"/>
                      <a:pt x="83" y="173"/>
                    </a:cubicBezTo>
                    <a:cubicBezTo>
                      <a:pt x="91" y="176"/>
                      <a:pt x="99" y="170"/>
                      <a:pt x="104" y="170"/>
                    </a:cubicBezTo>
                    <a:cubicBezTo>
                      <a:pt x="104" y="170"/>
                      <a:pt x="106" y="165"/>
                      <a:pt x="106" y="165"/>
                    </a:cubicBezTo>
                    <a:cubicBezTo>
                      <a:pt x="113" y="171"/>
                      <a:pt x="109" y="169"/>
                      <a:pt x="115" y="163"/>
                    </a:cubicBezTo>
                    <a:cubicBezTo>
                      <a:pt x="117" y="164"/>
                      <a:pt x="129" y="169"/>
                      <a:pt x="132" y="162"/>
                    </a:cubicBezTo>
                    <a:cubicBezTo>
                      <a:pt x="134" y="159"/>
                      <a:pt x="137" y="145"/>
                      <a:pt x="136" y="146"/>
                    </a:cubicBezTo>
                    <a:cubicBezTo>
                      <a:pt x="137" y="147"/>
                      <a:pt x="138" y="147"/>
                      <a:pt x="139" y="148"/>
                    </a:cubicBezTo>
                    <a:cubicBezTo>
                      <a:pt x="139" y="147"/>
                      <a:pt x="138" y="141"/>
                      <a:pt x="137" y="140"/>
                    </a:cubicBezTo>
                    <a:cubicBezTo>
                      <a:pt x="144" y="140"/>
                      <a:pt x="137" y="140"/>
                      <a:pt x="143" y="138"/>
                    </a:cubicBezTo>
                    <a:cubicBezTo>
                      <a:pt x="143" y="138"/>
                      <a:pt x="151" y="140"/>
                      <a:pt x="152" y="140"/>
                    </a:cubicBezTo>
                    <a:cubicBezTo>
                      <a:pt x="152" y="140"/>
                      <a:pt x="153" y="141"/>
                      <a:pt x="153" y="141"/>
                    </a:cubicBezTo>
                    <a:cubicBezTo>
                      <a:pt x="153" y="141"/>
                      <a:pt x="154" y="140"/>
                      <a:pt x="155" y="140"/>
                    </a:cubicBezTo>
                    <a:cubicBezTo>
                      <a:pt x="157" y="137"/>
                      <a:pt x="160" y="133"/>
                      <a:pt x="164" y="130"/>
                    </a:cubicBezTo>
                    <a:cubicBezTo>
                      <a:pt x="164" y="130"/>
                      <a:pt x="168" y="136"/>
                      <a:pt x="168" y="136"/>
                    </a:cubicBezTo>
                    <a:cubicBezTo>
                      <a:pt x="168" y="136"/>
                      <a:pt x="168" y="135"/>
                      <a:pt x="169" y="136"/>
                    </a:cubicBezTo>
                    <a:cubicBezTo>
                      <a:pt x="169" y="135"/>
                      <a:pt x="167" y="128"/>
                      <a:pt x="169" y="128"/>
                    </a:cubicBezTo>
                    <a:cubicBezTo>
                      <a:pt x="170" y="127"/>
                      <a:pt x="169" y="133"/>
                      <a:pt x="172" y="133"/>
                    </a:cubicBezTo>
                    <a:cubicBezTo>
                      <a:pt x="177" y="126"/>
                      <a:pt x="186" y="110"/>
                      <a:pt x="186" y="101"/>
                    </a:cubicBezTo>
                    <a:cubicBezTo>
                      <a:pt x="189" y="94"/>
                      <a:pt x="175" y="78"/>
                      <a:pt x="181" y="73"/>
                    </a:cubicBezTo>
                    <a:cubicBezTo>
                      <a:pt x="185" y="71"/>
                      <a:pt x="186" y="67"/>
                      <a:pt x="189" y="64"/>
                    </a:cubicBezTo>
                    <a:cubicBezTo>
                      <a:pt x="187" y="63"/>
                      <a:pt x="185" y="64"/>
                      <a:pt x="183" y="64"/>
                    </a:cubicBezTo>
                    <a:cubicBezTo>
                      <a:pt x="185" y="59"/>
                      <a:pt x="183" y="58"/>
                      <a:pt x="181" y="56"/>
                    </a:cubicBezTo>
                    <a:cubicBezTo>
                      <a:pt x="184" y="57"/>
                      <a:pt x="186" y="56"/>
                      <a:pt x="187" y="54"/>
                    </a:cubicBezTo>
                    <a:cubicBezTo>
                      <a:pt x="187" y="54"/>
                      <a:pt x="186" y="53"/>
                      <a:pt x="187" y="53"/>
                    </a:cubicBezTo>
                    <a:cubicBezTo>
                      <a:pt x="185" y="52"/>
                      <a:pt x="177" y="52"/>
                      <a:pt x="177" y="51"/>
                    </a:cubicBezTo>
                    <a:cubicBezTo>
                      <a:pt x="176" y="51"/>
                      <a:pt x="179" y="46"/>
                      <a:pt x="179" y="46"/>
                    </a:cubicBezTo>
                    <a:cubicBezTo>
                      <a:pt x="177" y="45"/>
                      <a:pt x="174" y="48"/>
                      <a:pt x="172" y="47"/>
                    </a:cubicBezTo>
                    <a:cubicBezTo>
                      <a:pt x="170" y="44"/>
                      <a:pt x="183" y="37"/>
                      <a:pt x="168" y="41"/>
                    </a:cubicBezTo>
                    <a:cubicBezTo>
                      <a:pt x="175" y="24"/>
                      <a:pt x="166" y="34"/>
                      <a:pt x="161" y="28"/>
                    </a:cubicBezTo>
                    <a:cubicBezTo>
                      <a:pt x="159" y="15"/>
                      <a:pt x="147" y="1"/>
                      <a:pt x="1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0" name="Freeform 7"/>
              <p:cNvSpPr/>
              <p:nvPr/>
            </p:nvSpPr>
            <p:spPr bwMode="auto">
              <a:xfrm>
                <a:off x="5895" y="1260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2"/>
                      <a:pt x="1" y="3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1" name="Freeform 8"/>
              <p:cNvSpPr/>
              <p:nvPr/>
            </p:nvSpPr>
            <p:spPr bwMode="auto">
              <a:xfrm>
                <a:off x="6141" y="1248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1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2" name="Freeform 9"/>
              <p:cNvSpPr/>
              <p:nvPr/>
            </p:nvSpPr>
            <p:spPr bwMode="auto">
              <a:xfrm>
                <a:off x="6179" y="1224"/>
                <a:ext cx="7" cy="7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3" y="0"/>
                      <a:pt x="2" y="2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3" name="Freeform 10"/>
              <p:cNvSpPr/>
              <p:nvPr/>
            </p:nvSpPr>
            <p:spPr bwMode="auto">
              <a:xfrm>
                <a:off x="6196" y="122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4" name="Freeform 11"/>
              <p:cNvSpPr/>
              <p:nvPr/>
            </p:nvSpPr>
            <p:spPr bwMode="auto">
              <a:xfrm>
                <a:off x="5907" y="1032"/>
                <a:ext cx="16" cy="0"/>
              </a:xfrm>
              <a:custGeom>
                <a:avLst/>
                <a:gdLst>
                  <a:gd name="T0" fmla="*/ 0 w 7"/>
                  <a:gd name="T1" fmla="*/ 0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7">
                    <a:moveTo>
                      <a:pt x="0" y="0"/>
                    </a:moveTo>
                    <a:cubicBezTo>
                      <a:pt x="7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5" name="Freeform 12"/>
              <p:cNvSpPr/>
              <p:nvPr/>
            </p:nvSpPr>
            <p:spPr bwMode="auto">
              <a:xfrm>
                <a:off x="5895" y="1015"/>
                <a:ext cx="7" cy="14"/>
              </a:xfrm>
              <a:custGeom>
                <a:avLst/>
                <a:gdLst>
                  <a:gd name="T0" fmla="*/ 0 w 3"/>
                  <a:gd name="T1" fmla="*/ 5 h 6"/>
                  <a:gd name="T2" fmla="*/ 0 w 3"/>
                  <a:gd name="T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6">
                    <a:moveTo>
                      <a:pt x="0" y="5"/>
                    </a:moveTo>
                    <a:cubicBezTo>
                      <a:pt x="3" y="0"/>
                      <a:pt x="1" y="6"/>
                      <a:pt x="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6" name="Freeform 13"/>
              <p:cNvSpPr/>
              <p:nvPr/>
            </p:nvSpPr>
            <p:spPr bwMode="auto">
              <a:xfrm>
                <a:off x="5911" y="984"/>
                <a:ext cx="8" cy="15"/>
              </a:xfrm>
              <a:custGeom>
                <a:avLst/>
                <a:gdLst>
                  <a:gd name="T0" fmla="*/ 0 w 3"/>
                  <a:gd name="T1" fmla="*/ 6 h 6"/>
                  <a:gd name="T2" fmla="*/ 0 w 3"/>
                  <a:gd name="T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6">
                    <a:moveTo>
                      <a:pt x="0" y="6"/>
                    </a:moveTo>
                    <a:cubicBezTo>
                      <a:pt x="3" y="0"/>
                      <a:pt x="1" y="4"/>
                      <a:pt x="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7" name="Freeform 14"/>
              <p:cNvSpPr/>
              <p:nvPr/>
            </p:nvSpPr>
            <p:spPr bwMode="auto">
              <a:xfrm>
                <a:off x="6250" y="1136"/>
                <a:ext cx="0" cy="5"/>
              </a:xfrm>
              <a:custGeom>
                <a:avLst/>
                <a:gdLst>
                  <a:gd name="T0" fmla="*/ 0 h 2"/>
                  <a:gd name="T1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2"/>
                      <a:pt x="0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8" name="Freeform 15"/>
              <p:cNvSpPr/>
              <p:nvPr/>
            </p:nvSpPr>
            <p:spPr bwMode="auto">
              <a:xfrm>
                <a:off x="6262" y="1141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1" y="0"/>
                      <a:pt x="1" y="3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9" name="Freeform 16"/>
              <p:cNvSpPr/>
              <p:nvPr/>
            </p:nvSpPr>
            <p:spPr bwMode="auto">
              <a:xfrm>
                <a:off x="5959" y="970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2"/>
                      <a:pt x="0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0" name="Freeform 17"/>
              <p:cNvSpPr/>
              <p:nvPr/>
            </p:nvSpPr>
            <p:spPr bwMode="auto">
              <a:xfrm>
                <a:off x="5992" y="946"/>
                <a:ext cx="5" cy="10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2" y="0"/>
                      <a:pt x="1" y="4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1" name="Freeform 18"/>
              <p:cNvSpPr/>
              <p:nvPr/>
            </p:nvSpPr>
            <p:spPr bwMode="auto">
              <a:xfrm>
                <a:off x="5658" y="1367"/>
                <a:ext cx="33" cy="26"/>
              </a:xfrm>
              <a:custGeom>
                <a:avLst/>
                <a:gdLst>
                  <a:gd name="T0" fmla="*/ 3 w 14"/>
                  <a:gd name="T1" fmla="*/ 8 h 11"/>
                  <a:gd name="T2" fmla="*/ 10 w 14"/>
                  <a:gd name="T3" fmla="*/ 2 h 11"/>
                  <a:gd name="T4" fmla="*/ 3 w 14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1">
                    <a:moveTo>
                      <a:pt x="3" y="8"/>
                    </a:moveTo>
                    <a:cubicBezTo>
                      <a:pt x="0" y="10"/>
                      <a:pt x="11" y="0"/>
                      <a:pt x="10" y="2"/>
                    </a:cubicBezTo>
                    <a:cubicBezTo>
                      <a:pt x="7" y="4"/>
                      <a:pt x="14" y="11"/>
                      <a:pt x="3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2" name="Freeform 19"/>
              <p:cNvSpPr/>
              <p:nvPr/>
            </p:nvSpPr>
            <p:spPr bwMode="auto">
              <a:xfrm>
                <a:off x="5613" y="1284"/>
                <a:ext cx="12" cy="16"/>
              </a:xfrm>
              <a:custGeom>
                <a:avLst/>
                <a:gdLst>
                  <a:gd name="T0" fmla="*/ 1 w 5"/>
                  <a:gd name="T1" fmla="*/ 4 h 7"/>
                  <a:gd name="T2" fmla="*/ 5 w 5"/>
                  <a:gd name="T3" fmla="*/ 4 h 7"/>
                  <a:gd name="T4" fmla="*/ 1 w 5"/>
                  <a:gd name="T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1" y="4"/>
                    </a:moveTo>
                    <a:cubicBezTo>
                      <a:pt x="1" y="0"/>
                      <a:pt x="5" y="3"/>
                      <a:pt x="5" y="4"/>
                    </a:cubicBezTo>
                    <a:cubicBezTo>
                      <a:pt x="3" y="7"/>
                      <a:pt x="0" y="5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3" name="Freeform 20"/>
              <p:cNvSpPr/>
              <p:nvPr/>
            </p:nvSpPr>
            <p:spPr bwMode="auto">
              <a:xfrm>
                <a:off x="6044" y="1464"/>
                <a:ext cx="26" cy="19"/>
              </a:xfrm>
              <a:custGeom>
                <a:avLst/>
                <a:gdLst>
                  <a:gd name="T0" fmla="*/ 4 w 11"/>
                  <a:gd name="T1" fmla="*/ 7 h 8"/>
                  <a:gd name="T2" fmla="*/ 4 w 11"/>
                  <a:gd name="T3" fmla="*/ 0 h 8"/>
                  <a:gd name="T4" fmla="*/ 4 w 11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4" y="7"/>
                    </a:moveTo>
                    <a:cubicBezTo>
                      <a:pt x="5" y="6"/>
                      <a:pt x="0" y="3"/>
                      <a:pt x="4" y="0"/>
                    </a:cubicBezTo>
                    <a:cubicBezTo>
                      <a:pt x="8" y="2"/>
                      <a:pt x="11" y="8"/>
                      <a:pt x="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" name="Freeform 21"/>
              <p:cNvSpPr/>
              <p:nvPr/>
            </p:nvSpPr>
            <p:spPr bwMode="auto">
              <a:xfrm>
                <a:off x="5660" y="1234"/>
                <a:ext cx="133" cy="104"/>
              </a:xfrm>
              <a:custGeom>
                <a:avLst/>
                <a:gdLst>
                  <a:gd name="T0" fmla="*/ 20 w 56"/>
                  <a:gd name="T1" fmla="*/ 2 h 44"/>
                  <a:gd name="T2" fmla="*/ 5 w 56"/>
                  <a:gd name="T3" fmla="*/ 15 h 44"/>
                  <a:gd name="T4" fmla="*/ 24 w 56"/>
                  <a:gd name="T5" fmla="*/ 39 h 44"/>
                  <a:gd name="T6" fmla="*/ 42 w 56"/>
                  <a:gd name="T7" fmla="*/ 35 h 44"/>
                  <a:gd name="T8" fmla="*/ 51 w 56"/>
                  <a:gd name="T9" fmla="*/ 12 h 44"/>
                  <a:gd name="T10" fmla="*/ 32 w 56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44">
                    <a:moveTo>
                      <a:pt x="20" y="2"/>
                    </a:moveTo>
                    <a:cubicBezTo>
                      <a:pt x="18" y="2"/>
                      <a:pt x="0" y="10"/>
                      <a:pt x="5" y="15"/>
                    </a:cubicBezTo>
                    <a:cubicBezTo>
                      <a:pt x="3" y="18"/>
                      <a:pt x="4" y="44"/>
                      <a:pt x="24" y="39"/>
                    </a:cubicBezTo>
                    <a:cubicBezTo>
                      <a:pt x="28" y="41"/>
                      <a:pt x="46" y="40"/>
                      <a:pt x="42" y="35"/>
                    </a:cubicBezTo>
                    <a:cubicBezTo>
                      <a:pt x="56" y="25"/>
                      <a:pt x="45" y="23"/>
                      <a:pt x="51" y="12"/>
                    </a:cubicBezTo>
                    <a:cubicBezTo>
                      <a:pt x="45" y="8"/>
                      <a:pt x="36" y="5"/>
                      <a:pt x="3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" name="Freeform 22"/>
              <p:cNvSpPr/>
              <p:nvPr/>
            </p:nvSpPr>
            <p:spPr bwMode="auto">
              <a:xfrm>
                <a:off x="5793" y="1334"/>
                <a:ext cx="43" cy="42"/>
              </a:xfrm>
              <a:custGeom>
                <a:avLst/>
                <a:gdLst>
                  <a:gd name="T0" fmla="*/ 2 w 18"/>
                  <a:gd name="T1" fmla="*/ 9 h 18"/>
                  <a:gd name="T2" fmla="*/ 13 w 18"/>
                  <a:gd name="T3" fmla="*/ 0 h 18"/>
                  <a:gd name="T4" fmla="*/ 2 w 18"/>
                  <a:gd name="T5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8">
                    <a:moveTo>
                      <a:pt x="2" y="9"/>
                    </a:moveTo>
                    <a:cubicBezTo>
                      <a:pt x="4" y="5"/>
                      <a:pt x="8" y="2"/>
                      <a:pt x="13" y="0"/>
                    </a:cubicBezTo>
                    <a:cubicBezTo>
                      <a:pt x="18" y="1"/>
                      <a:pt x="0" y="18"/>
                      <a:pt x="2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" name="Freeform 23"/>
              <p:cNvSpPr/>
              <p:nvPr/>
            </p:nvSpPr>
            <p:spPr bwMode="auto">
              <a:xfrm>
                <a:off x="5828" y="1348"/>
                <a:ext cx="17" cy="19"/>
              </a:xfrm>
              <a:custGeom>
                <a:avLst/>
                <a:gdLst>
                  <a:gd name="T0" fmla="*/ 0 w 7"/>
                  <a:gd name="T1" fmla="*/ 6 h 8"/>
                  <a:gd name="T2" fmla="*/ 6 w 7"/>
                  <a:gd name="T3" fmla="*/ 2 h 8"/>
                  <a:gd name="T4" fmla="*/ 0 w 7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8">
                    <a:moveTo>
                      <a:pt x="0" y="6"/>
                    </a:moveTo>
                    <a:cubicBezTo>
                      <a:pt x="1" y="5"/>
                      <a:pt x="4" y="0"/>
                      <a:pt x="6" y="2"/>
                    </a:cubicBezTo>
                    <a:cubicBezTo>
                      <a:pt x="7" y="8"/>
                      <a:pt x="4" y="8"/>
                      <a:pt x="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7" name="Freeform 24"/>
              <p:cNvSpPr/>
              <p:nvPr/>
            </p:nvSpPr>
            <p:spPr bwMode="auto">
              <a:xfrm>
                <a:off x="5485" y="1208"/>
                <a:ext cx="31" cy="14"/>
              </a:xfrm>
              <a:custGeom>
                <a:avLst/>
                <a:gdLst>
                  <a:gd name="T0" fmla="*/ 2 w 13"/>
                  <a:gd name="T1" fmla="*/ 3 h 6"/>
                  <a:gd name="T2" fmla="*/ 13 w 13"/>
                  <a:gd name="T3" fmla="*/ 1 h 6"/>
                  <a:gd name="T4" fmla="*/ 2 w 13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2" y="3"/>
                    </a:moveTo>
                    <a:cubicBezTo>
                      <a:pt x="4" y="0"/>
                      <a:pt x="10" y="0"/>
                      <a:pt x="13" y="1"/>
                    </a:cubicBezTo>
                    <a:cubicBezTo>
                      <a:pt x="12" y="2"/>
                      <a:pt x="0" y="6"/>
                      <a:pt x="2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8" name="Freeform 25"/>
              <p:cNvSpPr/>
              <p:nvPr/>
            </p:nvSpPr>
            <p:spPr bwMode="auto">
              <a:xfrm>
                <a:off x="6101" y="1452"/>
                <a:ext cx="21" cy="17"/>
              </a:xfrm>
              <a:custGeom>
                <a:avLst/>
                <a:gdLst>
                  <a:gd name="T0" fmla="*/ 4 w 9"/>
                  <a:gd name="T1" fmla="*/ 7 h 7"/>
                  <a:gd name="T2" fmla="*/ 3 w 9"/>
                  <a:gd name="T3" fmla="*/ 0 h 7"/>
                  <a:gd name="T4" fmla="*/ 4 w 9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7">
                    <a:moveTo>
                      <a:pt x="4" y="7"/>
                    </a:moveTo>
                    <a:cubicBezTo>
                      <a:pt x="5" y="6"/>
                      <a:pt x="0" y="2"/>
                      <a:pt x="3" y="0"/>
                    </a:cubicBezTo>
                    <a:cubicBezTo>
                      <a:pt x="9" y="4"/>
                      <a:pt x="4" y="5"/>
                      <a:pt x="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9" name="Freeform 26"/>
              <p:cNvSpPr/>
              <p:nvPr/>
            </p:nvSpPr>
            <p:spPr bwMode="auto">
              <a:xfrm>
                <a:off x="5791" y="1315"/>
                <a:ext cx="16" cy="14"/>
              </a:xfrm>
              <a:custGeom>
                <a:avLst/>
                <a:gdLst>
                  <a:gd name="T0" fmla="*/ 0 w 7"/>
                  <a:gd name="T1" fmla="*/ 5 h 6"/>
                  <a:gd name="T2" fmla="*/ 3 w 7"/>
                  <a:gd name="T3" fmla="*/ 0 h 6"/>
                  <a:gd name="T4" fmla="*/ 0 w 7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0" y="5"/>
                    </a:moveTo>
                    <a:cubicBezTo>
                      <a:pt x="0" y="5"/>
                      <a:pt x="1" y="2"/>
                      <a:pt x="3" y="0"/>
                    </a:cubicBezTo>
                    <a:cubicBezTo>
                      <a:pt x="7" y="1"/>
                      <a:pt x="1" y="6"/>
                      <a:pt x="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0" name="Freeform 27"/>
              <p:cNvSpPr/>
              <p:nvPr/>
            </p:nvSpPr>
            <p:spPr bwMode="auto">
              <a:xfrm>
                <a:off x="5826" y="1303"/>
                <a:ext cx="29" cy="35"/>
              </a:xfrm>
              <a:custGeom>
                <a:avLst/>
                <a:gdLst>
                  <a:gd name="T0" fmla="*/ 4 w 12"/>
                  <a:gd name="T1" fmla="*/ 4 h 15"/>
                  <a:gd name="T2" fmla="*/ 12 w 12"/>
                  <a:gd name="T3" fmla="*/ 0 h 15"/>
                  <a:gd name="T4" fmla="*/ 0 w 12"/>
                  <a:gd name="T5" fmla="*/ 12 h 15"/>
                  <a:gd name="T6" fmla="*/ 4 w 12"/>
                  <a:gd name="T7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5">
                    <a:moveTo>
                      <a:pt x="4" y="4"/>
                    </a:moveTo>
                    <a:cubicBezTo>
                      <a:pt x="3" y="4"/>
                      <a:pt x="11" y="0"/>
                      <a:pt x="12" y="0"/>
                    </a:cubicBezTo>
                    <a:cubicBezTo>
                      <a:pt x="12" y="1"/>
                      <a:pt x="3" y="15"/>
                      <a:pt x="0" y="12"/>
                    </a:cubicBezTo>
                    <a:cubicBezTo>
                      <a:pt x="1" y="9"/>
                      <a:pt x="3" y="7"/>
                      <a:pt x="4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1" name="Freeform 28"/>
              <p:cNvSpPr/>
              <p:nvPr/>
            </p:nvSpPr>
            <p:spPr bwMode="auto">
              <a:xfrm>
                <a:off x="6054" y="1395"/>
                <a:ext cx="9" cy="31"/>
              </a:xfrm>
              <a:custGeom>
                <a:avLst/>
                <a:gdLst>
                  <a:gd name="T0" fmla="*/ 0 w 4"/>
                  <a:gd name="T1" fmla="*/ 7 h 13"/>
                  <a:gd name="T2" fmla="*/ 4 w 4"/>
                  <a:gd name="T3" fmla="*/ 6 h 13"/>
                  <a:gd name="T4" fmla="*/ 0 w 4"/>
                  <a:gd name="T5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3">
                    <a:moveTo>
                      <a:pt x="0" y="7"/>
                    </a:moveTo>
                    <a:cubicBezTo>
                      <a:pt x="1" y="6"/>
                      <a:pt x="3" y="0"/>
                      <a:pt x="4" y="6"/>
                    </a:cubicBezTo>
                    <a:cubicBezTo>
                      <a:pt x="1" y="13"/>
                      <a:pt x="2" y="9"/>
                      <a:pt x="0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2" name="Freeform 29"/>
              <p:cNvSpPr/>
              <p:nvPr/>
            </p:nvSpPr>
            <p:spPr bwMode="auto">
              <a:xfrm>
                <a:off x="5585" y="1163"/>
                <a:ext cx="14" cy="26"/>
              </a:xfrm>
              <a:custGeom>
                <a:avLst/>
                <a:gdLst>
                  <a:gd name="T0" fmla="*/ 0 w 6"/>
                  <a:gd name="T1" fmla="*/ 6 h 11"/>
                  <a:gd name="T2" fmla="*/ 6 w 6"/>
                  <a:gd name="T3" fmla="*/ 7 h 11"/>
                  <a:gd name="T4" fmla="*/ 0 w 6"/>
                  <a:gd name="T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1">
                    <a:moveTo>
                      <a:pt x="0" y="6"/>
                    </a:moveTo>
                    <a:cubicBezTo>
                      <a:pt x="1" y="6"/>
                      <a:pt x="4" y="0"/>
                      <a:pt x="6" y="7"/>
                    </a:cubicBezTo>
                    <a:cubicBezTo>
                      <a:pt x="5" y="11"/>
                      <a:pt x="1" y="8"/>
                      <a:pt x="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3" name="Freeform 30"/>
              <p:cNvSpPr/>
              <p:nvPr/>
            </p:nvSpPr>
            <p:spPr bwMode="auto">
              <a:xfrm>
                <a:off x="5940" y="1298"/>
                <a:ext cx="14" cy="19"/>
              </a:xfrm>
              <a:custGeom>
                <a:avLst/>
                <a:gdLst>
                  <a:gd name="T0" fmla="*/ 1 w 6"/>
                  <a:gd name="T1" fmla="*/ 6 h 8"/>
                  <a:gd name="T2" fmla="*/ 1 w 6"/>
                  <a:gd name="T3" fmla="*/ 1 h 8"/>
                  <a:gd name="T4" fmla="*/ 6 w 6"/>
                  <a:gd name="T5" fmla="*/ 4 h 8"/>
                  <a:gd name="T6" fmla="*/ 1 w 6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1" y="6"/>
                    </a:moveTo>
                    <a:cubicBezTo>
                      <a:pt x="1" y="6"/>
                      <a:pt x="0" y="2"/>
                      <a:pt x="1" y="1"/>
                    </a:cubicBezTo>
                    <a:cubicBezTo>
                      <a:pt x="1" y="0"/>
                      <a:pt x="6" y="3"/>
                      <a:pt x="6" y="4"/>
                    </a:cubicBezTo>
                    <a:cubicBezTo>
                      <a:pt x="5" y="6"/>
                      <a:pt x="4" y="8"/>
                      <a:pt x="1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4" name="Freeform 31"/>
              <p:cNvSpPr/>
              <p:nvPr/>
            </p:nvSpPr>
            <p:spPr bwMode="auto">
              <a:xfrm>
                <a:off x="6046" y="1317"/>
                <a:ext cx="45" cy="52"/>
              </a:xfrm>
              <a:custGeom>
                <a:avLst/>
                <a:gdLst>
                  <a:gd name="T0" fmla="*/ 3 w 19"/>
                  <a:gd name="T1" fmla="*/ 13 h 22"/>
                  <a:gd name="T2" fmla="*/ 6 w 19"/>
                  <a:gd name="T3" fmla="*/ 3 h 22"/>
                  <a:gd name="T4" fmla="*/ 3 w 19"/>
                  <a:gd name="T5" fmla="*/ 1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2">
                    <a:moveTo>
                      <a:pt x="3" y="13"/>
                    </a:moveTo>
                    <a:cubicBezTo>
                      <a:pt x="3" y="13"/>
                      <a:pt x="7" y="2"/>
                      <a:pt x="6" y="3"/>
                    </a:cubicBezTo>
                    <a:cubicBezTo>
                      <a:pt x="19" y="0"/>
                      <a:pt x="0" y="22"/>
                      <a:pt x="3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5" name="Freeform 32"/>
              <p:cNvSpPr/>
              <p:nvPr/>
            </p:nvSpPr>
            <p:spPr bwMode="auto">
              <a:xfrm>
                <a:off x="5755" y="1167"/>
                <a:ext cx="62" cy="88"/>
              </a:xfrm>
              <a:custGeom>
                <a:avLst/>
                <a:gdLst>
                  <a:gd name="T0" fmla="*/ 2 w 26"/>
                  <a:gd name="T1" fmla="*/ 22 h 37"/>
                  <a:gd name="T2" fmla="*/ 5 w 26"/>
                  <a:gd name="T3" fmla="*/ 4 h 37"/>
                  <a:gd name="T4" fmla="*/ 23 w 26"/>
                  <a:gd name="T5" fmla="*/ 10 h 37"/>
                  <a:gd name="T6" fmla="*/ 2 w 26"/>
                  <a:gd name="T7" fmla="*/ 2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37">
                    <a:moveTo>
                      <a:pt x="2" y="22"/>
                    </a:moveTo>
                    <a:cubicBezTo>
                      <a:pt x="0" y="24"/>
                      <a:pt x="2" y="8"/>
                      <a:pt x="5" y="4"/>
                    </a:cubicBezTo>
                    <a:cubicBezTo>
                      <a:pt x="13" y="0"/>
                      <a:pt x="22" y="3"/>
                      <a:pt x="23" y="10"/>
                    </a:cubicBezTo>
                    <a:cubicBezTo>
                      <a:pt x="26" y="11"/>
                      <a:pt x="16" y="37"/>
                      <a:pt x="2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6" name="Freeform 33"/>
              <p:cNvSpPr/>
              <p:nvPr/>
            </p:nvSpPr>
            <p:spPr bwMode="auto">
              <a:xfrm>
                <a:off x="5689" y="1155"/>
                <a:ext cx="49" cy="29"/>
              </a:xfrm>
              <a:custGeom>
                <a:avLst/>
                <a:gdLst>
                  <a:gd name="T0" fmla="*/ 0 w 21"/>
                  <a:gd name="T1" fmla="*/ 7 h 12"/>
                  <a:gd name="T2" fmla="*/ 21 w 21"/>
                  <a:gd name="T3" fmla="*/ 2 h 12"/>
                  <a:gd name="T4" fmla="*/ 0 w 21"/>
                  <a:gd name="T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2">
                    <a:moveTo>
                      <a:pt x="0" y="7"/>
                    </a:moveTo>
                    <a:cubicBezTo>
                      <a:pt x="3" y="5"/>
                      <a:pt x="17" y="0"/>
                      <a:pt x="21" y="2"/>
                    </a:cubicBezTo>
                    <a:cubicBezTo>
                      <a:pt x="15" y="7"/>
                      <a:pt x="5" y="12"/>
                      <a:pt x="0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7" name="Freeform 34"/>
              <p:cNvSpPr/>
              <p:nvPr/>
            </p:nvSpPr>
            <p:spPr bwMode="auto">
              <a:xfrm>
                <a:off x="6129" y="1315"/>
                <a:ext cx="31" cy="26"/>
              </a:xfrm>
              <a:custGeom>
                <a:avLst/>
                <a:gdLst>
                  <a:gd name="T0" fmla="*/ 3 w 13"/>
                  <a:gd name="T1" fmla="*/ 5 h 11"/>
                  <a:gd name="T2" fmla="*/ 6 w 13"/>
                  <a:gd name="T3" fmla="*/ 0 h 11"/>
                  <a:gd name="T4" fmla="*/ 3 w 13"/>
                  <a:gd name="T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1">
                    <a:moveTo>
                      <a:pt x="3" y="5"/>
                    </a:moveTo>
                    <a:cubicBezTo>
                      <a:pt x="3" y="3"/>
                      <a:pt x="4" y="1"/>
                      <a:pt x="6" y="0"/>
                    </a:cubicBezTo>
                    <a:cubicBezTo>
                      <a:pt x="13" y="0"/>
                      <a:pt x="0" y="11"/>
                      <a:pt x="3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8" name="Freeform 35"/>
              <p:cNvSpPr/>
              <p:nvPr/>
            </p:nvSpPr>
            <p:spPr bwMode="auto">
              <a:xfrm>
                <a:off x="5772" y="1146"/>
                <a:ext cx="16" cy="12"/>
              </a:xfrm>
              <a:custGeom>
                <a:avLst/>
                <a:gdLst>
                  <a:gd name="T0" fmla="*/ 0 w 7"/>
                  <a:gd name="T1" fmla="*/ 2 h 5"/>
                  <a:gd name="T2" fmla="*/ 7 w 7"/>
                  <a:gd name="T3" fmla="*/ 1 h 5"/>
                  <a:gd name="T4" fmla="*/ 7 w 7"/>
                  <a:gd name="T5" fmla="*/ 2 h 5"/>
                  <a:gd name="T6" fmla="*/ 0 w 7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2"/>
                    </a:moveTo>
                    <a:cubicBezTo>
                      <a:pt x="2" y="0"/>
                      <a:pt x="5" y="0"/>
                      <a:pt x="7" y="1"/>
                    </a:cubicBezTo>
                    <a:cubicBezTo>
                      <a:pt x="6" y="2"/>
                      <a:pt x="7" y="2"/>
                      <a:pt x="7" y="2"/>
                    </a:cubicBezTo>
                    <a:cubicBezTo>
                      <a:pt x="6" y="5"/>
                      <a:pt x="0" y="5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9" name="Freeform 36"/>
              <p:cNvSpPr/>
              <p:nvPr/>
            </p:nvSpPr>
            <p:spPr bwMode="auto">
              <a:xfrm>
                <a:off x="5558" y="1039"/>
                <a:ext cx="24" cy="17"/>
              </a:xfrm>
              <a:custGeom>
                <a:avLst/>
                <a:gdLst>
                  <a:gd name="T0" fmla="*/ 0 w 10"/>
                  <a:gd name="T1" fmla="*/ 5 h 7"/>
                  <a:gd name="T2" fmla="*/ 10 w 10"/>
                  <a:gd name="T3" fmla="*/ 4 h 7"/>
                  <a:gd name="T4" fmla="*/ 0 w 10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5"/>
                    </a:moveTo>
                    <a:cubicBezTo>
                      <a:pt x="0" y="0"/>
                      <a:pt x="9" y="1"/>
                      <a:pt x="10" y="4"/>
                    </a:cubicBezTo>
                    <a:cubicBezTo>
                      <a:pt x="7" y="7"/>
                      <a:pt x="4" y="5"/>
                      <a:pt x="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0" name="Freeform 37"/>
              <p:cNvSpPr/>
              <p:nvPr/>
            </p:nvSpPr>
            <p:spPr bwMode="auto">
              <a:xfrm>
                <a:off x="6177" y="1288"/>
                <a:ext cx="14" cy="22"/>
              </a:xfrm>
              <a:custGeom>
                <a:avLst/>
                <a:gdLst>
                  <a:gd name="T0" fmla="*/ 1 w 6"/>
                  <a:gd name="T1" fmla="*/ 1 h 9"/>
                  <a:gd name="T2" fmla="*/ 6 w 6"/>
                  <a:gd name="T3" fmla="*/ 4 h 9"/>
                  <a:gd name="T4" fmla="*/ 1 w 6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1" y="1"/>
                    </a:moveTo>
                    <a:cubicBezTo>
                      <a:pt x="2" y="1"/>
                      <a:pt x="6" y="2"/>
                      <a:pt x="6" y="4"/>
                    </a:cubicBezTo>
                    <a:cubicBezTo>
                      <a:pt x="3" y="9"/>
                      <a:pt x="0" y="0"/>
                      <a:pt x="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1" name="Freeform 38"/>
              <p:cNvSpPr/>
              <p:nvPr/>
            </p:nvSpPr>
            <p:spPr bwMode="auto">
              <a:xfrm>
                <a:off x="6167" y="1250"/>
                <a:ext cx="36" cy="43"/>
              </a:xfrm>
              <a:custGeom>
                <a:avLst/>
                <a:gdLst>
                  <a:gd name="T0" fmla="*/ 4 w 15"/>
                  <a:gd name="T1" fmla="*/ 13 h 18"/>
                  <a:gd name="T2" fmla="*/ 4 w 15"/>
                  <a:gd name="T3" fmla="*/ 7 h 18"/>
                  <a:gd name="T4" fmla="*/ 4 w 15"/>
                  <a:gd name="T5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8">
                    <a:moveTo>
                      <a:pt x="4" y="13"/>
                    </a:moveTo>
                    <a:cubicBezTo>
                      <a:pt x="3" y="14"/>
                      <a:pt x="4" y="7"/>
                      <a:pt x="4" y="7"/>
                    </a:cubicBezTo>
                    <a:cubicBezTo>
                      <a:pt x="15" y="0"/>
                      <a:pt x="0" y="18"/>
                      <a:pt x="4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2" name="Freeform 39"/>
              <p:cNvSpPr/>
              <p:nvPr/>
            </p:nvSpPr>
            <p:spPr bwMode="auto">
              <a:xfrm>
                <a:off x="6418" y="1350"/>
                <a:ext cx="33" cy="38"/>
              </a:xfrm>
              <a:custGeom>
                <a:avLst/>
                <a:gdLst>
                  <a:gd name="T0" fmla="*/ 6 w 14"/>
                  <a:gd name="T1" fmla="*/ 14 h 16"/>
                  <a:gd name="T2" fmla="*/ 6 w 14"/>
                  <a:gd name="T3" fmla="*/ 7 h 16"/>
                  <a:gd name="T4" fmla="*/ 2 w 14"/>
                  <a:gd name="T5" fmla="*/ 1 h 16"/>
                  <a:gd name="T6" fmla="*/ 6 w 14"/>
                  <a:gd name="T7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6">
                    <a:moveTo>
                      <a:pt x="6" y="14"/>
                    </a:moveTo>
                    <a:cubicBezTo>
                      <a:pt x="7" y="10"/>
                      <a:pt x="0" y="14"/>
                      <a:pt x="6" y="7"/>
                    </a:cubicBezTo>
                    <a:cubicBezTo>
                      <a:pt x="5" y="5"/>
                      <a:pt x="0" y="6"/>
                      <a:pt x="2" y="1"/>
                    </a:cubicBezTo>
                    <a:cubicBezTo>
                      <a:pt x="12" y="0"/>
                      <a:pt x="14" y="16"/>
                      <a:pt x="6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3" name="Freeform 40"/>
              <p:cNvSpPr/>
              <p:nvPr/>
            </p:nvSpPr>
            <p:spPr bwMode="auto">
              <a:xfrm>
                <a:off x="6307" y="1293"/>
                <a:ext cx="40" cy="41"/>
              </a:xfrm>
              <a:custGeom>
                <a:avLst/>
                <a:gdLst>
                  <a:gd name="T0" fmla="*/ 3 w 17"/>
                  <a:gd name="T1" fmla="*/ 16 h 17"/>
                  <a:gd name="T2" fmla="*/ 0 w 17"/>
                  <a:gd name="T3" fmla="*/ 0 h 17"/>
                  <a:gd name="T4" fmla="*/ 3 w 17"/>
                  <a:gd name="T5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7">
                    <a:moveTo>
                      <a:pt x="3" y="16"/>
                    </a:moveTo>
                    <a:cubicBezTo>
                      <a:pt x="2" y="17"/>
                      <a:pt x="0" y="1"/>
                      <a:pt x="0" y="0"/>
                    </a:cubicBezTo>
                    <a:cubicBezTo>
                      <a:pt x="3" y="0"/>
                      <a:pt x="17" y="17"/>
                      <a:pt x="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4" name="Freeform 41"/>
              <p:cNvSpPr/>
              <p:nvPr/>
            </p:nvSpPr>
            <p:spPr bwMode="auto">
              <a:xfrm>
                <a:off x="5843" y="1060"/>
                <a:ext cx="9" cy="12"/>
              </a:xfrm>
              <a:custGeom>
                <a:avLst/>
                <a:gdLst>
                  <a:gd name="T0" fmla="*/ 0 w 4"/>
                  <a:gd name="T1" fmla="*/ 3 h 5"/>
                  <a:gd name="T2" fmla="*/ 4 w 4"/>
                  <a:gd name="T3" fmla="*/ 3 h 5"/>
                  <a:gd name="T4" fmla="*/ 0 w 4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3"/>
                    </a:moveTo>
                    <a:cubicBezTo>
                      <a:pt x="1" y="3"/>
                      <a:pt x="1" y="0"/>
                      <a:pt x="4" y="3"/>
                    </a:cubicBezTo>
                    <a:cubicBezTo>
                      <a:pt x="2" y="5"/>
                      <a:pt x="1" y="5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5" name="Freeform 42"/>
              <p:cNvSpPr/>
              <p:nvPr/>
            </p:nvSpPr>
            <p:spPr bwMode="auto">
              <a:xfrm>
                <a:off x="6309" y="1215"/>
                <a:ext cx="45" cy="24"/>
              </a:xfrm>
              <a:custGeom>
                <a:avLst/>
                <a:gdLst>
                  <a:gd name="T0" fmla="*/ 6 w 19"/>
                  <a:gd name="T1" fmla="*/ 10 h 10"/>
                  <a:gd name="T2" fmla="*/ 10 w 19"/>
                  <a:gd name="T3" fmla="*/ 4 h 10"/>
                  <a:gd name="T4" fmla="*/ 6 w 19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0">
                    <a:moveTo>
                      <a:pt x="6" y="10"/>
                    </a:moveTo>
                    <a:cubicBezTo>
                      <a:pt x="7" y="8"/>
                      <a:pt x="0" y="0"/>
                      <a:pt x="10" y="4"/>
                    </a:cubicBezTo>
                    <a:cubicBezTo>
                      <a:pt x="19" y="7"/>
                      <a:pt x="10" y="10"/>
                      <a:pt x="6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6" name="Freeform 43"/>
              <p:cNvSpPr/>
              <p:nvPr/>
            </p:nvSpPr>
            <p:spPr bwMode="auto">
              <a:xfrm>
                <a:off x="6260" y="1174"/>
                <a:ext cx="11" cy="15"/>
              </a:xfrm>
              <a:custGeom>
                <a:avLst/>
                <a:gdLst>
                  <a:gd name="T0" fmla="*/ 0 w 5"/>
                  <a:gd name="T1" fmla="*/ 3 h 6"/>
                  <a:gd name="T2" fmla="*/ 5 w 5"/>
                  <a:gd name="T3" fmla="*/ 4 h 6"/>
                  <a:gd name="T4" fmla="*/ 0 w 5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0" y="3"/>
                    </a:moveTo>
                    <a:cubicBezTo>
                      <a:pt x="1" y="0"/>
                      <a:pt x="5" y="2"/>
                      <a:pt x="5" y="4"/>
                    </a:cubicBezTo>
                    <a:cubicBezTo>
                      <a:pt x="4" y="6"/>
                      <a:pt x="2" y="6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7" name="Freeform 44"/>
              <p:cNvSpPr/>
              <p:nvPr/>
            </p:nvSpPr>
            <p:spPr bwMode="auto">
              <a:xfrm>
                <a:off x="6537" y="1291"/>
                <a:ext cx="19" cy="14"/>
              </a:xfrm>
              <a:custGeom>
                <a:avLst/>
                <a:gdLst>
                  <a:gd name="T0" fmla="*/ 3 w 8"/>
                  <a:gd name="T1" fmla="*/ 4 h 6"/>
                  <a:gd name="T2" fmla="*/ 3 w 8"/>
                  <a:gd name="T3" fmla="*/ 0 h 6"/>
                  <a:gd name="T4" fmla="*/ 3 w 8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3" y="4"/>
                    </a:moveTo>
                    <a:cubicBezTo>
                      <a:pt x="3" y="1"/>
                      <a:pt x="0" y="2"/>
                      <a:pt x="3" y="0"/>
                    </a:cubicBezTo>
                    <a:cubicBezTo>
                      <a:pt x="8" y="2"/>
                      <a:pt x="6" y="6"/>
                      <a:pt x="3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8" name="Freeform 45"/>
              <p:cNvSpPr/>
              <p:nvPr/>
            </p:nvSpPr>
            <p:spPr bwMode="auto">
              <a:xfrm>
                <a:off x="5845" y="920"/>
                <a:ext cx="12" cy="17"/>
              </a:xfrm>
              <a:custGeom>
                <a:avLst/>
                <a:gdLst>
                  <a:gd name="T0" fmla="*/ 5 w 5"/>
                  <a:gd name="T1" fmla="*/ 7 h 7"/>
                  <a:gd name="T2" fmla="*/ 0 w 5"/>
                  <a:gd name="T3" fmla="*/ 3 h 7"/>
                  <a:gd name="T4" fmla="*/ 5 w 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cubicBezTo>
                      <a:pt x="5" y="6"/>
                      <a:pt x="1" y="4"/>
                      <a:pt x="0" y="3"/>
                    </a:cubicBezTo>
                    <a:cubicBezTo>
                      <a:pt x="1" y="0"/>
                      <a:pt x="5" y="7"/>
                      <a:pt x="5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9" name="Freeform 46"/>
              <p:cNvSpPr/>
              <p:nvPr/>
            </p:nvSpPr>
            <p:spPr bwMode="auto">
              <a:xfrm>
                <a:off x="6300" y="1029"/>
                <a:ext cx="14" cy="29"/>
              </a:xfrm>
              <a:custGeom>
                <a:avLst/>
                <a:gdLst>
                  <a:gd name="T0" fmla="*/ 0 w 6"/>
                  <a:gd name="T1" fmla="*/ 8 h 12"/>
                  <a:gd name="T2" fmla="*/ 0 w 6"/>
                  <a:gd name="T3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12">
                    <a:moveTo>
                      <a:pt x="0" y="8"/>
                    </a:moveTo>
                    <a:cubicBezTo>
                      <a:pt x="3" y="0"/>
                      <a:pt x="6" y="12"/>
                      <a:pt x="0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0" name="Freeform 47"/>
              <p:cNvSpPr/>
              <p:nvPr/>
            </p:nvSpPr>
            <p:spPr bwMode="auto">
              <a:xfrm>
                <a:off x="6257" y="991"/>
                <a:ext cx="62" cy="24"/>
              </a:xfrm>
              <a:custGeom>
                <a:avLst/>
                <a:gdLst>
                  <a:gd name="T0" fmla="*/ 6 w 26"/>
                  <a:gd name="T1" fmla="*/ 10 h 10"/>
                  <a:gd name="T2" fmla="*/ 6 w 26"/>
                  <a:gd name="T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6" h="10">
                    <a:moveTo>
                      <a:pt x="6" y="10"/>
                    </a:moveTo>
                    <a:cubicBezTo>
                      <a:pt x="0" y="0"/>
                      <a:pt x="26" y="1"/>
                      <a:pt x="6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1" name="Freeform 48"/>
              <p:cNvSpPr/>
              <p:nvPr/>
            </p:nvSpPr>
            <p:spPr bwMode="auto">
              <a:xfrm>
                <a:off x="5961" y="863"/>
                <a:ext cx="12" cy="24"/>
              </a:xfrm>
              <a:custGeom>
                <a:avLst/>
                <a:gdLst>
                  <a:gd name="T0" fmla="*/ 1 w 5"/>
                  <a:gd name="T1" fmla="*/ 7 h 10"/>
                  <a:gd name="T2" fmla="*/ 4 w 5"/>
                  <a:gd name="T3" fmla="*/ 3 h 10"/>
                  <a:gd name="T4" fmla="*/ 1 w 5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0">
                    <a:moveTo>
                      <a:pt x="1" y="7"/>
                    </a:moveTo>
                    <a:cubicBezTo>
                      <a:pt x="1" y="6"/>
                      <a:pt x="0" y="0"/>
                      <a:pt x="4" y="3"/>
                    </a:cubicBezTo>
                    <a:cubicBezTo>
                      <a:pt x="5" y="3"/>
                      <a:pt x="3" y="10"/>
                      <a:pt x="1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2" name="Freeform 49"/>
              <p:cNvSpPr/>
              <p:nvPr/>
            </p:nvSpPr>
            <p:spPr bwMode="auto">
              <a:xfrm>
                <a:off x="5990" y="799"/>
                <a:ext cx="26" cy="69"/>
              </a:xfrm>
              <a:custGeom>
                <a:avLst/>
                <a:gdLst>
                  <a:gd name="T0" fmla="*/ 0 w 11"/>
                  <a:gd name="T1" fmla="*/ 20 h 29"/>
                  <a:gd name="T2" fmla="*/ 9 w 11"/>
                  <a:gd name="T3" fmla="*/ 18 h 29"/>
                  <a:gd name="T4" fmla="*/ 0 w 11"/>
                  <a:gd name="T5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9">
                    <a:moveTo>
                      <a:pt x="0" y="20"/>
                    </a:moveTo>
                    <a:cubicBezTo>
                      <a:pt x="2" y="18"/>
                      <a:pt x="5" y="0"/>
                      <a:pt x="9" y="18"/>
                    </a:cubicBezTo>
                    <a:cubicBezTo>
                      <a:pt x="11" y="27"/>
                      <a:pt x="4" y="29"/>
                      <a:pt x="0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3" name="Freeform 50"/>
              <p:cNvSpPr/>
              <p:nvPr/>
            </p:nvSpPr>
            <p:spPr bwMode="auto">
              <a:xfrm>
                <a:off x="6023" y="835"/>
                <a:ext cx="21" cy="45"/>
              </a:xfrm>
              <a:custGeom>
                <a:avLst/>
                <a:gdLst>
                  <a:gd name="T0" fmla="*/ 4 w 9"/>
                  <a:gd name="T1" fmla="*/ 16 h 19"/>
                  <a:gd name="T2" fmla="*/ 9 w 9"/>
                  <a:gd name="T3" fmla="*/ 15 h 19"/>
                  <a:gd name="T4" fmla="*/ 4 w 9"/>
                  <a:gd name="T5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9">
                    <a:moveTo>
                      <a:pt x="4" y="16"/>
                    </a:moveTo>
                    <a:cubicBezTo>
                      <a:pt x="0" y="19"/>
                      <a:pt x="9" y="0"/>
                      <a:pt x="9" y="15"/>
                    </a:cubicBezTo>
                    <a:cubicBezTo>
                      <a:pt x="8" y="16"/>
                      <a:pt x="3" y="17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4" name="Freeform 51"/>
              <p:cNvSpPr/>
              <p:nvPr/>
            </p:nvSpPr>
            <p:spPr bwMode="auto">
              <a:xfrm>
                <a:off x="5926" y="773"/>
                <a:ext cx="16" cy="19"/>
              </a:xfrm>
              <a:custGeom>
                <a:avLst/>
                <a:gdLst>
                  <a:gd name="T0" fmla="*/ 2 w 7"/>
                  <a:gd name="T1" fmla="*/ 4 h 8"/>
                  <a:gd name="T2" fmla="*/ 7 w 7"/>
                  <a:gd name="T3" fmla="*/ 4 h 8"/>
                  <a:gd name="T4" fmla="*/ 2 w 7"/>
                  <a:gd name="T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8">
                    <a:moveTo>
                      <a:pt x="2" y="4"/>
                    </a:moveTo>
                    <a:cubicBezTo>
                      <a:pt x="2" y="4"/>
                      <a:pt x="3" y="0"/>
                      <a:pt x="7" y="4"/>
                    </a:cubicBezTo>
                    <a:cubicBezTo>
                      <a:pt x="6" y="6"/>
                      <a:pt x="0" y="8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5" name="Freeform 52"/>
              <p:cNvSpPr/>
              <p:nvPr/>
            </p:nvSpPr>
            <p:spPr bwMode="auto">
              <a:xfrm>
                <a:off x="6243" y="908"/>
                <a:ext cx="19" cy="17"/>
              </a:xfrm>
              <a:custGeom>
                <a:avLst/>
                <a:gdLst>
                  <a:gd name="T0" fmla="*/ 0 w 8"/>
                  <a:gd name="T1" fmla="*/ 5 h 7"/>
                  <a:gd name="T2" fmla="*/ 6 w 8"/>
                  <a:gd name="T3" fmla="*/ 5 h 7"/>
                  <a:gd name="T4" fmla="*/ 0 w 8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0" y="5"/>
                    </a:moveTo>
                    <a:cubicBezTo>
                      <a:pt x="0" y="5"/>
                      <a:pt x="8" y="0"/>
                      <a:pt x="6" y="5"/>
                    </a:cubicBezTo>
                    <a:cubicBezTo>
                      <a:pt x="4" y="7"/>
                      <a:pt x="2" y="7"/>
                      <a:pt x="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6" name="Freeform 53"/>
              <p:cNvSpPr/>
              <p:nvPr/>
            </p:nvSpPr>
            <p:spPr bwMode="auto">
              <a:xfrm>
                <a:off x="5909" y="732"/>
                <a:ext cx="12" cy="10"/>
              </a:xfrm>
              <a:custGeom>
                <a:avLst/>
                <a:gdLst>
                  <a:gd name="T0" fmla="*/ 0 w 5"/>
                  <a:gd name="T1" fmla="*/ 4 h 4"/>
                  <a:gd name="T2" fmla="*/ 0 w 5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cubicBezTo>
                      <a:pt x="5" y="0"/>
                      <a:pt x="3" y="0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7" name="Freeform 54"/>
              <p:cNvSpPr/>
              <p:nvPr/>
            </p:nvSpPr>
            <p:spPr bwMode="auto">
              <a:xfrm>
                <a:off x="6063" y="794"/>
                <a:ext cx="7" cy="14"/>
              </a:xfrm>
              <a:custGeom>
                <a:avLst/>
                <a:gdLst>
                  <a:gd name="T0" fmla="*/ 0 w 3"/>
                  <a:gd name="T1" fmla="*/ 3 h 6"/>
                  <a:gd name="T2" fmla="*/ 3 w 3"/>
                  <a:gd name="T3" fmla="*/ 3 h 6"/>
                  <a:gd name="T4" fmla="*/ 0 w 3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3"/>
                    </a:moveTo>
                    <a:cubicBezTo>
                      <a:pt x="2" y="1"/>
                      <a:pt x="1" y="0"/>
                      <a:pt x="3" y="3"/>
                    </a:cubicBezTo>
                    <a:cubicBezTo>
                      <a:pt x="3" y="6"/>
                      <a:pt x="2" y="6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8" name="Freeform 55"/>
              <p:cNvSpPr/>
              <p:nvPr/>
            </p:nvSpPr>
            <p:spPr bwMode="auto">
              <a:xfrm>
                <a:off x="6425" y="856"/>
                <a:ext cx="26" cy="14"/>
              </a:xfrm>
              <a:custGeom>
                <a:avLst/>
                <a:gdLst>
                  <a:gd name="T0" fmla="*/ 0 w 11"/>
                  <a:gd name="T1" fmla="*/ 6 h 6"/>
                  <a:gd name="T2" fmla="*/ 0 w 11"/>
                  <a:gd name="T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" h="6">
                    <a:moveTo>
                      <a:pt x="0" y="6"/>
                    </a:moveTo>
                    <a:cubicBezTo>
                      <a:pt x="8" y="0"/>
                      <a:pt x="11" y="3"/>
                      <a:pt x="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9" name="Freeform 56"/>
              <p:cNvSpPr/>
              <p:nvPr/>
            </p:nvSpPr>
            <p:spPr bwMode="auto">
              <a:xfrm>
                <a:off x="6184" y="1231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0" name="Freeform 57"/>
              <p:cNvSpPr/>
              <p:nvPr/>
            </p:nvSpPr>
            <p:spPr bwMode="auto">
              <a:xfrm>
                <a:off x="5843" y="1334"/>
                <a:ext cx="28" cy="19"/>
              </a:xfrm>
              <a:custGeom>
                <a:avLst/>
                <a:gdLst>
                  <a:gd name="T0" fmla="*/ 0 w 12"/>
                  <a:gd name="T1" fmla="*/ 8 h 8"/>
                  <a:gd name="T2" fmla="*/ 5 w 12"/>
                  <a:gd name="T3" fmla="*/ 0 h 8"/>
                  <a:gd name="T4" fmla="*/ 0 w 12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">
                    <a:moveTo>
                      <a:pt x="0" y="8"/>
                    </a:moveTo>
                    <a:cubicBezTo>
                      <a:pt x="2" y="0"/>
                      <a:pt x="3" y="4"/>
                      <a:pt x="5" y="0"/>
                    </a:cubicBezTo>
                    <a:cubicBezTo>
                      <a:pt x="12" y="4"/>
                      <a:pt x="2" y="6"/>
                      <a:pt x="0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1" name="Freeform 58"/>
              <p:cNvSpPr/>
              <p:nvPr/>
            </p:nvSpPr>
            <p:spPr bwMode="auto">
              <a:xfrm>
                <a:off x="5814" y="1139"/>
                <a:ext cx="7" cy="7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1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2"/>
                      <a:pt x="2" y="0"/>
                      <a:pt x="0" y="1"/>
                    </a:cubicBezTo>
                    <a:cubicBezTo>
                      <a:pt x="2" y="1"/>
                      <a:pt x="2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2" name="Freeform 59"/>
              <p:cNvSpPr/>
              <p:nvPr/>
            </p:nvSpPr>
            <p:spPr bwMode="auto">
              <a:xfrm>
                <a:off x="5817" y="1120"/>
                <a:ext cx="11" cy="12"/>
              </a:xfrm>
              <a:custGeom>
                <a:avLst/>
                <a:gdLst>
                  <a:gd name="T0" fmla="*/ 0 w 5"/>
                  <a:gd name="T1" fmla="*/ 1 h 5"/>
                  <a:gd name="T2" fmla="*/ 1 w 5"/>
                  <a:gd name="T3" fmla="*/ 3 h 5"/>
                  <a:gd name="T4" fmla="*/ 5 w 5"/>
                  <a:gd name="T5" fmla="*/ 4 h 5"/>
                  <a:gd name="T6" fmla="*/ 0 w 5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4"/>
                      <a:pt x="3" y="5"/>
                      <a:pt x="5" y="4"/>
                    </a:cubicBezTo>
                    <a:cubicBezTo>
                      <a:pt x="3" y="3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3" name="Freeform 60"/>
              <p:cNvSpPr/>
              <p:nvPr/>
            </p:nvSpPr>
            <p:spPr bwMode="auto">
              <a:xfrm>
                <a:off x="5805" y="1129"/>
                <a:ext cx="12" cy="10"/>
              </a:xfrm>
              <a:custGeom>
                <a:avLst/>
                <a:gdLst>
                  <a:gd name="T0" fmla="*/ 1 w 5"/>
                  <a:gd name="T1" fmla="*/ 0 h 4"/>
                  <a:gd name="T2" fmla="*/ 3 w 5"/>
                  <a:gd name="T3" fmla="*/ 4 h 4"/>
                  <a:gd name="T4" fmla="*/ 4 w 5"/>
                  <a:gd name="T5" fmla="*/ 1 h 4"/>
                  <a:gd name="T6" fmla="*/ 3 w 5"/>
                  <a:gd name="T7" fmla="*/ 1 h 4"/>
                  <a:gd name="T8" fmla="*/ 1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cubicBezTo>
                      <a:pt x="1" y="1"/>
                      <a:pt x="0" y="3"/>
                      <a:pt x="3" y="4"/>
                    </a:cubicBezTo>
                    <a:cubicBezTo>
                      <a:pt x="5" y="3"/>
                      <a:pt x="4" y="2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4" name="Freeform 61"/>
              <p:cNvSpPr/>
              <p:nvPr/>
            </p:nvSpPr>
            <p:spPr bwMode="auto">
              <a:xfrm>
                <a:off x="5821" y="1117"/>
                <a:ext cx="10" cy="5"/>
              </a:xfrm>
              <a:custGeom>
                <a:avLst/>
                <a:gdLst>
                  <a:gd name="T0" fmla="*/ 4 w 4"/>
                  <a:gd name="T1" fmla="*/ 2 h 2"/>
                  <a:gd name="T2" fmla="*/ 4 w 4"/>
                  <a:gd name="T3" fmla="*/ 2 h 2"/>
                  <a:gd name="T4" fmla="*/ 2 w 4"/>
                  <a:gd name="T5" fmla="*/ 0 h 2"/>
                  <a:gd name="T6" fmla="*/ 0 w 4"/>
                  <a:gd name="T7" fmla="*/ 1 h 2"/>
                  <a:gd name="T8" fmla="*/ 4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5" name="Freeform 62"/>
              <p:cNvSpPr/>
              <p:nvPr/>
            </p:nvSpPr>
            <p:spPr bwMode="auto">
              <a:xfrm>
                <a:off x="5873" y="1044"/>
                <a:ext cx="29" cy="19"/>
              </a:xfrm>
              <a:custGeom>
                <a:avLst/>
                <a:gdLst>
                  <a:gd name="T0" fmla="*/ 4 w 12"/>
                  <a:gd name="T1" fmla="*/ 1 h 8"/>
                  <a:gd name="T2" fmla="*/ 0 w 12"/>
                  <a:gd name="T3" fmla="*/ 1 h 8"/>
                  <a:gd name="T4" fmla="*/ 2 w 12"/>
                  <a:gd name="T5" fmla="*/ 3 h 8"/>
                  <a:gd name="T6" fmla="*/ 1 w 12"/>
                  <a:gd name="T7" fmla="*/ 3 h 8"/>
                  <a:gd name="T8" fmla="*/ 12 w 12"/>
                  <a:gd name="T9" fmla="*/ 8 h 8"/>
                  <a:gd name="T10" fmla="*/ 6 w 12"/>
                  <a:gd name="T11" fmla="*/ 2 h 8"/>
                  <a:gd name="T12" fmla="*/ 4 w 12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8">
                    <a:moveTo>
                      <a:pt x="4" y="1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5" y="4"/>
                      <a:pt x="8" y="7"/>
                      <a:pt x="12" y="8"/>
                    </a:cubicBezTo>
                    <a:cubicBezTo>
                      <a:pt x="10" y="6"/>
                      <a:pt x="8" y="5"/>
                      <a:pt x="6" y="2"/>
                    </a:cubicBezTo>
                    <a:cubicBezTo>
                      <a:pt x="4" y="2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" name="Freeform 63"/>
              <p:cNvSpPr/>
              <p:nvPr/>
            </p:nvSpPr>
            <p:spPr bwMode="auto">
              <a:xfrm>
                <a:off x="5052" y="6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7" name="Freeform 64"/>
              <p:cNvSpPr/>
              <p:nvPr/>
            </p:nvSpPr>
            <p:spPr bwMode="auto">
              <a:xfrm>
                <a:off x="5438" y="697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8" name="Freeform 65"/>
              <p:cNvSpPr/>
              <p:nvPr/>
            </p:nvSpPr>
            <p:spPr bwMode="auto">
              <a:xfrm>
                <a:off x="5052" y="618"/>
                <a:ext cx="14" cy="7"/>
              </a:xfrm>
              <a:custGeom>
                <a:avLst/>
                <a:gdLst>
                  <a:gd name="T0" fmla="*/ 5 w 6"/>
                  <a:gd name="T1" fmla="*/ 2 h 3"/>
                  <a:gd name="T2" fmla="*/ 5 w 6"/>
                  <a:gd name="T3" fmla="*/ 2 h 3"/>
                  <a:gd name="T4" fmla="*/ 6 w 6"/>
                  <a:gd name="T5" fmla="*/ 1 h 3"/>
                  <a:gd name="T6" fmla="*/ 0 w 6"/>
                  <a:gd name="T7" fmla="*/ 2 h 3"/>
                  <a:gd name="T8" fmla="*/ 5 w 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6" y="1"/>
                    </a:cubicBezTo>
                    <a:cubicBezTo>
                      <a:pt x="4" y="0"/>
                      <a:pt x="2" y="1"/>
                      <a:pt x="0" y="2"/>
                    </a:cubicBezTo>
                    <a:cubicBezTo>
                      <a:pt x="2" y="3"/>
                      <a:pt x="3" y="1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9" name="Freeform 66"/>
              <p:cNvSpPr>
                <a:spLocks noEditPoints="1"/>
              </p:cNvSpPr>
              <p:nvPr/>
            </p:nvSpPr>
            <p:spPr bwMode="auto">
              <a:xfrm>
                <a:off x="4282" y="495"/>
                <a:ext cx="1757" cy="729"/>
              </a:xfrm>
              <a:custGeom>
                <a:avLst/>
                <a:gdLst>
                  <a:gd name="T0" fmla="*/ 67 w 742"/>
                  <a:gd name="T1" fmla="*/ 182 h 307"/>
                  <a:gd name="T2" fmla="*/ 145 w 742"/>
                  <a:gd name="T3" fmla="*/ 107 h 307"/>
                  <a:gd name="T4" fmla="*/ 239 w 742"/>
                  <a:gd name="T5" fmla="*/ 63 h 307"/>
                  <a:gd name="T6" fmla="*/ 331 w 742"/>
                  <a:gd name="T7" fmla="*/ 30 h 307"/>
                  <a:gd name="T8" fmla="*/ 444 w 742"/>
                  <a:gd name="T9" fmla="*/ 18 h 307"/>
                  <a:gd name="T10" fmla="*/ 541 w 742"/>
                  <a:gd name="T11" fmla="*/ 99 h 307"/>
                  <a:gd name="T12" fmla="*/ 506 w 742"/>
                  <a:gd name="T13" fmla="*/ 97 h 307"/>
                  <a:gd name="T14" fmla="*/ 444 w 742"/>
                  <a:gd name="T15" fmla="*/ 49 h 307"/>
                  <a:gd name="T16" fmla="*/ 312 w 742"/>
                  <a:gd name="T17" fmla="*/ 59 h 307"/>
                  <a:gd name="T18" fmla="*/ 208 w 742"/>
                  <a:gd name="T19" fmla="*/ 97 h 307"/>
                  <a:gd name="T20" fmla="*/ 126 w 742"/>
                  <a:gd name="T21" fmla="*/ 155 h 307"/>
                  <a:gd name="T22" fmla="*/ 80 w 742"/>
                  <a:gd name="T23" fmla="*/ 207 h 307"/>
                  <a:gd name="T24" fmla="*/ 46 w 742"/>
                  <a:gd name="T25" fmla="*/ 260 h 307"/>
                  <a:gd name="T26" fmla="*/ 114 w 742"/>
                  <a:gd name="T27" fmla="*/ 207 h 307"/>
                  <a:gd name="T28" fmla="*/ 166 w 742"/>
                  <a:gd name="T29" fmla="*/ 188 h 307"/>
                  <a:gd name="T30" fmla="*/ 236 w 742"/>
                  <a:gd name="T31" fmla="*/ 120 h 307"/>
                  <a:gd name="T32" fmla="*/ 186 w 742"/>
                  <a:gd name="T33" fmla="*/ 196 h 307"/>
                  <a:gd name="T34" fmla="*/ 135 w 742"/>
                  <a:gd name="T35" fmla="*/ 259 h 307"/>
                  <a:gd name="T36" fmla="*/ 140 w 742"/>
                  <a:gd name="T37" fmla="*/ 266 h 307"/>
                  <a:gd name="T38" fmla="*/ 207 w 742"/>
                  <a:gd name="T39" fmla="*/ 203 h 307"/>
                  <a:gd name="T40" fmla="*/ 308 w 742"/>
                  <a:gd name="T41" fmla="*/ 137 h 307"/>
                  <a:gd name="T42" fmla="*/ 463 w 742"/>
                  <a:gd name="T43" fmla="*/ 170 h 307"/>
                  <a:gd name="T44" fmla="*/ 535 w 742"/>
                  <a:gd name="T45" fmla="*/ 202 h 307"/>
                  <a:gd name="T46" fmla="*/ 660 w 742"/>
                  <a:gd name="T47" fmla="*/ 240 h 307"/>
                  <a:gd name="T48" fmla="*/ 720 w 742"/>
                  <a:gd name="T49" fmla="*/ 174 h 307"/>
                  <a:gd name="T50" fmla="*/ 664 w 742"/>
                  <a:gd name="T51" fmla="*/ 98 h 307"/>
                  <a:gd name="T52" fmla="*/ 594 w 742"/>
                  <a:gd name="T53" fmla="*/ 35 h 307"/>
                  <a:gd name="T54" fmla="*/ 343 w 742"/>
                  <a:gd name="T55" fmla="*/ 15 h 307"/>
                  <a:gd name="T56" fmla="*/ 296 w 742"/>
                  <a:gd name="T57" fmla="*/ 20 h 307"/>
                  <a:gd name="T58" fmla="*/ 248 w 742"/>
                  <a:gd name="T59" fmla="*/ 42 h 307"/>
                  <a:gd name="T60" fmla="*/ 183 w 742"/>
                  <a:gd name="T61" fmla="*/ 71 h 307"/>
                  <a:gd name="T62" fmla="*/ 85 w 742"/>
                  <a:gd name="T63" fmla="*/ 132 h 307"/>
                  <a:gd name="T64" fmla="*/ 48 w 742"/>
                  <a:gd name="T65" fmla="*/ 196 h 307"/>
                  <a:gd name="T66" fmla="*/ 5 w 742"/>
                  <a:gd name="T67" fmla="*/ 262 h 307"/>
                  <a:gd name="T68" fmla="*/ 62 w 742"/>
                  <a:gd name="T69" fmla="*/ 242 h 307"/>
                  <a:gd name="T70" fmla="*/ 88 w 742"/>
                  <a:gd name="T71" fmla="*/ 218 h 307"/>
                  <a:gd name="T72" fmla="*/ 113 w 742"/>
                  <a:gd name="T73" fmla="*/ 163 h 307"/>
                  <a:gd name="T74" fmla="*/ 246 w 742"/>
                  <a:gd name="T75" fmla="*/ 153 h 307"/>
                  <a:gd name="T76" fmla="*/ 373 w 742"/>
                  <a:gd name="T77" fmla="*/ 75 h 307"/>
                  <a:gd name="T78" fmla="*/ 305 w 742"/>
                  <a:gd name="T79" fmla="*/ 84 h 307"/>
                  <a:gd name="T80" fmla="*/ 279 w 742"/>
                  <a:gd name="T81" fmla="*/ 100 h 307"/>
                  <a:gd name="T82" fmla="*/ 236 w 742"/>
                  <a:gd name="T83" fmla="*/ 104 h 307"/>
                  <a:gd name="T84" fmla="*/ 178 w 742"/>
                  <a:gd name="T85" fmla="*/ 116 h 307"/>
                  <a:gd name="T86" fmla="*/ 165 w 742"/>
                  <a:gd name="T87" fmla="*/ 152 h 307"/>
                  <a:gd name="T88" fmla="*/ 158 w 742"/>
                  <a:gd name="T89" fmla="*/ 179 h 307"/>
                  <a:gd name="T90" fmla="*/ 166 w 742"/>
                  <a:gd name="T91" fmla="*/ 148 h 307"/>
                  <a:gd name="T92" fmla="*/ 211 w 742"/>
                  <a:gd name="T93" fmla="*/ 131 h 307"/>
                  <a:gd name="T94" fmla="*/ 220 w 742"/>
                  <a:gd name="T95" fmla="*/ 114 h 307"/>
                  <a:gd name="T96" fmla="*/ 239 w 742"/>
                  <a:gd name="T97" fmla="*/ 100 h 307"/>
                  <a:gd name="T98" fmla="*/ 296 w 742"/>
                  <a:gd name="T99" fmla="*/ 89 h 307"/>
                  <a:gd name="T100" fmla="*/ 333 w 742"/>
                  <a:gd name="T101" fmla="*/ 75 h 307"/>
                  <a:gd name="T102" fmla="*/ 673 w 742"/>
                  <a:gd name="T103" fmla="*/ 94 h 307"/>
                  <a:gd name="T104" fmla="*/ 656 w 742"/>
                  <a:gd name="T105" fmla="*/ 166 h 307"/>
                  <a:gd name="T106" fmla="*/ 687 w 742"/>
                  <a:gd name="T107" fmla="*/ 161 h 307"/>
                  <a:gd name="T108" fmla="*/ 412 w 742"/>
                  <a:gd name="T109" fmla="*/ 14 h 307"/>
                  <a:gd name="T110" fmla="*/ 301 w 742"/>
                  <a:gd name="T111" fmla="*/ 29 h 307"/>
                  <a:gd name="T112" fmla="*/ 310 w 742"/>
                  <a:gd name="T113" fmla="*/ 29 h 307"/>
                  <a:gd name="T114" fmla="*/ 213 w 742"/>
                  <a:gd name="T115" fmla="*/ 66 h 307"/>
                  <a:gd name="T116" fmla="*/ 158 w 742"/>
                  <a:gd name="T117" fmla="*/ 87 h 307"/>
                  <a:gd name="T118" fmla="*/ 130 w 742"/>
                  <a:gd name="T119" fmla="*/ 107 h 307"/>
                  <a:gd name="T120" fmla="*/ 95 w 742"/>
                  <a:gd name="T121" fmla="*/ 135 h 307"/>
                  <a:gd name="T122" fmla="*/ 64 w 742"/>
                  <a:gd name="T123" fmla="*/ 170 h 307"/>
                  <a:gd name="T124" fmla="*/ 37 w 742"/>
                  <a:gd name="T125" fmla="*/ 213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42" h="307">
                    <a:moveTo>
                      <a:pt x="0" y="272"/>
                    </a:moveTo>
                    <a:cubicBezTo>
                      <a:pt x="0" y="272"/>
                      <a:pt x="1" y="273"/>
                      <a:pt x="0" y="274"/>
                    </a:cubicBezTo>
                    <a:cubicBezTo>
                      <a:pt x="1" y="274"/>
                      <a:pt x="1" y="274"/>
                      <a:pt x="2" y="274"/>
                    </a:cubicBezTo>
                    <a:cubicBezTo>
                      <a:pt x="1" y="273"/>
                      <a:pt x="1" y="273"/>
                      <a:pt x="1" y="273"/>
                    </a:cubicBezTo>
                    <a:cubicBezTo>
                      <a:pt x="2" y="271"/>
                      <a:pt x="2" y="267"/>
                      <a:pt x="4" y="266"/>
                    </a:cubicBezTo>
                    <a:cubicBezTo>
                      <a:pt x="4" y="265"/>
                      <a:pt x="5" y="263"/>
                      <a:pt x="7" y="264"/>
                    </a:cubicBezTo>
                    <a:cubicBezTo>
                      <a:pt x="5" y="263"/>
                      <a:pt x="5" y="263"/>
                      <a:pt x="5" y="263"/>
                    </a:cubicBezTo>
                    <a:cubicBezTo>
                      <a:pt x="6" y="259"/>
                      <a:pt x="10" y="263"/>
                      <a:pt x="12" y="261"/>
                    </a:cubicBezTo>
                    <a:cubicBezTo>
                      <a:pt x="12" y="255"/>
                      <a:pt x="16" y="252"/>
                      <a:pt x="17" y="247"/>
                    </a:cubicBezTo>
                    <a:cubicBezTo>
                      <a:pt x="18" y="245"/>
                      <a:pt x="18" y="242"/>
                      <a:pt x="22" y="242"/>
                    </a:cubicBezTo>
                    <a:cubicBezTo>
                      <a:pt x="18" y="240"/>
                      <a:pt x="24" y="238"/>
                      <a:pt x="24" y="235"/>
                    </a:cubicBezTo>
                    <a:cubicBezTo>
                      <a:pt x="26" y="234"/>
                      <a:pt x="25" y="232"/>
                      <a:pt x="27" y="231"/>
                    </a:cubicBezTo>
                    <a:cubicBezTo>
                      <a:pt x="28" y="230"/>
                      <a:pt x="29" y="228"/>
                      <a:pt x="31" y="230"/>
                    </a:cubicBezTo>
                    <a:cubicBezTo>
                      <a:pt x="28" y="227"/>
                      <a:pt x="28" y="227"/>
                      <a:pt x="28" y="227"/>
                    </a:cubicBezTo>
                    <a:cubicBezTo>
                      <a:pt x="28" y="225"/>
                      <a:pt x="32" y="226"/>
                      <a:pt x="32" y="225"/>
                    </a:cubicBezTo>
                    <a:cubicBezTo>
                      <a:pt x="33" y="224"/>
                      <a:pt x="35" y="222"/>
                      <a:pt x="36" y="222"/>
                    </a:cubicBezTo>
                    <a:cubicBezTo>
                      <a:pt x="35" y="221"/>
                      <a:pt x="36" y="221"/>
                      <a:pt x="36" y="220"/>
                    </a:cubicBezTo>
                    <a:cubicBezTo>
                      <a:pt x="38" y="219"/>
                      <a:pt x="41" y="219"/>
                      <a:pt x="41" y="220"/>
                    </a:cubicBezTo>
                    <a:cubicBezTo>
                      <a:pt x="42" y="219"/>
                      <a:pt x="39" y="218"/>
                      <a:pt x="39" y="217"/>
                    </a:cubicBezTo>
                    <a:cubicBezTo>
                      <a:pt x="40" y="216"/>
                      <a:pt x="42" y="217"/>
                      <a:pt x="44" y="217"/>
                    </a:cubicBezTo>
                    <a:cubicBezTo>
                      <a:pt x="44" y="217"/>
                      <a:pt x="45" y="217"/>
                      <a:pt x="45" y="216"/>
                    </a:cubicBezTo>
                    <a:cubicBezTo>
                      <a:pt x="45" y="217"/>
                      <a:pt x="42" y="216"/>
                      <a:pt x="41" y="215"/>
                    </a:cubicBezTo>
                    <a:cubicBezTo>
                      <a:pt x="43" y="214"/>
                      <a:pt x="44" y="212"/>
                      <a:pt x="45" y="211"/>
                    </a:cubicBezTo>
                    <a:cubicBezTo>
                      <a:pt x="43" y="211"/>
                      <a:pt x="43" y="211"/>
                      <a:pt x="43" y="211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3" y="209"/>
                      <a:pt x="44" y="209"/>
                      <a:pt x="45" y="209"/>
                    </a:cubicBezTo>
                    <a:cubicBezTo>
                      <a:pt x="45" y="209"/>
                      <a:pt x="45" y="209"/>
                      <a:pt x="45" y="209"/>
                    </a:cubicBezTo>
                    <a:cubicBezTo>
                      <a:pt x="45" y="207"/>
                      <a:pt x="45" y="207"/>
                      <a:pt x="45" y="207"/>
                    </a:cubicBezTo>
                    <a:cubicBezTo>
                      <a:pt x="46" y="207"/>
                      <a:pt x="46" y="205"/>
                      <a:pt x="47" y="206"/>
                    </a:cubicBezTo>
                    <a:cubicBezTo>
                      <a:pt x="48" y="206"/>
                      <a:pt x="48" y="206"/>
                      <a:pt x="48" y="207"/>
                    </a:cubicBezTo>
                    <a:cubicBezTo>
                      <a:pt x="53" y="206"/>
                      <a:pt x="53" y="206"/>
                      <a:pt x="53" y="206"/>
                    </a:cubicBezTo>
                    <a:cubicBezTo>
                      <a:pt x="53" y="203"/>
                      <a:pt x="57" y="203"/>
                      <a:pt x="56" y="200"/>
                    </a:cubicBezTo>
                    <a:cubicBezTo>
                      <a:pt x="55" y="201"/>
                      <a:pt x="55" y="201"/>
                      <a:pt x="55" y="201"/>
                    </a:cubicBezTo>
                    <a:cubicBezTo>
                      <a:pt x="55" y="200"/>
                      <a:pt x="54" y="200"/>
                      <a:pt x="54" y="198"/>
                    </a:cubicBezTo>
                    <a:cubicBezTo>
                      <a:pt x="53" y="200"/>
                      <a:pt x="53" y="200"/>
                      <a:pt x="53" y="200"/>
                    </a:cubicBezTo>
                    <a:cubicBezTo>
                      <a:pt x="53" y="199"/>
                      <a:pt x="53" y="199"/>
                      <a:pt x="53" y="199"/>
                    </a:cubicBezTo>
                    <a:cubicBezTo>
                      <a:pt x="49" y="199"/>
                      <a:pt x="49" y="199"/>
                      <a:pt x="49" y="199"/>
                    </a:cubicBezTo>
                    <a:cubicBezTo>
                      <a:pt x="49" y="199"/>
                      <a:pt x="49" y="199"/>
                      <a:pt x="49" y="199"/>
                    </a:cubicBezTo>
                    <a:cubicBezTo>
                      <a:pt x="49" y="198"/>
                      <a:pt x="50" y="198"/>
                      <a:pt x="51" y="198"/>
                    </a:cubicBezTo>
                    <a:cubicBezTo>
                      <a:pt x="51" y="199"/>
                      <a:pt x="51" y="199"/>
                      <a:pt x="51" y="199"/>
                    </a:cubicBezTo>
                    <a:cubicBezTo>
                      <a:pt x="52" y="198"/>
                      <a:pt x="52" y="198"/>
                      <a:pt x="52" y="198"/>
                    </a:cubicBezTo>
                    <a:cubicBezTo>
                      <a:pt x="53" y="197"/>
                      <a:pt x="55" y="196"/>
                      <a:pt x="55" y="195"/>
                    </a:cubicBezTo>
                    <a:cubicBezTo>
                      <a:pt x="56" y="194"/>
                      <a:pt x="56" y="191"/>
                      <a:pt x="59" y="192"/>
                    </a:cubicBezTo>
                    <a:cubicBezTo>
                      <a:pt x="56" y="192"/>
                      <a:pt x="58" y="189"/>
                      <a:pt x="57" y="188"/>
                    </a:cubicBezTo>
                    <a:cubicBezTo>
                      <a:pt x="58" y="187"/>
                      <a:pt x="62" y="189"/>
                      <a:pt x="60" y="187"/>
                    </a:cubicBezTo>
                    <a:cubicBezTo>
                      <a:pt x="62" y="186"/>
                      <a:pt x="62" y="183"/>
                      <a:pt x="65" y="184"/>
                    </a:cubicBezTo>
                    <a:cubicBezTo>
                      <a:pt x="63" y="183"/>
                      <a:pt x="65" y="182"/>
                      <a:pt x="66" y="181"/>
                    </a:cubicBezTo>
                    <a:cubicBezTo>
                      <a:pt x="68" y="180"/>
                      <a:pt x="67" y="182"/>
                      <a:pt x="68" y="183"/>
                    </a:cubicBezTo>
                    <a:cubicBezTo>
                      <a:pt x="67" y="182"/>
                      <a:pt x="67" y="182"/>
                      <a:pt x="67" y="182"/>
                    </a:cubicBezTo>
                    <a:cubicBezTo>
                      <a:pt x="67" y="183"/>
                      <a:pt x="67" y="183"/>
                      <a:pt x="67" y="183"/>
                    </a:cubicBezTo>
                    <a:cubicBezTo>
                      <a:pt x="69" y="184"/>
                      <a:pt x="65" y="185"/>
                      <a:pt x="65" y="187"/>
                    </a:cubicBezTo>
                    <a:cubicBezTo>
                      <a:pt x="69" y="186"/>
                      <a:pt x="69" y="182"/>
                      <a:pt x="72" y="180"/>
                    </a:cubicBezTo>
                    <a:cubicBezTo>
                      <a:pt x="71" y="180"/>
                      <a:pt x="71" y="179"/>
                      <a:pt x="70" y="179"/>
                    </a:cubicBezTo>
                    <a:cubicBezTo>
                      <a:pt x="69" y="178"/>
                      <a:pt x="69" y="177"/>
                      <a:pt x="71" y="177"/>
                    </a:cubicBezTo>
                    <a:cubicBezTo>
                      <a:pt x="73" y="177"/>
                      <a:pt x="72" y="178"/>
                      <a:pt x="73" y="179"/>
                    </a:cubicBezTo>
                    <a:cubicBezTo>
                      <a:pt x="75" y="179"/>
                      <a:pt x="75" y="177"/>
                      <a:pt x="75" y="176"/>
                    </a:cubicBezTo>
                    <a:cubicBezTo>
                      <a:pt x="73" y="175"/>
                      <a:pt x="73" y="175"/>
                      <a:pt x="73" y="175"/>
                    </a:cubicBezTo>
                    <a:cubicBezTo>
                      <a:pt x="73" y="175"/>
                      <a:pt x="74" y="176"/>
                      <a:pt x="73" y="176"/>
                    </a:cubicBezTo>
                    <a:cubicBezTo>
                      <a:pt x="72" y="176"/>
                      <a:pt x="72" y="176"/>
                      <a:pt x="71" y="176"/>
                    </a:cubicBezTo>
                    <a:cubicBezTo>
                      <a:pt x="70" y="177"/>
                      <a:pt x="70" y="177"/>
                      <a:pt x="70" y="177"/>
                    </a:cubicBezTo>
                    <a:cubicBezTo>
                      <a:pt x="69" y="175"/>
                      <a:pt x="70" y="173"/>
                      <a:pt x="72" y="172"/>
                    </a:cubicBezTo>
                    <a:cubicBezTo>
                      <a:pt x="74" y="171"/>
                      <a:pt x="72" y="173"/>
                      <a:pt x="74" y="173"/>
                    </a:cubicBezTo>
                    <a:cubicBezTo>
                      <a:pt x="79" y="170"/>
                      <a:pt x="79" y="170"/>
                      <a:pt x="79" y="170"/>
                    </a:cubicBezTo>
                    <a:cubicBezTo>
                      <a:pt x="78" y="171"/>
                      <a:pt x="75" y="169"/>
                      <a:pt x="74" y="171"/>
                    </a:cubicBezTo>
                    <a:cubicBezTo>
                      <a:pt x="72" y="168"/>
                      <a:pt x="75" y="168"/>
                      <a:pt x="74" y="166"/>
                    </a:cubicBezTo>
                    <a:cubicBezTo>
                      <a:pt x="74" y="165"/>
                      <a:pt x="75" y="164"/>
                      <a:pt x="76" y="165"/>
                    </a:cubicBezTo>
                    <a:cubicBezTo>
                      <a:pt x="76" y="166"/>
                      <a:pt x="76" y="166"/>
                      <a:pt x="76" y="166"/>
                    </a:cubicBezTo>
                    <a:cubicBezTo>
                      <a:pt x="77" y="164"/>
                      <a:pt x="80" y="165"/>
                      <a:pt x="82" y="165"/>
                    </a:cubicBezTo>
                    <a:cubicBezTo>
                      <a:pt x="82" y="166"/>
                      <a:pt x="82" y="166"/>
                      <a:pt x="82" y="166"/>
                    </a:cubicBezTo>
                    <a:cubicBezTo>
                      <a:pt x="83" y="166"/>
                      <a:pt x="83" y="165"/>
                      <a:pt x="83" y="164"/>
                    </a:cubicBezTo>
                    <a:cubicBezTo>
                      <a:pt x="80" y="163"/>
                      <a:pt x="80" y="163"/>
                      <a:pt x="80" y="163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84" y="161"/>
                      <a:pt x="84" y="158"/>
                      <a:pt x="84" y="157"/>
                    </a:cubicBezTo>
                    <a:cubicBezTo>
                      <a:pt x="86" y="156"/>
                      <a:pt x="85" y="154"/>
                      <a:pt x="87" y="155"/>
                    </a:cubicBezTo>
                    <a:cubicBezTo>
                      <a:pt x="89" y="156"/>
                      <a:pt x="90" y="156"/>
                      <a:pt x="90" y="157"/>
                    </a:cubicBezTo>
                    <a:cubicBezTo>
                      <a:pt x="93" y="155"/>
                      <a:pt x="93" y="155"/>
                      <a:pt x="93" y="155"/>
                    </a:cubicBezTo>
                    <a:cubicBezTo>
                      <a:pt x="92" y="154"/>
                      <a:pt x="90" y="154"/>
                      <a:pt x="88" y="154"/>
                    </a:cubicBezTo>
                    <a:cubicBezTo>
                      <a:pt x="89" y="153"/>
                      <a:pt x="87" y="152"/>
                      <a:pt x="89" y="151"/>
                    </a:cubicBezTo>
                    <a:cubicBezTo>
                      <a:pt x="91" y="151"/>
                      <a:pt x="94" y="150"/>
                      <a:pt x="94" y="152"/>
                    </a:cubicBezTo>
                    <a:cubicBezTo>
                      <a:pt x="95" y="152"/>
                      <a:pt x="96" y="151"/>
                      <a:pt x="96" y="150"/>
                    </a:cubicBezTo>
                    <a:cubicBezTo>
                      <a:pt x="90" y="148"/>
                      <a:pt x="99" y="147"/>
                      <a:pt x="96" y="144"/>
                    </a:cubicBezTo>
                    <a:cubicBezTo>
                      <a:pt x="98" y="144"/>
                      <a:pt x="95" y="141"/>
                      <a:pt x="99" y="142"/>
                    </a:cubicBezTo>
                    <a:cubicBezTo>
                      <a:pt x="99" y="142"/>
                      <a:pt x="99" y="143"/>
                      <a:pt x="99" y="143"/>
                    </a:cubicBezTo>
                    <a:cubicBezTo>
                      <a:pt x="102" y="142"/>
                      <a:pt x="103" y="139"/>
                      <a:pt x="106" y="138"/>
                    </a:cubicBezTo>
                    <a:cubicBezTo>
                      <a:pt x="106" y="139"/>
                      <a:pt x="106" y="139"/>
                      <a:pt x="106" y="139"/>
                    </a:cubicBezTo>
                    <a:cubicBezTo>
                      <a:pt x="108" y="138"/>
                      <a:pt x="108" y="138"/>
                      <a:pt x="108" y="138"/>
                    </a:cubicBezTo>
                    <a:cubicBezTo>
                      <a:pt x="107" y="135"/>
                      <a:pt x="114" y="136"/>
                      <a:pt x="112" y="134"/>
                    </a:cubicBezTo>
                    <a:cubicBezTo>
                      <a:pt x="109" y="134"/>
                      <a:pt x="109" y="134"/>
                      <a:pt x="109" y="134"/>
                    </a:cubicBezTo>
                    <a:cubicBezTo>
                      <a:pt x="109" y="132"/>
                      <a:pt x="114" y="133"/>
                      <a:pt x="112" y="131"/>
                    </a:cubicBezTo>
                    <a:cubicBezTo>
                      <a:pt x="115" y="132"/>
                      <a:pt x="114" y="128"/>
                      <a:pt x="117" y="129"/>
                    </a:cubicBezTo>
                    <a:cubicBezTo>
                      <a:pt x="117" y="128"/>
                      <a:pt x="118" y="127"/>
                      <a:pt x="119" y="126"/>
                    </a:cubicBezTo>
                    <a:cubicBezTo>
                      <a:pt x="121" y="128"/>
                      <a:pt x="122" y="125"/>
                      <a:pt x="123" y="126"/>
                    </a:cubicBezTo>
                    <a:cubicBezTo>
                      <a:pt x="121" y="124"/>
                      <a:pt x="121" y="124"/>
                      <a:pt x="121" y="124"/>
                    </a:cubicBezTo>
                    <a:cubicBezTo>
                      <a:pt x="123" y="122"/>
                      <a:pt x="125" y="123"/>
                      <a:pt x="126" y="122"/>
                    </a:cubicBezTo>
                    <a:cubicBezTo>
                      <a:pt x="126" y="119"/>
                      <a:pt x="131" y="117"/>
                      <a:pt x="133" y="115"/>
                    </a:cubicBezTo>
                    <a:cubicBezTo>
                      <a:pt x="135" y="113"/>
                      <a:pt x="136" y="114"/>
                      <a:pt x="136" y="112"/>
                    </a:cubicBezTo>
                    <a:cubicBezTo>
                      <a:pt x="141" y="113"/>
                      <a:pt x="139" y="107"/>
                      <a:pt x="145" y="107"/>
                    </a:cubicBezTo>
                    <a:cubicBezTo>
                      <a:pt x="145" y="107"/>
                      <a:pt x="145" y="107"/>
                      <a:pt x="145" y="107"/>
                    </a:cubicBezTo>
                    <a:cubicBezTo>
                      <a:pt x="147" y="106"/>
                      <a:pt x="148" y="108"/>
                      <a:pt x="149" y="106"/>
                    </a:cubicBezTo>
                    <a:cubicBezTo>
                      <a:pt x="148" y="106"/>
                      <a:pt x="146" y="106"/>
                      <a:pt x="146" y="105"/>
                    </a:cubicBezTo>
                    <a:cubicBezTo>
                      <a:pt x="147" y="104"/>
                      <a:pt x="149" y="104"/>
                      <a:pt x="150" y="104"/>
                    </a:cubicBezTo>
                    <a:cubicBezTo>
                      <a:pt x="150" y="103"/>
                      <a:pt x="150" y="103"/>
                      <a:pt x="150" y="103"/>
                    </a:cubicBezTo>
                    <a:cubicBezTo>
                      <a:pt x="155" y="100"/>
                      <a:pt x="161" y="99"/>
                      <a:pt x="165" y="95"/>
                    </a:cubicBezTo>
                    <a:cubicBezTo>
                      <a:pt x="164" y="94"/>
                      <a:pt x="166" y="93"/>
                      <a:pt x="166" y="92"/>
                    </a:cubicBezTo>
                    <a:cubicBezTo>
                      <a:pt x="171" y="93"/>
                      <a:pt x="168" y="90"/>
                      <a:pt x="171" y="90"/>
                    </a:cubicBezTo>
                    <a:cubicBezTo>
                      <a:pt x="171" y="90"/>
                      <a:pt x="172" y="91"/>
                      <a:pt x="172" y="91"/>
                    </a:cubicBezTo>
                    <a:cubicBezTo>
                      <a:pt x="173" y="91"/>
                      <a:pt x="174" y="91"/>
                      <a:pt x="174" y="91"/>
                    </a:cubicBezTo>
                    <a:cubicBezTo>
                      <a:pt x="173" y="90"/>
                      <a:pt x="172" y="90"/>
                      <a:pt x="172" y="90"/>
                    </a:cubicBezTo>
                    <a:cubicBezTo>
                      <a:pt x="171" y="89"/>
                      <a:pt x="173" y="88"/>
                      <a:pt x="174" y="87"/>
                    </a:cubicBezTo>
                    <a:cubicBezTo>
                      <a:pt x="177" y="86"/>
                      <a:pt x="178" y="90"/>
                      <a:pt x="180" y="87"/>
                    </a:cubicBezTo>
                    <a:cubicBezTo>
                      <a:pt x="179" y="86"/>
                      <a:pt x="179" y="86"/>
                      <a:pt x="179" y="86"/>
                    </a:cubicBezTo>
                    <a:cubicBezTo>
                      <a:pt x="179" y="83"/>
                      <a:pt x="183" y="84"/>
                      <a:pt x="185" y="83"/>
                    </a:cubicBezTo>
                    <a:cubicBezTo>
                      <a:pt x="183" y="82"/>
                      <a:pt x="183" y="82"/>
                      <a:pt x="183" y="82"/>
                    </a:cubicBezTo>
                    <a:cubicBezTo>
                      <a:pt x="185" y="82"/>
                      <a:pt x="186" y="80"/>
                      <a:pt x="187" y="82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92" y="82"/>
                      <a:pt x="192" y="82"/>
                      <a:pt x="192" y="82"/>
                    </a:cubicBezTo>
                    <a:cubicBezTo>
                      <a:pt x="193" y="81"/>
                      <a:pt x="192" y="80"/>
                      <a:pt x="191" y="79"/>
                    </a:cubicBezTo>
                    <a:cubicBezTo>
                      <a:pt x="193" y="77"/>
                      <a:pt x="195" y="80"/>
                      <a:pt x="197" y="80"/>
                    </a:cubicBezTo>
                    <a:cubicBezTo>
                      <a:pt x="196" y="79"/>
                      <a:pt x="196" y="79"/>
                      <a:pt x="196" y="79"/>
                    </a:cubicBezTo>
                    <a:cubicBezTo>
                      <a:pt x="196" y="78"/>
                      <a:pt x="197" y="78"/>
                      <a:pt x="198" y="78"/>
                    </a:cubicBezTo>
                    <a:cubicBezTo>
                      <a:pt x="202" y="82"/>
                      <a:pt x="190" y="81"/>
                      <a:pt x="193" y="84"/>
                    </a:cubicBezTo>
                    <a:cubicBezTo>
                      <a:pt x="195" y="83"/>
                      <a:pt x="195" y="83"/>
                      <a:pt x="195" y="83"/>
                    </a:cubicBezTo>
                    <a:cubicBezTo>
                      <a:pt x="196" y="81"/>
                      <a:pt x="199" y="84"/>
                      <a:pt x="201" y="83"/>
                    </a:cubicBezTo>
                    <a:cubicBezTo>
                      <a:pt x="202" y="84"/>
                      <a:pt x="202" y="84"/>
                      <a:pt x="202" y="84"/>
                    </a:cubicBezTo>
                    <a:cubicBezTo>
                      <a:pt x="202" y="83"/>
                      <a:pt x="202" y="83"/>
                      <a:pt x="202" y="83"/>
                    </a:cubicBezTo>
                    <a:cubicBezTo>
                      <a:pt x="199" y="82"/>
                      <a:pt x="199" y="82"/>
                      <a:pt x="199" y="82"/>
                    </a:cubicBezTo>
                    <a:cubicBezTo>
                      <a:pt x="201" y="79"/>
                      <a:pt x="201" y="79"/>
                      <a:pt x="201" y="79"/>
                    </a:cubicBezTo>
                    <a:cubicBezTo>
                      <a:pt x="199" y="79"/>
                      <a:pt x="199" y="79"/>
                      <a:pt x="199" y="79"/>
                    </a:cubicBezTo>
                    <a:cubicBezTo>
                      <a:pt x="198" y="77"/>
                      <a:pt x="202" y="78"/>
                      <a:pt x="203" y="76"/>
                    </a:cubicBezTo>
                    <a:cubicBezTo>
                      <a:pt x="202" y="75"/>
                      <a:pt x="201" y="77"/>
                      <a:pt x="200" y="76"/>
                    </a:cubicBezTo>
                    <a:cubicBezTo>
                      <a:pt x="201" y="74"/>
                      <a:pt x="201" y="74"/>
                      <a:pt x="201" y="74"/>
                    </a:cubicBezTo>
                    <a:cubicBezTo>
                      <a:pt x="205" y="74"/>
                      <a:pt x="207" y="71"/>
                      <a:pt x="210" y="72"/>
                    </a:cubicBezTo>
                    <a:cubicBezTo>
                      <a:pt x="210" y="72"/>
                      <a:pt x="210" y="72"/>
                      <a:pt x="210" y="72"/>
                    </a:cubicBezTo>
                    <a:cubicBezTo>
                      <a:pt x="210" y="71"/>
                      <a:pt x="211" y="71"/>
                      <a:pt x="212" y="71"/>
                    </a:cubicBezTo>
                    <a:cubicBezTo>
                      <a:pt x="212" y="72"/>
                      <a:pt x="212" y="72"/>
                      <a:pt x="212" y="72"/>
                    </a:cubicBezTo>
                    <a:cubicBezTo>
                      <a:pt x="213" y="72"/>
                      <a:pt x="213" y="72"/>
                      <a:pt x="213" y="72"/>
                    </a:cubicBezTo>
                    <a:cubicBezTo>
                      <a:pt x="214" y="71"/>
                      <a:pt x="216" y="72"/>
                      <a:pt x="216" y="71"/>
                    </a:cubicBezTo>
                    <a:cubicBezTo>
                      <a:pt x="215" y="69"/>
                      <a:pt x="215" y="69"/>
                      <a:pt x="215" y="69"/>
                    </a:cubicBezTo>
                    <a:cubicBezTo>
                      <a:pt x="217" y="68"/>
                      <a:pt x="219" y="70"/>
                      <a:pt x="221" y="70"/>
                    </a:cubicBezTo>
                    <a:cubicBezTo>
                      <a:pt x="219" y="68"/>
                      <a:pt x="219" y="68"/>
                      <a:pt x="219" y="68"/>
                    </a:cubicBezTo>
                    <a:cubicBezTo>
                      <a:pt x="224" y="64"/>
                      <a:pt x="224" y="64"/>
                      <a:pt x="224" y="64"/>
                    </a:cubicBezTo>
                    <a:cubicBezTo>
                      <a:pt x="230" y="64"/>
                      <a:pt x="230" y="64"/>
                      <a:pt x="230" y="64"/>
                    </a:cubicBezTo>
                    <a:cubicBezTo>
                      <a:pt x="230" y="62"/>
                      <a:pt x="234" y="63"/>
                      <a:pt x="235" y="62"/>
                    </a:cubicBezTo>
                    <a:cubicBezTo>
                      <a:pt x="235" y="63"/>
                      <a:pt x="235" y="63"/>
                      <a:pt x="235" y="63"/>
                    </a:cubicBezTo>
                    <a:cubicBezTo>
                      <a:pt x="237" y="62"/>
                      <a:pt x="235" y="62"/>
                      <a:pt x="236" y="61"/>
                    </a:cubicBezTo>
                    <a:cubicBezTo>
                      <a:pt x="237" y="61"/>
                      <a:pt x="239" y="60"/>
                      <a:pt x="240" y="61"/>
                    </a:cubicBezTo>
                    <a:cubicBezTo>
                      <a:pt x="240" y="62"/>
                      <a:pt x="241" y="63"/>
                      <a:pt x="239" y="63"/>
                    </a:cubicBezTo>
                    <a:cubicBezTo>
                      <a:pt x="240" y="64"/>
                      <a:pt x="243" y="64"/>
                      <a:pt x="244" y="62"/>
                    </a:cubicBezTo>
                    <a:cubicBezTo>
                      <a:pt x="243" y="61"/>
                      <a:pt x="241" y="62"/>
                      <a:pt x="241" y="60"/>
                    </a:cubicBezTo>
                    <a:cubicBezTo>
                      <a:pt x="242" y="59"/>
                      <a:pt x="243" y="59"/>
                      <a:pt x="245" y="60"/>
                    </a:cubicBezTo>
                    <a:cubicBezTo>
                      <a:pt x="245" y="60"/>
                      <a:pt x="243" y="61"/>
                      <a:pt x="245" y="60"/>
                    </a:cubicBezTo>
                    <a:cubicBezTo>
                      <a:pt x="245" y="60"/>
                      <a:pt x="246" y="61"/>
                      <a:pt x="246" y="61"/>
                    </a:cubicBezTo>
                    <a:cubicBezTo>
                      <a:pt x="250" y="61"/>
                      <a:pt x="249" y="57"/>
                      <a:pt x="254" y="58"/>
                    </a:cubicBezTo>
                    <a:cubicBezTo>
                      <a:pt x="257" y="58"/>
                      <a:pt x="258" y="54"/>
                      <a:pt x="262" y="56"/>
                    </a:cubicBezTo>
                    <a:cubicBezTo>
                      <a:pt x="267" y="54"/>
                      <a:pt x="267" y="54"/>
                      <a:pt x="267" y="54"/>
                    </a:cubicBezTo>
                    <a:cubicBezTo>
                      <a:pt x="268" y="53"/>
                      <a:pt x="271" y="55"/>
                      <a:pt x="272" y="53"/>
                    </a:cubicBezTo>
                    <a:cubicBezTo>
                      <a:pt x="273" y="53"/>
                      <a:pt x="270" y="53"/>
                      <a:pt x="270" y="52"/>
                    </a:cubicBezTo>
                    <a:cubicBezTo>
                      <a:pt x="271" y="52"/>
                      <a:pt x="273" y="52"/>
                      <a:pt x="273" y="52"/>
                    </a:cubicBezTo>
                    <a:cubicBezTo>
                      <a:pt x="274" y="51"/>
                      <a:pt x="274" y="51"/>
                      <a:pt x="274" y="51"/>
                    </a:cubicBezTo>
                    <a:cubicBezTo>
                      <a:pt x="276" y="53"/>
                      <a:pt x="276" y="53"/>
                      <a:pt x="276" y="53"/>
                    </a:cubicBezTo>
                    <a:cubicBezTo>
                      <a:pt x="276" y="50"/>
                      <a:pt x="282" y="51"/>
                      <a:pt x="282" y="48"/>
                    </a:cubicBezTo>
                    <a:cubicBezTo>
                      <a:pt x="277" y="47"/>
                      <a:pt x="277" y="47"/>
                      <a:pt x="277" y="47"/>
                    </a:cubicBezTo>
                    <a:cubicBezTo>
                      <a:pt x="277" y="46"/>
                      <a:pt x="277" y="46"/>
                      <a:pt x="277" y="46"/>
                    </a:cubicBezTo>
                    <a:cubicBezTo>
                      <a:pt x="276" y="46"/>
                      <a:pt x="275" y="46"/>
                      <a:pt x="275" y="46"/>
                    </a:cubicBezTo>
                    <a:cubicBezTo>
                      <a:pt x="274" y="46"/>
                      <a:pt x="273" y="45"/>
                      <a:pt x="273" y="44"/>
                    </a:cubicBezTo>
                    <a:cubicBezTo>
                      <a:pt x="274" y="44"/>
                      <a:pt x="274" y="44"/>
                      <a:pt x="274" y="44"/>
                    </a:cubicBezTo>
                    <a:cubicBezTo>
                      <a:pt x="274" y="42"/>
                      <a:pt x="274" y="42"/>
                      <a:pt x="274" y="42"/>
                    </a:cubicBezTo>
                    <a:cubicBezTo>
                      <a:pt x="275" y="41"/>
                      <a:pt x="277" y="42"/>
                      <a:pt x="278" y="43"/>
                    </a:cubicBezTo>
                    <a:cubicBezTo>
                      <a:pt x="277" y="43"/>
                      <a:pt x="277" y="43"/>
                      <a:pt x="277" y="43"/>
                    </a:cubicBezTo>
                    <a:cubicBezTo>
                      <a:pt x="278" y="44"/>
                      <a:pt x="276" y="45"/>
                      <a:pt x="279" y="46"/>
                    </a:cubicBezTo>
                    <a:cubicBezTo>
                      <a:pt x="283" y="44"/>
                      <a:pt x="281" y="48"/>
                      <a:pt x="285" y="48"/>
                    </a:cubicBezTo>
                    <a:cubicBezTo>
                      <a:pt x="285" y="47"/>
                      <a:pt x="284" y="47"/>
                      <a:pt x="285" y="47"/>
                    </a:cubicBezTo>
                    <a:cubicBezTo>
                      <a:pt x="284" y="46"/>
                      <a:pt x="283" y="45"/>
                      <a:pt x="281" y="45"/>
                    </a:cubicBezTo>
                    <a:cubicBezTo>
                      <a:pt x="283" y="44"/>
                      <a:pt x="287" y="44"/>
                      <a:pt x="289" y="41"/>
                    </a:cubicBezTo>
                    <a:cubicBezTo>
                      <a:pt x="290" y="40"/>
                      <a:pt x="293" y="42"/>
                      <a:pt x="294" y="41"/>
                    </a:cubicBezTo>
                    <a:cubicBezTo>
                      <a:pt x="294" y="41"/>
                      <a:pt x="293" y="41"/>
                      <a:pt x="294" y="42"/>
                    </a:cubicBezTo>
                    <a:cubicBezTo>
                      <a:pt x="295" y="41"/>
                      <a:pt x="295" y="41"/>
                      <a:pt x="295" y="41"/>
                    </a:cubicBezTo>
                    <a:cubicBezTo>
                      <a:pt x="295" y="40"/>
                      <a:pt x="295" y="40"/>
                      <a:pt x="295" y="40"/>
                    </a:cubicBezTo>
                    <a:cubicBezTo>
                      <a:pt x="296" y="40"/>
                      <a:pt x="296" y="41"/>
                      <a:pt x="298" y="42"/>
                    </a:cubicBezTo>
                    <a:cubicBezTo>
                      <a:pt x="298" y="41"/>
                      <a:pt x="299" y="41"/>
                      <a:pt x="300" y="41"/>
                    </a:cubicBezTo>
                    <a:cubicBezTo>
                      <a:pt x="301" y="40"/>
                      <a:pt x="300" y="41"/>
                      <a:pt x="300" y="41"/>
                    </a:cubicBezTo>
                    <a:cubicBezTo>
                      <a:pt x="303" y="40"/>
                      <a:pt x="299" y="40"/>
                      <a:pt x="300" y="39"/>
                    </a:cubicBezTo>
                    <a:cubicBezTo>
                      <a:pt x="301" y="39"/>
                      <a:pt x="303" y="39"/>
                      <a:pt x="304" y="39"/>
                    </a:cubicBezTo>
                    <a:cubicBezTo>
                      <a:pt x="303" y="38"/>
                      <a:pt x="302" y="38"/>
                      <a:pt x="302" y="37"/>
                    </a:cubicBezTo>
                    <a:cubicBezTo>
                      <a:pt x="302" y="37"/>
                      <a:pt x="303" y="37"/>
                      <a:pt x="304" y="37"/>
                    </a:cubicBezTo>
                    <a:cubicBezTo>
                      <a:pt x="302" y="36"/>
                      <a:pt x="300" y="34"/>
                      <a:pt x="299" y="34"/>
                    </a:cubicBezTo>
                    <a:cubicBezTo>
                      <a:pt x="301" y="34"/>
                      <a:pt x="303" y="31"/>
                      <a:pt x="305" y="32"/>
                    </a:cubicBezTo>
                    <a:cubicBezTo>
                      <a:pt x="307" y="34"/>
                      <a:pt x="305" y="34"/>
                      <a:pt x="304" y="35"/>
                    </a:cubicBezTo>
                    <a:cubicBezTo>
                      <a:pt x="306" y="35"/>
                      <a:pt x="309" y="36"/>
                      <a:pt x="309" y="35"/>
                    </a:cubicBezTo>
                    <a:cubicBezTo>
                      <a:pt x="311" y="36"/>
                      <a:pt x="314" y="34"/>
                      <a:pt x="315" y="36"/>
                    </a:cubicBezTo>
                    <a:cubicBezTo>
                      <a:pt x="318" y="34"/>
                      <a:pt x="318" y="34"/>
                      <a:pt x="318" y="34"/>
                    </a:cubicBezTo>
                    <a:cubicBezTo>
                      <a:pt x="317" y="35"/>
                      <a:pt x="315" y="34"/>
                      <a:pt x="315" y="34"/>
                    </a:cubicBezTo>
                    <a:cubicBezTo>
                      <a:pt x="318" y="33"/>
                      <a:pt x="320" y="29"/>
                      <a:pt x="323" y="33"/>
                    </a:cubicBezTo>
                    <a:cubicBezTo>
                      <a:pt x="326" y="34"/>
                      <a:pt x="328" y="33"/>
                      <a:pt x="330" y="32"/>
                    </a:cubicBezTo>
                    <a:cubicBezTo>
                      <a:pt x="328" y="31"/>
                      <a:pt x="328" y="31"/>
                      <a:pt x="328" y="31"/>
                    </a:cubicBezTo>
                    <a:cubicBezTo>
                      <a:pt x="327" y="29"/>
                      <a:pt x="330" y="31"/>
                      <a:pt x="331" y="30"/>
                    </a:cubicBezTo>
                    <a:cubicBezTo>
                      <a:pt x="340" y="29"/>
                      <a:pt x="346" y="25"/>
                      <a:pt x="354" y="25"/>
                    </a:cubicBezTo>
                    <a:cubicBezTo>
                      <a:pt x="358" y="25"/>
                      <a:pt x="363" y="22"/>
                      <a:pt x="367" y="24"/>
                    </a:cubicBezTo>
                    <a:cubicBezTo>
                      <a:pt x="364" y="24"/>
                      <a:pt x="361" y="26"/>
                      <a:pt x="359" y="25"/>
                    </a:cubicBezTo>
                    <a:cubicBezTo>
                      <a:pt x="355" y="24"/>
                      <a:pt x="357" y="27"/>
                      <a:pt x="356" y="27"/>
                    </a:cubicBezTo>
                    <a:cubicBezTo>
                      <a:pt x="358" y="28"/>
                      <a:pt x="362" y="27"/>
                      <a:pt x="365" y="27"/>
                    </a:cubicBezTo>
                    <a:cubicBezTo>
                      <a:pt x="363" y="30"/>
                      <a:pt x="358" y="30"/>
                      <a:pt x="354" y="31"/>
                    </a:cubicBezTo>
                    <a:cubicBezTo>
                      <a:pt x="354" y="32"/>
                      <a:pt x="354" y="32"/>
                      <a:pt x="354" y="32"/>
                    </a:cubicBezTo>
                    <a:cubicBezTo>
                      <a:pt x="353" y="32"/>
                      <a:pt x="353" y="32"/>
                      <a:pt x="353" y="32"/>
                    </a:cubicBezTo>
                    <a:cubicBezTo>
                      <a:pt x="352" y="29"/>
                      <a:pt x="350" y="33"/>
                      <a:pt x="349" y="31"/>
                    </a:cubicBezTo>
                    <a:cubicBezTo>
                      <a:pt x="348" y="32"/>
                      <a:pt x="348" y="32"/>
                      <a:pt x="348" y="32"/>
                    </a:cubicBezTo>
                    <a:cubicBezTo>
                      <a:pt x="349" y="32"/>
                      <a:pt x="349" y="32"/>
                      <a:pt x="349" y="32"/>
                    </a:cubicBezTo>
                    <a:cubicBezTo>
                      <a:pt x="348" y="34"/>
                      <a:pt x="346" y="35"/>
                      <a:pt x="345" y="35"/>
                    </a:cubicBezTo>
                    <a:cubicBezTo>
                      <a:pt x="352" y="33"/>
                      <a:pt x="359" y="33"/>
                      <a:pt x="366" y="31"/>
                    </a:cubicBezTo>
                    <a:cubicBezTo>
                      <a:pt x="371" y="33"/>
                      <a:pt x="374" y="29"/>
                      <a:pt x="378" y="29"/>
                    </a:cubicBezTo>
                    <a:cubicBezTo>
                      <a:pt x="377" y="28"/>
                      <a:pt x="378" y="28"/>
                      <a:pt x="379" y="27"/>
                    </a:cubicBezTo>
                    <a:cubicBezTo>
                      <a:pt x="383" y="29"/>
                      <a:pt x="386" y="26"/>
                      <a:pt x="391" y="27"/>
                    </a:cubicBezTo>
                    <a:cubicBezTo>
                      <a:pt x="391" y="28"/>
                      <a:pt x="391" y="28"/>
                      <a:pt x="391" y="28"/>
                    </a:cubicBezTo>
                    <a:cubicBezTo>
                      <a:pt x="396" y="29"/>
                      <a:pt x="396" y="24"/>
                      <a:pt x="399" y="24"/>
                    </a:cubicBezTo>
                    <a:cubicBezTo>
                      <a:pt x="392" y="26"/>
                      <a:pt x="392" y="26"/>
                      <a:pt x="392" y="26"/>
                    </a:cubicBezTo>
                    <a:cubicBezTo>
                      <a:pt x="387" y="25"/>
                      <a:pt x="384" y="27"/>
                      <a:pt x="379" y="27"/>
                    </a:cubicBezTo>
                    <a:cubicBezTo>
                      <a:pt x="377" y="27"/>
                      <a:pt x="377" y="29"/>
                      <a:pt x="375" y="27"/>
                    </a:cubicBezTo>
                    <a:cubicBezTo>
                      <a:pt x="374" y="29"/>
                      <a:pt x="374" y="29"/>
                      <a:pt x="374" y="29"/>
                    </a:cubicBezTo>
                    <a:cubicBezTo>
                      <a:pt x="372" y="26"/>
                      <a:pt x="367" y="29"/>
                      <a:pt x="364" y="28"/>
                    </a:cubicBezTo>
                    <a:cubicBezTo>
                      <a:pt x="368" y="28"/>
                      <a:pt x="367" y="23"/>
                      <a:pt x="372" y="25"/>
                    </a:cubicBezTo>
                    <a:cubicBezTo>
                      <a:pt x="372" y="23"/>
                      <a:pt x="369" y="25"/>
                      <a:pt x="368" y="24"/>
                    </a:cubicBezTo>
                    <a:cubicBezTo>
                      <a:pt x="368" y="24"/>
                      <a:pt x="366" y="23"/>
                      <a:pt x="368" y="23"/>
                    </a:cubicBezTo>
                    <a:cubicBezTo>
                      <a:pt x="372" y="20"/>
                      <a:pt x="374" y="24"/>
                      <a:pt x="378" y="23"/>
                    </a:cubicBezTo>
                    <a:cubicBezTo>
                      <a:pt x="378" y="24"/>
                      <a:pt x="378" y="24"/>
                      <a:pt x="378" y="24"/>
                    </a:cubicBezTo>
                    <a:cubicBezTo>
                      <a:pt x="378" y="23"/>
                      <a:pt x="378" y="23"/>
                      <a:pt x="379" y="23"/>
                    </a:cubicBezTo>
                    <a:cubicBezTo>
                      <a:pt x="378" y="22"/>
                      <a:pt x="377" y="22"/>
                      <a:pt x="375" y="22"/>
                    </a:cubicBezTo>
                    <a:cubicBezTo>
                      <a:pt x="375" y="21"/>
                      <a:pt x="375" y="21"/>
                      <a:pt x="375" y="21"/>
                    </a:cubicBezTo>
                    <a:cubicBezTo>
                      <a:pt x="380" y="22"/>
                      <a:pt x="382" y="19"/>
                      <a:pt x="387" y="20"/>
                    </a:cubicBezTo>
                    <a:cubicBezTo>
                      <a:pt x="388" y="23"/>
                      <a:pt x="390" y="21"/>
                      <a:pt x="393" y="22"/>
                    </a:cubicBezTo>
                    <a:cubicBezTo>
                      <a:pt x="396" y="18"/>
                      <a:pt x="389" y="22"/>
                      <a:pt x="388" y="20"/>
                    </a:cubicBezTo>
                    <a:cubicBezTo>
                      <a:pt x="393" y="19"/>
                      <a:pt x="393" y="19"/>
                      <a:pt x="393" y="19"/>
                    </a:cubicBezTo>
                    <a:cubicBezTo>
                      <a:pt x="398" y="17"/>
                      <a:pt x="402" y="21"/>
                      <a:pt x="407" y="21"/>
                    </a:cubicBezTo>
                    <a:cubicBezTo>
                      <a:pt x="409" y="21"/>
                      <a:pt x="408" y="19"/>
                      <a:pt x="408" y="18"/>
                    </a:cubicBezTo>
                    <a:cubicBezTo>
                      <a:pt x="412" y="19"/>
                      <a:pt x="409" y="15"/>
                      <a:pt x="413" y="16"/>
                    </a:cubicBezTo>
                    <a:cubicBezTo>
                      <a:pt x="413" y="18"/>
                      <a:pt x="415" y="17"/>
                      <a:pt x="416" y="18"/>
                    </a:cubicBezTo>
                    <a:cubicBezTo>
                      <a:pt x="416" y="17"/>
                      <a:pt x="416" y="17"/>
                      <a:pt x="416" y="17"/>
                    </a:cubicBezTo>
                    <a:cubicBezTo>
                      <a:pt x="417" y="17"/>
                      <a:pt x="419" y="16"/>
                      <a:pt x="419" y="17"/>
                    </a:cubicBezTo>
                    <a:cubicBezTo>
                      <a:pt x="421" y="18"/>
                      <a:pt x="418" y="17"/>
                      <a:pt x="419" y="18"/>
                    </a:cubicBezTo>
                    <a:cubicBezTo>
                      <a:pt x="422" y="17"/>
                      <a:pt x="422" y="17"/>
                      <a:pt x="422" y="17"/>
                    </a:cubicBezTo>
                    <a:cubicBezTo>
                      <a:pt x="422" y="18"/>
                      <a:pt x="424" y="19"/>
                      <a:pt x="423" y="20"/>
                    </a:cubicBezTo>
                    <a:cubicBezTo>
                      <a:pt x="424" y="20"/>
                      <a:pt x="424" y="20"/>
                      <a:pt x="424" y="20"/>
                    </a:cubicBezTo>
                    <a:cubicBezTo>
                      <a:pt x="425" y="17"/>
                      <a:pt x="431" y="19"/>
                      <a:pt x="435" y="19"/>
                    </a:cubicBezTo>
                    <a:cubicBezTo>
                      <a:pt x="433" y="17"/>
                      <a:pt x="437" y="17"/>
                      <a:pt x="437" y="16"/>
                    </a:cubicBezTo>
                    <a:cubicBezTo>
                      <a:pt x="439" y="17"/>
                      <a:pt x="443" y="16"/>
                      <a:pt x="443" y="19"/>
                    </a:cubicBezTo>
                    <a:cubicBezTo>
                      <a:pt x="444" y="18"/>
                      <a:pt x="444" y="18"/>
                      <a:pt x="444" y="18"/>
                    </a:cubicBezTo>
                    <a:cubicBezTo>
                      <a:pt x="443" y="16"/>
                      <a:pt x="443" y="16"/>
                      <a:pt x="443" y="16"/>
                    </a:cubicBezTo>
                    <a:cubicBezTo>
                      <a:pt x="443" y="16"/>
                      <a:pt x="444" y="16"/>
                      <a:pt x="444" y="17"/>
                    </a:cubicBezTo>
                    <a:cubicBezTo>
                      <a:pt x="448" y="14"/>
                      <a:pt x="450" y="19"/>
                      <a:pt x="453" y="17"/>
                    </a:cubicBezTo>
                    <a:cubicBezTo>
                      <a:pt x="456" y="19"/>
                      <a:pt x="460" y="17"/>
                      <a:pt x="462" y="20"/>
                    </a:cubicBezTo>
                    <a:cubicBezTo>
                      <a:pt x="463" y="20"/>
                      <a:pt x="465" y="19"/>
                      <a:pt x="464" y="18"/>
                    </a:cubicBezTo>
                    <a:cubicBezTo>
                      <a:pt x="465" y="18"/>
                      <a:pt x="465" y="18"/>
                      <a:pt x="465" y="18"/>
                    </a:cubicBezTo>
                    <a:cubicBezTo>
                      <a:pt x="468" y="18"/>
                      <a:pt x="469" y="20"/>
                      <a:pt x="470" y="21"/>
                    </a:cubicBezTo>
                    <a:cubicBezTo>
                      <a:pt x="471" y="21"/>
                      <a:pt x="472" y="20"/>
                      <a:pt x="472" y="20"/>
                    </a:cubicBezTo>
                    <a:cubicBezTo>
                      <a:pt x="477" y="20"/>
                      <a:pt x="483" y="22"/>
                      <a:pt x="488" y="22"/>
                    </a:cubicBezTo>
                    <a:cubicBezTo>
                      <a:pt x="486" y="21"/>
                      <a:pt x="489" y="21"/>
                      <a:pt x="490" y="20"/>
                    </a:cubicBezTo>
                    <a:cubicBezTo>
                      <a:pt x="491" y="22"/>
                      <a:pt x="493" y="22"/>
                      <a:pt x="493" y="24"/>
                    </a:cubicBezTo>
                    <a:cubicBezTo>
                      <a:pt x="495" y="23"/>
                      <a:pt x="491" y="22"/>
                      <a:pt x="493" y="22"/>
                    </a:cubicBezTo>
                    <a:cubicBezTo>
                      <a:pt x="495" y="21"/>
                      <a:pt x="496" y="22"/>
                      <a:pt x="498" y="23"/>
                    </a:cubicBezTo>
                    <a:cubicBezTo>
                      <a:pt x="502" y="24"/>
                      <a:pt x="505" y="26"/>
                      <a:pt x="507" y="28"/>
                    </a:cubicBezTo>
                    <a:cubicBezTo>
                      <a:pt x="505" y="27"/>
                      <a:pt x="502" y="26"/>
                      <a:pt x="499" y="26"/>
                    </a:cubicBezTo>
                    <a:cubicBezTo>
                      <a:pt x="503" y="26"/>
                      <a:pt x="503" y="29"/>
                      <a:pt x="507" y="30"/>
                    </a:cubicBezTo>
                    <a:cubicBezTo>
                      <a:pt x="508" y="29"/>
                      <a:pt x="506" y="29"/>
                      <a:pt x="506" y="28"/>
                    </a:cubicBezTo>
                    <a:cubicBezTo>
                      <a:pt x="514" y="31"/>
                      <a:pt x="522" y="35"/>
                      <a:pt x="529" y="38"/>
                    </a:cubicBezTo>
                    <a:cubicBezTo>
                      <a:pt x="529" y="36"/>
                      <a:pt x="529" y="36"/>
                      <a:pt x="529" y="36"/>
                    </a:cubicBezTo>
                    <a:cubicBezTo>
                      <a:pt x="530" y="36"/>
                      <a:pt x="530" y="36"/>
                      <a:pt x="530" y="36"/>
                    </a:cubicBezTo>
                    <a:cubicBezTo>
                      <a:pt x="532" y="36"/>
                      <a:pt x="531" y="39"/>
                      <a:pt x="531" y="39"/>
                    </a:cubicBezTo>
                    <a:cubicBezTo>
                      <a:pt x="532" y="39"/>
                      <a:pt x="534" y="41"/>
                      <a:pt x="535" y="40"/>
                    </a:cubicBezTo>
                    <a:cubicBezTo>
                      <a:pt x="534" y="40"/>
                      <a:pt x="533" y="39"/>
                      <a:pt x="533" y="39"/>
                    </a:cubicBezTo>
                    <a:cubicBezTo>
                      <a:pt x="533" y="38"/>
                      <a:pt x="534" y="38"/>
                      <a:pt x="534" y="38"/>
                    </a:cubicBezTo>
                    <a:cubicBezTo>
                      <a:pt x="536" y="44"/>
                      <a:pt x="544" y="42"/>
                      <a:pt x="549" y="45"/>
                    </a:cubicBezTo>
                    <a:cubicBezTo>
                      <a:pt x="548" y="48"/>
                      <a:pt x="552" y="49"/>
                      <a:pt x="551" y="51"/>
                    </a:cubicBezTo>
                    <a:cubicBezTo>
                      <a:pt x="554" y="53"/>
                      <a:pt x="556" y="56"/>
                      <a:pt x="555" y="60"/>
                    </a:cubicBezTo>
                    <a:cubicBezTo>
                      <a:pt x="552" y="59"/>
                      <a:pt x="548" y="60"/>
                      <a:pt x="545" y="60"/>
                    </a:cubicBezTo>
                    <a:cubicBezTo>
                      <a:pt x="545" y="60"/>
                      <a:pt x="545" y="62"/>
                      <a:pt x="544" y="62"/>
                    </a:cubicBezTo>
                    <a:cubicBezTo>
                      <a:pt x="544" y="64"/>
                      <a:pt x="540" y="62"/>
                      <a:pt x="540" y="64"/>
                    </a:cubicBezTo>
                    <a:cubicBezTo>
                      <a:pt x="536" y="62"/>
                      <a:pt x="534" y="66"/>
                      <a:pt x="530" y="66"/>
                    </a:cubicBezTo>
                    <a:cubicBezTo>
                      <a:pt x="529" y="67"/>
                      <a:pt x="531" y="70"/>
                      <a:pt x="527" y="69"/>
                    </a:cubicBezTo>
                    <a:cubicBezTo>
                      <a:pt x="528" y="73"/>
                      <a:pt x="521" y="71"/>
                      <a:pt x="519" y="74"/>
                    </a:cubicBezTo>
                    <a:cubicBezTo>
                      <a:pt x="517" y="74"/>
                      <a:pt x="518" y="72"/>
                      <a:pt x="517" y="71"/>
                    </a:cubicBezTo>
                    <a:cubicBezTo>
                      <a:pt x="515" y="72"/>
                      <a:pt x="515" y="72"/>
                      <a:pt x="515" y="72"/>
                    </a:cubicBezTo>
                    <a:cubicBezTo>
                      <a:pt x="515" y="73"/>
                      <a:pt x="518" y="74"/>
                      <a:pt x="517" y="75"/>
                    </a:cubicBezTo>
                    <a:cubicBezTo>
                      <a:pt x="517" y="75"/>
                      <a:pt x="516" y="75"/>
                      <a:pt x="515" y="75"/>
                    </a:cubicBezTo>
                    <a:cubicBezTo>
                      <a:pt x="514" y="75"/>
                      <a:pt x="514" y="75"/>
                      <a:pt x="514" y="75"/>
                    </a:cubicBezTo>
                    <a:cubicBezTo>
                      <a:pt x="515" y="75"/>
                      <a:pt x="515" y="75"/>
                      <a:pt x="515" y="75"/>
                    </a:cubicBezTo>
                    <a:cubicBezTo>
                      <a:pt x="516" y="76"/>
                      <a:pt x="515" y="76"/>
                      <a:pt x="514" y="77"/>
                    </a:cubicBezTo>
                    <a:cubicBezTo>
                      <a:pt x="518" y="78"/>
                      <a:pt x="514" y="80"/>
                      <a:pt x="515" y="83"/>
                    </a:cubicBezTo>
                    <a:cubicBezTo>
                      <a:pt x="518" y="84"/>
                      <a:pt x="518" y="87"/>
                      <a:pt x="519" y="88"/>
                    </a:cubicBezTo>
                    <a:cubicBezTo>
                      <a:pt x="520" y="89"/>
                      <a:pt x="521" y="91"/>
                      <a:pt x="523" y="90"/>
                    </a:cubicBezTo>
                    <a:cubicBezTo>
                      <a:pt x="527" y="91"/>
                      <a:pt x="527" y="94"/>
                      <a:pt x="529" y="96"/>
                    </a:cubicBezTo>
                    <a:cubicBezTo>
                      <a:pt x="531" y="96"/>
                      <a:pt x="530" y="94"/>
                      <a:pt x="530" y="93"/>
                    </a:cubicBezTo>
                    <a:cubicBezTo>
                      <a:pt x="532" y="95"/>
                      <a:pt x="533" y="96"/>
                      <a:pt x="534" y="97"/>
                    </a:cubicBezTo>
                    <a:cubicBezTo>
                      <a:pt x="535" y="98"/>
                      <a:pt x="537" y="98"/>
                      <a:pt x="539" y="98"/>
                    </a:cubicBezTo>
                    <a:cubicBezTo>
                      <a:pt x="538" y="99"/>
                      <a:pt x="536" y="100"/>
                      <a:pt x="538" y="100"/>
                    </a:cubicBezTo>
                    <a:cubicBezTo>
                      <a:pt x="540" y="101"/>
                      <a:pt x="540" y="99"/>
                      <a:pt x="541" y="99"/>
                    </a:cubicBezTo>
                    <a:cubicBezTo>
                      <a:pt x="542" y="100"/>
                      <a:pt x="543" y="99"/>
                      <a:pt x="544" y="98"/>
                    </a:cubicBezTo>
                    <a:cubicBezTo>
                      <a:pt x="546" y="98"/>
                      <a:pt x="546" y="99"/>
                      <a:pt x="546" y="100"/>
                    </a:cubicBezTo>
                    <a:cubicBezTo>
                      <a:pt x="548" y="100"/>
                      <a:pt x="548" y="99"/>
                      <a:pt x="548" y="98"/>
                    </a:cubicBezTo>
                    <a:cubicBezTo>
                      <a:pt x="552" y="100"/>
                      <a:pt x="553" y="96"/>
                      <a:pt x="557" y="97"/>
                    </a:cubicBezTo>
                    <a:cubicBezTo>
                      <a:pt x="560" y="97"/>
                      <a:pt x="561" y="99"/>
                      <a:pt x="563" y="100"/>
                    </a:cubicBezTo>
                    <a:cubicBezTo>
                      <a:pt x="564" y="98"/>
                      <a:pt x="565" y="100"/>
                      <a:pt x="567" y="100"/>
                    </a:cubicBezTo>
                    <a:cubicBezTo>
                      <a:pt x="568" y="102"/>
                      <a:pt x="565" y="101"/>
                      <a:pt x="565" y="102"/>
                    </a:cubicBezTo>
                    <a:cubicBezTo>
                      <a:pt x="562" y="103"/>
                      <a:pt x="560" y="101"/>
                      <a:pt x="558" y="100"/>
                    </a:cubicBezTo>
                    <a:cubicBezTo>
                      <a:pt x="557" y="101"/>
                      <a:pt x="557" y="101"/>
                      <a:pt x="557" y="101"/>
                    </a:cubicBezTo>
                    <a:cubicBezTo>
                      <a:pt x="556" y="102"/>
                      <a:pt x="555" y="103"/>
                      <a:pt x="557" y="104"/>
                    </a:cubicBezTo>
                    <a:cubicBezTo>
                      <a:pt x="561" y="103"/>
                      <a:pt x="560" y="107"/>
                      <a:pt x="564" y="107"/>
                    </a:cubicBezTo>
                    <a:cubicBezTo>
                      <a:pt x="566" y="103"/>
                      <a:pt x="570" y="109"/>
                      <a:pt x="573" y="106"/>
                    </a:cubicBezTo>
                    <a:cubicBezTo>
                      <a:pt x="575" y="106"/>
                      <a:pt x="575" y="107"/>
                      <a:pt x="575" y="108"/>
                    </a:cubicBezTo>
                    <a:cubicBezTo>
                      <a:pt x="576" y="109"/>
                      <a:pt x="574" y="108"/>
                      <a:pt x="574" y="109"/>
                    </a:cubicBezTo>
                    <a:cubicBezTo>
                      <a:pt x="573" y="109"/>
                      <a:pt x="576" y="108"/>
                      <a:pt x="576" y="110"/>
                    </a:cubicBezTo>
                    <a:cubicBezTo>
                      <a:pt x="577" y="110"/>
                      <a:pt x="577" y="110"/>
                      <a:pt x="577" y="110"/>
                    </a:cubicBezTo>
                    <a:cubicBezTo>
                      <a:pt x="578" y="109"/>
                      <a:pt x="578" y="110"/>
                      <a:pt x="578" y="110"/>
                    </a:cubicBezTo>
                    <a:cubicBezTo>
                      <a:pt x="575" y="111"/>
                      <a:pt x="573" y="113"/>
                      <a:pt x="571" y="114"/>
                    </a:cubicBezTo>
                    <a:cubicBezTo>
                      <a:pt x="566" y="112"/>
                      <a:pt x="564" y="116"/>
                      <a:pt x="559" y="116"/>
                    </a:cubicBezTo>
                    <a:cubicBezTo>
                      <a:pt x="562" y="118"/>
                      <a:pt x="559" y="120"/>
                      <a:pt x="556" y="120"/>
                    </a:cubicBezTo>
                    <a:cubicBezTo>
                      <a:pt x="554" y="121"/>
                      <a:pt x="556" y="124"/>
                      <a:pt x="553" y="122"/>
                    </a:cubicBezTo>
                    <a:cubicBezTo>
                      <a:pt x="552" y="121"/>
                      <a:pt x="549" y="123"/>
                      <a:pt x="548" y="124"/>
                    </a:cubicBezTo>
                    <a:cubicBezTo>
                      <a:pt x="545" y="123"/>
                      <a:pt x="546" y="120"/>
                      <a:pt x="544" y="121"/>
                    </a:cubicBezTo>
                    <a:cubicBezTo>
                      <a:pt x="544" y="118"/>
                      <a:pt x="541" y="120"/>
                      <a:pt x="541" y="117"/>
                    </a:cubicBezTo>
                    <a:cubicBezTo>
                      <a:pt x="540" y="117"/>
                      <a:pt x="539" y="116"/>
                      <a:pt x="538" y="117"/>
                    </a:cubicBezTo>
                    <a:cubicBezTo>
                      <a:pt x="532" y="117"/>
                      <a:pt x="535" y="113"/>
                      <a:pt x="533" y="110"/>
                    </a:cubicBezTo>
                    <a:cubicBezTo>
                      <a:pt x="529" y="110"/>
                      <a:pt x="526" y="106"/>
                      <a:pt x="525" y="104"/>
                    </a:cubicBezTo>
                    <a:cubicBezTo>
                      <a:pt x="520" y="103"/>
                      <a:pt x="523" y="100"/>
                      <a:pt x="521" y="98"/>
                    </a:cubicBezTo>
                    <a:cubicBezTo>
                      <a:pt x="517" y="97"/>
                      <a:pt x="517" y="94"/>
                      <a:pt x="514" y="92"/>
                    </a:cubicBezTo>
                    <a:cubicBezTo>
                      <a:pt x="516" y="92"/>
                      <a:pt x="514" y="90"/>
                      <a:pt x="515" y="89"/>
                    </a:cubicBezTo>
                    <a:cubicBezTo>
                      <a:pt x="512" y="89"/>
                      <a:pt x="512" y="89"/>
                      <a:pt x="512" y="89"/>
                    </a:cubicBezTo>
                    <a:cubicBezTo>
                      <a:pt x="506" y="81"/>
                      <a:pt x="506" y="81"/>
                      <a:pt x="506" y="81"/>
                    </a:cubicBezTo>
                    <a:cubicBezTo>
                      <a:pt x="505" y="83"/>
                      <a:pt x="505" y="83"/>
                      <a:pt x="505" y="83"/>
                    </a:cubicBezTo>
                    <a:cubicBezTo>
                      <a:pt x="503" y="83"/>
                      <a:pt x="505" y="82"/>
                      <a:pt x="504" y="81"/>
                    </a:cubicBezTo>
                    <a:cubicBezTo>
                      <a:pt x="502" y="81"/>
                      <a:pt x="502" y="81"/>
                      <a:pt x="502" y="81"/>
                    </a:cubicBezTo>
                    <a:cubicBezTo>
                      <a:pt x="500" y="80"/>
                      <a:pt x="499" y="79"/>
                      <a:pt x="499" y="78"/>
                    </a:cubicBezTo>
                    <a:cubicBezTo>
                      <a:pt x="499" y="78"/>
                      <a:pt x="499" y="78"/>
                      <a:pt x="499" y="78"/>
                    </a:cubicBezTo>
                    <a:cubicBezTo>
                      <a:pt x="497" y="77"/>
                      <a:pt x="497" y="77"/>
                      <a:pt x="497" y="77"/>
                    </a:cubicBezTo>
                    <a:cubicBezTo>
                      <a:pt x="498" y="80"/>
                      <a:pt x="502" y="83"/>
                      <a:pt x="507" y="86"/>
                    </a:cubicBezTo>
                    <a:cubicBezTo>
                      <a:pt x="507" y="88"/>
                      <a:pt x="511" y="90"/>
                      <a:pt x="510" y="92"/>
                    </a:cubicBezTo>
                    <a:cubicBezTo>
                      <a:pt x="512" y="92"/>
                      <a:pt x="510" y="90"/>
                      <a:pt x="512" y="91"/>
                    </a:cubicBezTo>
                    <a:cubicBezTo>
                      <a:pt x="512" y="91"/>
                      <a:pt x="513" y="92"/>
                      <a:pt x="513" y="92"/>
                    </a:cubicBezTo>
                    <a:cubicBezTo>
                      <a:pt x="510" y="94"/>
                      <a:pt x="513" y="96"/>
                      <a:pt x="513" y="99"/>
                    </a:cubicBezTo>
                    <a:cubicBezTo>
                      <a:pt x="516" y="100"/>
                      <a:pt x="515" y="102"/>
                      <a:pt x="515" y="104"/>
                    </a:cubicBezTo>
                    <a:cubicBezTo>
                      <a:pt x="514" y="106"/>
                      <a:pt x="520" y="108"/>
                      <a:pt x="516" y="109"/>
                    </a:cubicBezTo>
                    <a:cubicBezTo>
                      <a:pt x="515" y="108"/>
                      <a:pt x="512" y="108"/>
                      <a:pt x="513" y="107"/>
                    </a:cubicBezTo>
                    <a:cubicBezTo>
                      <a:pt x="510" y="104"/>
                      <a:pt x="507" y="103"/>
                      <a:pt x="507" y="99"/>
                    </a:cubicBezTo>
                    <a:cubicBezTo>
                      <a:pt x="506" y="98"/>
                      <a:pt x="509" y="98"/>
                      <a:pt x="508" y="97"/>
                    </a:cubicBezTo>
                    <a:cubicBezTo>
                      <a:pt x="506" y="97"/>
                      <a:pt x="506" y="97"/>
                      <a:pt x="506" y="97"/>
                    </a:cubicBezTo>
                    <a:cubicBezTo>
                      <a:pt x="506" y="96"/>
                      <a:pt x="506" y="96"/>
                      <a:pt x="506" y="96"/>
                    </a:cubicBezTo>
                    <a:cubicBezTo>
                      <a:pt x="510" y="95"/>
                      <a:pt x="503" y="93"/>
                      <a:pt x="506" y="92"/>
                    </a:cubicBezTo>
                    <a:cubicBezTo>
                      <a:pt x="500" y="93"/>
                      <a:pt x="505" y="90"/>
                      <a:pt x="502" y="88"/>
                    </a:cubicBezTo>
                    <a:cubicBezTo>
                      <a:pt x="499" y="90"/>
                      <a:pt x="500" y="91"/>
                      <a:pt x="500" y="93"/>
                    </a:cubicBezTo>
                    <a:cubicBezTo>
                      <a:pt x="497" y="93"/>
                      <a:pt x="498" y="88"/>
                      <a:pt x="494" y="89"/>
                    </a:cubicBezTo>
                    <a:cubicBezTo>
                      <a:pt x="494" y="87"/>
                      <a:pt x="494" y="87"/>
                      <a:pt x="494" y="87"/>
                    </a:cubicBezTo>
                    <a:cubicBezTo>
                      <a:pt x="494" y="87"/>
                      <a:pt x="494" y="87"/>
                      <a:pt x="494" y="87"/>
                    </a:cubicBezTo>
                    <a:cubicBezTo>
                      <a:pt x="494" y="88"/>
                      <a:pt x="492" y="88"/>
                      <a:pt x="492" y="87"/>
                    </a:cubicBezTo>
                    <a:cubicBezTo>
                      <a:pt x="492" y="86"/>
                      <a:pt x="490" y="86"/>
                      <a:pt x="489" y="85"/>
                    </a:cubicBezTo>
                    <a:cubicBezTo>
                      <a:pt x="490" y="86"/>
                      <a:pt x="490" y="86"/>
                      <a:pt x="490" y="86"/>
                    </a:cubicBezTo>
                    <a:cubicBezTo>
                      <a:pt x="488" y="87"/>
                      <a:pt x="488" y="87"/>
                      <a:pt x="488" y="87"/>
                    </a:cubicBezTo>
                    <a:cubicBezTo>
                      <a:pt x="489" y="87"/>
                      <a:pt x="489" y="87"/>
                      <a:pt x="489" y="87"/>
                    </a:cubicBezTo>
                    <a:cubicBezTo>
                      <a:pt x="491" y="88"/>
                      <a:pt x="492" y="91"/>
                      <a:pt x="492" y="92"/>
                    </a:cubicBezTo>
                    <a:cubicBezTo>
                      <a:pt x="493" y="93"/>
                      <a:pt x="493" y="93"/>
                      <a:pt x="492" y="94"/>
                    </a:cubicBezTo>
                    <a:cubicBezTo>
                      <a:pt x="491" y="93"/>
                      <a:pt x="488" y="92"/>
                      <a:pt x="487" y="91"/>
                    </a:cubicBezTo>
                    <a:cubicBezTo>
                      <a:pt x="491" y="90"/>
                      <a:pt x="486" y="88"/>
                      <a:pt x="488" y="87"/>
                    </a:cubicBezTo>
                    <a:cubicBezTo>
                      <a:pt x="486" y="87"/>
                      <a:pt x="486" y="87"/>
                      <a:pt x="486" y="87"/>
                    </a:cubicBezTo>
                    <a:cubicBezTo>
                      <a:pt x="485" y="86"/>
                      <a:pt x="485" y="86"/>
                      <a:pt x="485" y="86"/>
                    </a:cubicBezTo>
                    <a:cubicBezTo>
                      <a:pt x="483" y="85"/>
                      <a:pt x="482" y="82"/>
                      <a:pt x="478" y="82"/>
                    </a:cubicBezTo>
                    <a:cubicBezTo>
                      <a:pt x="476" y="81"/>
                      <a:pt x="472" y="82"/>
                      <a:pt x="473" y="79"/>
                    </a:cubicBezTo>
                    <a:cubicBezTo>
                      <a:pt x="471" y="78"/>
                      <a:pt x="472" y="79"/>
                      <a:pt x="471" y="79"/>
                    </a:cubicBezTo>
                    <a:cubicBezTo>
                      <a:pt x="469" y="79"/>
                      <a:pt x="470" y="78"/>
                      <a:pt x="470" y="77"/>
                    </a:cubicBezTo>
                    <a:cubicBezTo>
                      <a:pt x="467" y="76"/>
                      <a:pt x="467" y="76"/>
                      <a:pt x="467" y="76"/>
                    </a:cubicBezTo>
                    <a:cubicBezTo>
                      <a:pt x="466" y="75"/>
                      <a:pt x="465" y="75"/>
                      <a:pt x="466" y="74"/>
                    </a:cubicBezTo>
                    <a:cubicBezTo>
                      <a:pt x="465" y="73"/>
                      <a:pt x="464" y="73"/>
                      <a:pt x="462" y="73"/>
                    </a:cubicBezTo>
                    <a:cubicBezTo>
                      <a:pt x="463" y="71"/>
                      <a:pt x="463" y="71"/>
                      <a:pt x="463" y="71"/>
                    </a:cubicBezTo>
                    <a:cubicBezTo>
                      <a:pt x="462" y="70"/>
                      <a:pt x="460" y="72"/>
                      <a:pt x="459" y="70"/>
                    </a:cubicBezTo>
                    <a:cubicBezTo>
                      <a:pt x="457" y="71"/>
                      <a:pt x="453" y="70"/>
                      <a:pt x="454" y="68"/>
                    </a:cubicBezTo>
                    <a:cubicBezTo>
                      <a:pt x="463" y="67"/>
                      <a:pt x="469" y="71"/>
                      <a:pt x="476" y="72"/>
                    </a:cubicBezTo>
                    <a:cubicBezTo>
                      <a:pt x="476" y="72"/>
                      <a:pt x="473" y="71"/>
                      <a:pt x="473" y="70"/>
                    </a:cubicBezTo>
                    <a:cubicBezTo>
                      <a:pt x="470" y="71"/>
                      <a:pt x="469" y="67"/>
                      <a:pt x="466" y="67"/>
                    </a:cubicBezTo>
                    <a:cubicBezTo>
                      <a:pt x="470" y="67"/>
                      <a:pt x="469" y="64"/>
                      <a:pt x="472" y="64"/>
                    </a:cubicBezTo>
                    <a:cubicBezTo>
                      <a:pt x="471" y="63"/>
                      <a:pt x="470" y="62"/>
                      <a:pt x="468" y="60"/>
                    </a:cubicBezTo>
                    <a:cubicBezTo>
                      <a:pt x="463" y="61"/>
                      <a:pt x="457" y="59"/>
                      <a:pt x="451" y="59"/>
                    </a:cubicBezTo>
                    <a:cubicBezTo>
                      <a:pt x="451" y="58"/>
                      <a:pt x="451" y="58"/>
                      <a:pt x="451" y="58"/>
                    </a:cubicBezTo>
                    <a:cubicBezTo>
                      <a:pt x="447" y="57"/>
                      <a:pt x="444" y="58"/>
                      <a:pt x="441" y="57"/>
                    </a:cubicBezTo>
                    <a:cubicBezTo>
                      <a:pt x="441" y="59"/>
                      <a:pt x="438" y="56"/>
                      <a:pt x="439" y="58"/>
                    </a:cubicBezTo>
                    <a:cubicBezTo>
                      <a:pt x="439" y="58"/>
                      <a:pt x="441" y="59"/>
                      <a:pt x="440" y="60"/>
                    </a:cubicBezTo>
                    <a:cubicBezTo>
                      <a:pt x="438" y="59"/>
                      <a:pt x="437" y="60"/>
                      <a:pt x="436" y="59"/>
                    </a:cubicBezTo>
                    <a:cubicBezTo>
                      <a:pt x="435" y="58"/>
                      <a:pt x="434" y="57"/>
                      <a:pt x="436" y="57"/>
                    </a:cubicBezTo>
                    <a:cubicBezTo>
                      <a:pt x="438" y="57"/>
                      <a:pt x="439" y="54"/>
                      <a:pt x="441" y="56"/>
                    </a:cubicBezTo>
                    <a:cubicBezTo>
                      <a:pt x="442" y="56"/>
                      <a:pt x="442" y="56"/>
                      <a:pt x="442" y="55"/>
                    </a:cubicBezTo>
                    <a:cubicBezTo>
                      <a:pt x="444" y="55"/>
                      <a:pt x="445" y="55"/>
                      <a:pt x="446" y="56"/>
                    </a:cubicBezTo>
                    <a:cubicBezTo>
                      <a:pt x="457" y="56"/>
                      <a:pt x="471" y="58"/>
                      <a:pt x="482" y="61"/>
                    </a:cubicBezTo>
                    <a:cubicBezTo>
                      <a:pt x="484" y="62"/>
                      <a:pt x="485" y="60"/>
                      <a:pt x="486" y="60"/>
                    </a:cubicBezTo>
                    <a:cubicBezTo>
                      <a:pt x="477" y="54"/>
                      <a:pt x="465" y="55"/>
                      <a:pt x="455" y="52"/>
                    </a:cubicBezTo>
                    <a:cubicBezTo>
                      <a:pt x="451" y="52"/>
                      <a:pt x="445" y="50"/>
                      <a:pt x="442" y="52"/>
                    </a:cubicBezTo>
                    <a:cubicBezTo>
                      <a:pt x="442" y="51"/>
                      <a:pt x="440" y="51"/>
                      <a:pt x="441" y="50"/>
                    </a:cubicBezTo>
                    <a:cubicBezTo>
                      <a:pt x="442" y="50"/>
                      <a:pt x="442" y="48"/>
                      <a:pt x="444" y="49"/>
                    </a:cubicBezTo>
                    <a:cubicBezTo>
                      <a:pt x="447" y="51"/>
                      <a:pt x="450" y="49"/>
                      <a:pt x="453" y="51"/>
                    </a:cubicBezTo>
                    <a:cubicBezTo>
                      <a:pt x="456" y="50"/>
                      <a:pt x="460" y="51"/>
                      <a:pt x="461" y="49"/>
                    </a:cubicBezTo>
                    <a:cubicBezTo>
                      <a:pt x="460" y="49"/>
                      <a:pt x="460" y="48"/>
                      <a:pt x="459" y="48"/>
                    </a:cubicBezTo>
                    <a:cubicBezTo>
                      <a:pt x="459" y="48"/>
                      <a:pt x="460" y="47"/>
                      <a:pt x="461" y="47"/>
                    </a:cubicBezTo>
                    <a:cubicBezTo>
                      <a:pt x="461" y="45"/>
                      <a:pt x="457" y="44"/>
                      <a:pt x="457" y="42"/>
                    </a:cubicBezTo>
                    <a:cubicBezTo>
                      <a:pt x="459" y="40"/>
                      <a:pt x="462" y="43"/>
                      <a:pt x="464" y="42"/>
                    </a:cubicBezTo>
                    <a:cubicBezTo>
                      <a:pt x="460" y="40"/>
                      <a:pt x="460" y="40"/>
                      <a:pt x="460" y="40"/>
                    </a:cubicBezTo>
                    <a:cubicBezTo>
                      <a:pt x="455" y="42"/>
                      <a:pt x="452" y="37"/>
                      <a:pt x="448" y="36"/>
                    </a:cubicBezTo>
                    <a:cubicBezTo>
                      <a:pt x="455" y="37"/>
                      <a:pt x="461" y="37"/>
                      <a:pt x="467" y="36"/>
                    </a:cubicBezTo>
                    <a:cubicBezTo>
                      <a:pt x="465" y="34"/>
                      <a:pt x="463" y="32"/>
                      <a:pt x="459" y="33"/>
                    </a:cubicBezTo>
                    <a:cubicBezTo>
                      <a:pt x="458" y="32"/>
                      <a:pt x="459" y="31"/>
                      <a:pt x="457" y="32"/>
                    </a:cubicBezTo>
                    <a:cubicBezTo>
                      <a:pt x="450" y="31"/>
                      <a:pt x="442" y="31"/>
                      <a:pt x="435" y="28"/>
                    </a:cubicBezTo>
                    <a:cubicBezTo>
                      <a:pt x="436" y="27"/>
                      <a:pt x="436" y="27"/>
                      <a:pt x="436" y="27"/>
                    </a:cubicBezTo>
                    <a:cubicBezTo>
                      <a:pt x="434" y="26"/>
                      <a:pt x="432" y="27"/>
                      <a:pt x="431" y="27"/>
                    </a:cubicBezTo>
                    <a:cubicBezTo>
                      <a:pt x="431" y="28"/>
                      <a:pt x="433" y="28"/>
                      <a:pt x="434" y="29"/>
                    </a:cubicBezTo>
                    <a:cubicBezTo>
                      <a:pt x="432" y="30"/>
                      <a:pt x="432" y="31"/>
                      <a:pt x="434" y="32"/>
                    </a:cubicBezTo>
                    <a:cubicBezTo>
                      <a:pt x="433" y="32"/>
                      <a:pt x="432" y="32"/>
                      <a:pt x="431" y="32"/>
                    </a:cubicBezTo>
                    <a:cubicBezTo>
                      <a:pt x="425" y="30"/>
                      <a:pt x="428" y="37"/>
                      <a:pt x="422" y="34"/>
                    </a:cubicBezTo>
                    <a:cubicBezTo>
                      <a:pt x="421" y="32"/>
                      <a:pt x="425" y="34"/>
                      <a:pt x="425" y="33"/>
                    </a:cubicBezTo>
                    <a:cubicBezTo>
                      <a:pt x="424" y="32"/>
                      <a:pt x="420" y="31"/>
                      <a:pt x="420" y="32"/>
                    </a:cubicBezTo>
                    <a:cubicBezTo>
                      <a:pt x="418" y="32"/>
                      <a:pt x="415" y="33"/>
                      <a:pt x="413" y="31"/>
                    </a:cubicBezTo>
                    <a:cubicBezTo>
                      <a:pt x="412" y="34"/>
                      <a:pt x="408" y="31"/>
                      <a:pt x="406" y="31"/>
                    </a:cubicBezTo>
                    <a:cubicBezTo>
                      <a:pt x="405" y="33"/>
                      <a:pt x="405" y="33"/>
                      <a:pt x="405" y="33"/>
                    </a:cubicBezTo>
                    <a:cubicBezTo>
                      <a:pt x="409" y="33"/>
                      <a:pt x="409" y="33"/>
                      <a:pt x="409" y="33"/>
                    </a:cubicBezTo>
                    <a:cubicBezTo>
                      <a:pt x="408" y="34"/>
                      <a:pt x="408" y="34"/>
                      <a:pt x="408" y="34"/>
                    </a:cubicBezTo>
                    <a:cubicBezTo>
                      <a:pt x="403" y="35"/>
                      <a:pt x="398" y="36"/>
                      <a:pt x="391" y="36"/>
                    </a:cubicBezTo>
                    <a:cubicBezTo>
                      <a:pt x="393" y="40"/>
                      <a:pt x="401" y="37"/>
                      <a:pt x="405" y="39"/>
                    </a:cubicBezTo>
                    <a:cubicBezTo>
                      <a:pt x="404" y="44"/>
                      <a:pt x="397" y="41"/>
                      <a:pt x="393" y="43"/>
                    </a:cubicBezTo>
                    <a:cubicBezTo>
                      <a:pt x="391" y="42"/>
                      <a:pt x="392" y="41"/>
                      <a:pt x="390" y="41"/>
                    </a:cubicBezTo>
                    <a:cubicBezTo>
                      <a:pt x="391" y="43"/>
                      <a:pt x="391" y="43"/>
                      <a:pt x="391" y="43"/>
                    </a:cubicBezTo>
                    <a:cubicBezTo>
                      <a:pt x="386" y="43"/>
                      <a:pt x="382" y="45"/>
                      <a:pt x="378" y="46"/>
                    </a:cubicBezTo>
                    <a:cubicBezTo>
                      <a:pt x="376" y="47"/>
                      <a:pt x="373" y="44"/>
                      <a:pt x="372" y="47"/>
                    </a:cubicBezTo>
                    <a:cubicBezTo>
                      <a:pt x="371" y="46"/>
                      <a:pt x="370" y="47"/>
                      <a:pt x="370" y="46"/>
                    </a:cubicBezTo>
                    <a:cubicBezTo>
                      <a:pt x="370" y="47"/>
                      <a:pt x="370" y="47"/>
                      <a:pt x="370" y="47"/>
                    </a:cubicBezTo>
                    <a:cubicBezTo>
                      <a:pt x="364" y="47"/>
                      <a:pt x="360" y="49"/>
                      <a:pt x="355" y="50"/>
                    </a:cubicBezTo>
                    <a:cubicBezTo>
                      <a:pt x="354" y="49"/>
                      <a:pt x="353" y="49"/>
                      <a:pt x="352" y="49"/>
                    </a:cubicBezTo>
                    <a:cubicBezTo>
                      <a:pt x="352" y="53"/>
                      <a:pt x="349" y="49"/>
                      <a:pt x="348" y="51"/>
                    </a:cubicBezTo>
                    <a:cubicBezTo>
                      <a:pt x="345" y="51"/>
                      <a:pt x="344" y="51"/>
                      <a:pt x="341" y="51"/>
                    </a:cubicBezTo>
                    <a:cubicBezTo>
                      <a:pt x="339" y="52"/>
                      <a:pt x="334" y="52"/>
                      <a:pt x="334" y="55"/>
                    </a:cubicBezTo>
                    <a:cubicBezTo>
                      <a:pt x="330" y="56"/>
                      <a:pt x="330" y="56"/>
                      <a:pt x="330" y="56"/>
                    </a:cubicBezTo>
                    <a:cubicBezTo>
                      <a:pt x="328" y="56"/>
                      <a:pt x="326" y="55"/>
                      <a:pt x="325" y="54"/>
                    </a:cubicBezTo>
                    <a:cubicBezTo>
                      <a:pt x="324" y="55"/>
                      <a:pt x="322" y="56"/>
                      <a:pt x="320" y="55"/>
                    </a:cubicBezTo>
                    <a:cubicBezTo>
                      <a:pt x="323" y="57"/>
                      <a:pt x="318" y="57"/>
                      <a:pt x="318" y="58"/>
                    </a:cubicBezTo>
                    <a:cubicBezTo>
                      <a:pt x="316" y="58"/>
                      <a:pt x="311" y="59"/>
                      <a:pt x="310" y="57"/>
                    </a:cubicBezTo>
                    <a:cubicBezTo>
                      <a:pt x="312" y="57"/>
                      <a:pt x="313" y="55"/>
                      <a:pt x="315" y="55"/>
                    </a:cubicBezTo>
                    <a:cubicBezTo>
                      <a:pt x="311" y="53"/>
                      <a:pt x="309" y="58"/>
                      <a:pt x="306" y="56"/>
                    </a:cubicBezTo>
                    <a:cubicBezTo>
                      <a:pt x="302" y="55"/>
                      <a:pt x="303" y="58"/>
                      <a:pt x="301" y="59"/>
                    </a:cubicBezTo>
                    <a:cubicBezTo>
                      <a:pt x="303" y="59"/>
                      <a:pt x="304" y="58"/>
                      <a:pt x="306" y="58"/>
                    </a:cubicBezTo>
                    <a:cubicBezTo>
                      <a:pt x="309" y="58"/>
                      <a:pt x="309" y="57"/>
                      <a:pt x="312" y="59"/>
                    </a:cubicBezTo>
                    <a:cubicBezTo>
                      <a:pt x="311" y="59"/>
                      <a:pt x="311" y="61"/>
                      <a:pt x="308" y="61"/>
                    </a:cubicBezTo>
                    <a:cubicBezTo>
                      <a:pt x="309" y="64"/>
                      <a:pt x="300" y="62"/>
                      <a:pt x="302" y="66"/>
                    </a:cubicBezTo>
                    <a:cubicBezTo>
                      <a:pt x="301" y="66"/>
                      <a:pt x="300" y="66"/>
                      <a:pt x="300" y="65"/>
                    </a:cubicBezTo>
                    <a:cubicBezTo>
                      <a:pt x="299" y="67"/>
                      <a:pt x="299" y="67"/>
                      <a:pt x="299" y="67"/>
                    </a:cubicBezTo>
                    <a:cubicBezTo>
                      <a:pt x="297" y="68"/>
                      <a:pt x="295" y="69"/>
                      <a:pt x="293" y="67"/>
                    </a:cubicBezTo>
                    <a:cubicBezTo>
                      <a:pt x="292" y="70"/>
                      <a:pt x="291" y="66"/>
                      <a:pt x="289" y="67"/>
                    </a:cubicBezTo>
                    <a:cubicBezTo>
                      <a:pt x="290" y="68"/>
                      <a:pt x="290" y="68"/>
                      <a:pt x="290" y="68"/>
                    </a:cubicBezTo>
                    <a:cubicBezTo>
                      <a:pt x="288" y="69"/>
                      <a:pt x="285" y="70"/>
                      <a:pt x="285" y="71"/>
                    </a:cubicBezTo>
                    <a:cubicBezTo>
                      <a:pt x="283" y="70"/>
                      <a:pt x="284" y="72"/>
                      <a:pt x="283" y="72"/>
                    </a:cubicBezTo>
                    <a:cubicBezTo>
                      <a:pt x="281" y="70"/>
                      <a:pt x="280" y="73"/>
                      <a:pt x="278" y="72"/>
                    </a:cubicBezTo>
                    <a:cubicBezTo>
                      <a:pt x="279" y="72"/>
                      <a:pt x="279" y="72"/>
                      <a:pt x="279" y="72"/>
                    </a:cubicBezTo>
                    <a:cubicBezTo>
                      <a:pt x="279" y="73"/>
                      <a:pt x="279" y="73"/>
                      <a:pt x="278" y="73"/>
                    </a:cubicBezTo>
                    <a:cubicBezTo>
                      <a:pt x="277" y="74"/>
                      <a:pt x="277" y="74"/>
                      <a:pt x="276" y="73"/>
                    </a:cubicBezTo>
                    <a:cubicBezTo>
                      <a:pt x="275" y="73"/>
                      <a:pt x="275" y="73"/>
                      <a:pt x="275" y="74"/>
                    </a:cubicBezTo>
                    <a:cubicBezTo>
                      <a:pt x="274" y="74"/>
                      <a:pt x="273" y="74"/>
                      <a:pt x="272" y="74"/>
                    </a:cubicBezTo>
                    <a:cubicBezTo>
                      <a:pt x="272" y="74"/>
                      <a:pt x="271" y="75"/>
                      <a:pt x="271" y="75"/>
                    </a:cubicBezTo>
                    <a:cubicBezTo>
                      <a:pt x="268" y="74"/>
                      <a:pt x="264" y="77"/>
                      <a:pt x="262" y="74"/>
                    </a:cubicBezTo>
                    <a:cubicBezTo>
                      <a:pt x="262" y="76"/>
                      <a:pt x="262" y="76"/>
                      <a:pt x="262" y="76"/>
                    </a:cubicBezTo>
                    <a:cubicBezTo>
                      <a:pt x="262" y="75"/>
                      <a:pt x="263" y="76"/>
                      <a:pt x="264" y="75"/>
                    </a:cubicBezTo>
                    <a:cubicBezTo>
                      <a:pt x="262" y="79"/>
                      <a:pt x="256" y="79"/>
                      <a:pt x="251" y="80"/>
                    </a:cubicBezTo>
                    <a:cubicBezTo>
                      <a:pt x="249" y="78"/>
                      <a:pt x="244" y="82"/>
                      <a:pt x="242" y="79"/>
                    </a:cubicBezTo>
                    <a:cubicBezTo>
                      <a:pt x="243" y="81"/>
                      <a:pt x="241" y="82"/>
                      <a:pt x="240" y="83"/>
                    </a:cubicBezTo>
                    <a:cubicBezTo>
                      <a:pt x="240" y="84"/>
                      <a:pt x="237" y="83"/>
                      <a:pt x="236" y="83"/>
                    </a:cubicBezTo>
                    <a:cubicBezTo>
                      <a:pt x="237" y="85"/>
                      <a:pt x="237" y="85"/>
                      <a:pt x="237" y="85"/>
                    </a:cubicBezTo>
                    <a:cubicBezTo>
                      <a:pt x="234" y="84"/>
                      <a:pt x="232" y="84"/>
                      <a:pt x="228" y="85"/>
                    </a:cubicBezTo>
                    <a:cubicBezTo>
                      <a:pt x="229" y="86"/>
                      <a:pt x="231" y="86"/>
                      <a:pt x="232" y="87"/>
                    </a:cubicBezTo>
                    <a:cubicBezTo>
                      <a:pt x="231" y="88"/>
                      <a:pt x="231" y="88"/>
                      <a:pt x="231" y="88"/>
                    </a:cubicBezTo>
                    <a:cubicBezTo>
                      <a:pt x="237" y="87"/>
                      <a:pt x="240" y="92"/>
                      <a:pt x="245" y="89"/>
                    </a:cubicBezTo>
                    <a:cubicBezTo>
                      <a:pt x="245" y="89"/>
                      <a:pt x="245" y="89"/>
                      <a:pt x="245" y="89"/>
                    </a:cubicBezTo>
                    <a:cubicBezTo>
                      <a:pt x="244" y="90"/>
                      <a:pt x="244" y="91"/>
                      <a:pt x="242" y="91"/>
                    </a:cubicBezTo>
                    <a:cubicBezTo>
                      <a:pt x="238" y="91"/>
                      <a:pt x="236" y="93"/>
                      <a:pt x="232" y="94"/>
                    </a:cubicBezTo>
                    <a:cubicBezTo>
                      <a:pt x="232" y="94"/>
                      <a:pt x="231" y="94"/>
                      <a:pt x="231" y="93"/>
                    </a:cubicBezTo>
                    <a:cubicBezTo>
                      <a:pt x="228" y="93"/>
                      <a:pt x="226" y="96"/>
                      <a:pt x="223" y="94"/>
                    </a:cubicBezTo>
                    <a:cubicBezTo>
                      <a:pt x="223" y="94"/>
                      <a:pt x="223" y="94"/>
                      <a:pt x="223" y="94"/>
                    </a:cubicBezTo>
                    <a:cubicBezTo>
                      <a:pt x="225" y="93"/>
                      <a:pt x="228" y="92"/>
                      <a:pt x="229" y="91"/>
                    </a:cubicBezTo>
                    <a:cubicBezTo>
                      <a:pt x="231" y="92"/>
                      <a:pt x="235" y="92"/>
                      <a:pt x="235" y="90"/>
                    </a:cubicBezTo>
                    <a:cubicBezTo>
                      <a:pt x="232" y="90"/>
                      <a:pt x="232" y="90"/>
                      <a:pt x="232" y="90"/>
                    </a:cubicBezTo>
                    <a:cubicBezTo>
                      <a:pt x="230" y="89"/>
                      <a:pt x="227" y="89"/>
                      <a:pt x="225" y="90"/>
                    </a:cubicBezTo>
                    <a:cubicBezTo>
                      <a:pt x="229" y="90"/>
                      <a:pt x="229" y="90"/>
                      <a:pt x="229" y="90"/>
                    </a:cubicBezTo>
                    <a:cubicBezTo>
                      <a:pt x="226" y="91"/>
                      <a:pt x="224" y="95"/>
                      <a:pt x="219" y="93"/>
                    </a:cubicBezTo>
                    <a:cubicBezTo>
                      <a:pt x="219" y="92"/>
                      <a:pt x="221" y="92"/>
                      <a:pt x="221" y="91"/>
                    </a:cubicBezTo>
                    <a:cubicBezTo>
                      <a:pt x="219" y="91"/>
                      <a:pt x="216" y="89"/>
                      <a:pt x="213" y="89"/>
                    </a:cubicBezTo>
                    <a:cubicBezTo>
                      <a:pt x="211" y="89"/>
                      <a:pt x="210" y="91"/>
                      <a:pt x="209" y="92"/>
                    </a:cubicBezTo>
                    <a:cubicBezTo>
                      <a:pt x="211" y="90"/>
                      <a:pt x="214" y="90"/>
                      <a:pt x="217" y="91"/>
                    </a:cubicBezTo>
                    <a:cubicBezTo>
                      <a:pt x="218" y="91"/>
                      <a:pt x="219" y="92"/>
                      <a:pt x="218" y="92"/>
                    </a:cubicBezTo>
                    <a:cubicBezTo>
                      <a:pt x="217" y="92"/>
                      <a:pt x="216" y="92"/>
                      <a:pt x="215" y="92"/>
                    </a:cubicBezTo>
                    <a:cubicBezTo>
                      <a:pt x="213" y="94"/>
                      <a:pt x="212" y="93"/>
                      <a:pt x="209" y="94"/>
                    </a:cubicBezTo>
                    <a:cubicBezTo>
                      <a:pt x="212" y="95"/>
                      <a:pt x="212" y="95"/>
                      <a:pt x="212" y="95"/>
                    </a:cubicBezTo>
                    <a:cubicBezTo>
                      <a:pt x="212" y="96"/>
                      <a:pt x="210" y="97"/>
                      <a:pt x="208" y="97"/>
                    </a:cubicBezTo>
                    <a:cubicBezTo>
                      <a:pt x="206" y="97"/>
                      <a:pt x="203" y="96"/>
                      <a:pt x="200" y="95"/>
                    </a:cubicBezTo>
                    <a:cubicBezTo>
                      <a:pt x="200" y="95"/>
                      <a:pt x="199" y="95"/>
                      <a:pt x="199" y="96"/>
                    </a:cubicBezTo>
                    <a:cubicBezTo>
                      <a:pt x="202" y="96"/>
                      <a:pt x="205" y="96"/>
                      <a:pt x="206" y="98"/>
                    </a:cubicBezTo>
                    <a:cubicBezTo>
                      <a:pt x="205" y="103"/>
                      <a:pt x="200" y="97"/>
                      <a:pt x="197" y="100"/>
                    </a:cubicBezTo>
                    <a:cubicBezTo>
                      <a:pt x="194" y="102"/>
                      <a:pt x="189" y="104"/>
                      <a:pt x="183" y="104"/>
                    </a:cubicBezTo>
                    <a:cubicBezTo>
                      <a:pt x="185" y="105"/>
                      <a:pt x="185" y="105"/>
                      <a:pt x="185" y="105"/>
                    </a:cubicBezTo>
                    <a:cubicBezTo>
                      <a:pt x="184" y="105"/>
                      <a:pt x="184" y="106"/>
                      <a:pt x="183" y="105"/>
                    </a:cubicBezTo>
                    <a:cubicBezTo>
                      <a:pt x="182" y="107"/>
                      <a:pt x="174" y="107"/>
                      <a:pt x="177" y="110"/>
                    </a:cubicBezTo>
                    <a:cubicBezTo>
                      <a:pt x="177" y="111"/>
                      <a:pt x="175" y="111"/>
                      <a:pt x="174" y="111"/>
                    </a:cubicBezTo>
                    <a:cubicBezTo>
                      <a:pt x="170" y="115"/>
                      <a:pt x="161" y="114"/>
                      <a:pt x="158" y="118"/>
                    </a:cubicBezTo>
                    <a:cubicBezTo>
                      <a:pt x="159" y="119"/>
                      <a:pt x="160" y="119"/>
                      <a:pt x="159" y="120"/>
                    </a:cubicBezTo>
                    <a:cubicBezTo>
                      <a:pt x="156" y="121"/>
                      <a:pt x="156" y="121"/>
                      <a:pt x="156" y="121"/>
                    </a:cubicBezTo>
                    <a:cubicBezTo>
                      <a:pt x="159" y="122"/>
                      <a:pt x="159" y="122"/>
                      <a:pt x="159" y="122"/>
                    </a:cubicBezTo>
                    <a:cubicBezTo>
                      <a:pt x="159" y="124"/>
                      <a:pt x="159" y="124"/>
                      <a:pt x="159" y="124"/>
                    </a:cubicBezTo>
                    <a:cubicBezTo>
                      <a:pt x="158" y="124"/>
                      <a:pt x="158" y="124"/>
                      <a:pt x="158" y="124"/>
                    </a:cubicBezTo>
                    <a:cubicBezTo>
                      <a:pt x="158" y="123"/>
                      <a:pt x="158" y="123"/>
                      <a:pt x="158" y="123"/>
                    </a:cubicBezTo>
                    <a:cubicBezTo>
                      <a:pt x="157" y="125"/>
                      <a:pt x="150" y="123"/>
                      <a:pt x="153" y="126"/>
                    </a:cubicBezTo>
                    <a:cubicBezTo>
                      <a:pt x="147" y="129"/>
                      <a:pt x="145" y="135"/>
                      <a:pt x="138" y="137"/>
                    </a:cubicBezTo>
                    <a:cubicBezTo>
                      <a:pt x="138" y="137"/>
                      <a:pt x="139" y="136"/>
                      <a:pt x="139" y="137"/>
                    </a:cubicBezTo>
                    <a:cubicBezTo>
                      <a:pt x="137" y="139"/>
                      <a:pt x="137" y="139"/>
                      <a:pt x="137" y="139"/>
                    </a:cubicBezTo>
                    <a:cubicBezTo>
                      <a:pt x="135" y="138"/>
                      <a:pt x="133" y="138"/>
                      <a:pt x="132" y="139"/>
                    </a:cubicBezTo>
                    <a:cubicBezTo>
                      <a:pt x="132" y="141"/>
                      <a:pt x="126" y="143"/>
                      <a:pt x="126" y="146"/>
                    </a:cubicBezTo>
                    <a:cubicBezTo>
                      <a:pt x="127" y="145"/>
                      <a:pt x="130" y="144"/>
                      <a:pt x="132" y="146"/>
                    </a:cubicBezTo>
                    <a:cubicBezTo>
                      <a:pt x="131" y="148"/>
                      <a:pt x="128" y="150"/>
                      <a:pt x="125" y="151"/>
                    </a:cubicBezTo>
                    <a:cubicBezTo>
                      <a:pt x="131" y="151"/>
                      <a:pt x="131" y="151"/>
                      <a:pt x="131" y="151"/>
                    </a:cubicBezTo>
                    <a:cubicBezTo>
                      <a:pt x="133" y="149"/>
                      <a:pt x="138" y="150"/>
                      <a:pt x="138" y="146"/>
                    </a:cubicBezTo>
                    <a:cubicBezTo>
                      <a:pt x="140" y="146"/>
                      <a:pt x="141" y="143"/>
                      <a:pt x="144" y="143"/>
                    </a:cubicBezTo>
                    <a:cubicBezTo>
                      <a:pt x="146" y="143"/>
                      <a:pt x="148" y="141"/>
                      <a:pt x="146" y="140"/>
                    </a:cubicBezTo>
                    <a:cubicBezTo>
                      <a:pt x="148" y="140"/>
                      <a:pt x="149" y="139"/>
                      <a:pt x="151" y="140"/>
                    </a:cubicBezTo>
                    <a:cubicBezTo>
                      <a:pt x="152" y="137"/>
                      <a:pt x="156" y="135"/>
                      <a:pt x="161" y="134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0" y="133"/>
                      <a:pt x="160" y="133"/>
                      <a:pt x="161" y="133"/>
                    </a:cubicBezTo>
                    <a:cubicBezTo>
                      <a:pt x="165" y="133"/>
                      <a:pt x="167" y="129"/>
                      <a:pt x="172" y="128"/>
                    </a:cubicBezTo>
                    <a:cubicBezTo>
                      <a:pt x="171" y="131"/>
                      <a:pt x="166" y="133"/>
                      <a:pt x="162" y="134"/>
                    </a:cubicBezTo>
                    <a:cubicBezTo>
                      <a:pt x="164" y="135"/>
                      <a:pt x="164" y="135"/>
                      <a:pt x="164" y="135"/>
                    </a:cubicBezTo>
                    <a:cubicBezTo>
                      <a:pt x="164" y="136"/>
                      <a:pt x="164" y="135"/>
                      <a:pt x="163" y="135"/>
                    </a:cubicBezTo>
                    <a:cubicBezTo>
                      <a:pt x="162" y="136"/>
                      <a:pt x="162" y="138"/>
                      <a:pt x="160" y="138"/>
                    </a:cubicBezTo>
                    <a:cubicBezTo>
                      <a:pt x="157" y="138"/>
                      <a:pt x="156" y="140"/>
                      <a:pt x="154" y="141"/>
                    </a:cubicBezTo>
                    <a:cubicBezTo>
                      <a:pt x="153" y="141"/>
                      <a:pt x="153" y="141"/>
                      <a:pt x="153" y="141"/>
                    </a:cubicBezTo>
                    <a:cubicBezTo>
                      <a:pt x="151" y="142"/>
                      <a:pt x="146" y="142"/>
                      <a:pt x="148" y="144"/>
                    </a:cubicBezTo>
                    <a:cubicBezTo>
                      <a:pt x="141" y="146"/>
                      <a:pt x="142" y="151"/>
                      <a:pt x="135" y="152"/>
                    </a:cubicBezTo>
                    <a:cubicBezTo>
                      <a:pt x="135" y="154"/>
                      <a:pt x="132" y="154"/>
                      <a:pt x="132" y="156"/>
                    </a:cubicBezTo>
                    <a:cubicBezTo>
                      <a:pt x="130" y="158"/>
                      <a:pt x="128" y="161"/>
                      <a:pt x="125" y="162"/>
                    </a:cubicBezTo>
                    <a:cubicBezTo>
                      <a:pt x="124" y="161"/>
                      <a:pt x="124" y="161"/>
                      <a:pt x="125" y="160"/>
                    </a:cubicBezTo>
                    <a:cubicBezTo>
                      <a:pt x="123" y="160"/>
                      <a:pt x="123" y="160"/>
                      <a:pt x="123" y="160"/>
                    </a:cubicBezTo>
                    <a:cubicBezTo>
                      <a:pt x="122" y="157"/>
                      <a:pt x="129" y="158"/>
                      <a:pt x="129" y="156"/>
                    </a:cubicBezTo>
                    <a:cubicBezTo>
                      <a:pt x="125" y="157"/>
                      <a:pt x="125" y="157"/>
                      <a:pt x="125" y="157"/>
                    </a:cubicBezTo>
                    <a:cubicBezTo>
                      <a:pt x="126" y="156"/>
                      <a:pt x="126" y="156"/>
                      <a:pt x="126" y="156"/>
                    </a:cubicBezTo>
                    <a:cubicBezTo>
                      <a:pt x="126" y="155"/>
                      <a:pt x="126" y="155"/>
                      <a:pt x="126" y="155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25" y="153"/>
                      <a:pt x="125" y="153"/>
                      <a:pt x="125" y="153"/>
                    </a:cubicBezTo>
                    <a:cubicBezTo>
                      <a:pt x="126" y="154"/>
                      <a:pt x="125" y="155"/>
                      <a:pt x="124" y="156"/>
                    </a:cubicBezTo>
                    <a:cubicBezTo>
                      <a:pt x="122" y="156"/>
                      <a:pt x="120" y="158"/>
                      <a:pt x="118" y="156"/>
                    </a:cubicBezTo>
                    <a:cubicBezTo>
                      <a:pt x="120" y="154"/>
                      <a:pt x="120" y="154"/>
                      <a:pt x="120" y="154"/>
                    </a:cubicBezTo>
                    <a:cubicBezTo>
                      <a:pt x="119" y="153"/>
                      <a:pt x="116" y="152"/>
                      <a:pt x="115" y="154"/>
                    </a:cubicBezTo>
                    <a:cubicBezTo>
                      <a:pt x="118" y="156"/>
                      <a:pt x="118" y="156"/>
                      <a:pt x="118" y="156"/>
                    </a:cubicBezTo>
                    <a:cubicBezTo>
                      <a:pt x="114" y="156"/>
                      <a:pt x="114" y="156"/>
                      <a:pt x="114" y="156"/>
                    </a:cubicBezTo>
                    <a:cubicBezTo>
                      <a:pt x="113" y="158"/>
                      <a:pt x="110" y="158"/>
                      <a:pt x="108" y="160"/>
                    </a:cubicBezTo>
                    <a:cubicBezTo>
                      <a:pt x="107" y="162"/>
                      <a:pt x="104" y="161"/>
                      <a:pt x="105" y="163"/>
                    </a:cubicBezTo>
                    <a:cubicBezTo>
                      <a:pt x="105" y="164"/>
                      <a:pt x="103" y="165"/>
                      <a:pt x="101" y="166"/>
                    </a:cubicBezTo>
                    <a:cubicBezTo>
                      <a:pt x="103" y="166"/>
                      <a:pt x="101" y="169"/>
                      <a:pt x="102" y="170"/>
                    </a:cubicBezTo>
                    <a:cubicBezTo>
                      <a:pt x="100" y="172"/>
                      <a:pt x="96" y="175"/>
                      <a:pt x="96" y="179"/>
                    </a:cubicBezTo>
                    <a:cubicBezTo>
                      <a:pt x="98" y="176"/>
                      <a:pt x="99" y="173"/>
                      <a:pt x="103" y="171"/>
                    </a:cubicBezTo>
                    <a:cubicBezTo>
                      <a:pt x="103" y="173"/>
                      <a:pt x="106" y="176"/>
                      <a:pt x="103" y="177"/>
                    </a:cubicBezTo>
                    <a:cubicBezTo>
                      <a:pt x="104" y="178"/>
                      <a:pt x="102" y="180"/>
                      <a:pt x="100" y="181"/>
                    </a:cubicBezTo>
                    <a:cubicBezTo>
                      <a:pt x="101" y="183"/>
                      <a:pt x="102" y="185"/>
                      <a:pt x="101" y="186"/>
                    </a:cubicBezTo>
                    <a:cubicBezTo>
                      <a:pt x="102" y="185"/>
                      <a:pt x="103" y="185"/>
                      <a:pt x="105" y="184"/>
                    </a:cubicBezTo>
                    <a:cubicBezTo>
                      <a:pt x="106" y="185"/>
                      <a:pt x="106" y="186"/>
                      <a:pt x="107" y="186"/>
                    </a:cubicBezTo>
                    <a:cubicBezTo>
                      <a:pt x="105" y="186"/>
                      <a:pt x="107" y="188"/>
                      <a:pt x="105" y="187"/>
                    </a:cubicBezTo>
                    <a:cubicBezTo>
                      <a:pt x="106" y="188"/>
                      <a:pt x="107" y="187"/>
                      <a:pt x="108" y="187"/>
                    </a:cubicBezTo>
                    <a:cubicBezTo>
                      <a:pt x="112" y="186"/>
                      <a:pt x="113" y="183"/>
                      <a:pt x="116" y="181"/>
                    </a:cubicBezTo>
                    <a:cubicBezTo>
                      <a:pt x="117" y="182"/>
                      <a:pt x="117" y="182"/>
                      <a:pt x="117" y="183"/>
                    </a:cubicBezTo>
                    <a:cubicBezTo>
                      <a:pt x="112" y="185"/>
                      <a:pt x="111" y="189"/>
                      <a:pt x="107" y="192"/>
                    </a:cubicBezTo>
                    <a:cubicBezTo>
                      <a:pt x="107" y="191"/>
                      <a:pt x="108" y="190"/>
                      <a:pt x="106" y="189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1" y="191"/>
                      <a:pt x="101" y="191"/>
                      <a:pt x="101" y="191"/>
                    </a:cubicBezTo>
                    <a:cubicBezTo>
                      <a:pt x="95" y="191"/>
                      <a:pt x="94" y="195"/>
                      <a:pt x="90" y="197"/>
                    </a:cubicBezTo>
                    <a:cubicBezTo>
                      <a:pt x="88" y="198"/>
                      <a:pt x="88" y="198"/>
                      <a:pt x="88" y="198"/>
                    </a:cubicBezTo>
                    <a:cubicBezTo>
                      <a:pt x="86" y="197"/>
                      <a:pt x="84" y="197"/>
                      <a:pt x="84" y="195"/>
                    </a:cubicBezTo>
                    <a:cubicBezTo>
                      <a:pt x="89" y="195"/>
                      <a:pt x="90" y="194"/>
                      <a:pt x="93" y="192"/>
                    </a:cubicBezTo>
                    <a:cubicBezTo>
                      <a:pt x="93" y="191"/>
                      <a:pt x="99" y="191"/>
                      <a:pt x="97" y="189"/>
                    </a:cubicBezTo>
                    <a:cubicBezTo>
                      <a:pt x="97" y="190"/>
                      <a:pt x="91" y="191"/>
                      <a:pt x="90" y="194"/>
                    </a:cubicBezTo>
                    <a:cubicBezTo>
                      <a:pt x="88" y="194"/>
                      <a:pt x="87" y="193"/>
                      <a:pt x="87" y="193"/>
                    </a:cubicBezTo>
                    <a:cubicBezTo>
                      <a:pt x="87" y="190"/>
                      <a:pt x="90" y="191"/>
                      <a:pt x="92" y="190"/>
                    </a:cubicBezTo>
                    <a:cubicBezTo>
                      <a:pt x="91" y="189"/>
                      <a:pt x="88" y="189"/>
                      <a:pt x="89" y="188"/>
                    </a:cubicBezTo>
                    <a:cubicBezTo>
                      <a:pt x="87" y="188"/>
                      <a:pt x="87" y="189"/>
                      <a:pt x="87" y="190"/>
                    </a:cubicBezTo>
                    <a:cubicBezTo>
                      <a:pt x="84" y="190"/>
                      <a:pt x="85" y="193"/>
                      <a:pt x="82" y="192"/>
                    </a:cubicBezTo>
                    <a:cubicBezTo>
                      <a:pt x="81" y="193"/>
                      <a:pt x="79" y="194"/>
                      <a:pt x="78" y="195"/>
                    </a:cubicBezTo>
                    <a:cubicBezTo>
                      <a:pt x="76" y="195"/>
                      <a:pt x="76" y="195"/>
                      <a:pt x="76" y="195"/>
                    </a:cubicBezTo>
                    <a:cubicBezTo>
                      <a:pt x="77" y="198"/>
                      <a:pt x="71" y="197"/>
                      <a:pt x="72" y="201"/>
                    </a:cubicBezTo>
                    <a:cubicBezTo>
                      <a:pt x="72" y="200"/>
                      <a:pt x="73" y="199"/>
                      <a:pt x="75" y="200"/>
                    </a:cubicBezTo>
                    <a:cubicBezTo>
                      <a:pt x="75" y="202"/>
                      <a:pt x="74" y="203"/>
                      <a:pt x="73" y="204"/>
                    </a:cubicBezTo>
                    <a:cubicBezTo>
                      <a:pt x="73" y="204"/>
                      <a:pt x="74" y="204"/>
                      <a:pt x="75" y="205"/>
                    </a:cubicBezTo>
                    <a:cubicBezTo>
                      <a:pt x="72" y="208"/>
                      <a:pt x="72" y="208"/>
                      <a:pt x="72" y="208"/>
                    </a:cubicBezTo>
                    <a:cubicBezTo>
                      <a:pt x="74" y="206"/>
                      <a:pt x="75" y="205"/>
                      <a:pt x="78" y="203"/>
                    </a:cubicBezTo>
                    <a:cubicBezTo>
                      <a:pt x="81" y="204"/>
                      <a:pt x="83" y="202"/>
                      <a:pt x="85" y="205"/>
                    </a:cubicBezTo>
                    <a:cubicBezTo>
                      <a:pt x="83" y="206"/>
                      <a:pt x="81" y="206"/>
                      <a:pt x="79" y="207"/>
                    </a:cubicBezTo>
                    <a:cubicBezTo>
                      <a:pt x="79" y="207"/>
                      <a:pt x="79" y="208"/>
                      <a:pt x="80" y="207"/>
                    </a:cubicBezTo>
                    <a:cubicBezTo>
                      <a:pt x="80" y="210"/>
                      <a:pt x="78" y="212"/>
                      <a:pt x="76" y="213"/>
                    </a:cubicBezTo>
                    <a:cubicBezTo>
                      <a:pt x="72" y="212"/>
                      <a:pt x="72" y="212"/>
                      <a:pt x="72" y="212"/>
                    </a:cubicBezTo>
                    <a:cubicBezTo>
                      <a:pt x="71" y="213"/>
                      <a:pt x="67" y="212"/>
                      <a:pt x="69" y="214"/>
                    </a:cubicBezTo>
                    <a:cubicBezTo>
                      <a:pt x="68" y="215"/>
                      <a:pt x="68" y="215"/>
                      <a:pt x="67" y="215"/>
                    </a:cubicBezTo>
                    <a:cubicBezTo>
                      <a:pt x="68" y="218"/>
                      <a:pt x="64" y="218"/>
                      <a:pt x="64" y="219"/>
                    </a:cubicBezTo>
                    <a:cubicBezTo>
                      <a:pt x="66" y="219"/>
                      <a:pt x="66" y="219"/>
                      <a:pt x="66" y="219"/>
                    </a:cubicBezTo>
                    <a:cubicBezTo>
                      <a:pt x="67" y="221"/>
                      <a:pt x="67" y="221"/>
                      <a:pt x="67" y="221"/>
                    </a:cubicBezTo>
                    <a:cubicBezTo>
                      <a:pt x="63" y="222"/>
                      <a:pt x="63" y="222"/>
                      <a:pt x="63" y="222"/>
                    </a:cubicBezTo>
                    <a:cubicBezTo>
                      <a:pt x="60" y="222"/>
                      <a:pt x="58" y="225"/>
                      <a:pt x="56" y="226"/>
                    </a:cubicBezTo>
                    <a:cubicBezTo>
                      <a:pt x="56" y="227"/>
                      <a:pt x="59" y="228"/>
                      <a:pt x="58" y="230"/>
                    </a:cubicBezTo>
                    <a:cubicBezTo>
                      <a:pt x="59" y="230"/>
                      <a:pt x="60" y="231"/>
                      <a:pt x="61" y="230"/>
                    </a:cubicBezTo>
                    <a:cubicBezTo>
                      <a:pt x="61" y="231"/>
                      <a:pt x="61" y="233"/>
                      <a:pt x="60" y="233"/>
                    </a:cubicBezTo>
                    <a:cubicBezTo>
                      <a:pt x="59" y="233"/>
                      <a:pt x="59" y="233"/>
                      <a:pt x="59" y="233"/>
                    </a:cubicBezTo>
                    <a:cubicBezTo>
                      <a:pt x="55" y="234"/>
                      <a:pt x="49" y="232"/>
                      <a:pt x="51" y="237"/>
                    </a:cubicBezTo>
                    <a:cubicBezTo>
                      <a:pt x="52" y="237"/>
                      <a:pt x="52" y="237"/>
                      <a:pt x="52" y="236"/>
                    </a:cubicBezTo>
                    <a:cubicBezTo>
                      <a:pt x="53" y="237"/>
                      <a:pt x="53" y="237"/>
                      <a:pt x="53" y="237"/>
                    </a:cubicBezTo>
                    <a:cubicBezTo>
                      <a:pt x="55" y="236"/>
                      <a:pt x="57" y="237"/>
                      <a:pt x="58" y="237"/>
                    </a:cubicBezTo>
                    <a:cubicBezTo>
                      <a:pt x="59" y="236"/>
                      <a:pt x="60" y="235"/>
                      <a:pt x="62" y="236"/>
                    </a:cubicBezTo>
                    <a:cubicBezTo>
                      <a:pt x="62" y="236"/>
                      <a:pt x="62" y="235"/>
                      <a:pt x="63" y="235"/>
                    </a:cubicBezTo>
                    <a:cubicBezTo>
                      <a:pt x="63" y="238"/>
                      <a:pt x="60" y="239"/>
                      <a:pt x="59" y="240"/>
                    </a:cubicBezTo>
                    <a:cubicBezTo>
                      <a:pt x="58" y="240"/>
                      <a:pt x="58" y="240"/>
                      <a:pt x="58" y="239"/>
                    </a:cubicBezTo>
                    <a:cubicBezTo>
                      <a:pt x="56" y="241"/>
                      <a:pt x="53" y="238"/>
                      <a:pt x="50" y="239"/>
                    </a:cubicBezTo>
                    <a:cubicBezTo>
                      <a:pt x="51" y="239"/>
                      <a:pt x="52" y="241"/>
                      <a:pt x="53" y="240"/>
                    </a:cubicBezTo>
                    <a:cubicBezTo>
                      <a:pt x="55" y="241"/>
                      <a:pt x="58" y="242"/>
                      <a:pt x="57" y="243"/>
                    </a:cubicBezTo>
                    <a:cubicBezTo>
                      <a:pt x="56" y="244"/>
                      <a:pt x="55" y="246"/>
                      <a:pt x="53" y="245"/>
                    </a:cubicBezTo>
                    <a:cubicBezTo>
                      <a:pt x="52" y="245"/>
                      <a:pt x="51" y="244"/>
                      <a:pt x="52" y="243"/>
                    </a:cubicBezTo>
                    <a:cubicBezTo>
                      <a:pt x="53" y="243"/>
                      <a:pt x="53" y="243"/>
                      <a:pt x="53" y="243"/>
                    </a:cubicBezTo>
                    <a:cubicBezTo>
                      <a:pt x="53" y="243"/>
                      <a:pt x="53" y="243"/>
                      <a:pt x="53" y="244"/>
                    </a:cubicBezTo>
                    <a:cubicBezTo>
                      <a:pt x="54" y="243"/>
                      <a:pt x="54" y="243"/>
                      <a:pt x="54" y="243"/>
                    </a:cubicBezTo>
                    <a:cubicBezTo>
                      <a:pt x="49" y="239"/>
                      <a:pt x="48" y="245"/>
                      <a:pt x="45" y="245"/>
                    </a:cubicBezTo>
                    <a:cubicBezTo>
                      <a:pt x="46" y="248"/>
                      <a:pt x="47" y="244"/>
                      <a:pt x="49" y="246"/>
                    </a:cubicBezTo>
                    <a:cubicBezTo>
                      <a:pt x="49" y="246"/>
                      <a:pt x="49" y="247"/>
                      <a:pt x="48" y="247"/>
                    </a:cubicBezTo>
                    <a:cubicBezTo>
                      <a:pt x="47" y="247"/>
                      <a:pt x="46" y="248"/>
                      <a:pt x="45" y="247"/>
                    </a:cubicBezTo>
                    <a:cubicBezTo>
                      <a:pt x="46" y="249"/>
                      <a:pt x="46" y="249"/>
                      <a:pt x="46" y="249"/>
                    </a:cubicBezTo>
                    <a:cubicBezTo>
                      <a:pt x="47" y="248"/>
                      <a:pt x="48" y="249"/>
                      <a:pt x="48" y="248"/>
                    </a:cubicBezTo>
                    <a:cubicBezTo>
                      <a:pt x="50" y="247"/>
                      <a:pt x="51" y="246"/>
                      <a:pt x="53" y="247"/>
                    </a:cubicBezTo>
                    <a:cubicBezTo>
                      <a:pt x="51" y="249"/>
                      <a:pt x="52" y="252"/>
                      <a:pt x="48" y="253"/>
                    </a:cubicBezTo>
                    <a:cubicBezTo>
                      <a:pt x="47" y="251"/>
                      <a:pt x="47" y="251"/>
                      <a:pt x="47" y="251"/>
                    </a:cubicBezTo>
                    <a:cubicBezTo>
                      <a:pt x="46" y="251"/>
                      <a:pt x="45" y="251"/>
                      <a:pt x="44" y="252"/>
                    </a:cubicBezTo>
                    <a:cubicBezTo>
                      <a:pt x="41" y="253"/>
                      <a:pt x="35" y="252"/>
                      <a:pt x="35" y="254"/>
                    </a:cubicBezTo>
                    <a:cubicBezTo>
                      <a:pt x="37" y="253"/>
                      <a:pt x="37" y="253"/>
                      <a:pt x="37" y="253"/>
                    </a:cubicBezTo>
                    <a:cubicBezTo>
                      <a:pt x="37" y="254"/>
                      <a:pt x="38" y="257"/>
                      <a:pt x="37" y="257"/>
                    </a:cubicBezTo>
                    <a:cubicBezTo>
                      <a:pt x="36" y="259"/>
                      <a:pt x="32" y="257"/>
                      <a:pt x="33" y="259"/>
                    </a:cubicBezTo>
                    <a:cubicBezTo>
                      <a:pt x="35" y="259"/>
                      <a:pt x="35" y="260"/>
                      <a:pt x="36" y="260"/>
                    </a:cubicBezTo>
                    <a:cubicBezTo>
                      <a:pt x="38" y="260"/>
                      <a:pt x="38" y="260"/>
                      <a:pt x="38" y="260"/>
                    </a:cubicBezTo>
                    <a:cubicBezTo>
                      <a:pt x="39" y="261"/>
                      <a:pt x="38" y="261"/>
                      <a:pt x="38" y="262"/>
                    </a:cubicBezTo>
                    <a:cubicBezTo>
                      <a:pt x="40" y="261"/>
                      <a:pt x="40" y="261"/>
                      <a:pt x="40" y="261"/>
                    </a:cubicBezTo>
                    <a:cubicBezTo>
                      <a:pt x="40" y="262"/>
                      <a:pt x="43" y="261"/>
                      <a:pt x="42" y="263"/>
                    </a:cubicBezTo>
                    <a:cubicBezTo>
                      <a:pt x="43" y="262"/>
                      <a:pt x="43" y="259"/>
                      <a:pt x="46" y="260"/>
                    </a:cubicBezTo>
                    <a:cubicBezTo>
                      <a:pt x="46" y="263"/>
                      <a:pt x="45" y="265"/>
                      <a:pt x="44" y="267"/>
                    </a:cubicBezTo>
                    <a:cubicBezTo>
                      <a:pt x="44" y="270"/>
                      <a:pt x="40" y="271"/>
                      <a:pt x="41" y="274"/>
                    </a:cubicBezTo>
                    <a:cubicBezTo>
                      <a:pt x="41" y="274"/>
                      <a:pt x="41" y="274"/>
                      <a:pt x="41" y="274"/>
                    </a:cubicBezTo>
                    <a:cubicBezTo>
                      <a:pt x="43" y="273"/>
                      <a:pt x="43" y="271"/>
                      <a:pt x="44" y="270"/>
                    </a:cubicBezTo>
                    <a:cubicBezTo>
                      <a:pt x="44" y="268"/>
                      <a:pt x="49" y="267"/>
                      <a:pt x="47" y="265"/>
                    </a:cubicBezTo>
                    <a:cubicBezTo>
                      <a:pt x="47" y="264"/>
                      <a:pt x="49" y="262"/>
                      <a:pt x="51" y="261"/>
                    </a:cubicBezTo>
                    <a:cubicBezTo>
                      <a:pt x="52" y="259"/>
                      <a:pt x="55" y="258"/>
                      <a:pt x="56" y="257"/>
                    </a:cubicBezTo>
                    <a:cubicBezTo>
                      <a:pt x="57" y="258"/>
                      <a:pt x="59" y="259"/>
                      <a:pt x="57" y="260"/>
                    </a:cubicBezTo>
                    <a:cubicBezTo>
                      <a:pt x="56" y="260"/>
                      <a:pt x="55" y="260"/>
                      <a:pt x="54" y="259"/>
                    </a:cubicBezTo>
                    <a:cubicBezTo>
                      <a:pt x="53" y="261"/>
                      <a:pt x="56" y="260"/>
                      <a:pt x="55" y="262"/>
                    </a:cubicBezTo>
                    <a:cubicBezTo>
                      <a:pt x="56" y="262"/>
                      <a:pt x="57" y="260"/>
                      <a:pt x="57" y="262"/>
                    </a:cubicBezTo>
                    <a:cubicBezTo>
                      <a:pt x="60" y="262"/>
                      <a:pt x="63" y="260"/>
                      <a:pt x="65" y="260"/>
                    </a:cubicBezTo>
                    <a:cubicBezTo>
                      <a:pt x="60" y="259"/>
                      <a:pt x="60" y="259"/>
                      <a:pt x="60" y="259"/>
                    </a:cubicBezTo>
                    <a:cubicBezTo>
                      <a:pt x="61" y="258"/>
                      <a:pt x="59" y="257"/>
                      <a:pt x="60" y="256"/>
                    </a:cubicBezTo>
                    <a:cubicBezTo>
                      <a:pt x="62" y="255"/>
                      <a:pt x="63" y="253"/>
                      <a:pt x="66" y="253"/>
                    </a:cubicBezTo>
                    <a:cubicBezTo>
                      <a:pt x="64" y="256"/>
                      <a:pt x="64" y="256"/>
                      <a:pt x="64" y="256"/>
                    </a:cubicBezTo>
                    <a:cubicBezTo>
                      <a:pt x="66" y="255"/>
                      <a:pt x="67" y="254"/>
                      <a:pt x="68" y="253"/>
                    </a:cubicBezTo>
                    <a:cubicBezTo>
                      <a:pt x="68" y="250"/>
                      <a:pt x="74" y="249"/>
                      <a:pt x="73" y="246"/>
                    </a:cubicBezTo>
                    <a:cubicBezTo>
                      <a:pt x="78" y="243"/>
                      <a:pt x="74" y="239"/>
                      <a:pt x="81" y="237"/>
                    </a:cubicBezTo>
                    <a:cubicBezTo>
                      <a:pt x="80" y="236"/>
                      <a:pt x="83" y="234"/>
                      <a:pt x="85" y="232"/>
                    </a:cubicBezTo>
                    <a:cubicBezTo>
                      <a:pt x="85" y="232"/>
                      <a:pt x="84" y="232"/>
                      <a:pt x="83" y="232"/>
                    </a:cubicBezTo>
                    <a:cubicBezTo>
                      <a:pt x="87" y="230"/>
                      <a:pt x="87" y="228"/>
                      <a:pt x="89" y="226"/>
                    </a:cubicBezTo>
                    <a:cubicBezTo>
                      <a:pt x="89" y="226"/>
                      <a:pt x="87" y="226"/>
                      <a:pt x="88" y="225"/>
                    </a:cubicBezTo>
                    <a:cubicBezTo>
                      <a:pt x="89" y="224"/>
                      <a:pt x="91" y="224"/>
                      <a:pt x="92" y="225"/>
                    </a:cubicBezTo>
                    <a:cubicBezTo>
                      <a:pt x="90" y="226"/>
                      <a:pt x="89" y="230"/>
                      <a:pt x="86" y="232"/>
                    </a:cubicBezTo>
                    <a:cubicBezTo>
                      <a:pt x="89" y="230"/>
                      <a:pt x="89" y="230"/>
                      <a:pt x="89" y="230"/>
                    </a:cubicBezTo>
                    <a:cubicBezTo>
                      <a:pt x="90" y="228"/>
                      <a:pt x="96" y="229"/>
                      <a:pt x="94" y="226"/>
                    </a:cubicBezTo>
                    <a:cubicBezTo>
                      <a:pt x="97" y="225"/>
                      <a:pt x="99" y="224"/>
                      <a:pt x="102" y="224"/>
                    </a:cubicBezTo>
                    <a:cubicBezTo>
                      <a:pt x="99" y="223"/>
                      <a:pt x="99" y="223"/>
                      <a:pt x="99" y="223"/>
                    </a:cubicBezTo>
                    <a:cubicBezTo>
                      <a:pt x="98" y="221"/>
                      <a:pt x="103" y="222"/>
                      <a:pt x="104" y="220"/>
                    </a:cubicBezTo>
                    <a:cubicBezTo>
                      <a:pt x="106" y="221"/>
                      <a:pt x="108" y="221"/>
                      <a:pt x="107" y="223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09" y="222"/>
                      <a:pt x="109" y="221"/>
                      <a:pt x="110" y="221"/>
                    </a:cubicBezTo>
                    <a:cubicBezTo>
                      <a:pt x="110" y="221"/>
                      <a:pt x="110" y="221"/>
                      <a:pt x="110" y="221"/>
                    </a:cubicBezTo>
                    <a:cubicBezTo>
                      <a:pt x="110" y="220"/>
                      <a:pt x="112" y="219"/>
                      <a:pt x="113" y="219"/>
                    </a:cubicBezTo>
                    <a:cubicBezTo>
                      <a:pt x="112" y="220"/>
                      <a:pt x="109" y="218"/>
                      <a:pt x="108" y="219"/>
                    </a:cubicBezTo>
                    <a:cubicBezTo>
                      <a:pt x="109" y="220"/>
                      <a:pt x="109" y="220"/>
                      <a:pt x="109" y="220"/>
                    </a:cubicBezTo>
                    <a:cubicBezTo>
                      <a:pt x="106" y="220"/>
                      <a:pt x="106" y="220"/>
                      <a:pt x="106" y="220"/>
                    </a:cubicBezTo>
                    <a:cubicBezTo>
                      <a:pt x="105" y="219"/>
                      <a:pt x="106" y="219"/>
                      <a:pt x="107" y="219"/>
                    </a:cubicBezTo>
                    <a:cubicBezTo>
                      <a:pt x="106" y="218"/>
                      <a:pt x="106" y="218"/>
                      <a:pt x="106" y="218"/>
                    </a:cubicBezTo>
                    <a:cubicBezTo>
                      <a:pt x="103" y="219"/>
                      <a:pt x="106" y="216"/>
                      <a:pt x="104" y="216"/>
                    </a:cubicBezTo>
                    <a:cubicBezTo>
                      <a:pt x="105" y="214"/>
                      <a:pt x="108" y="215"/>
                      <a:pt x="109" y="215"/>
                    </a:cubicBezTo>
                    <a:cubicBezTo>
                      <a:pt x="109" y="214"/>
                      <a:pt x="109" y="214"/>
                      <a:pt x="109" y="214"/>
                    </a:cubicBezTo>
                    <a:cubicBezTo>
                      <a:pt x="114" y="215"/>
                      <a:pt x="114" y="215"/>
                      <a:pt x="114" y="215"/>
                    </a:cubicBezTo>
                    <a:cubicBezTo>
                      <a:pt x="117" y="211"/>
                      <a:pt x="109" y="214"/>
                      <a:pt x="107" y="211"/>
                    </a:cubicBezTo>
                    <a:cubicBezTo>
                      <a:pt x="108" y="211"/>
                      <a:pt x="108" y="211"/>
                      <a:pt x="108" y="211"/>
                    </a:cubicBezTo>
                    <a:cubicBezTo>
                      <a:pt x="110" y="211"/>
                      <a:pt x="110" y="212"/>
                      <a:pt x="111" y="212"/>
                    </a:cubicBezTo>
                    <a:cubicBezTo>
                      <a:pt x="109" y="210"/>
                      <a:pt x="109" y="210"/>
                      <a:pt x="109" y="210"/>
                    </a:cubicBezTo>
                    <a:cubicBezTo>
                      <a:pt x="110" y="208"/>
                      <a:pt x="115" y="210"/>
                      <a:pt x="114" y="207"/>
                    </a:cubicBezTo>
                    <a:cubicBezTo>
                      <a:pt x="117" y="208"/>
                      <a:pt x="116" y="209"/>
                      <a:pt x="117" y="210"/>
                    </a:cubicBezTo>
                    <a:cubicBezTo>
                      <a:pt x="118" y="209"/>
                      <a:pt x="121" y="211"/>
                      <a:pt x="122" y="209"/>
                    </a:cubicBezTo>
                    <a:cubicBezTo>
                      <a:pt x="117" y="211"/>
                      <a:pt x="117" y="206"/>
                      <a:pt x="113" y="206"/>
                    </a:cubicBezTo>
                    <a:cubicBezTo>
                      <a:pt x="114" y="202"/>
                      <a:pt x="116" y="206"/>
                      <a:pt x="118" y="206"/>
                    </a:cubicBezTo>
                    <a:cubicBezTo>
                      <a:pt x="119" y="205"/>
                      <a:pt x="121" y="206"/>
                      <a:pt x="121" y="204"/>
                    </a:cubicBezTo>
                    <a:cubicBezTo>
                      <a:pt x="119" y="205"/>
                      <a:pt x="115" y="204"/>
                      <a:pt x="113" y="202"/>
                    </a:cubicBezTo>
                    <a:cubicBezTo>
                      <a:pt x="113" y="200"/>
                      <a:pt x="116" y="201"/>
                      <a:pt x="116" y="200"/>
                    </a:cubicBezTo>
                    <a:cubicBezTo>
                      <a:pt x="117" y="199"/>
                      <a:pt x="115" y="200"/>
                      <a:pt x="116" y="199"/>
                    </a:cubicBezTo>
                    <a:cubicBezTo>
                      <a:pt x="115" y="198"/>
                      <a:pt x="115" y="198"/>
                      <a:pt x="115" y="198"/>
                    </a:cubicBezTo>
                    <a:cubicBezTo>
                      <a:pt x="114" y="199"/>
                      <a:pt x="109" y="199"/>
                      <a:pt x="112" y="201"/>
                    </a:cubicBezTo>
                    <a:cubicBezTo>
                      <a:pt x="109" y="202"/>
                      <a:pt x="107" y="204"/>
                      <a:pt x="104" y="204"/>
                    </a:cubicBezTo>
                    <a:cubicBezTo>
                      <a:pt x="104" y="203"/>
                      <a:pt x="104" y="203"/>
                      <a:pt x="104" y="203"/>
                    </a:cubicBezTo>
                    <a:cubicBezTo>
                      <a:pt x="105" y="203"/>
                      <a:pt x="105" y="203"/>
                      <a:pt x="105" y="203"/>
                    </a:cubicBezTo>
                    <a:cubicBezTo>
                      <a:pt x="106" y="202"/>
                      <a:pt x="107" y="201"/>
                      <a:pt x="106" y="200"/>
                    </a:cubicBezTo>
                    <a:cubicBezTo>
                      <a:pt x="101" y="202"/>
                      <a:pt x="101" y="202"/>
                      <a:pt x="101" y="202"/>
                    </a:cubicBezTo>
                    <a:cubicBezTo>
                      <a:pt x="102" y="203"/>
                      <a:pt x="102" y="203"/>
                      <a:pt x="102" y="203"/>
                    </a:cubicBezTo>
                    <a:cubicBezTo>
                      <a:pt x="100" y="203"/>
                      <a:pt x="100" y="205"/>
                      <a:pt x="98" y="205"/>
                    </a:cubicBezTo>
                    <a:cubicBezTo>
                      <a:pt x="96" y="204"/>
                      <a:pt x="96" y="202"/>
                      <a:pt x="93" y="203"/>
                    </a:cubicBezTo>
                    <a:cubicBezTo>
                      <a:pt x="93" y="202"/>
                      <a:pt x="91" y="202"/>
                      <a:pt x="91" y="202"/>
                    </a:cubicBezTo>
                    <a:cubicBezTo>
                      <a:pt x="93" y="202"/>
                      <a:pt x="93" y="201"/>
                      <a:pt x="93" y="201"/>
                    </a:cubicBezTo>
                    <a:cubicBezTo>
                      <a:pt x="100" y="203"/>
                      <a:pt x="99" y="197"/>
                      <a:pt x="105" y="198"/>
                    </a:cubicBezTo>
                    <a:cubicBezTo>
                      <a:pt x="105" y="196"/>
                      <a:pt x="107" y="194"/>
                      <a:pt x="109" y="193"/>
                    </a:cubicBezTo>
                    <a:cubicBezTo>
                      <a:pt x="109" y="193"/>
                      <a:pt x="109" y="193"/>
                      <a:pt x="109" y="193"/>
                    </a:cubicBezTo>
                    <a:cubicBezTo>
                      <a:pt x="111" y="192"/>
                      <a:pt x="110" y="190"/>
                      <a:pt x="112" y="189"/>
                    </a:cubicBezTo>
                    <a:cubicBezTo>
                      <a:pt x="116" y="184"/>
                      <a:pt x="121" y="190"/>
                      <a:pt x="126" y="188"/>
                    </a:cubicBezTo>
                    <a:cubicBezTo>
                      <a:pt x="124" y="187"/>
                      <a:pt x="123" y="188"/>
                      <a:pt x="122" y="188"/>
                    </a:cubicBezTo>
                    <a:cubicBezTo>
                      <a:pt x="122" y="187"/>
                      <a:pt x="122" y="187"/>
                      <a:pt x="122" y="187"/>
                    </a:cubicBezTo>
                    <a:cubicBezTo>
                      <a:pt x="125" y="186"/>
                      <a:pt x="129" y="183"/>
                      <a:pt x="132" y="184"/>
                    </a:cubicBezTo>
                    <a:cubicBezTo>
                      <a:pt x="135" y="185"/>
                      <a:pt x="132" y="183"/>
                      <a:pt x="134" y="182"/>
                    </a:cubicBezTo>
                    <a:cubicBezTo>
                      <a:pt x="133" y="182"/>
                      <a:pt x="132" y="182"/>
                      <a:pt x="132" y="181"/>
                    </a:cubicBezTo>
                    <a:cubicBezTo>
                      <a:pt x="136" y="182"/>
                      <a:pt x="141" y="183"/>
                      <a:pt x="145" y="182"/>
                    </a:cubicBezTo>
                    <a:cubicBezTo>
                      <a:pt x="146" y="185"/>
                      <a:pt x="142" y="188"/>
                      <a:pt x="141" y="190"/>
                    </a:cubicBezTo>
                    <a:cubicBezTo>
                      <a:pt x="139" y="190"/>
                      <a:pt x="138" y="192"/>
                      <a:pt x="138" y="193"/>
                    </a:cubicBezTo>
                    <a:cubicBezTo>
                      <a:pt x="140" y="192"/>
                      <a:pt x="143" y="194"/>
                      <a:pt x="146" y="193"/>
                    </a:cubicBezTo>
                    <a:cubicBezTo>
                      <a:pt x="145" y="195"/>
                      <a:pt x="147" y="197"/>
                      <a:pt x="147" y="199"/>
                    </a:cubicBezTo>
                    <a:cubicBezTo>
                      <a:pt x="149" y="199"/>
                      <a:pt x="151" y="197"/>
                      <a:pt x="152" y="196"/>
                    </a:cubicBezTo>
                    <a:cubicBezTo>
                      <a:pt x="153" y="197"/>
                      <a:pt x="154" y="197"/>
                      <a:pt x="156" y="197"/>
                    </a:cubicBezTo>
                    <a:cubicBezTo>
                      <a:pt x="157" y="199"/>
                      <a:pt x="157" y="199"/>
                      <a:pt x="157" y="199"/>
                    </a:cubicBezTo>
                    <a:cubicBezTo>
                      <a:pt x="157" y="197"/>
                      <a:pt x="162" y="197"/>
                      <a:pt x="162" y="194"/>
                    </a:cubicBezTo>
                    <a:cubicBezTo>
                      <a:pt x="160" y="194"/>
                      <a:pt x="160" y="194"/>
                      <a:pt x="160" y="194"/>
                    </a:cubicBezTo>
                    <a:cubicBezTo>
                      <a:pt x="160" y="194"/>
                      <a:pt x="160" y="193"/>
                      <a:pt x="160" y="193"/>
                    </a:cubicBezTo>
                    <a:cubicBezTo>
                      <a:pt x="157" y="193"/>
                      <a:pt x="157" y="193"/>
                      <a:pt x="157" y="193"/>
                    </a:cubicBezTo>
                    <a:cubicBezTo>
                      <a:pt x="158" y="189"/>
                      <a:pt x="161" y="194"/>
                      <a:pt x="163" y="191"/>
                    </a:cubicBezTo>
                    <a:cubicBezTo>
                      <a:pt x="163" y="191"/>
                      <a:pt x="165" y="190"/>
                      <a:pt x="164" y="189"/>
                    </a:cubicBezTo>
                    <a:cubicBezTo>
                      <a:pt x="161" y="190"/>
                      <a:pt x="161" y="190"/>
                      <a:pt x="161" y="190"/>
                    </a:cubicBezTo>
                    <a:cubicBezTo>
                      <a:pt x="161" y="188"/>
                      <a:pt x="159" y="189"/>
                      <a:pt x="158" y="187"/>
                    </a:cubicBezTo>
                    <a:cubicBezTo>
                      <a:pt x="159" y="186"/>
                      <a:pt x="160" y="187"/>
                      <a:pt x="161" y="186"/>
                    </a:cubicBezTo>
                    <a:cubicBezTo>
                      <a:pt x="162" y="186"/>
                      <a:pt x="161" y="184"/>
                      <a:pt x="163" y="184"/>
                    </a:cubicBezTo>
                    <a:cubicBezTo>
                      <a:pt x="163" y="186"/>
                      <a:pt x="164" y="187"/>
                      <a:pt x="166" y="188"/>
                    </a:cubicBezTo>
                    <a:cubicBezTo>
                      <a:pt x="166" y="186"/>
                      <a:pt x="171" y="184"/>
                      <a:pt x="166" y="182"/>
                    </a:cubicBezTo>
                    <a:cubicBezTo>
                      <a:pt x="166" y="181"/>
                      <a:pt x="167" y="179"/>
                      <a:pt x="169" y="178"/>
                    </a:cubicBezTo>
                    <a:cubicBezTo>
                      <a:pt x="171" y="178"/>
                      <a:pt x="172" y="179"/>
                      <a:pt x="175" y="179"/>
                    </a:cubicBezTo>
                    <a:cubicBezTo>
                      <a:pt x="173" y="176"/>
                      <a:pt x="177" y="176"/>
                      <a:pt x="180" y="176"/>
                    </a:cubicBezTo>
                    <a:cubicBezTo>
                      <a:pt x="181" y="173"/>
                      <a:pt x="176" y="174"/>
                      <a:pt x="176" y="172"/>
                    </a:cubicBezTo>
                    <a:cubicBezTo>
                      <a:pt x="176" y="171"/>
                      <a:pt x="178" y="171"/>
                      <a:pt x="179" y="172"/>
                    </a:cubicBezTo>
                    <a:cubicBezTo>
                      <a:pt x="179" y="173"/>
                      <a:pt x="179" y="173"/>
                      <a:pt x="179" y="173"/>
                    </a:cubicBezTo>
                    <a:cubicBezTo>
                      <a:pt x="182" y="172"/>
                      <a:pt x="182" y="172"/>
                      <a:pt x="182" y="172"/>
                    </a:cubicBezTo>
                    <a:cubicBezTo>
                      <a:pt x="181" y="171"/>
                      <a:pt x="180" y="172"/>
                      <a:pt x="179" y="171"/>
                    </a:cubicBezTo>
                    <a:cubicBezTo>
                      <a:pt x="178" y="171"/>
                      <a:pt x="177" y="170"/>
                      <a:pt x="178" y="170"/>
                    </a:cubicBezTo>
                    <a:cubicBezTo>
                      <a:pt x="180" y="171"/>
                      <a:pt x="182" y="170"/>
                      <a:pt x="184" y="170"/>
                    </a:cubicBezTo>
                    <a:cubicBezTo>
                      <a:pt x="186" y="169"/>
                      <a:pt x="186" y="169"/>
                      <a:pt x="186" y="169"/>
                    </a:cubicBezTo>
                    <a:cubicBezTo>
                      <a:pt x="186" y="169"/>
                      <a:pt x="186" y="169"/>
                      <a:pt x="186" y="169"/>
                    </a:cubicBezTo>
                    <a:cubicBezTo>
                      <a:pt x="187" y="168"/>
                      <a:pt x="186" y="165"/>
                      <a:pt x="189" y="166"/>
                    </a:cubicBezTo>
                    <a:cubicBezTo>
                      <a:pt x="192" y="165"/>
                      <a:pt x="196" y="165"/>
                      <a:pt x="195" y="162"/>
                    </a:cubicBezTo>
                    <a:cubicBezTo>
                      <a:pt x="194" y="161"/>
                      <a:pt x="193" y="160"/>
                      <a:pt x="193" y="159"/>
                    </a:cubicBezTo>
                    <a:cubicBezTo>
                      <a:pt x="194" y="159"/>
                      <a:pt x="196" y="159"/>
                      <a:pt x="196" y="158"/>
                    </a:cubicBezTo>
                    <a:cubicBezTo>
                      <a:pt x="200" y="160"/>
                      <a:pt x="203" y="156"/>
                      <a:pt x="207" y="156"/>
                    </a:cubicBezTo>
                    <a:cubicBezTo>
                      <a:pt x="206" y="156"/>
                      <a:pt x="207" y="155"/>
                      <a:pt x="205" y="155"/>
                    </a:cubicBezTo>
                    <a:cubicBezTo>
                      <a:pt x="205" y="153"/>
                      <a:pt x="205" y="153"/>
                      <a:pt x="205" y="153"/>
                    </a:cubicBezTo>
                    <a:cubicBezTo>
                      <a:pt x="211" y="155"/>
                      <a:pt x="206" y="149"/>
                      <a:pt x="210" y="149"/>
                    </a:cubicBezTo>
                    <a:cubicBezTo>
                      <a:pt x="205" y="146"/>
                      <a:pt x="205" y="146"/>
                      <a:pt x="205" y="146"/>
                    </a:cubicBezTo>
                    <a:cubicBezTo>
                      <a:pt x="207" y="144"/>
                      <a:pt x="207" y="144"/>
                      <a:pt x="207" y="144"/>
                    </a:cubicBezTo>
                    <a:cubicBezTo>
                      <a:pt x="209" y="144"/>
                      <a:pt x="210" y="143"/>
                      <a:pt x="211" y="144"/>
                    </a:cubicBezTo>
                    <a:cubicBezTo>
                      <a:pt x="212" y="143"/>
                      <a:pt x="212" y="143"/>
                      <a:pt x="212" y="143"/>
                    </a:cubicBezTo>
                    <a:cubicBezTo>
                      <a:pt x="218" y="146"/>
                      <a:pt x="219" y="140"/>
                      <a:pt x="223" y="139"/>
                    </a:cubicBezTo>
                    <a:cubicBezTo>
                      <a:pt x="222" y="137"/>
                      <a:pt x="219" y="138"/>
                      <a:pt x="217" y="138"/>
                    </a:cubicBezTo>
                    <a:cubicBezTo>
                      <a:pt x="217" y="137"/>
                      <a:pt x="217" y="137"/>
                      <a:pt x="217" y="137"/>
                    </a:cubicBezTo>
                    <a:cubicBezTo>
                      <a:pt x="217" y="137"/>
                      <a:pt x="218" y="136"/>
                      <a:pt x="219" y="136"/>
                    </a:cubicBezTo>
                    <a:cubicBezTo>
                      <a:pt x="220" y="137"/>
                      <a:pt x="220" y="137"/>
                      <a:pt x="220" y="137"/>
                    </a:cubicBezTo>
                    <a:cubicBezTo>
                      <a:pt x="221" y="137"/>
                      <a:pt x="224" y="138"/>
                      <a:pt x="227" y="138"/>
                    </a:cubicBezTo>
                    <a:cubicBezTo>
                      <a:pt x="227" y="136"/>
                      <a:pt x="230" y="135"/>
                      <a:pt x="227" y="134"/>
                    </a:cubicBezTo>
                    <a:cubicBezTo>
                      <a:pt x="226" y="134"/>
                      <a:pt x="227" y="134"/>
                      <a:pt x="228" y="134"/>
                    </a:cubicBezTo>
                    <a:cubicBezTo>
                      <a:pt x="232" y="136"/>
                      <a:pt x="236" y="132"/>
                      <a:pt x="239" y="130"/>
                    </a:cubicBezTo>
                    <a:cubicBezTo>
                      <a:pt x="238" y="129"/>
                      <a:pt x="236" y="128"/>
                      <a:pt x="234" y="128"/>
                    </a:cubicBezTo>
                    <a:cubicBezTo>
                      <a:pt x="234" y="127"/>
                      <a:pt x="237" y="126"/>
                      <a:pt x="238" y="125"/>
                    </a:cubicBezTo>
                    <a:cubicBezTo>
                      <a:pt x="238" y="125"/>
                      <a:pt x="238" y="125"/>
                      <a:pt x="238" y="125"/>
                    </a:cubicBezTo>
                    <a:cubicBezTo>
                      <a:pt x="239" y="126"/>
                      <a:pt x="238" y="127"/>
                      <a:pt x="237" y="127"/>
                    </a:cubicBezTo>
                    <a:cubicBezTo>
                      <a:pt x="239" y="129"/>
                      <a:pt x="241" y="128"/>
                      <a:pt x="243" y="127"/>
                    </a:cubicBezTo>
                    <a:cubicBezTo>
                      <a:pt x="245" y="127"/>
                      <a:pt x="246" y="128"/>
                      <a:pt x="247" y="129"/>
                    </a:cubicBezTo>
                    <a:cubicBezTo>
                      <a:pt x="247" y="129"/>
                      <a:pt x="248" y="130"/>
                      <a:pt x="249" y="129"/>
                    </a:cubicBezTo>
                    <a:cubicBezTo>
                      <a:pt x="245" y="128"/>
                      <a:pt x="249" y="127"/>
                      <a:pt x="246" y="126"/>
                    </a:cubicBezTo>
                    <a:cubicBezTo>
                      <a:pt x="242" y="125"/>
                      <a:pt x="236" y="125"/>
                      <a:pt x="234" y="122"/>
                    </a:cubicBezTo>
                    <a:cubicBezTo>
                      <a:pt x="233" y="123"/>
                      <a:pt x="233" y="123"/>
                      <a:pt x="233" y="123"/>
                    </a:cubicBezTo>
                    <a:cubicBezTo>
                      <a:pt x="229" y="125"/>
                      <a:pt x="228" y="120"/>
                      <a:pt x="224" y="122"/>
                    </a:cubicBezTo>
                    <a:cubicBezTo>
                      <a:pt x="224" y="121"/>
                      <a:pt x="224" y="121"/>
                      <a:pt x="224" y="121"/>
                    </a:cubicBezTo>
                    <a:cubicBezTo>
                      <a:pt x="224" y="121"/>
                      <a:pt x="225" y="121"/>
                      <a:pt x="225" y="121"/>
                    </a:cubicBezTo>
                    <a:cubicBezTo>
                      <a:pt x="227" y="119"/>
                      <a:pt x="230" y="121"/>
                      <a:pt x="231" y="119"/>
                    </a:cubicBezTo>
                    <a:cubicBezTo>
                      <a:pt x="232" y="118"/>
                      <a:pt x="234" y="119"/>
                      <a:pt x="236" y="120"/>
                    </a:cubicBezTo>
                    <a:cubicBezTo>
                      <a:pt x="234" y="123"/>
                      <a:pt x="241" y="120"/>
                      <a:pt x="241" y="124"/>
                    </a:cubicBezTo>
                    <a:cubicBezTo>
                      <a:pt x="243" y="122"/>
                      <a:pt x="245" y="124"/>
                      <a:pt x="247" y="123"/>
                    </a:cubicBezTo>
                    <a:cubicBezTo>
                      <a:pt x="247" y="124"/>
                      <a:pt x="249" y="125"/>
                      <a:pt x="250" y="125"/>
                    </a:cubicBezTo>
                    <a:cubicBezTo>
                      <a:pt x="251" y="123"/>
                      <a:pt x="254" y="125"/>
                      <a:pt x="256" y="124"/>
                    </a:cubicBezTo>
                    <a:cubicBezTo>
                      <a:pt x="257" y="126"/>
                      <a:pt x="257" y="126"/>
                      <a:pt x="257" y="126"/>
                    </a:cubicBezTo>
                    <a:cubicBezTo>
                      <a:pt x="258" y="128"/>
                      <a:pt x="260" y="126"/>
                      <a:pt x="262" y="127"/>
                    </a:cubicBezTo>
                    <a:cubicBezTo>
                      <a:pt x="259" y="129"/>
                      <a:pt x="258" y="129"/>
                      <a:pt x="254" y="129"/>
                    </a:cubicBezTo>
                    <a:cubicBezTo>
                      <a:pt x="254" y="131"/>
                      <a:pt x="254" y="131"/>
                      <a:pt x="254" y="131"/>
                    </a:cubicBezTo>
                    <a:cubicBezTo>
                      <a:pt x="256" y="132"/>
                      <a:pt x="258" y="131"/>
                      <a:pt x="260" y="131"/>
                    </a:cubicBezTo>
                    <a:cubicBezTo>
                      <a:pt x="261" y="131"/>
                      <a:pt x="259" y="127"/>
                      <a:pt x="262" y="129"/>
                    </a:cubicBezTo>
                    <a:cubicBezTo>
                      <a:pt x="265" y="128"/>
                      <a:pt x="267" y="127"/>
                      <a:pt x="270" y="127"/>
                    </a:cubicBezTo>
                    <a:cubicBezTo>
                      <a:pt x="269" y="125"/>
                      <a:pt x="272" y="128"/>
                      <a:pt x="272" y="126"/>
                    </a:cubicBezTo>
                    <a:cubicBezTo>
                      <a:pt x="270" y="126"/>
                      <a:pt x="271" y="123"/>
                      <a:pt x="268" y="123"/>
                    </a:cubicBezTo>
                    <a:cubicBezTo>
                      <a:pt x="265" y="126"/>
                      <a:pt x="263" y="123"/>
                      <a:pt x="259" y="122"/>
                    </a:cubicBezTo>
                    <a:cubicBezTo>
                      <a:pt x="258" y="122"/>
                      <a:pt x="260" y="121"/>
                      <a:pt x="259" y="121"/>
                    </a:cubicBezTo>
                    <a:cubicBezTo>
                      <a:pt x="256" y="121"/>
                      <a:pt x="255" y="119"/>
                      <a:pt x="253" y="119"/>
                    </a:cubicBezTo>
                    <a:cubicBezTo>
                      <a:pt x="252" y="118"/>
                      <a:pt x="251" y="118"/>
                      <a:pt x="252" y="117"/>
                    </a:cubicBezTo>
                    <a:cubicBezTo>
                      <a:pt x="253" y="116"/>
                      <a:pt x="257" y="117"/>
                      <a:pt x="259" y="118"/>
                    </a:cubicBezTo>
                    <a:cubicBezTo>
                      <a:pt x="260" y="118"/>
                      <a:pt x="258" y="118"/>
                      <a:pt x="258" y="118"/>
                    </a:cubicBezTo>
                    <a:cubicBezTo>
                      <a:pt x="258" y="119"/>
                      <a:pt x="259" y="119"/>
                      <a:pt x="260" y="119"/>
                    </a:cubicBezTo>
                    <a:cubicBezTo>
                      <a:pt x="258" y="116"/>
                      <a:pt x="263" y="118"/>
                      <a:pt x="264" y="117"/>
                    </a:cubicBezTo>
                    <a:cubicBezTo>
                      <a:pt x="264" y="121"/>
                      <a:pt x="269" y="117"/>
                      <a:pt x="271" y="119"/>
                    </a:cubicBezTo>
                    <a:cubicBezTo>
                      <a:pt x="269" y="124"/>
                      <a:pt x="277" y="122"/>
                      <a:pt x="280" y="123"/>
                    </a:cubicBezTo>
                    <a:cubicBezTo>
                      <a:pt x="281" y="121"/>
                      <a:pt x="284" y="123"/>
                      <a:pt x="283" y="121"/>
                    </a:cubicBezTo>
                    <a:cubicBezTo>
                      <a:pt x="285" y="120"/>
                      <a:pt x="288" y="122"/>
                      <a:pt x="289" y="123"/>
                    </a:cubicBezTo>
                    <a:cubicBezTo>
                      <a:pt x="287" y="123"/>
                      <a:pt x="286" y="123"/>
                      <a:pt x="284" y="124"/>
                    </a:cubicBezTo>
                    <a:cubicBezTo>
                      <a:pt x="285" y="125"/>
                      <a:pt x="285" y="125"/>
                      <a:pt x="285" y="125"/>
                    </a:cubicBezTo>
                    <a:cubicBezTo>
                      <a:pt x="281" y="125"/>
                      <a:pt x="280" y="126"/>
                      <a:pt x="277" y="127"/>
                    </a:cubicBezTo>
                    <a:cubicBezTo>
                      <a:pt x="276" y="126"/>
                      <a:pt x="274" y="127"/>
                      <a:pt x="272" y="127"/>
                    </a:cubicBezTo>
                    <a:cubicBezTo>
                      <a:pt x="273" y="129"/>
                      <a:pt x="268" y="129"/>
                      <a:pt x="270" y="131"/>
                    </a:cubicBezTo>
                    <a:cubicBezTo>
                      <a:pt x="267" y="131"/>
                      <a:pt x="267" y="131"/>
                      <a:pt x="267" y="131"/>
                    </a:cubicBezTo>
                    <a:cubicBezTo>
                      <a:pt x="267" y="132"/>
                      <a:pt x="264" y="131"/>
                      <a:pt x="265" y="133"/>
                    </a:cubicBezTo>
                    <a:cubicBezTo>
                      <a:pt x="263" y="133"/>
                      <a:pt x="263" y="133"/>
                      <a:pt x="263" y="133"/>
                    </a:cubicBezTo>
                    <a:cubicBezTo>
                      <a:pt x="262" y="134"/>
                      <a:pt x="260" y="136"/>
                      <a:pt x="257" y="135"/>
                    </a:cubicBezTo>
                    <a:cubicBezTo>
                      <a:pt x="254" y="137"/>
                      <a:pt x="253" y="138"/>
                      <a:pt x="252" y="140"/>
                    </a:cubicBezTo>
                    <a:cubicBezTo>
                      <a:pt x="248" y="139"/>
                      <a:pt x="253" y="142"/>
                      <a:pt x="249" y="142"/>
                    </a:cubicBezTo>
                    <a:cubicBezTo>
                      <a:pt x="249" y="142"/>
                      <a:pt x="247" y="142"/>
                      <a:pt x="247" y="143"/>
                    </a:cubicBezTo>
                    <a:cubicBezTo>
                      <a:pt x="243" y="146"/>
                      <a:pt x="237" y="149"/>
                      <a:pt x="233" y="152"/>
                    </a:cubicBezTo>
                    <a:cubicBezTo>
                      <a:pt x="228" y="150"/>
                      <a:pt x="232" y="157"/>
                      <a:pt x="226" y="154"/>
                    </a:cubicBezTo>
                    <a:cubicBezTo>
                      <a:pt x="224" y="155"/>
                      <a:pt x="223" y="158"/>
                      <a:pt x="220" y="157"/>
                    </a:cubicBezTo>
                    <a:cubicBezTo>
                      <a:pt x="218" y="158"/>
                      <a:pt x="217" y="156"/>
                      <a:pt x="215" y="157"/>
                    </a:cubicBezTo>
                    <a:cubicBezTo>
                      <a:pt x="216" y="159"/>
                      <a:pt x="222" y="158"/>
                      <a:pt x="220" y="161"/>
                    </a:cubicBezTo>
                    <a:cubicBezTo>
                      <a:pt x="217" y="162"/>
                      <a:pt x="213" y="164"/>
                      <a:pt x="213" y="167"/>
                    </a:cubicBezTo>
                    <a:cubicBezTo>
                      <a:pt x="210" y="166"/>
                      <a:pt x="211" y="169"/>
                      <a:pt x="211" y="170"/>
                    </a:cubicBezTo>
                    <a:cubicBezTo>
                      <a:pt x="207" y="172"/>
                      <a:pt x="207" y="175"/>
                      <a:pt x="204" y="176"/>
                    </a:cubicBezTo>
                    <a:cubicBezTo>
                      <a:pt x="205" y="178"/>
                      <a:pt x="199" y="177"/>
                      <a:pt x="199" y="180"/>
                    </a:cubicBezTo>
                    <a:cubicBezTo>
                      <a:pt x="200" y="183"/>
                      <a:pt x="195" y="183"/>
                      <a:pt x="194" y="185"/>
                    </a:cubicBezTo>
                    <a:cubicBezTo>
                      <a:pt x="193" y="187"/>
                      <a:pt x="190" y="190"/>
                      <a:pt x="190" y="192"/>
                    </a:cubicBezTo>
                    <a:cubicBezTo>
                      <a:pt x="183" y="191"/>
                      <a:pt x="191" y="195"/>
                      <a:pt x="186" y="196"/>
                    </a:cubicBezTo>
                    <a:cubicBezTo>
                      <a:pt x="185" y="194"/>
                      <a:pt x="185" y="194"/>
                      <a:pt x="185" y="194"/>
                    </a:cubicBezTo>
                    <a:cubicBezTo>
                      <a:pt x="182" y="193"/>
                      <a:pt x="181" y="195"/>
                      <a:pt x="179" y="196"/>
                    </a:cubicBezTo>
                    <a:cubicBezTo>
                      <a:pt x="180" y="197"/>
                      <a:pt x="186" y="196"/>
                      <a:pt x="183" y="199"/>
                    </a:cubicBezTo>
                    <a:cubicBezTo>
                      <a:pt x="178" y="196"/>
                      <a:pt x="179" y="202"/>
                      <a:pt x="174" y="201"/>
                    </a:cubicBezTo>
                    <a:cubicBezTo>
                      <a:pt x="174" y="197"/>
                      <a:pt x="174" y="197"/>
                      <a:pt x="174" y="197"/>
                    </a:cubicBezTo>
                    <a:cubicBezTo>
                      <a:pt x="172" y="196"/>
                      <a:pt x="170" y="196"/>
                      <a:pt x="168" y="195"/>
                    </a:cubicBezTo>
                    <a:cubicBezTo>
                      <a:pt x="168" y="196"/>
                      <a:pt x="168" y="198"/>
                      <a:pt x="166" y="197"/>
                    </a:cubicBezTo>
                    <a:cubicBezTo>
                      <a:pt x="170" y="199"/>
                      <a:pt x="165" y="202"/>
                      <a:pt x="166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65" y="206"/>
                      <a:pt x="160" y="207"/>
                      <a:pt x="161" y="210"/>
                    </a:cubicBezTo>
                    <a:cubicBezTo>
                      <a:pt x="164" y="210"/>
                      <a:pt x="164" y="210"/>
                      <a:pt x="164" y="210"/>
                    </a:cubicBezTo>
                    <a:cubicBezTo>
                      <a:pt x="163" y="209"/>
                      <a:pt x="166" y="209"/>
                      <a:pt x="167" y="208"/>
                    </a:cubicBezTo>
                    <a:cubicBezTo>
                      <a:pt x="165" y="207"/>
                      <a:pt x="167" y="206"/>
                      <a:pt x="169" y="206"/>
                    </a:cubicBezTo>
                    <a:cubicBezTo>
                      <a:pt x="168" y="205"/>
                      <a:pt x="168" y="205"/>
                      <a:pt x="168" y="205"/>
                    </a:cubicBezTo>
                    <a:cubicBezTo>
                      <a:pt x="168" y="203"/>
                      <a:pt x="172" y="202"/>
                      <a:pt x="175" y="201"/>
                    </a:cubicBezTo>
                    <a:cubicBezTo>
                      <a:pt x="175" y="203"/>
                      <a:pt x="178" y="203"/>
                      <a:pt x="178" y="205"/>
                    </a:cubicBezTo>
                    <a:cubicBezTo>
                      <a:pt x="175" y="205"/>
                      <a:pt x="175" y="208"/>
                      <a:pt x="172" y="208"/>
                    </a:cubicBezTo>
                    <a:cubicBezTo>
                      <a:pt x="172" y="208"/>
                      <a:pt x="173" y="208"/>
                      <a:pt x="173" y="207"/>
                    </a:cubicBezTo>
                    <a:cubicBezTo>
                      <a:pt x="170" y="207"/>
                      <a:pt x="171" y="209"/>
                      <a:pt x="169" y="210"/>
                    </a:cubicBezTo>
                    <a:cubicBezTo>
                      <a:pt x="171" y="210"/>
                      <a:pt x="171" y="210"/>
                      <a:pt x="171" y="210"/>
                    </a:cubicBezTo>
                    <a:cubicBezTo>
                      <a:pt x="171" y="210"/>
                      <a:pt x="173" y="211"/>
                      <a:pt x="172" y="212"/>
                    </a:cubicBezTo>
                    <a:cubicBezTo>
                      <a:pt x="173" y="215"/>
                      <a:pt x="167" y="216"/>
                      <a:pt x="169" y="218"/>
                    </a:cubicBezTo>
                    <a:cubicBezTo>
                      <a:pt x="166" y="219"/>
                      <a:pt x="165" y="220"/>
                      <a:pt x="164" y="222"/>
                    </a:cubicBezTo>
                    <a:cubicBezTo>
                      <a:pt x="165" y="225"/>
                      <a:pt x="160" y="224"/>
                      <a:pt x="158" y="225"/>
                    </a:cubicBezTo>
                    <a:cubicBezTo>
                      <a:pt x="160" y="227"/>
                      <a:pt x="160" y="227"/>
                      <a:pt x="160" y="227"/>
                    </a:cubicBezTo>
                    <a:cubicBezTo>
                      <a:pt x="161" y="229"/>
                      <a:pt x="159" y="230"/>
                      <a:pt x="157" y="232"/>
                    </a:cubicBezTo>
                    <a:cubicBezTo>
                      <a:pt x="154" y="233"/>
                      <a:pt x="153" y="230"/>
                      <a:pt x="151" y="230"/>
                    </a:cubicBezTo>
                    <a:cubicBezTo>
                      <a:pt x="152" y="229"/>
                      <a:pt x="152" y="229"/>
                      <a:pt x="152" y="229"/>
                    </a:cubicBezTo>
                    <a:cubicBezTo>
                      <a:pt x="146" y="226"/>
                      <a:pt x="154" y="226"/>
                      <a:pt x="155" y="224"/>
                    </a:cubicBezTo>
                    <a:cubicBezTo>
                      <a:pt x="148" y="219"/>
                      <a:pt x="150" y="227"/>
                      <a:pt x="147" y="228"/>
                    </a:cubicBezTo>
                    <a:cubicBezTo>
                      <a:pt x="149" y="230"/>
                      <a:pt x="144" y="230"/>
                      <a:pt x="144" y="232"/>
                    </a:cubicBezTo>
                    <a:cubicBezTo>
                      <a:pt x="148" y="234"/>
                      <a:pt x="150" y="229"/>
                      <a:pt x="153" y="232"/>
                    </a:cubicBezTo>
                    <a:cubicBezTo>
                      <a:pt x="153" y="233"/>
                      <a:pt x="157" y="234"/>
                      <a:pt x="155" y="236"/>
                    </a:cubicBezTo>
                    <a:cubicBezTo>
                      <a:pt x="154" y="236"/>
                      <a:pt x="153" y="237"/>
                      <a:pt x="152" y="237"/>
                    </a:cubicBezTo>
                    <a:cubicBezTo>
                      <a:pt x="152" y="236"/>
                      <a:pt x="152" y="236"/>
                      <a:pt x="152" y="236"/>
                    </a:cubicBezTo>
                    <a:cubicBezTo>
                      <a:pt x="149" y="236"/>
                      <a:pt x="149" y="236"/>
                      <a:pt x="149" y="236"/>
                    </a:cubicBezTo>
                    <a:cubicBezTo>
                      <a:pt x="146" y="234"/>
                      <a:pt x="142" y="233"/>
                      <a:pt x="139" y="234"/>
                    </a:cubicBezTo>
                    <a:cubicBezTo>
                      <a:pt x="141" y="235"/>
                      <a:pt x="142" y="237"/>
                      <a:pt x="143" y="238"/>
                    </a:cubicBezTo>
                    <a:cubicBezTo>
                      <a:pt x="145" y="236"/>
                      <a:pt x="149" y="240"/>
                      <a:pt x="150" y="237"/>
                    </a:cubicBezTo>
                    <a:cubicBezTo>
                      <a:pt x="151" y="239"/>
                      <a:pt x="152" y="239"/>
                      <a:pt x="152" y="241"/>
                    </a:cubicBezTo>
                    <a:cubicBezTo>
                      <a:pt x="152" y="240"/>
                      <a:pt x="152" y="240"/>
                      <a:pt x="152" y="240"/>
                    </a:cubicBezTo>
                    <a:cubicBezTo>
                      <a:pt x="153" y="244"/>
                      <a:pt x="144" y="241"/>
                      <a:pt x="144" y="245"/>
                    </a:cubicBezTo>
                    <a:cubicBezTo>
                      <a:pt x="146" y="245"/>
                      <a:pt x="146" y="245"/>
                      <a:pt x="146" y="245"/>
                    </a:cubicBezTo>
                    <a:cubicBezTo>
                      <a:pt x="145" y="245"/>
                      <a:pt x="145" y="247"/>
                      <a:pt x="143" y="246"/>
                    </a:cubicBezTo>
                    <a:cubicBezTo>
                      <a:pt x="142" y="248"/>
                      <a:pt x="146" y="248"/>
                      <a:pt x="146" y="250"/>
                    </a:cubicBezTo>
                    <a:cubicBezTo>
                      <a:pt x="146" y="252"/>
                      <a:pt x="142" y="251"/>
                      <a:pt x="141" y="252"/>
                    </a:cubicBezTo>
                    <a:cubicBezTo>
                      <a:pt x="142" y="252"/>
                      <a:pt x="142" y="252"/>
                      <a:pt x="142" y="252"/>
                    </a:cubicBezTo>
                    <a:cubicBezTo>
                      <a:pt x="145" y="254"/>
                      <a:pt x="138" y="255"/>
                      <a:pt x="140" y="258"/>
                    </a:cubicBezTo>
                    <a:cubicBezTo>
                      <a:pt x="138" y="258"/>
                      <a:pt x="137" y="260"/>
                      <a:pt x="135" y="259"/>
                    </a:cubicBezTo>
                    <a:cubicBezTo>
                      <a:pt x="135" y="259"/>
                      <a:pt x="135" y="259"/>
                      <a:pt x="135" y="259"/>
                    </a:cubicBezTo>
                    <a:cubicBezTo>
                      <a:pt x="137" y="260"/>
                      <a:pt x="138" y="259"/>
                      <a:pt x="139" y="260"/>
                    </a:cubicBezTo>
                    <a:cubicBezTo>
                      <a:pt x="138" y="262"/>
                      <a:pt x="138" y="262"/>
                      <a:pt x="138" y="262"/>
                    </a:cubicBezTo>
                    <a:cubicBezTo>
                      <a:pt x="136" y="262"/>
                      <a:pt x="134" y="262"/>
                      <a:pt x="133" y="261"/>
                    </a:cubicBezTo>
                    <a:cubicBezTo>
                      <a:pt x="133" y="262"/>
                      <a:pt x="134" y="263"/>
                      <a:pt x="133" y="263"/>
                    </a:cubicBezTo>
                    <a:cubicBezTo>
                      <a:pt x="132" y="263"/>
                      <a:pt x="131" y="263"/>
                      <a:pt x="131" y="262"/>
                    </a:cubicBezTo>
                    <a:cubicBezTo>
                      <a:pt x="129" y="263"/>
                      <a:pt x="129" y="263"/>
                      <a:pt x="129" y="263"/>
                    </a:cubicBezTo>
                    <a:cubicBezTo>
                      <a:pt x="131" y="264"/>
                      <a:pt x="131" y="264"/>
                      <a:pt x="131" y="264"/>
                    </a:cubicBezTo>
                    <a:cubicBezTo>
                      <a:pt x="132" y="264"/>
                      <a:pt x="132" y="263"/>
                      <a:pt x="133" y="263"/>
                    </a:cubicBezTo>
                    <a:cubicBezTo>
                      <a:pt x="134" y="264"/>
                      <a:pt x="135" y="265"/>
                      <a:pt x="134" y="266"/>
                    </a:cubicBezTo>
                    <a:cubicBezTo>
                      <a:pt x="133" y="267"/>
                      <a:pt x="132" y="268"/>
                      <a:pt x="131" y="268"/>
                    </a:cubicBezTo>
                    <a:cubicBezTo>
                      <a:pt x="131" y="272"/>
                      <a:pt x="126" y="275"/>
                      <a:pt x="126" y="278"/>
                    </a:cubicBezTo>
                    <a:cubicBezTo>
                      <a:pt x="124" y="279"/>
                      <a:pt x="126" y="281"/>
                      <a:pt x="124" y="282"/>
                    </a:cubicBezTo>
                    <a:cubicBezTo>
                      <a:pt x="126" y="283"/>
                      <a:pt x="126" y="283"/>
                      <a:pt x="126" y="283"/>
                    </a:cubicBezTo>
                    <a:cubicBezTo>
                      <a:pt x="125" y="284"/>
                      <a:pt x="124" y="283"/>
                      <a:pt x="123" y="284"/>
                    </a:cubicBezTo>
                    <a:cubicBezTo>
                      <a:pt x="121" y="287"/>
                      <a:pt x="124" y="290"/>
                      <a:pt x="120" y="292"/>
                    </a:cubicBezTo>
                    <a:cubicBezTo>
                      <a:pt x="120" y="292"/>
                      <a:pt x="120" y="291"/>
                      <a:pt x="120" y="292"/>
                    </a:cubicBezTo>
                    <a:cubicBezTo>
                      <a:pt x="120" y="292"/>
                      <a:pt x="119" y="292"/>
                      <a:pt x="118" y="292"/>
                    </a:cubicBezTo>
                    <a:cubicBezTo>
                      <a:pt x="117" y="293"/>
                      <a:pt x="117" y="295"/>
                      <a:pt x="119" y="296"/>
                    </a:cubicBezTo>
                    <a:cubicBezTo>
                      <a:pt x="121" y="300"/>
                      <a:pt x="114" y="301"/>
                      <a:pt x="112" y="302"/>
                    </a:cubicBezTo>
                    <a:cubicBezTo>
                      <a:pt x="115" y="302"/>
                      <a:pt x="116" y="304"/>
                      <a:pt x="116" y="305"/>
                    </a:cubicBezTo>
                    <a:cubicBezTo>
                      <a:pt x="116" y="305"/>
                      <a:pt x="116" y="305"/>
                      <a:pt x="116" y="305"/>
                    </a:cubicBezTo>
                    <a:cubicBezTo>
                      <a:pt x="116" y="307"/>
                      <a:pt x="116" y="307"/>
                      <a:pt x="116" y="307"/>
                    </a:cubicBezTo>
                    <a:cubicBezTo>
                      <a:pt x="118" y="303"/>
                      <a:pt x="118" y="303"/>
                      <a:pt x="118" y="303"/>
                    </a:cubicBezTo>
                    <a:cubicBezTo>
                      <a:pt x="119" y="304"/>
                      <a:pt x="122" y="304"/>
                      <a:pt x="122" y="305"/>
                    </a:cubicBezTo>
                    <a:cubicBezTo>
                      <a:pt x="123" y="305"/>
                      <a:pt x="123" y="305"/>
                      <a:pt x="123" y="305"/>
                    </a:cubicBezTo>
                    <a:cubicBezTo>
                      <a:pt x="122" y="305"/>
                      <a:pt x="122" y="305"/>
                      <a:pt x="122" y="305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1" y="303"/>
                      <a:pt x="121" y="303"/>
                      <a:pt x="121" y="303"/>
                    </a:cubicBezTo>
                    <a:cubicBezTo>
                      <a:pt x="119" y="303"/>
                      <a:pt x="117" y="301"/>
                      <a:pt x="119" y="300"/>
                    </a:cubicBezTo>
                    <a:cubicBezTo>
                      <a:pt x="121" y="300"/>
                      <a:pt x="120" y="299"/>
                      <a:pt x="122" y="299"/>
                    </a:cubicBezTo>
                    <a:cubicBezTo>
                      <a:pt x="123" y="299"/>
                      <a:pt x="123" y="300"/>
                      <a:pt x="124" y="300"/>
                    </a:cubicBezTo>
                    <a:cubicBezTo>
                      <a:pt x="125" y="300"/>
                      <a:pt x="125" y="299"/>
                      <a:pt x="125" y="299"/>
                    </a:cubicBezTo>
                    <a:cubicBezTo>
                      <a:pt x="125" y="298"/>
                      <a:pt x="124" y="298"/>
                      <a:pt x="124" y="298"/>
                    </a:cubicBezTo>
                    <a:cubicBezTo>
                      <a:pt x="126" y="296"/>
                      <a:pt x="125" y="293"/>
                      <a:pt x="124" y="291"/>
                    </a:cubicBezTo>
                    <a:cubicBezTo>
                      <a:pt x="124" y="291"/>
                      <a:pt x="124" y="291"/>
                      <a:pt x="124" y="291"/>
                    </a:cubicBezTo>
                    <a:cubicBezTo>
                      <a:pt x="125" y="290"/>
                      <a:pt x="123" y="287"/>
                      <a:pt x="126" y="287"/>
                    </a:cubicBezTo>
                    <a:cubicBezTo>
                      <a:pt x="127" y="287"/>
                      <a:pt x="127" y="288"/>
                      <a:pt x="127" y="288"/>
                    </a:cubicBezTo>
                    <a:cubicBezTo>
                      <a:pt x="127" y="287"/>
                      <a:pt x="129" y="287"/>
                      <a:pt x="131" y="287"/>
                    </a:cubicBezTo>
                    <a:cubicBezTo>
                      <a:pt x="131" y="287"/>
                      <a:pt x="129" y="285"/>
                      <a:pt x="129" y="284"/>
                    </a:cubicBezTo>
                    <a:cubicBezTo>
                      <a:pt x="132" y="282"/>
                      <a:pt x="131" y="277"/>
                      <a:pt x="136" y="276"/>
                    </a:cubicBezTo>
                    <a:cubicBezTo>
                      <a:pt x="134" y="276"/>
                      <a:pt x="134" y="276"/>
                      <a:pt x="134" y="276"/>
                    </a:cubicBezTo>
                    <a:cubicBezTo>
                      <a:pt x="133" y="274"/>
                      <a:pt x="136" y="273"/>
                      <a:pt x="136" y="272"/>
                    </a:cubicBezTo>
                    <a:cubicBezTo>
                      <a:pt x="140" y="272"/>
                      <a:pt x="138" y="268"/>
                      <a:pt x="141" y="268"/>
                    </a:cubicBezTo>
                    <a:cubicBezTo>
                      <a:pt x="142" y="269"/>
                      <a:pt x="143" y="269"/>
                      <a:pt x="143" y="270"/>
                    </a:cubicBezTo>
                    <a:cubicBezTo>
                      <a:pt x="145" y="269"/>
                      <a:pt x="146" y="268"/>
                      <a:pt x="148" y="269"/>
                    </a:cubicBezTo>
                    <a:cubicBezTo>
                      <a:pt x="150" y="270"/>
                      <a:pt x="149" y="268"/>
                      <a:pt x="150" y="268"/>
                    </a:cubicBezTo>
                    <a:cubicBezTo>
                      <a:pt x="148" y="267"/>
                      <a:pt x="148" y="264"/>
                      <a:pt x="145" y="264"/>
                    </a:cubicBezTo>
                    <a:cubicBezTo>
                      <a:pt x="144" y="266"/>
                      <a:pt x="142" y="267"/>
                      <a:pt x="140" y="266"/>
                    </a:cubicBezTo>
                    <a:cubicBezTo>
                      <a:pt x="141" y="264"/>
                      <a:pt x="140" y="265"/>
                      <a:pt x="140" y="263"/>
                    </a:cubicBezTo>
                    <a:cubicBezTo>
                      <a:pt x="144" y="263"/>
                      <a:pt x="144" y="260"/>
                      <a:pt x="146" y="259"/>
                    </a:cubicBezTo>
                    <a:cubicBezTo>
                      <a:pt x="148" y="258"/>
                      <a:pt x="150" y="259"/>
                      <a:pt x="150" y="257"/>
                    </a:cubicBezTo>
                    <a:cubicBezTo>
                      <a:pt x="143" y="253"/>
                      <a:pt x="155" y="256"/>
                      <a:pt x="153" y="253"/>
                    </a:cubicBezTo>
                    <a:cubicBezTo>
                      <a:pt x="156" y="253"/>
                      <a:pt x="159" y="254"/>
                      <a:pt x="161" y="253"/>
                    </a:cubicBezTo>
                    <a:cubicBezTo>
                      <a:pt x="164" y="254"/>
                      <a:pt x="159" y="255"/>
                      <a:pt x="162" y="257"/>
                    </a:cubicBezTo>
                    <a:cubicBezTo>
                      <a:pt x="165" y="256"/>
                      <a:pt x="162" y="253"/>
                      <a:pt x="167" y="253"/>
                    </a:cubicBezTo>
                    <a:cubicBezTo>
                      <a:pt x="167" y="253"/>
                      <a:pt x="166" y="252"/>
                      <a:pt x="166" y="251"/>
                    </a:cubicBezTo>
                    <a:cubicBezTo>
                      <a:pt x="166" y="252"/>
                      <a:pt x="165" y="251"/>
                      <a:pt x="164" y="251"/>
                    </a:cubicBezTo>
                    <a:cubicBezTo>
                      <a:pt x="163" y="246"/>
                      <a:pt x="158" y="251"/>
                      <a:pt x="154" y="250"/>
                    </a:cubicBezTo>
                    <a:cubicBezTo>
                      <a:pt x="153" y="249"/>
                      <a:pt x="155" y="248"/>
                      <a:pt x="155" y="247"/>
                    </a:cubicBezTo>
                    <a:cubicBezTo>
                      <a:pt x="156" y="244"/>
                      <a:pt x="160" y="246"/>
                      <a:pt x="162" y="244"/>
                    </a:cubicBezTo>
                    <a:cubicBezTo>
                      <a:pt x="160" y="241"/>
                      <a:pt x="158" y="243"/>
                      <a:pt x="156" y="242"/>
                    </a:cubicBezTo>
                    <a:cubicBezTo>
                      <a:pt x="156" y="241"/>
                      <a:pt x="156" y="240"/>
                      <a:pt x="157" y="240"/>
                    </a:cubicBezTo>
                    <a:cubicBezTo>
                      <a:pt x="155" y="238"/>
                      <a:pt x="160" y="238"/>
                      <a:pt x="159" y="236"/>
                    </a:cubicBezTo>
                    <a:cubicBezTo>
                      <a:pt x="160" y="236"/>
                      <a:pt x="160" y="236"/>
                      <a:pt x="161" y="237"/>
                    </a:cubicBezTo>
                    <a:cubicBezTo>
                      <a:pt x="165" y="235"/>
                      <a:pt x="164" y="231"/>
                      <a:pt x="167" y="230"/>
                    </a:cubicBezTo>
                    <a:cubicBezTo>
                      <a:pt x="166" y="229"/>
                      <a:pt x="167" y="228"/>
                      <a:pt x="167" y="228"/>
                    </a:cubicBezTo>
                    <a:cubicBezTo>
                      <a:pt x="169" y="227"/>
                      <a:pt x="170" y="227"/>
                      <a:pt x="171" y="228"/>
                    </a:cubicBezTo>
                    <a:cubicBezTo>
                      <a:pt x="172" y="227"/>
                      <a:pt x="172" y="227"/>
                      <a:pt x="172" y="227"/>
                    </a:cubicBezTo>
                    <a:cubicBezTo>
                      <a:pt x="170" y="227"/>
                      <a:pt x="170" y="227"/>
                      <a:pt x="170" y="227"/>
                    </a:cubicBezTo>
                    <a:cubicBezTo>
                      <a:pt x="171" y="226"/>
                      <a:pt x="170" y="225"/>
                      <a:pt x="171" y="224"/>
                    </a:cubicBezTo>
                    <a:cubicBezTo>
                      <a:pt x="171" y="223"/>
                      <a:pt x="172" y="223"/>
                      <a:pt x="173" y="224"/>
                    </a:cubicBezTo>
                    <a:cubicBezTo>
                      <a:pt x="173" y="224"/>
                      <a:pt x="173" y="225"/>
                      <a:pt x="173" y="225"/>
                    </a:cubicBezTo>
                    <a:cubicBezTo>
                      <a:pt x="175" y="225"/>
                      <a:pt x="176" y="222"/>
                      <a:pt x="178" y="221"/>
                    </a:cubicBezTo>
                    <a:cubicBezTo>
                      <a:pt x="177" y="220"/>
                      <a:pt x="175" y="221"/>
                      <a:pt x="175" y="220"/>
                    </a:cubicBezTo>
                    <a:cubicBezTo>
                      <a:pt x="175" y="219"/>
                      <a:pt x="176" y="220"/>
                      <a:pt x="177" y="220"/>
                    </a:cubicBezTo>
                    <a:cubicBezTo>
                      <a:pt x="177" y="219"/>
                      <a:pt x="178" y="218"/>
                      <a:pt x="179" y="219"/>
                    </a:cubicBezTo>
                    <a:cubicBezTo>
                      <a:pt x="178" y="218"/>
                      <a:pt x="175" y="218"/>
                      <a:pt x="176" y="217"/>
                    </a:cubicBezTo>
                    <a:cubicBezTo>
                      <a:pt x="179" y="217"/>
                      <a:pt x="180" y="216"/>
                      <a:pt x="183" y="216"/>
                    </a:cubicBezTo>
                    <a:cubicBezTo>
                      <a:pt x="183" y="214"/>
                      <a:pt x="178" y="215"/>
                      <a:pt x="178" y="212"/>
                    </a:cubicBezTo>
                    <a:cubicBezTo>
                      <a:pt x="180" y="213"/>
                      <a:pt x="180" y="213"/>
                      <a:pt x="180" y="213"/>
                    </a:cubicBezTo>
                    <a:cubicBezTo>
                      <a:pt x="184" y="216"/>
                      <a:pt x="185" y="210"/>
                      <a:pt x="189" y="212"/>
                    </a:cubicBezTo>
                    <a:cubicBezTo>
                      <a:pt x="188" y="214"/>
                      <a:pt x="191" y="212"/>
                      <a:pt x="191" y="213"/>
                    </a:cubicBezTo>
                    <a:cubicBezTo>
                      <a:pt x="191" y="214"/>
                      <a:pt x="192" y="215"/>
                      <a:pt x="191" y="215"/>
                    </a:cubicBezTo>
                    <a:cubicBezTo>
                      <a:pt x="191" y="215"/>
                      <a:pt x="192" y="215"/>
                      <a:pt x="193" y="215"/>
                    </a:cubicBezTo>
                    <a:cubicBezTo>
                      <a:pt x="199" y="216"/>
                      <a:pt x="196" y="211"/>
                      <a:pt x="198" y="210"/>
                    </a:cubicBezTo>
                    <a:cubicBezTo>
                      <a:pt x="196" y="209"/>
                      <a:pt x="196" y="209"/>
                      <a:pt x="196" y="209"/>
                    </a:cubicBezTo>
                    <a:cubicBezTo>
                      <a:pt x="194" y="210"/>
                      <a:pt x="194" y="211"/>
                      <a:pt x="194" y="212"/>
                    </a:cubicBezTo>
                    <a:cubicBezTo>
                      <a:pt x="192" y="212"/>
                      <a:pt x="189" y="213"/>
                      <a:pt x="188" y="211"/>
                    </a:cubicBezTo>
                    <a:cubicBezTo>
                      <a:pt x="193" y="210"/>
                      <a:pt x="186" y="208"/>
                      <a:pt x="187" y="206"/>
                    </a:cubicBezTo>
                    <a:cubicBezTo>
                      <a:pt x="189" y="205"/>
                      <a:pt x="189" y="206"/>
                      <a:pt x="190" y="207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91" y="204"/>
                      <a:pt x="192" y="203"/>
                      <a:pt x="189" y="202"/>
                    </a:cubicBezTo>
                    <a:cubicBezTo>
                      <a:pt x="189" y="201"/>
                      <a:pt x="190" y="200"/>
                      <a:pt x="192" y="199"/>
                    </a:cubicBezTo>
                    <a:cubicBezTo>
                      <a:pt x="196" y="201"/>
                      <a:pt x="196" y="201"/>
                      <a:pt x="196" y="201"/>
                    </a:cubicBezTo>
                    <a:cubicBezTo>
                      <a:pt x="197" y="200"/>
                      <a:pt x="198" y="199"/>
                      <a:pt x="200" y="199"/>
                    </a:cubicBezTo>
                    <a:cubicBezTo>
                      <a:pt x="201" y="200"/>
                      <a:pt x="202" y="202"/>
                      <a:pt x="202" y="203"/>
                    </a:cubicBezTo>
                    <a:cubicBezTo>
                      <a:pt x="203" y="202"/>
                      <a:pt x="206" y="204"/>
                      <a:pt x="207" y="203"/>
                    </a:cubicBezTo>
                    <a:cubicBezTo>
                      <a:pt x="208" y="202"/>
                      <a:pt x="209" y="200"/>
                      <a:pt x="206" y="199"/>
                    </a:cubicBezTo>
                    <a:cubicBezTo>
                      <a:pt x="202" y="201"/>
                      <a:pt x="203" y="196"/>
                      <a:pt x="199" y="198"/>
                    </a:cubicBezTo>
                    <a:cubicBezTo>
                      <a:pt x="197" y="196"/>
                      <a:pt x="200" y="196"/>
                      <a:pt x="201" y="195"/>
                    </a:cubicBezTo>
                    <a:cubicBezTo>
                      <a:pt x="201" y="194"/>
                      <a:pt x="197" y="195"/>
                      <a:pt x="196" y="193"/>
                    </a:cubicBezTo>
                    <a:cubicBezTo>
                      <a:pt x="194" y="191"/>
                      <a:pt x="199" y="192"/>
                      <a:pt x="198" y="190"/>
                    </a:cubicBezTo>
                    <a:cubicBezTo>
                      <a:pt x="199" y="190"/>
                      <a:pt x="200" y="190"/>
                      <a:pt x="201" y="191"/>
                    </a:cubicBezTo>
                    <a:cubicBezTo>
                      <a:pt x="203" y="190"/>
                      <a:pt x="200" y="190"/>
                      <a:pt x="200" y="189"/>
                    </a:cubicBezTo>
                    <a:cubicBezTo>
                      <a:pt x="200" y="188"/>
                      <a:pt x="201" y="188"/>
                      <a:pt x="203" y="188"/>
                    </a:cubicBezTo>
                    <a:cubicBezTo>
                      <a:pt x="202" y="187"/>
                      <a:pt x="202" y="187"/>
                      <a:pt x="202" y="187"/>
                    </a:cubicBezTo>
                    <a:cubicBezTo>
                      <a:pt x="204" y="188"/>
                      <a:pt x="208" y="188"/>
                      <a:pt x="209" y="188"/>
                    </a:cubicBezTo>
                    <a:cubicBezTo>
                      <a:pt x="210" y="189"/>
                      <a:pt x="211" y="189"/>
                      <a:pt x="212" y="189"/>
                    </a:cubicBezTo>
                    <a:cubicBezTo>
                      <a:pt x="211" y="190"/>
                      <a:pt x="211" y="191"/>
                      <a:pt x="212" y="192"/>
                    </a:cubicBezTo>
                    <a:cubicBezTo>
                      <a:pt x="217" y="193"/>
                      <a:pt x="214" y="189"/>
                      <a:pt x="218" y="188"/>
                    </a:cubicBezTo>
                    <a:cubicBezTo>
                      <a:pt x="218" y="186"/>
                      <a:pt x="214" y="188"/>
                      <a:pt x="215" y="186"/>
                    </a:cubicBezTo>
                    <a:cubicBezTo>
                      <a:pt x="216" y="186"/>
                      <a:pt x="216" y="184"/>
                      <a:pt x="218" y="184"/>
                    </a:cubicBezTo>
                    <a:cubicBezTo>
                      <a:pt x="220" y="185"/>
                      <a:pt x="218" y="185"/>
                      <a:pt x="220" y="186"/>
                    </a:cubicBezTo>
                    <a:cubicBezTo>
                      <a:pt x="221" y="185"/>
                      <a:pt x="227" y="184"/>
                      <a:pt x="223" y="182"/>
                    </a:cubicBezTo>
                    <a:cubicBezTo>
                      <a:pt x="227" y="182"/>
                      <a:pt x="230" y="182"/>
                      <a:pt x="231" y="179"/>
                    </a:cubicBezTo>
                    <a:cubicBezTo>
                      <a:pt x="234" y="178"/>
                      <a:pt x="233" y="176"/>
                      <a:pt x="235" y="175"/>
                    </a:cubicBezTo>
                    <a:cubicBezTo>
                      <a:pt x="237" y="176"/>
                      <a:pt x="237" y="176"/>
                      <a:pt x="237" y="177"/>
                    </a:cubicBezTo>
                    <a:cubicBezTo>
                      <a:pt x="244" y="177"/>
                      <a:pt x="237" y="173"/>
                      <a:pt x="243" y="172"/>
                    </a:cubicBezTo>
                    <a:cubicBezTo>
                      <a:pt x="244" y="172"/>
                      <a:pt x="244" y="170"/>
                      <a:pt x="242" y="170"/>
                    </a:cubicBezTo>
                    <a:cubicBezTo>
                      <a:pt x="243" y="170"/>
                      <a:pt x="244" y="170"/>
                      <a:pt x="244" y="170"/>
                    </a:cubicBezTo>
                    <a:cubicBezTo>
                      <a:pt x="244" y="167"/>
                      <a:pt x="248" y="166"/>
                      <a:pt x="248" y="163"/>
                    </a:cubicBezTo>
                    <a:cubicBezTo>
                      <a:pt x="249" y="163"/>
                      <a:pt x="250" y="163"/>
                      <a:pt x="250" y="164"/>
                    </a:cubicBezTo>
                    <a:cubicBezTo>
                      <a:pt x="251" y="163"/>
                      <a:pt x="252" y="163"/>
                      <a:pt x="251" y="162"/>
                    </a:cubicBezTo>
                    <a:cubicBezTo>
                      <a:pt x="255" y="161"/>
                      <a:pt x="258" y="158"/>
                      <a:pt x="260" y="157"/>
                    </a:cubicBezTo>
                    <a:cubicBezTo>
                      <a:pt x="263" y="158"/>
                      <a:pt x="265" y="155"/>
                      <a:pt x="267" y="156"/>
                    </a:cubicBezTo>
                    <a:cubicBezTo>
                      <a:pt x="266" y="156"/>
                      <a:pt x="267" y="156"/>
                      <a:pt x="266" y="156"/>
                    </a:cubicBezTo>
                    <a:cubicBezTo>
                      <a:pt x="270" y="159"/>
                      <a:pt x="270" y="159"/>
                      <a:pt x="270" y="159"/>
                    </a:cubicBezTo>
                    <a:cubicBezTo>
                      <a:pt x="274" y="159"/>
                      <a:pt x="273" y="155"/>
                      <a:pt x="277" y="155"/>
                    </a:cubicBezTo>
                    <a:cubicBezTo>
                      <a:pt x="279" y="157"/>
                      <a:pt x="273" y="156"/>
                      <a:pt x="274" y="159"/>
                    </a:cubicBezTo>
                    <a:cubicBezTo>
                      <a:pt x="278" y="161"/>
                      <a:pt x="279" y="157"/>
                      <a:pt x="281" y="157"/>
                    </a:cubicBezTo>
                    <a:cubicBezTo>
                      <a:pt x="285" y="156"/>
                      <a:pt x="282" y="160"/>
                      <a:pt x="284" y="159"/>
                    </a:cubicBezTo>
                    <a:cubicBezTo>
                      <a:pt x="286" y="159"/>
                      <a:pt x="286" y="158"/>
                      <a:pt x="286" y="157"/>
                    </a:cubicBezTo>
                    <a:cubicBezTo>
                      <a:pt x="284" y="157"/>
                      <a:pt x="284" y="157"/>
                      <a:pt x="284" y="157"/>
                    </a:cubicBezTo>
                    <a:cubicBezTo>
                      <a:pt x="284" y="155"/>
                      <a:pt x="287" y="155"/>
                      <a:pt x="287" y="153"/>
                    </a:cubicBezTo>
                    <a:cubicBezTo>
                      <a:pt x="287" y="154"/>
                      <a:pt x="287" y="154"/>
                      <a:pt x="286" y="154"/>
                    </a:cubicBezTo>
                    <a:cubicBezTo>
                      <a:pt x="286" y="154"/>
                      <a:pt x="286" y="154"/>
                      <a:pt x="286" y="154"/>
                    </a:cubicBezTo>
                    <a:cubicBezTo>
                      <a:pt x="285" y="153"/>
                      <a:pt x="284" y="153"/>
                      <a:pt x="284" y="152"/>
                    </a:cubicBezTo>
                    <a:cubicBezTo>
                      <a:pt x="288" y="150"/>
                      <a:pt x="291" y="147"/>
                      <a:pt x="294" y="144"/>
                    </a:cubicBezTo>
                    <a:cubicBezTo>
                      <a:pt x="293" y="141"/>
                      <a:pt x="291" y="144"/>
                      <a:pt x="290" y="143"/>
                    </a:cubicBezTo>
                    <a:cubicBezTo>
                      <a:pt x="290" y="141"/>
                      <a:pt x="294" y="142"/>
                      <a:pt x="295" y="141"/>
                    </a:cubicBezTo>
                    <a:cubicBezTo>
                      <a:pt x="298" y="145"/>
                      <a:pt x="303" y="142"/>
                      <a:pt x="306" y="144"/>
                    </a:cubicBezTo>
                    <a:cubicBezTo>
                      <a:pt x="307" y="143"/>
                      <a:pt x="310" y="145"/>
                      <a:pt x="310" y="143"/>
                    </a:cubicBezTo>
                    <a:cubicBezTo>
                      <a:pt x="309" y="141"/>
                      <a:pt x="307" y="143"/>
                      <a:pt x="305" y="142"/>
                    </a:cubicBezTo>
                    <a:cubicBezTo>
                      <a:pt x="306" y="139"/>
                      <a:pt x="308" y="139"/>
                      <a:pt x="305" y="137"/>
                    </a:cubicBezTo>
                    <a:cubicBezTo>
                      <a:pt x="306" y="136"/>
                      <a:pt x="306" y="136"/>
                      <a:pt x="308" y="136"/>
                    </a:cubicBezTo>
                    <a:cubicBezTo>
                      <a:pt x="307" y="136"/>
                      <a:pt x="307" y="137"/>
                      <a:pt x="308" y="137"/>
                    </a:cubicBezTo>
                    <a:cubicBezTo>
                      <a:pt x="310" y="139"/>
                      <a:pt x="314" y="137"/>
                      <a:pt x="315" y="136"/>
                    </a:cubicBezTo>
                    <a:cubicBezTo>
                      <a:pt x="314" y="136"/>
                      <a:pt x="312" y="136"/>
                      <a:pt x="311" y="135"/>
                    </a:cubicBezTo>
                    <a:cubicBezTo>
                      <a:pt x="314" y="133"/>
                      <a:pt x="314" y="133"/>
                      <a:pt x="314" y="133"/>
                    </a:cubicBezTo>
                    <a:cubicBezTo>
                      <a:pt x="315" y="133"/>
                      <a:pt x="315" y="133"/>
                      <a:pt x="315" y="133"/>
                    </a:cubicBezTo>
                    <a:cubicBezTo>
                      <a:pt x="319" y="133"/>
                      <a:pt x="321" y="132"/>
                      <a:pt x="324" y="131"/>
                    </a:cubicBezTo>
                    <a:cubicBezTo>
                      <a:pt x="326" y="135"/>
                      <a:pt x="329" y="131"/>
                      <a:pt x="332" y="131"/>
                    </a:cubicBezTo>
                    <a:cubicBezTo>
                      <a:pt x="331" y="130"/>
                      <a:pt x="331" y="130"/>
                      <a:pt x="330" y="130"/>
                    </a:cubicBezTo>
                    <a:cubicBezTo>
                      <a:pt x="330" y="129"/>
                      <a:pt x="330" y="129"/>
                      <a:pt x="330" y="129"/>
                    </a:cubicBezTo>
                    <a:cubicBezTo>
                      <a:pt x="330" y="129"/>
                      <a:pt x="331" y="128"/>
                      <a:pt x="331" y="129"/>
                    </a:cubicBezTo>
                    <a:cubicBezTo>
                      <a:pt x="335" y="131"/>
                      <a:pt x="334" y="126"/>
                      <a:pt x="338" y="127"/>
                    </a:cubicBezTo>
                    <a:cubicBezTo>
                      <a:pt x="338" y="127"/>
                      <a:pt x="338" y="128"/>
                      <a:pt x="337" y="128"/>
                    </a:cubicBezTo>
                    <a:cubicBezTo>
                      <a:pt x="339" y="129"/>
                      <a:pt x="339" y="129"/>
                      <a:pt x="339" y="129"/>
                    </a:cubicBezTo>
                    <a:cubicBezTo>
                      <a:pt x="340" y="128"/>
                      <a:pt x="342" y="128"/>
                      <a:pt x="341" y="126"/>
                    </a:cubicBezTo>
                    <a:cubicBezTo>
                      <a:pt x="344" y="124"/>
                      <a:pt x="347" y="125"/>
                      <a:pt x="350" y="127"/>
                    </a:cubicBezTo>
                    <a:cubicBezTo>
                      <a:pt x="354" y="125"/>
                      <a:pt x="361" y="126"/>
                      <a:pt x="363" y="123"/>
                    </a:cubicBezTo>
                    <a:cubicBezTo>
                      <a:pt x="364" y="123"/>
                      <a:pt x="366" y="124"/>
                      <a:pt x="367" y="122"/>
                    </a:cubicBezTo>
                    <a:cubicBezTo>
                      <a:pt x="368" y="122"/>
                      <a:pt x="371" y="121"/>
                      <a:pt x="372" y="123"/>
                    </a:cubicBezTo>
                    <a:cubicBezTo>
                      <a:pt x="374" y="121"/>
                      <a:pt x="379" y="123"/>
                      <a:pt x="383" y="123"/>
                    </a:cubicBezTo>
                    <a:cubicBezTo>
                      <a:pt x="387" y="121"/>
                      <a:pt x="389" y="126"/>
                      <a:pt x="392" y="125"/>
                    </a:cubicBezTo>
                    <a:cubicBezTo>
                      <a:pt x="392" y="124"/>
                      <a:pt x="392" y="124"/>
                      <a:pt x="392" y="124"/>
                    </a:cubicBezTo>
                    <a:cubicBezTo>
                      <a:pt x="396" y="125"/>
                      <a:pt x="400" y="124"/>
                      <a:pt x="404" y="123"/>
                    </a:cubicBezTo>
                    <a:cubicBezTo>
                      <a:pt x="406" y="124"/>
                      <a:pt x="407" y="122"/>
                      <a:pt x="408" y="123"/>
                    </a:cubicBezTo>
                    <a:cubicBezTo>
                      <a:pt x="408" y="122"/>
                      <a:pt x="408" y="122"/>
                      <a:pt x="408" y="122"/>
                    </a:cubicBezTo>
                    <a:cubicBezTo>
                      <a:pt x="414" y="122"/>
                      <a:pt x="420" y="124"/>
                      <a:pt x="425" y="124"/>
                    </a:cubicBezTo>
                    <a:cubicBezTo>
                      <a:pt x="426" y="125"/>
                      <a:pt x="424" y="127"/>
                      <a:pt x="427" y="127"/>
                    </a:cubicBezTo>
                    <a:cubicBezTo>
                      <a:pt x="428" y="129"/>
                      <a:pt x="425" y="129"/>
                      <a:pt x="424" y="130"/>
                    </a:cubicBezTo>
                    <a:cubicBezTo>
                      <a:pt x="425" y="131"/>
                      <a:pt x="426" y="132"/>
                      <a:pt x="427" y="132"/>
                    </a:cubicBezTo>
                    <a:cubicBezTo>
                      <a:pt x="429" y="133"/>
                      <a:pt x="431" y="135"/>
                      <a:pt x="430" y="138"/>
                    </a:cubicBezTo>
                    <a:cubicBezTo>
                      <a:pt x="431" y="139"/>
                      <a:pt x="433" y="141"/>
                      <a:pt x="434" y="142"/>
                    </a:cubicBezTo>
                    <a:cubicBezTo>
                      <a:pt x="432" y="145"/>
                      <a:pt x="438" y="146"/>
                      <a:pt x="436" y="149"/>
                    </a:cubicBezTo>
                    <a:cubicBezTo>
                      <a:pt x="443" y="151"/>
                      <a:pt x="438" y="158"/>
                      <a:pt x="443" y="160"/>
                    </a:cubicBezTo>
                    <a:cubicBezTo>
                      <a:pt x="441" y="160"/>
                      <a:pt x="442" y="161"/>
                      <a:pt x="442" y="162"/>
                    </a:cubicBezTo>
                    <a:cubicBezTo>
                      <a:pt x="444" y="162"/>
                      <a:pt x="443" y="164"/>
                      <a:pt x="444" y="164"/>
                    </a:cubicBezTo>
                    <a:cubicBezTo>
                      <a:pt x="445" y="164"/>
                      <a:pt x="446" y="164"/>
                      <a:pt x="447" y="163"/>
                    </a:cubicBezTo>
                    <a:cubicBezTo>
                      <a:pt x="448" y="164"/>
                      <a:pt x="447" y="165"/>
                      <a:pt x="447" y="165"/>
                    </a:cubicBezTo>
                    <a:cubicBezTo>
                      <a:pt x="440" y="165"/>
                      <a:pt x="447" y="171"/>
                      <a:pt x="445" y="174"/>
                    </a:cubicBezTo>
                    <a:cubicBezTo>
                      <a:pt x="450" y="177"/>
                      <a:pt x="453" y="174"/>
                      <a:pt x="456" y="173"/>
                    </a:cubicBezTo>
                    <a:cubicBezTo>
                      <a:pt x="455" y="172"/>
                      <a:pt x="455" y="172"/>
                      <a:pt x="455" y="172"/>
                    </a:cubicBezTo>
                    <a:cubicBezTo>
                      <a:pt x="456" y="171"/>
                      <a:pt x="454" y="171"/>
                      <a:pt x="455" y="170"/>
                    </a:cubicBezTo>
                    <a:cubicBezTo>
                      <a:pt x="456" y="170"/>
                      <a:pt x="456" y="170"/>
                      <a:pt x="457" y="170"/>
                    </a:cubicBezTo>
                    <a:cubicBezTo>
                      <a:pt x="457" y="170"/>
                      <a:pt x="457" y="169"/>
                      <a:pt x="458" y="169"/>
                    </a:cubicBezTo>
                    <a:cubicBezTo>
                      <a:pt x="457" y="168"/>
                      <a:pt x="456" y="168"/>
                      <a:pt x="456" y="168"/>
                    </a:cubicBezTo>
                    <a:cubicBezTo>
                      <a:pt x="456" y="167"/>
                      <a:pt x="453" y="165"/>
                      <a:pt x="456" y="165"/>
                    </a:cubicBezTo>
                    <a:cubicBezTo>
                      <a:pt x="455" y="163"/>
                      <a:pt x="452" y="163"/>
                      <a:pt x="453" y="161"/>
                    </a:cubicBezTo>
                    <a:cubicBezTo>
                      <a:pt x="454" y="161"/>
                      <a:pt x="454" y="161"/>
                      <a:pt x="454" y="161"/>
                    </a:cubicBezTo>
                    <a:cubicBezTo>
                      <a:pt x="454" y="162"/>
                      <a:pt x="454" y="162"/>
                      <a:pt x="454" y="162"/>
                    </a:cubicBezTo>
                    <a:cubicBezTo>
                      <a:pt x="455" y="162"/>
                      <a:pt x="456" y="162"/>
                      <a:pt x="457" y="162"/>
                    </a:cubicBezTo>
                    <a:cubicBezTo>
                      <a:pt x="458" y="164"/>
                      <a:pt x="460" y="165"/>
                      <a:pt x="459" y="167"/>
                    </a:cubicBezTo>
                    <a:cubicBezTo>
                      <a:pt x="460" y="167"/>
                      <a:pt x="462" y="169"/>
                      <a:pt x="463" y="170"/>
                    </a:cubicBezTo>
                    <a:cubicBezTo>
                      <a:pt x="464" y="172"/>
                      <a:pt x="463" y="173"/>
                      <a:pt x="465" y="174"/>
                    </a:cubicBezTo>
                    <a:cubicBezTo>
                      <a:pt x="468" y="175"/>
                      <a:pt x="469" y="173"/>
                      <a:pt x="467" y="171"/>
                    </a:cubicBezTo>
                    <a:cubicBezTo>
                      <a:pt x="470" y="172"/>
                      <a:pt x="472" y="174"/>
                      <a:pt x="473" y="176"/>
                    </a:cubicBezTo>
                    <a:cubicBezTo>
                      <a:pt x="474" y="177"/>
                      <a:pt x="473" y="179"/>
                      <a:pt x="476" y="179"/>
                    </a:cubicBezTo>
                    <a:cubicBezTo>
                      <a:pt x="476" y="178"/>
                      <a:pt x="476" y="178"/>
                      <a:pt x="476" y="178"/>
                    </a:cubicBezTo>
                    <a:cubicBezTo>
                      <a:pt x="481" y="181"/>
                      <a:pt x="481" y="181"/>
                      <a:pt x="481" y="181"/>
                    </a:cubicBezTo>
                    <a:cubicBezTo>
                      <a:pt x="478" y="182"/>
                      <a:pt x="478" y="182"/>
                      <a:pt x="478" y="182"/>
                    </a:cubicBezTo>
                    <a:cubicBezTo>
                      <a:pt x="479" y="183"/>
                      <a:pt x="479" y="185"/>
                      <a:pt x="481" y="185"/>
                    </a:cubicBezTo>
                    <a:cubicBezTo>
                      <a:pt x="482" y="185"/>
                      <a:pt x="483" y="184"/>
                      <a:pt x="482" y="183"/>
                    </a:cubicBezTo>
                    <a:cubicBezTo>
                      <a:pt x="482" y="183"/>
                      <a:pt x="483" y="183"/>
                      <a:pt x="483" y="183"/>
                    </a:cubicBezTo>
                    <a:cubicBezTo>
                      <a:pt x="485" y="184"/>
                      <a:pt x="486" y="186"/>
                      <a:pt x="486" y="187"/>
                    </a:cubicBezTo>
                    <a:cubicBezTo>
                      <a:pt x="485" y="187"/>
                      <a:pt x="484" y="186"/>
                      <a:pt x="482" y="186"/>
                    </a:cubicBezTo>
                    <a:cubicBezTo>
                      <a:pt x="482" y="187"/>
                      <a:pt x="482" y="190"/>
                      <a:pt x="485" y="190"/>
                    </a:cubicBezTo>
                    <a:cubicBezTo>
                      <a:pt x="487" y="190"/>
                      <a:pt x="487" y="189"/>
                      <a:pt x="488" y="187"/>
                    </a:cubicBezTo>
                    <a:cubicBezTo>
                      <a:pt x="490" y="188"/>
                      <a:pt x="487" y="189"/>
                      <a:pt x="490" y="189"/>
                    </a:cubicBezTo>
                    <a:cubicBezTo>
                      <a:pt x="492" y="188"/>
                      <a:pt x="492" y="188"/>
                      <a:pt x="492" y="188"/>
                    </a:cubicBezTo>
                    <a:cubicBezTo>
                      <a:pt x="493" y="184"/>
                      <a:pt x="487" y="184"/>
                      <a:pt x="487" y="181"/>
                    </a:cubicBezTo>
                    <a:cubicBezTo>
                      <a:pt x="485" y="178"/>
                      <a:pt x="482" y="176"/>
                      <a:pt x="481" y="174"/>
                    </a:cubicBezTo>
                    <a:cubicBezTo>
                      <a:pt x="478" y="171"/>
                      <a:pt x="478" y="168"/>
                      <a:pt x="479" y="165"/>
                    </a:cubicBezTo>
                    <a:cubicBezTo>
                      <a:pt x="479" y="165"/>
                      <a:pt x="479" y="165"/>
                      <a:pt x="479" y="165"/>
                    </a:cubicBezTo>
                    <a:cubicBezTo>
                      <a:pt x="478" y="162"/>
                      <a:pt x="478" y="160"/>
                      <a:pt x="480" y="158"/>
                    </a:cubicBezTo>
                    <a:cubicBezTo>
                      <a:pt x="481" y="157"/>
                      <a:pt x="481" y="155"/>
                      <a:pt x="479" y="153"/>
                    </a:cubicBezTo>
                    <a:cubicBezTo>
                      <a:pt x="477" y="154"/>
                      <a:pt x="477" y="154"/>
                      <a:pt x="477" y="154"/>
                    </a:cubicBezTo>
                    <a:cubicBezTo>
                      <a:pt x="474" y="152"/>
                      <a:pt x="474" y="152"/>
                      <a:pt x="474" y="152"/>
                    </a:cubicBezTo>
                    <a:cubicBezTo>
                      <a:pt x="476" y="152"/>
                      <a:pt x="476" y="152"/>
                      <a:pt x="476" y="152"/>
                    </a:cubicBezTo>
                    <a:cubicBezTo>
                      <a:pt x="478" y="151"/>
                      <a:pt x="481" y="153"/>
                      <a:pt x="483" y="154"/>
                    </a:cubicBezTo>
                    <a:cubicBezTo>
                      <a:pt x="483" y="150"/>
                      <a:pt x="483" y="150"/>
                      <a:pt x="483" y="150"/>
                    </a:cubicBezTo>
                    <a:cubicBezTo>
                      <a:pt x="485" y="150"/>
                      <a:pt x="486" y="151"/>
                      <a:pt x="487" y="152"/>
                    </a:cubicBezTo>
                    <a:cubicBezTo>
                      <a:pt x="487" y="155"/>
                      <a:pt x="492" y="157"/>
                      <a:pt x="492" y="161"/>
                    </a:cubicBezTo>
                    <a:cubicBezTo>
                      <a:pt x="498" y="162"/>
                      <a:pt x="496" y="166"/>
                      <a:pt x="499" y="169"/>
                    </a:cubicBezTo>
                    <a:cubicBezTo>
                      <a:pt x="497" y="170"/>
                      <a:pt x="500" y="172"/>
                      <a:pt x="497" y="173"/>
                    </a:cubicBezTo>
                    <a:cubicBezTo>
                      <a:pt x="500" y="173"/>
                      <a:pt x="498" y="175"/>
                      <a:pt x="499" y="176"/>
                    </a:cubicBezTo>
                    <a:cubicBezTo>
                      <a:pt x="504" y="178"/>
                      <a:pt x="498" y="181"/>
                      <a:pt x="503" y="183"/>
                    </a:cubicBezTo>
                    <a:cubicBezTo>
                      <a:pt x="504" y="182"/>
                      <a:pt x="504" y="182"/>
                      <a:pt x="504" y="182"/>
                    </a:cubicBezTo>
                    <a:cubicBezTo>
                      <a:pt x="504" y="181"/>
                      <a:pt x="501" y="180"/>
                      <a:pt x="502" y="179"/>
                    </a:cubicBezTo>
                    <a:cubicBezTo>
                      <a:pt x="503" y="179"/>
                      <a:pt x="503" y="179"/>
                      <a:pt x="503" y="179"/>
                    </a:cubicBezTo>
                    <a:cubicBezTo>
                      <a:pt x="500" y="177"/>
                      <a:pt x="503" y="177"/>
                      <a:pt x="503" y="175"/>
                    </a:cubicBezTo>
                    <a:cubicBezTo>
                      <a:pt x="503" y="175"/>
                      <a:pt x="503" y="175"/>
                      <a:pt x="503" y="175"/>
                    </a:cubicBezTo>
                    <a:cubicBezTo>
                      <a:pt x="507" y="177"/>
                      <a:pt x="510" y="182"/>
                      <a:pt x="515" y="181"/>
                    </a:cubicBezTo>
                    <a:cubicBezTo>
                      <a:pt x="518" y="182"/>
                      <a:pt x="515" y="183"/>
                      <a:pt x="514" y="184"/>
                    </a:cubicBezTo>
                    <a:cubicBezTo>
                      <a:pt x="516" y="186"/>
                      <a:pt x="516" y="186"/>
                      <a:pt x="516" y="186"/>
                    </a:cubicBezTo>
                    <a:cubicBezTo>
                      <a:pt x="518" y="185"/>
                      <a:pt x="514" y="184"/>
                      <a:pt x="516" y="184"/>
                    </a:cubicBezTo>
                    <a:cubicBezTo>
                      <a:pt x="517" y="183"/>
                      <a:pt x="517" y="185"/>
                      <a:pt x="518" y="185"/>
                    </a:cubicBezTo>
                    <a:cubicBezTo>
                      <a:pt x="516" y="188"/>
                      <a:pt x="521" y="190"/>
                      <a:pt x="523" y="191"/>
                    </a:cubicBezTo>
                    <a:cubicBezTo>
                      <a:pt x="521" y="189"/>
                      <a:pt x="521" y="189"/>
                      <a:pt x="521" y="189"/>
                    </a:cubicBezTo>
                    <a:cubicBezTo>
                      <a:pt x="525" y="188"/>
                      <a:pt x="527" y="190"/>
                      <a:pt x="529" y="192"/>
                    </a:cubicBezTo>
                    <a:cubicBezTo>
                      <a:pt x="530" y="193"/>
                      <a:pt x="530" y="195"/>
                      <a:pt x="528" y="196"/>
                    </a:cubicBezTo>
                    <a:cubicBezTo>
                      <a:pt x="531" y="196"/>
                      <a:pt x="529" y="199"/>
                      <a:pt x="532" y="198"/>
                    </a:cubicBezTo>
                    <a:cubicBezTo>
                      <a:pt x="534" y="198"/>
                      <a:pt x="536" y="200"/>
                      <a:pt x="535" y="202"/>
                    </a:cubicBezTo>
                    <a:cubicBezTo>
                      <a:pt x="538" y="202"/>
                      <a:pt x="540" y="203"/>
                      <a:pt x="542" y="205"/>
                    </a:cubicBezTo>
                    <a:cubicBezTo>
                      <a:pt x="544" y="207"/>
                      <a:pt x="546" y="206"/>
                      <a:pt x="548" y="208"/>
                    </a:cubicBezTo>
                    <a:cubicBezTo>
                      <a:pt x="542" y="207"/>
                      <a:pt x="541" y="210"/>
                      <a:pt x="537" y="211"/>
                    </a:cubicBezTo>
                    <a:cubicBezTo>
                      <a:pt x="535" y="214"/>
                      <a:pt x="543" y="215"/>
                      <a:pt x="544" y="217"/>
                    </a:cubicBezTo>
                    <a:cubicBezTo>
                      <a:pt x="542" y="218"/>
                      <a:pt x="543" y="220"/>
                      <a:pt x="541" y="219"/>
                    </a:cubicBezTo>
                    <a:cubicBezTo>
                      <a:pt x="541" y="218"/>
                      <a:pt x="541" y="218"/>
                      <a:pt x="541" y="218"/>
                    </a:cubicBezTo>
                    <a:cubicBezTo>
                      <a:pt x="536" y="218"/>
                      <a:pt x="536" y="218"/>
                      <a:pt x="536" y="218"/>
                    </a:cubicBezTo>
                    <a:cubicBezTo>
                      <a:pt x="536" y="218"/>
                      <a:pt x="536" y="218"/>
                      <a:pt x="536" y="218"/>
                    </a:cubicBezTo>
                    <a:cubicBezTo>
                      <a:pt x="534" y="217"/>
                      <a:pt x="533" y="218"/>
                      <a:pt x="532" y="217"/>
                    </a:cubicBezTo>
                    <a:cubicBezTo>
                      <a:pt x="528" y="215"/>
                      <a:pt x="524" y="216"/>
                      <a:pt x="522" y="217"/>
                    </a:cubicBezTo>
                    <a:cubicBezTo>
                      <a:pt x="523" y="218"/>
                      <a:pt x="523" y="218"/>
                      <a:pt x="523" y="218"/>
                    </a:cubicBezTo>
                    <a:cubicBezTo>
                      <a:pt x="524" y="219"/>
                      <a:pt x="527" y="220"/>
                      <a:pt x="527" y="218"/>
                    </a:cubicBezTo>
                    <a:cubicBezTo>
                      <a:pt x="527" y="220"/>
                      <a:pt x="527" y="220"/>
                      <a:pt x="527" y="220"/>
                    </a:cubicBezTo>
                    <a:cubicBezTo>
                      <a:pt x="533" y="216"/>
                      <a:pt x="541" y="223"/>
                      <a:pt x="545" y="222"/>
                    </a:cubicBezTo>
                    <a:cubicBezTo>
                      <a:pt x="547" y="222"/>
                      <a:pt x="546" y="224"/>
                      <a:pt x="547" y="224"/>
                    </a:cubicBezTo>
                    <a:cubicBezTo>
                      <a:pt x="551" y="225"/>
                      <a:pt x="554" y="226"/>
                      <a:pt x="557" y="227"/>
                    </a:cubicBezTo>
                    <a:cubicBezTo>
                      <a:pt x="554" y="227"/>
                      <a:pt x="554" y="227"/>
                      <a:pt x="554" y="227"/>
                    </a:cubicBezTo>
                    <a:cubicBezTo>
                      <a:pt x="555" y="227"/>
                      <a:pt x="555" y="227"/>
                      <a:pt x="555" y="227"/>
                    </a:cubicBezTo>
                    <a:cubicBezTo>
                      <a:pt x="558" y="229"/>
                      <a:pt x="562" y="229"/>
                      <a:pt x="564" y="229"/>
                    </a:cubicBezTo>
                    <a:cubicBezTo>
                      <a:pt x="565" y="230"/>
                      <a:pt x="563" y="229"/>
                      <a:pt x="562" y="230"/>
                    </a:cubicBezTo>
                    <a:cubicBezTo>
                      <a:pt x="568" y="232"/>
                      <a:pt x="568" y="232"/>
                      <a:pt x="568" y="232"/>
                    </a:cubicBezTo>
                    <a:cubicBezTo>
                      <a:pt x="566" y="233"/>
                      <a:pt x="570" y="233"/>
                      <a:pt x="569" y="234"/>
                    </a:cubicBezTo>
                    <a:cubicBezTo>
                      <a:pt x="568" y="235"/>
                      <a:pt x="568" y="235"/>
                      <a:pt x="569" y="236"/>
                    </a:cubicBezTo>
                    <a:cubicBezTo>
                      <a:pt x="571" y="236"/>
                      <a:pt x="573" y="237"/>
                      <a:pt x="576" y="236"/>
                    </a:cubicBezTo>
                    <a:cubicBezTo>
                      <a:pt x="577" y="237"/>
                      <a:pt x="581" y="237"/>
                      <a:pt x="582" y="238"/>
                    </a:cubicBezTo>
                    <a:cubicBezTo>
                      <a:pt x="588" y="244"/>
                      <a:pt x="578" y="238"/>
                      <a:pt x="577" y="242"/>
                    </a:cubicBezTo>
                    <a:cubicBezTo>
                      <a:pt x="582" y="243"/>
                      <a:pt x="585" y="242"/>
                      <a:pt x="589" y="243"/>
                    </a:cubicBezTo>
                    <a:cubicBezTo>
                      <a:pt x="590" y="244"/>
                      <a:pt x="592" y="242"/>
                      <a:pt x="593" y="244"/>
                    </a:cubicBezTo>
                    <a:cubicBezTo>
                      <a:pt x="596" y="244"/>
                      <a:pt x="598" y="243"/>
                      <a:pt x="599" y="245"/>
                    </a:cubicBezTo>
                    <a:cubicBezTo>
                      <a:pt x="598" y="246"/>
                      <a:pt x="598" y="246"/>
                      <a:pt x="598" y="246"/>
                    </a:cubicBezTo>
                    <a:cubicBezTo>
                      <a:pt x="600" y="246"/>
                      <a:pt x="602" y="247"/>
                      <a:pt x="604" y="247"/>
                    </a:cubicBezTo>
                    <a:cubicBezTo>
                      <a:pt x="604" y="247"/>
                      <a:pt x="604" y="246"/>
                      <a:pt x="604" y="246"/>
                    </a:cubicBezTo>
                    <a:cubicBezTo>
                      <a:pt x="607" y="246"/>
                      <a:pt x="608" y="246"/>
                      <a:pt x="609" y="248"/>
                    </a:cubicBezTo>
                    <a:cubicBezTo>
                      <a:pt x="608" y="249"/>
                      <a:pt x="608" y="250"/>
                      <a:pt x="608" y="251"/>
                    </a:cubicBezTo>
                    <a:cubicBezTo>
                      <a:pt x="610" y="251"/>
                      <a:pt x="613" y="250"/>
                      <a:pt x="615" y="251"/>
                    </a:cubicBezTo>
                    <a:cubicBezTo>
                      <a:pt x="615" y="252"/>
                      <a:pt x="615" y="252"/>
                      <a:pt x="615" y="252"/>
                    </a:cubicBezTo>
                    <a:cubicBezTo>
                      <a:pt x="618" y="252"/>
                      <a:pt x="616" y="256"/>
                      <a:pt x="620" y="255"/>
                    </a:cubicBezTo>
                    <a:cubicBezTo>
                      <a:pt x="624" y="259"/>
                      <a:pt x="627" y="254"/>
                      <a:pt x="631" y="256"/>
                    </a:cubicBezTo>
                    <a:cubicBezTo>
                      <a:pt x="630" y="257"/>
                      <a:pt x="632" y="258"/>
                      <a:pt x="631" y="259"/>
                    </a:cubicBezTo>
                    <a:cubicBezTo>
                      <a:pt x="635" y="257"/>
                      <a:pt x="638" y="262"/>
                      <a:pt x="642" y="263"/>
                    </a:cubicBezTo>
                    <a:cubicBezTo>
                      <a:pt x="644" y="262"/>
                      <a:pt x="646" y="264"/>
                      <a:pt x="648" y="264"/>
                    </a:cubicBezTo>
                    <a:cubicBezTo>
                      <a:pt x="649" y="264"/>
                      <a:pt x="648" y="262"/>
                      <a:pt x="649" y="262"/>
                    </a:cubicBezTo>
                    <a:cubicBezTo>
                      <a:pt x="647" y="260"/>
                      <a:pt x="647" y="257"/>
                      <a:pt x="647" y="254"/>
                    </a:cubicBezTo>
                    <a:cubicBezTo>
                      <a:pt x="645" y="253"/>
                      <a:pt x="645" y="250"/>
                      <a:pt x="646" y="249"/>
                    </a:cubicBezTo>
                    <a:cubicBezTo>
                      <a:pt x="650" y="248"/>
                      <a:pt x="644" y="245"/>
                      <a:pt x="646" y="243"/>
                    </a:cubicBezTo>
                    <a:cubicBezTo>
                      <a:pt x="647" y="243"/>
                      <a:pt x="648" y="244"/>
                      <a:pt x="649" y="244"/>
                    </a:cubicBezTo>
                    <a:cubicBezTo>
                      <a:pt x="650" y="243"/>
                      <a:pt x="650" y="243"/>
                      <a:pt x="650" y="243"/>
                    </a:cubicBezTo>
                    <a:cubicBezTo>
                      <a:pt x="651" y="243"/>
                      <a:pt x="653" y="243"/>
                      <a:pt x="655" y="244"/>
                    </a:cubicBezTo>
                    <a:cubicBezTo>
                      <a:pt x="657" y="243"/>
                      <a:pt x="658" y="241"/>
                      <a:pt x="660" y="240"/>
                    </a:cubicBezTo>
                    <a:cubicBezTo>
                      <a:pt x="660" y="238"/>
                      <a:pt x="658" y="238"/>
                      <a:pt x="657" y="237"/>
                    </a:cubicBezTo>
                    <a:cubicBezTo>
                      <a:pt x="655" y="234"/>
                      <a:pt x="657" y="231"/>
                      <a:pt x="655" y="229"/>
                    </a:cubicBezTo>
                    <a:cubicBezTo>
                      <a:pt x="655" y="228"/>
                      <a:pt x="657" y="228"/>
                      <a:pt x="658" y="228"/>
                    </a:cubicBezTo>
                    <a:cubicBezTo>
                      <a:pt x="658" y="230"/>
                      <a:pt x="661" y="229"/>
                      <a:pt x="662" y="230"/>
                    </a:cubicBezTo>
                    <a:cubicBezTo>
                      <a:pt x="661" y="228"/>
                      <a:pt x="664" y="229"/>
                      <a:pt x="664" y="228"/>
                    </a:cubicBezTo>
                    <a:cubicBezTo>
                      <a:pt x="663" y="226"/>
                      <a:pt x="662" y="227"/>
                      <a:pt x="661" y="227"/>
                    </a:cubicBezTo>
                    <a:cubicBezTo>
                      <a:pt x="661" y="225"/>
                      <a:pt x="661" y="225"/>
                      <a:pt x="661" y="225"/>
                    </a:cubicBezTo>
                    <a:cubicBezTo>
                      <a:pt x="662" y="225"/>
                      <a:pt x="664" y="225"/>
                      <a:pt x="665" y="226"/>
                    </a:cubicBezTo>
                    <a:cubicBezTo>
                      <a:pt x="664" y="227"/>
                      <a:pt x="666" y="227"/>
                      <a:pt x="667" y="227"/>
                    </a:cubicBezTo>
                    <a:cubicBezTo>
                      <a:pt x="668" y="227"/>
                      <a:pt x="668" y="226"/>
                      <a:pt x="669" y="226"/>
                    </a:cubicBezTo>
                    <a:cubicBezTo>
                      <a:pt x="670" y="224"/>
                      <a:pt x="668" y="224"/>
                      <a:pt x="667" y="223"/>
                    </a:cubicBezTo>
                    <a:cubicBezTo>
                      <a:pt x="670" y="223"/>
                      <a:pt x="666" y="220"/>
                      <a:pt x="669" y="220"/>
                    </a:cubicBezTo>
                    <a:cubicBezTo>
                      <a:pt x="672" y="220"/>
                      <a:pt x="669" y="221"/>
                      <a:pt x="671" y="222"/>
                    </a:cubicBezTo>
                    <a:cubicBezTo>
                      <a:pt x="672" y="222"/>
                      <a:pt x="673" y="221"/>
                      <a:pt x="673" y="220"/>
                    </a:cubicBezTo>
                    <a:cubicBezTo>
                      <a:pt x="674" y="219"/>
                      <a:pt x="674" y="218"/>
                      <a:pt x="673" y="217"/>
                    </a:cubicBezTo>
                    <a:cubicBezTo>
                      <a:pt x="676" y="210"/>
                      <a:pt x="677" y="219"/>
                      <a:pt x="682" y="219"/>
                    </a:cubicBezTo>
                    <a:cubicBezTo>
                      <a:pt x="682" y="220"/>
                      <a:pt x="682" y="220"/>
                      <a:pt x="682" y="220"/>
                    </a:cubicBezTo>
                    <a:cubicBezTo>
                      <a:pt x="683" y="219"/>
                      <a:pt x="685" y="220"/>
                      <a:pt x="686" y="220"/>
                    </a:cubicBezTo>
                    <a:cubicBezTo>
                      <a:pt x="685" y="219"/>
                      <a:pt x="683" y="219"/>
                      <a:pt x="684" y="217"/>
                    </a:cubicBezTo>
                    <a:cubicBezTo>
                      <a:pt x="687" y="217"/>
                      <a:pt x="690" y="218"/>
                      <a:pt x="693" y="218"/>
                    </a:cubicBezTo>
                    <a:cubicBezTo>
                      <a:pt x="694" y="216"/>
                      <a:pt x="689" y="215"/>
                      <a:pt x="691" y="214"/>
                    </a:cubicBezTo>
                    <a:cubicBezTo>
                      <a:pt x="694" y="214"/>
                      <a:pt x="695" y="212"/>
                      <a:pt x="697" y="213"/>
                    </a:cubicBezTo>
                    <a:cubicBezTo>
                      <a:pt x="698" y="212"/>
                      <a:pt x="699" y="212"/>
                      <a:pt x="698" y="210"/>
                    </a:cubicBezTo>
                    <a:cubicBezTo>
                      <a:pt x="699" y="210"/>
                      <a:pt x="700" y="210"/>
                      <a:pt x="701" y="211"/>
                    </a:cubicBezTo>
                    <a:cubicBezTo>
                      <a:pt x="704" y="210"/>
                      <a:pt x="703" y="208"/>
                      <a:pt x="707" y="208"/>
                    </a:cubicBezTo>
                    <a:cubicBezTo>
                      <a:pt x="711" y="203"/>
                      <a:pt x="701" y="203"/>
                      <a:pt x="701" y="199"/>
                    </a:cubicBezTo>
                    <a:cubicBezTo>
                      <a:pt x="698" y="197"/>
                      <a:pt x="694" y="197"/>
                      <a:pt x="691" y="197"/>
                    </a:cubicBezTo>
                    <a:cubicBezTo>
                      <a:pt x="692" y="195"/>
                      <a:pt x="690" y="192"/>
                      <a:pt x="687" y="191"/>
                    </a:cubicBezTo>
                    <a:cubicBezTo>
                      <a:pt x="683" y="191"/>
                      <a:pt x="683" y="196"/>
                      <a:pt x="678" y="195"/>
                    </a:cubicBezTo>
                    <a:cubicBezTo>
                      <a:pt x="679" y="193"/>
                      <a:pt x="673" y="193"/>
                      <a:pt x="676" y="191"/>
                    </a:cubicBezTo>
                    <a:cubicBezTo>
                      <a:pt x="680" y="191"/>
                      <a:pt x="680" y="189"/>
                      <a:pt x="683" y="188"/>
                    </a:cubicBezTo>
                    <a:cubicBezTo>
                      <a:pt x="689" y="188"/>
                      <a:pt x="691" y="186"/>
                      <a:pt x="695" y="184"/>
                    </a:cubicBezTo>
                    <a:cubicBezTo>
                      <a:pt x="699" y="182"/>
                      <a:pt x="699" y="188"/>
                      <a:pt x="703" y="186"/>
                    </a:cubicBezTo>
                    <a:cubicBezTo>
                      <a:pt x="704" y="186"/>
                      <a:pt x="704" y="187"/>
                      <a:pt x="704" y="188"/>
                    </a:cubicBezTo>
                    <a:cubicBezTo>
                      <a:pt x="709" y="189"/>
                      <a:pt x="715" y="190"/>
                      <a:pt x="720" y="191"/>
                    </a:cubicBezTo>
                    <a:cubicBezTo>
                      <a:pt x="715" y="190"/>
                      <a:pt x="716" y="185"/>
                      <a:pt x="711" y="185"/>
                    </a:cubicBezTo>
                    <a:cubicBezTo>
                      <a:pt x="709" y="184"/>
                      <a:pt x="710" y="183"/>
                      <a:pt x="709" y="182"/>
                    </a:cubicBezTo>
                    <a:cubicBezTo>
                      <a:pt x="705" y="182"/>
                      <a:pt x="706" y="179"/>
                      <a:pt x="704" y="178"/>
                    </a:cubicBezTo>
                    <a:cubicBezTo>
                      <a:pt x="708" y="176"/>
                      <a:pt x="710" y="181"/>
                      <a:pt x="716" y="181"/>
                    </a:cubicBezTo>
                    <a:cubicBezTo>
                      <a:pt x="718" y="181"/>
                      <a:pt x="714" y="180"/>
                      <a:pt x="716" y="180"/>
                    </a:cubicBezTo>
                    <a:cubicBezTo>
                      <a:pt x="719" y="182"/>
                      <a:pt x="722" y="184"/>
                      <a:pt x="726" y="185"/>
                    </a:cubicBezTo>
                    <a:cubicBezTo>
                      <a:pt x="728" y="186"/>
                      <a:pt x="732" y="187"/>
                      <a:pt x="734" y="187"/>
                    </a:cubicBezTo>
                    <a:cubicBezTo>
                      <a:pt x="732" y="184"/>
                      <a:pt x="727" y="184"/>
                      <a:pt x="726" y="181"/>
                    </a:cubicBezTo>
                    <a:cubicBezTo>
                      <a:pt x="727" y="182"/>
                      <a:pt x="729" y="183"/>
                      <a:pt x="730" y="184"/>
                    </a:cubicBezTo>
                    <a:cubicBezTo>
                      <a:pt x="730" y="183"/>
                      <a:pt x="731" y="183"/>
                      <a:pt x="731" y="183"/>
                    </a:cubicBezTo>
                    <a:cubicBezTo>
                      <a:pt x="730" y="182"/>
                      <a:pt x="728" y="181"/>
                      <a:pt x="727" y="182"/>
                    </a:cubicBezTo>
                    <a:cubicBezTo>
                      <a:pt x="726" y="180"/>
                      <a:pt x="725" y="177"/>
                      <a:pt x="726" y="175"/>
                    </a:cubicBezTo>
                    <a:cubicBezTo>
                      <a:pt x="725" y="177"/>
                      <a:pt x="721" y="174"/>
                      <a:pt x="720" y="176"/>
                    </a:cubicBezTo>
                    <a:cubicBezTo>
                      <a:pt x="720" y="174"/>
                      <a:pt x="720" y="174"/>
                      <a:pt x="720" y="174"/>
                    </a:cubicBezTo>
                    <a:cubicBezTo>
                      <a:pt x="722" y="173"/>
                      <a:pt x="722" y="173"/>
                      <a:pt x="722" y="173"/>
                    </a:cubicBezTo>
                    <a:cubicBezTo>
                      <a:pt x="720" y="172"/>
                      <a:pt x="719" y="170"/>
                      <a:pt x="717" y="170"/>
                    </a:cubicBezTo>
                    <a:cubicBezTo>
                      <a:pt x="716" y="167"/>
                      <a:pt x="719" y="165"/>
                      <a:pt x="716" y="163"/>
                    </a:cubicBezTo>
                    <a:cubicBezTo>
                      <a:pt x="717" y="161"/>
                      <a:pt x="713" y="156"/>
                      <a:pt x="718" y="158"/>
                    </a:cubicBezTo>
                    <a:cubicBezTo>
                      <a:pt x="718" y="155"/>
                      <a:pt x="718" y="155"/>
                      <a:pt x="718" y="155"/>
                    </a:cubicBezTo>
                    <a:cubicBezTo>
                      <a:pt x="723" y="155"/>
                      <a:pt x="723" y="155"/>
                      <a:pt x="723" y="155"/>
                    </a:cubicBezTo>
                    <a:cubicBezTo>
                      <a:pt x="724" y="154"/>
                      <a:pt x="722" y="153"/>
                      <a:pt x="722" y="153"/>
                    </a:cubicBezTo>
                    <a:cubicBezTo>
                      <a:pt x="721" y="150"/>
                      <a:pt x="724" y="150"/>
                      <a:pt x="726" y="150"/>
                    </a:cubicBezTo>
                    <a:cubicBezTo>
                      <a:pt x="727" y="152"/>
                      <a:pt x="729" y="153"/>
                      <a:pt x="730" y="155"/>
                    </a:cubicBezTo>
                    <a:cubicBezTo>
                      <a:pt x="730" y="154"/>
                      <a:pt x="731" y="155"/>
                      <a:pt x="731" y="155"/>
                    </a:cubicBezTo>
                    <a:cubicBezTo>
                      <a:pt x="731" y="155"/>
                      <a:pt x="731" y="156"/>
                      <a:pt x="732" y="157"/>
                    </a:cubicBezTo>
                    <a:cubicBezTo>
                      <a:pt x="734" y="156"/>
                      <a:pt x="736" y="159"/>
                      <a:pt x="738" y="158"/>
                    </a:cubicBezTo>
                    <a:cubicBezTo>
                      <a:pt x="737" y="158"/>
                      <a:pt x="739" y="159"/>
                      <a:pt x="738" y="160"/>
                    </a:cubicBezTo>
                    <a:cubicBezTo>
                      <a:pt x="740" y="160"/>
                      <a:pt x="740" y="160"/>
                      <a:pt x="740" y="160"/>
                    </a:cubicBezTo>
                    <a:cubicBezTo>
                      <a:pt x="740" y="161"/>
                      <a:pt x="740" y="161"/>
                      <a:pt x="740" y="161"/>
                    </a:cubicBezTo>
                    <a:cubicBezTo>
                      <a:pt x="742" y="161"/>
                      <a:pt x="742" y="160"/>
                      <a:pt x="742" y="159"/>
                    </a:cubicBezTo>
                    <a:cubicBezTo>
                      <a:pt x="741" y="161"/>
                      <a:pt x="740" y="159"/>
                      <a:pt x="738" y="158"/>
                    </a:cubicBezTo>
                    <a:cubicBezTo>
                      <a:pt x="740" y="158"/>
                      <a:pt x="740" y="158"/>
                      <a:pt x="740" y="158"/>
                    </a:cubicBezTo>
                    <a:cubicBezTo>
                      <a:pt x="739" y="156"/>
                      <a:pt x="740" y="154"/>
                      <a:pt x="737" y="153"/>
                    </a:cubicBezTo>
                    <a:cubicBezTo>
                      <a:pt x="736" y="147"/>
                      <a:pt x="733" y="140"/>
                      <a:pt x="732" y="134"/>
                    </a:cubicBezTo>
                    <a:cubicBezTo>
                      <a:pt x="730" y="134"/>
                      <a:pt x="730" y="134"/>
                      <a:pt x="730" y="134"/>
                    </a:cubicBezTo>
                    <a:cubicBezTo>
                      <a:pt x="727" y="133"/>
                      <a:pt x="726" y="130"/>
                      <a:pt x="725" y="128"/>
                    </a:cubicBezTo>
                    <a:cubicBezTo>
                      <a:pt x="724" y="129"/>
                      <a:pt x="724" y="129"/>
                      <a:pt x="724" y="129"/>
                    </a:cubicBezTo>
                    <a:cubicBezTo>
                      <a:pt x="723" y="128"/>
                      <a:pt x="723" y="128"/>
                      <a:pt x="723" y="128"/>
                    </a:cubicBezTo>
                    <a:cubicBezTo>
                      <a:pt x="722" y="127"/>
                      <a:pt x="722" y="126"/>
                      <a:pt x="722" y="125"/>
                    </a:cubicBezTo>
                    <a:cubicBezTo>
                      <a:pt x="720" y="125"/>
                      <a:pt x="720" y="125"/>
                      <a:pt x="720" y="125"/>
                    </a:cubicBezTo>
                    <a:cubicBezTo>
                      <a:pt x="720" y="124"/>
                      <a:pt x="720" y="124"/>
                      <a:pt x="720" y="124"/>
                    </a:cubicBezTo>
                    <a:cubicBezTo>
                      <a:pt x="719" y="124"/>
                      <a:pt x="719" y="124"/>
                      <a:pt x="719" y="124"/>
                    </a:cubicBezTo>
                    <a:cubicBezTo>
                      <a:pt x="716" y="122"/>
                      <a:pt x="714" y="119"/>
                      <a:pt x="710" y="117"/>
                    </a:cubicBezTo>
                    <a:cubicBezTo>
                      <a:pt x="705" y="113"/>
                      <a:pt x="709" y="111"/>
                      <a:pt x="705" y="107"/>
                    </a:cubicBezTo>
                    <a:cubicBezTo>
                      <a:pt x="703" y="104"/>
                      <a:pt x="700" y="99"/>
                      <a:pt x="703" y="97"/>
                    </a:cubicBezTo>
                    <a:cubicBezTo>
                      <a:pt x="702" y="97"/>
                      <a:pt x="702" y="97"/>
                      <a:pt x="702" y="97"/>
                    </a:cubicBezTo>
                    <a:cubicBezTo>
                      <a:pt x="697" y="92"/>
                      <a:pt x="692" y="87"/>
                      <a:pt x="687" y="82"/>
                    </a:cubicBezTo>
                    <a:cubicBezTo>
                      <a:pt x="686" y="82"/>
                      <a:pt x="686" y="82"/>
                      <a:pt x="686" y="82"/>
                    </a:cubicBezTo>
                    <a:cubicBezTo>
                      <a:pt x="684" y="81"/>
                      <a:pt x="684" y="81"/>
                      <a:pt x="684" y="81"/>
                    </a:cubicBezTo>
                    <a:cubicBezTo>
                      <a:pt x="684" y="83"/>
                      <a:pt x="686" y="86"/>
                      <a:pt x="685" y="87"/>
                    </a:cubicBezTo>
                    <a:cubicBezTo>
                      <a:pt x="684" y="88"/>
                      <a:pt x="681" y="88"/>
                      <a:pt x="681" y="86"/>
                    </a:cubicBezTo>
                    <a:cubicBezTo>
                      <a:pt x="680" y="87"/>
                      <a:pt x="680" y="87"/>
                      <a:pt x="680" y="87"/>
                    </a:cubicBezTo>
                    <a:cubicBezTo>
                      <a:pt x="681" y="87"/>
                      <a:pt x="681" y="87"/>
                      <a:pt x="681" y="87"/>
                    </a:cubicBezTo>
                    <a:cubicBezTo>
                      <a:pt x="681" y="88"/>
                      <a:pt x="681" y="89"/>
                      <a:pt x="679" y="89"/>
                    </a:cubicBezTo>
                    <a:cubicBezTo>
                      <a:pt x="679" y="89"/>
                      <a:pt x="679" y="89"/>
                      <a:pt x="679" y="89"/>
                    </a:cubicBezTo>
                    <a:cubicBezTo>
                      <a:pt x="679" y="90"/>
                      <a:pt x="678" y="89"/>
                      <a:pt x="677" y="89"/>
                    </a:cubicBezTo>
                    <a:cubicBezTo>
                      <a:pt x="682" y="94"/>
                      <a:pt x="673" y="95"/>
                      <a:pt x="677" y="100"/>
                    </a:cubicBezTo>
                    <a:cubicBezTo>
                      <a:pt x="673" y="98"/>
                      <a:pt x="677" y="95"/>
                      <a:pt x="673" y="93"/>
                    </a:cubicBezTo>
                    <a:cubicBezTo>
                      <a:pt x="673" y="94"/>
                      <a:pt x="671" y="94"/>
                      <a:pt x="672" y="95"/>
                    </a:cubicBezTo>
                    <a:cubicBezTo>
                      <a:pt x="668" y="96"/>
                      <a:pt x="668" y="96"/>
                      <a:pt x="668" y="96"/>
                    </a:cubicBezTo>
                    <a:cubicBezTo>
                      <a:pt x="669" y="97"/>
                      <a:pt x="669" y="97"/>
                      <a:pt x="669" y="97"/>
                    </a:cubicBezTo>
                    <a:cubicBezTo>
                      <a:pt x="667" y="97"/>
                      <a:pt x="668" y="98"/>
                      <a:pt x="667" y="99"/>
                    </a:cubicBezTo>
                    <a:cubicBezTo>
                      <a:pt x="666" y="99"/>
                      <a:pt x="664" y="98"/>
                      <a:pt x="664" y="98"/>
                    </a:cubicBezTo>
                    <a:cubicBezTo>
                      <a:pt x="664" y="99"/>
                      <a:pt x="663" y="98"/>
                      <a:pt x="663" y="98"/>
                    </a:cubicBezTo>
                    <a:cubicBezTo>
                      <a:pt x="663" y="97"/>
                      <a:pt x="663" y="95"/>
                      <a:pt x="664" y="93"/>
                    </a:cubicBezTo>
                    <a:cubicBezTo>
                      <a:pt x="662" y="92"/>
                      <a:pt x="663" y="90"/>
                      <a:pt x="661" y="89"/>
                    </a:cubicBezTo>
                    <a:cubicBezTo>
                      <a:pt x="662" y="88"/>
                      <a:pt x="663" y="89"/>
                      <a:pt x="663" y="88"/>
                    </a:cubicBezTo>
                    <a:cubicBezTo>
                      <a:pt x="662" y="88"/>
                      <a:pt x="662" y="88"/>
                      <a:pt x="661" y="87"/>
                    </a:cubicBezTo>
                    <a:cubicBezTo>
                      <a:pt x="665" y="86"/>
                      <a:pt x="660" y="84"/>
                      <a:pt x="663" y="82"/>
                    </a:cubicBezTo>
                    <a:cubicBezTo>
                      <a:pt x="663" y="83"/>
                      <a:pt x="663" y="84"/>
                      <a:pt x="664" y="85"/>
                    </a:cubicBezTo>
                    <a:cubicBezTo>
                      <a:pt x="665" y="83"/>
                      <a:pt x="666" y="80"/>
                      <a:pt x="667" y="79"/>
                    </a:cubicBezTo>
                    <a:cubicBezTo>
                      <a:pt x="668" y="82"/>
                      <a:pt x="668" y="82"/>
                      <a:pt x="668" y="82"/>
                    </a:cubicBezTo>
                    <a:cubicBezTo>
                      <a:pt x="670" y="80"/>
                      <a:pt x="670" y="80"/>
                      <a:pt x="670" y="80"/>
                    </a:cubicBezTo>
                    <a:cubicBezTo>
                      <a:pt x="669" y="78"/>
                      <a:pt x="666" y="78"/>
                      <a:pt x="664" y="77"/>
                    </a:cubicBezTo>
                    <a:cubicBezTo>
                      <a:pt x="664" y="78"/>
                      <a:pt x="664" y="78"/>
                      <a:pt x="664" y="78"/>
                    </a:cubicBezTo>
                    <a:cubicBezTo>
                      <a:pt x="664" y="79"/>
                      <a:pt x="663" y="79"/>
                      <a:pt x="661" y="80"/>
                    </a:cubicBezTo>
                    <a:cubicBezTo>
                      <a:pt x="662" y="81"/>
                      <a:pt x="662" y="81"/>
                      <a:pt x="662" y="81"/>
                    </a:cubicBezTo>
                    <a:cubicBezTo>
                      <a:pt x="662" y="81"/>
                      <a:pt x="661" y="81"/>
                      <a:pt x="661" y="81"/>
                    </a:cubicBezTo>
                    <a:cubicBezTo>
                      <a:pt x="660" y="74"/>
                      <a:pt x="660" y="74"/>
                      <a:pt x="660" y="74"/>
                    </a:cubicBezTo>
                    <a:cubicBezTo>
                      <a:pt x="661" y="73"/>
                      <a:pt x="662" y="72"/>
                      <a:pt x="662" y="71"/>
                    </a:cubicBezTo>
                    <a:cubicBezTo>
                      <a:pt x="660" y="71"/>
                      <a:pt x="660" y="71"/>
                      <a:pt x="660" y="71"/>
                    </a:cubicBezTo>
                    <a:cubicBezTo>
                      <a:pt x="660" y="70"/>
                      <a:pt x="660" y="70"/>
                      <a:pt x="660" y="70"/>
                    </a:cubicBezTo>
                    <a:cubicBezTo>
                      <a:pt x="654" y="70"/>
                      <a:pt x="648" y="71"/>
                      <a:pt x="642" y="69"/>
                    </a:cubicBezTo>
                    <a:cubicBezTo>
                      <a:pt x="643" y="68"/>
                      <a:pt x="643" y="68"/>
                      <a:pt x="643" y="68"/>
                    </a:cubicBezTo>
                    <a:cubicBezTo>
                      <a:pt x="638" y="66"/>
                      <a:pt x="642" y="63"/>
                      <a:pt x="638" y="60"/>
                    </a:cubicBezTo>
                    <a:cubicBezTo>
                      <a:pt x="637" y="59"/>
                      <a:pt x="636" y="60"/>
                      <a:pt x="635" y="61"/>
                    </a:cubicBezTo>
                    <a:cubicBezTo>
                      <a:pt x="634" y="62"/>
                      <a:pt x="638" y="62"/>
                      <a:pt x="638" y="63"/>
                    </a:cubicBezTo>
                    <a:cubicBezTo>
                      <a:pt x="638" y="64"/>
                      <a:pt x="639" y="65"/>
                      <a:pt x="638" y="65"/>
                    </a:cubicBezTo>
                    <a:cubicBezTo>
                      <a:pt x="639" y="66"/>
                      <a:pt x="641" y="67"/>
                      <a:pt x="641" y="69"/>
                    </a:cubicBezTo>
                    <a:cubicBezTo>
                      <a:pt x="638" y="68"/>
                      <a:pt x="635" y="68"/>
                      <a:pt x="634" y="66"/>
                    </a:cubicBezTo>
                    <a:cubicBezTo>
                      <a:pt x="634" y="65"/>
                      <a:pt x="635" y="65"/>
                      <a:pt x="636" y="65"/>
                    </a:cubicBezTo>
                    <a:cubicBezTo>
                      <a:pt x="634" y="64"/>
                      <a:pt x="634" y="64"/>
                      <a:pt x="634" y="64"/>
                    </a:cubicBezTo>
                    <a:cubicBezTo>
                      <a:pt x="636" y="64"/>
                      <a:pt x="636" y="64"/>
                      <a:pt x="636" y="64"/>
                    </a:cubicBezTo>
                    <a:cubicBezTo>
                      <a:pt x="634" y="63"/>
                      <a:pt x="633" y="61"/>
                      <a:pt x="631" y="62"/>
                    </a:cubicBezTo>
                    <a:cubicBezTo>
                      <a:pt x="630" y="60"/>
                      <a:pt x="631" y="60"/>
                      <a:pt x="632" y="58"/>
                    </a:cubicBezTo>
                    <a:cubicBezTo>
                      <a:pt x="634" y="59"/>
                      <a:pt x="634" y="59"/>
                      <a:pt x="634" y="59"/>
                    </a:cubicBezTo>
                    <a:cubicBezTo>
                      <a:pt x="632" y="56"/>
                      <a:pt x="629" y="55"/>
                      <a:pt x="628" y="53"/>
                    </a:cubicBezTo>
                    <a:cubicBezTo>
                      <a:pt x="629" y="53"/>
                      <a:pt x="626" y="52"/>
                      <a:pt x="627" y="52"/>
                    </a:cubicBezTo>
                    <a:cubicBezTo>
                      <a:pt x="627" y="52"/>
                      <a:pt x="628" y="51"/>
                      <a:pt x="628" y="52"/>
                    </a:cubicBezTo>
                    <a:cubicBezTo>
                      <a:pt x="626" y="49"/>
                      <a:pt x="626" y="49"/>
                      <a:pt x="626" y="49"/>
                    </a:cubicBezTo>
                    <a:cubicBezTo>
                      <a:pt x="625" y="49"/>
                      <a:pt x="625" y="49"/>
                      <a:pt x="624" y="48"/>
                    </a:cubicBezTo>
                    <a:cubicBezTo>
                      <a:pt x="623" y="49"/>
                      <a:pt x="624" y="50"/>
                      <a:pt x="622" y="50"/>
                    </a:cubicBezTo>
                    <a:cubicBezTo>
                      <a:pt x="620" y="49"/>
                      <a:pt x="619" y="48"/>
                      <a:pt x="619" y="47"/>
                    </a:cubicBezTo>
                    <a:cubicBezTo>
                      <a:pt x="619" y="47"/>
                      <a:pt x="619" y="47"/>
                      <a:pt x="619" y="47"/>
                    </a:cubicBezTo>
                    <a:cubicBezTo>
                      <a:pt x="625" y="43"/>
                      <a:pt x="625" y="43"/>
                      <a:pt x="625" y="43"/>
                    </a:cubicBezTo>
                    <a:cubicBezTo>
                      <a:pt x="624" y="43"/>
                      <a:pt x="624" y="43"/>
                      <a:pt x="624" y="43"/>
                    </a:cubicBezTo>
                    <a:cubicBezTo>
                      <a:pt x="623" y="44"/>
                      <a:pt x="623" y="44"/>
                      <a:pt x="623" y="44"/>
                    </a:cubicBezTo>
                    <a:cubicBezTo>
                      <a:pt x="619" y="42"/>
                      <a:pt x="616" y="46"/>
                      <a:pt x="613" y="45"/>
                    </a:cubicBezTo>
                    <a:cubicBezTo>
                      <a:pt x="610" y="43"/>
                      <a:pt x="606" y="41"/>
                      <a:pt x="605" y="39"/>
                    </a:cubicBezTo>
                    <a:cubicBezTo>
                      <a:pt x="603" y="38"/>
                      <a:pt x="602" y="39"/>
                      <a:pt x="602" y="40"/>
                    </a:cubicBezTo>
                    <a:cubicBezTo>
                      <a:pt x="599" y="40"/>
                      <a:pt x="598" y="37"/>
                      <a:pt x="596" y="37"/>
                    </a:cubicBezTo>
                    <a:cubicBezTo>
                      <a:pt x="596" y="36"/>
                      <a:pt x="595" y="36"/>
                      <a:pt x="594" y="35"/>
                    </a:cubicBezTo>
                    <a:cubicBezTo>
                      <a:pt x="595" y="36"/>
                      <a:pt x="595" y="38"/>
                      <a:pt x="594" y="38"/>
                    </a:cubicBezTo>
                    <a:cubicBezTo>
                      <a:pt x="588" y="35"/>
                      <a:pt x="588" y="35"/>
                      <a:pt x="588" y="35"/>
                    </a:cubicBezTo>
                    <a:cubicBezTo>
                      <a:pt x="588" y="34"/>
                      <a:pt x="586" y="33"/>
                      <a:pt x="585" y="33"/>
                    </a:cubicBezTo>
                    <a:cubicBezTo>
                      <a:pt x="585" y="36"/>
                      <a:pt x="591" y="38"/>
                      <a:pt x="588" y="41"/>
                    </a:cubicBezTo>
                    <a:cubicBezTo>
                      <a:pt x="587" y="41"/>
                      <a:pt x="586" y="40"/>
                      <a:pt x="585" y="40"/>
                    </a:cubicBezTo>
                    <a:cubicBezTo>
                      <a:pt x="584" y="40"/>
                      <a:pt x="582" y="41"/>
                      <a:pt x="583" y="43"/>
                    </a:cubicBezTo>
                    <a:cubicBezTo>
                      <a:pt x="579" y="42"/>
                      <a:pt x="577" y="40"/>
                      <a:pt x="576" y="38"/>
                    </a:cubicBezTo>
                    <a:cubicBezTo>
                      <a:pt x="576" y="41"/>
                      <a:pt x="576" y="41"/>
                      <a:pt x="576" y="41"/>
                    </a:cubicBezTo>
                    <a:cubicBezTo>
                      <a:pt x="572" y="40"/>
                      <a:pt x="570" y="35"/>
                      <a:pt x="567" y="33"/>
                    </a:cubicBezTo>
                    <a:cubicBezTo>
                      <a:pt x="566" y="34"/>
                      <a:pt x="566" y="34"/>
                      <a:pt x="566" y="34"/>
                    </a:cubicBezTo>
                    <a:cubicBezTo>
                      <a:pt x="566" y="34"/>
                      <a:pt x="566" y="34"/>
                      <a:pt x="566" y="34"/>
                    </a:cubicBezTo>
                    <a:cubicBezTo>
                      <a:pt x="567" y="36"/>
                      <a:pt x="569" y="37"/>
                      <a:pt x="569" y="40"/>
                    </a:cubicBezTo>
                    <a:cubicBezTo>
                      <a:pt x="565" y="38"/>
                      <a:pt x="561" y="34"/>
                      <a:pt x="557" y="33"/>
                    </a:cubicBezTo>
                    <a:cubicBezTo>
                      <a:pt x="560" y="34"/>
                      <a:pt x="561" y="37"/>
                      <a:pt x="562" y="39"/>
                    </a:cubicBezTo>
                    <a:cubicBezTo>
                      <a:pt x="559" y="39"/>
                      <a:pt x="560" y="36"/>
                      <a:pt x="558" y="36"/>
                    </a:cubicBezTo>
                    <a:cubicBezTo>
                      <a:pt x="558" y="37"/>
                      <a:pt x="558" y="37"/>
                      <a:pt x="558" y="37"/>
                    </a:cubicBezTo>
                    <a:cubicBezTo>
                      <a:pt x="552" y="34"/>
                      <a:pt x="546" y="33"/>
                      <a:pt x="541" y="29"/>
                    </a:cubicBezTo>
                    <a:cubicBezTo>
                      <a:pt x="536" y="30"/>
                      <a:pt x="532" y="27"/>
                      <a:pt x="528" y="25"/>
                    </a:cubicBezTo>
                    <a:cubicBezTo>
                      <a:pt x="526" y="26"/>
                      <a:pt x="526" y="23"/>
                      <a:pt x="523" y="24"/>
                    </a:cubicBezTo>
                    <a:cubicBezTo>
                      <a:pt x="514" y="20"/>
                      <a:pt x="507" y="16"/>
                      <a:pt x="497" y="14"/>
                    </a:cubicBezTo>
                    <a:cubicBezTo>
                      <a:pt x="497" y="11"/>
                      <a:pt x="493" y="11"/>
                      <a:pt x="491" y="10"/>
                    </a:cubicBezTo>
                    <a:cubicBezTo>
                      <a:pt x="487" y="12"/>
                      <a:pt x="484" y="8"/>
                      <a:pt x="480" y="8"/>
                    </a:cubicBezTo>
                    <a:cubicBezTo>
                      <a:pt x="470" y="5"/>
                      <a:pt x="459" y="4"/>
                      <a:pt x="450" y="5"/>
                    </a:cubicBezTo>
                    <a:cubicBezTo>
                      <a:pt x="449" y="3"/>
                      <a:pt x="445" y="3"/>
                      <a:pt x="443" y="2"/>
                    </a:cubicBezTo>
                    <a:cubicBezTo>
                      <a:pt x="440" y="4"/>
                      <a:pt x="434" y="2"/>
                      <a:pt x="434" y="5"/>
                    </a:cubicBezTo>
                    <a:cubicBezTo>
                      <a:pt x="433" y="5"/>
                      <a:pt x="433" y="5"/>
                      <a:pt x="433" y="5"/>
                    </a:cubicBezTo>
                    <a:cubicBezTo>
                      <a:pt x="432" y="4"/>
                      <a:pt x="428" y="4"/>
                      <a:pt x="430" y="3"/>
                    </a:cubicBezTo>
                    <a:cubicBezTo>
                      <a:pt x="424" y="6"/>
                      <a:pt x="416" y="2"/>
                      <a:pt x="409" y="3"/>
                    </a:cubicBezTo>
                    <a:cubicBezTo>
                      <a:pt x="410" y="2"/>
                      <a:pt x="410" y="2"/>
                      <a:pt x="410" y="2"/>
                    </a:cubicBezTo>
                    <a:cubicBezTo>
                      <a:pt x="409" y="3"/>
                      <a:pt x="406" y="4"/>
                      <a:pt x="404" y="3"/>
                    </a:cubicBezTo>
                    <a:cubicBezTo>
                      <a:pt x="404" y="1"/>
                      <a:pt x="404" y="1"/>
                      <a:pt x="404" y="1"/>
                    </a:cubicBezTo>
                    <a:cubicBezTo>
                      <a:pt x="402" y="2"/>
                      <a:pt x="399" y="1"/>
                      <a:pt x="399" y="3"/>
                    </a:cubicBezTo>
                    <a:cubicBezTo>
                      <a:pt x="393" y="5"/>
                      <a:pt x="387" y="4"/>
                      <a:pt x="380" y="5"/>
                    </a:cubicBezTo>
                    <a:cubicBezTo>
                      <a:pt x="380" y="4"/>
                      <a:pt x="380" y="4"/>
                      <a:pt x="380" y="4"/>
                    </a:cubicBezTo>
                    <a:cubicBezTo>
                      <a:pt x="377" y="5"/>
                      <a:pt x="375" y="7"/>
                      <a:pt x="373" y="7"/>
                    </a:cubicBezTo>
                    <a:cubicBezTo>
                      <a:pt x="372" y="8"/>
                      <a:pt x="376" y="7"/>
                      <a:pt x="376" y="9"/>
                    </a:cubicBezTo>
                    <a:cubicBezTo>
                      <a:pt x="379" y="8"/>
                      <a:pt x="379" y="8"/>
                      <a:pt x="379" y="8"/>
                    </a:cubicBezTo>
                    <a:cubicBezTo>
                      <a:pt x="382" y="8"/>
                      <a:pt x="380" y="10"/>
                      <a:pt x="381" y="11"/>
                    </a:cubicBezTo>
                    <a:cubicBezTo>
                      <a:pt x="377" y="10"/>
                      <a:pt x="372" y="13"/>
                      <a:pt x="367" y="11"/>
                    </a:cubicBezTo>
                    <a:cubicBezTo>
                      <a:pt x="367" y="12"/>
                      <a:pt x="365" y="12"/>
                      <a:pt x="364" y="11"/>
                    </a:cubicBezTo>
                    <a:cubicBezTo>
                      <a:pt x="365" y="10"/>
                      <a:pt x="366" y="10"/>
                      <a:pt x="368" y="10"/>
                    </a:cubicBezTo>
                    <a:cubicBezTo>
                      <a:pt x="368" y="9"/>
                      <a:pt x="369" y="10"/>
                      <a:pt x="368" y="9"/>
                    </a:cubicBezTo>
                    <a:cubicBezTo>
                      <a:pt x="368" y="8"/>
                      <a:pt x="367" y="8"/>
                      <a:pt x="367" y="8"/>
                    </a:cubicBezTo>
                    <a:cubicBezTo>
                      <a:pt x="366" y="9"/>
                      <a:pt x="366" y="9"/>
                      <a:pt x="366" y="9"/>
                    </a:cubicBezTo>
                    <a:cubicBezTo>
                      <a:pt x="360" y="8"/>
                      <a:pt x="355" y="8"/>
                      <a:pt x="349" y="10"/>
                    </a:cubicBezTo>
                    <a:cubicBezTo>
                      <a:pt x="346" y="8"/>
                      <a:pt x="344" y="11"/>
                      <a:pt x="341" y="10"/>
                    </a:cubicBezTo>
                    <a:cubicBezTo>
                      <a:pt x="341" y="11"/>
                      <a:pt x="341" y="11"/>
                      <a:pt x="341" y="11"/>
                    </a:cubicBezTo>
                    <a:cubicBezTo>
                      <a:pt x="345" y="11"/>
                      <a:pt x="349" y="11"/>
                      <a:pt x="352" y="13"/>
                    </a:cubicBezTo>
                    <a:cubicBezTo>
                      <a:pt x="348" y="14"/>
                      <a:pt x="347" y="16"/>
                      <a:pt x="343" y="15"/>
                    </a:cubicBezTo>
                    <a:cubicBezTo>
                      <a:pt x="343" y="16"/>
                      <a:pt x="345" y="16"/>
                      <a:pt x="344" y="17"/>
                    </a:cubicBezTo>
                    <a:cubicBezTo>
                      <a:pt x="342" y="16"/>
                      <a:pt x="341" y="17"/>
                      <a:pt x="340" y="16"/>
                    </a:cubicBezTo>
                    <a:cubicBezTo>
                      <a:pt x="340" y="18"/>
                      <a:pt x="337" y="16"/>
                      <a:pt x="335" y="15"/>
                    </a:cubicBezTo>
                    <a:cubicBezTo>
                      <a:pt x="336" y="15"/>
                      <a:pt x="337" y="15"/>
                      <a:pt x="338" y="16"/>
                    </a:cubicBezTo>
                    <a:cubicBezTo>
                      <a:pt x="339" y="14"/>
                      <a:pt x="342" y="15"/>
                      <a:pt x="342" y="13"/>
                    </a:cubicBezTo>
                    <a:cubicBezTo>
                      <a:pt x="341" y="12"/>
                      <a:pt x="339" y="13"/>
                      <a:pt x="337" y="13"/>
                    </a:cubicBezTo>
                    <a:cubicBezTo>
                      <a:pt x="337" y="11"/>
                      <a:pt x="334" y="12"/>
                      <a:pt x="332" y="11"/>
                    </a:cubicBezTo>
                    <a:cubicBezTo>
                      <a:pt x="332" y="13"/>
                      <a:pt x="332" y="13"/>
                      <a:pt x="332" y="13"/>
                    </a:cubicBezTo>
                    <a:cubicBezTo>
                      <a:pt x="330" y="13"/>
                      <a:pt x="327" y="14"/>
                      <a:pt x="324" y="13"/>
                    </a:cubicBezTo>
                    <a:cubicBezTo>
                      <a:pt x="324" y="13"/>
                      <a:pt x="324" y="13"/>
                      <a:pt x="324" y="13"/>
                    </a:cubicBezTo>
                    <a:cubicBezTo>
                      <a:pt x="323" y="15"/>
                      <a:pt x="318" y="15"/>
                      <a:pt x="316" y="15"/>
                    </a:cubicBezTo>
                    <a:cubicBezTo>
                      <a:pt x="315" y="15"/>
                      <a:pt x="315" y="14"/>
                      <a:pt x="314" y="14"/>
                    </a:cubicBezTo>
                    <a:cubicBezTo>
                      <a:pt x="314" y="12"/>
                      <a:pt x="317" y="13"/>
                      <a:pt x="318" y="12"/>
                    </a:cubicBezTo>
                    <a:cubicBezTo>
                      <a:pt x="321" y="13"/>
                      <a:pt x="323" y="12"/>
                      <a:pt x="326" y="11"/>
                    </a:cubicBezTo>
                    <a:cubicBezTo>
                      <a:pt x="328" y="7"/>
                      <a:pt x="323" y="10"/>
                      <a:pt x="323" y="7"/>
                    </a:cubicBezTo>
                    <a:cubicBezTo>
                      <a:pt x="324" y="6"/>
                      <a:pt x="327" y="7"/>
                      <a:pt x="329" y="6"/>
                    </a:cubicBezTo>
                    <a:cubicBezTo>
                      <a:pt x="329" y="6"/>
                      <a:pt x="329" y="7"/>
                      <a:pt x="329" y="7"/>
                    </a:cubicBezTo>
                    <a:cubicBezTo>
                      <a:pt x="329" y="7"/>
                      <a:pt x="329" y="6"/>
                      <a:pt x="329" y="6"/>
                    </a:cubicBezTo>
                    <a:cubicBezTo>
                      <a:pt x="331" y="7"/>
                      <a:pt x="330" y="5"/>
                      <a:pt x="331" y="4"/>
                    </a:cubicBezTo>
                    <a:cubicBezTo>
                      <a:pt x="334" y="5"/>
                      <a:pt x="337" y="4"/>
                      <a:pt x="339" y="5"/>
                    </a:cubicBezTo>
                    <a:cubicBezTo>
                      <a:pt x="339" y="6"/>
                      <a:pt x="339" y="6"/>
                      <a:pt x="339" y="6"/>
                    </a:cubicBezTo>
                    <a:cubicBezTo>
                      <a:pt x="340" y="5"/>
                      <a:pt x="340" y="5"/>
                      <a:pt x="340" y="5"/>
                    </a:cubicBezTo>
                    <a:cubicBezTo>
                      <a:pt x="341" y="6"/>
                      <a:pt x="340" y="6"/>
                      <a:pt x="340" y="7"/>
                    </a:cubicBezTo>
                    <a:cubicBezTo>
                      <a:pt x="344" y="6"/>
                      <a:pt x="346" y="7"/>
                      <a:pt x="349" y="7"/>
                    </a:cubicBezTo>
                    <a:cubicBezTo>
                      <a:pt x="349" y="2"/>
                      <a:pt x="343" y="6"/>
                      <a:pt x="341" y="5"/>
                    </a:cubicBezTo>
                    <a:cubicBezTo>
                      <a:pt x="342" y="5"/>
                      <a:pt x="340" y="4"/>
                      <a:pt x="341" y="4"/>
                    </a:cubicBezTo>
                    <a:cubicBezTo>
                      <a:pt x="337" y="4"/>
                      <a:pt x="337" y="4"/>
                      <a:pt x="337" y="4"/>
                    </a:cubicBezTo>
                    <a:cubicBezTo>
                      <a:pt x="336" y="2"/>
                      <a:pt x="336" y="2"/>
                      <a:pt x="336" y="2"/>
                    </a:cubicBezTo>
                    <a:cubicBezTo>
                      <a:pt x="332" y="2"/>
                      <a:pt x="328" y="0"/>
                      <a:pt x="324" y="2"/>
                    </a:cubicBezTo>
                    <a:cubicBezTo>
                      <a:pt x="324" y="1"/>
                      <a:pt x="324" y="1"/>
                      <a:pt x="324" y="1"/>
                    </a:cubicBezTo>
                    <a:cubicBezTo>
                      <a:pt x="323" y="3"/>
                      <a:pt x="323" y="3"/>
                      <a:pt x="323" y="3"/>
                    </a:cubicBezTo>
                    <a:cubicBezTo>
                      <a:pt x="320" y="3"/>
                      <a:pt x="314" y="3"/>
                      <a:pt x="314" y="6"/>
                    </a:cubicBezTo>
                    <a:cubicBezTo>
                      <a:pt x="308" y="7"/>
                      <a:pt x="301" y="8"/>
                      <a:pt x="295" y="11"/>
                    </a:cubicBezTo>
                    <a:cubicBezTo>
                      <a:pt x="300" y="11"/>
                      <a:pt x="300" y="11"/>
                      <a:pt x="300" y="11"/>
                    </a:cubicBezTo>
                    <a:cubicBezTo>
                      <a:pt x="297" y="13"/>
                      <a:pt x="297" y="13"/>
                      <a:pt x="297" y="13"/>
                    </a:cubicBezTo>
                    <a:cubicBezTo>
                      <a:pt x="296" y="13"/>
                      <a:pt x="294" y="13"/>
                      <a:pt x="294" y="11"/>
                    </a:cubicBezTo>
                    <a:cubicBezTo>
                      <a:pt x="288" y="12"/>
                      <a:pt x="284" y="15"/>
                      <a:pt x="279" y="16"/>
                    </a:cubicBezTo>
                    <a:cubicBezTo>
                      <a:pt x="283" y="16"/>
                      <a:pt x="283" y="16"/>
                      <a:pt x="283" y="16"/>
                    </a:cubicBezTo>
                    <a:cubicBezTo>
                      <a:pt x="283" y="19"/>
                      <a:pt x="283" y="19"/>
                      <a:pt x="283" y="19"/>
                    </a:cubicBezTo>
                    <a:cubicBezTo>
                      <a:pt x="287" y="19"/>
                      <a:pt x="284" y="15"/>
                      <a:pt x="287" y="15"/>
                    </a:cubicBezTo>
                    <a:cubicBezTo>
                      <a:pt x="288" y="15"/>
                      <a:pt x="290" y="16"/>
                      <a:pt x="288" y="17"/>
                    </a:cubicBezTo>
                    <a:cubicBezTo>
                      <a:pt x="293" y="15"/>
                      <a:pt x="296" y="12"/>
                      <a:pt x="302" y="13"/>
                    </a:cubicBezTo>
                    <a:cubicBezTo>
                      <a:pt x="299" y="15"/>
                      <a:pt x="299" y="15"/>
                      <a:pt x="299" y="15"/>
                    </a:cubicBezTo>
                    <a:cubicBezTo>
                      <a:pt x="301" y="17"/>
                      <a:pt x="302" y="14"/>
                      <a:pt x="304" y="15"/>
                    </a:cubicBezTo>
                    <a:cubicBezTo>
                      <a:pt x="304" y="14"/>
                      <a:pt x="308" y="14"/>
                      <a:pt x="309" y="14"/>
                    </a:cubicBezTo>
                    <a:cubicBezTo>
                      <a:pt x="311" y="13"/>
                      <a:pt x="313" y="15"/>
                      <a:pt x="313" y="16"/>
                    </a:cubicBezTo>
                    <a:cubicBezTo>
                      <a:pt x="313" y="19"/>
                      <a:pt x="307" y="16"/>
                      <a:pt x="307" y="19"/>
                    </a:cubicBezTo>
                    <a:cubicBezTo>
                      <a:pt x="304" y="20"/>
                      <a:pt x="302" y="19"/>
                      <a:pt x="300" y="18"/>
                    </a:cubicBezTo>
                    <a:cubicBezTo>
                      <a:pt x="299" y="18"/>
                      <a:pt x="296" y="19"/>
                      <a:pt x="296" y="20"/>
                    </a:cubicBezTo>
                    <a:cubicBezTo>
                      <a:pt x="298" y="20"/>
                      <a:pt x="300" y="19"/>
                      <a:pt x="302" y="20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5" y="20"/>
                      <a:pt x="291" y="25"/>
                      <a:pt x="288" y="21"/>
                    </a:cubicBezTo>
                    <a:cubicBezTo>
                      <a:pt x="289" y="19"/>
                      <a:pt x="294" y="21"/>
                      <a:pt x="293" y="18"/>
                    </a:cubicBezTo>
                    <a:cubicBezTo>
                      <a:pt x="289" y="15"/>
                      <a:pt x="289" y="21"/>
                      <a:pt x="285" y="20"/>
                    </a:cubicBezTo>
                    <a:cubicBezTo>
                      <a:pt x="283" y="21"/>
                      <a:pt x="279" y="22"/>
                      <a:pt x="278" y="23"/>
                    </a:cubicBezTo>
                    <a:cubicBezTo>
                      <a:pt x="277" y="23"/>
                      <a:pt x="277" y="23"/>
                      <a:pt x="277" y="23"/>
                    </a:cubicBezTo>
                    <a:cubicBezTo>
                      <a:pt x="276" y="24"/>
                      <a:pt x="276" y="24"/>
                      <a:pt x="276" y="24"/>
                    </a:cubicBezTo>
                    <a:cubicBezTo>
                      <a:pt x="274" y="23"/>
                      <a:pt x="271" y="25"/>
                      <a:pt x="269" y="23"/>
                    </a:cubicBezTo>
                    <a:cubicBezTo>
                      <a:pt x="268" y="24"/>
                      <a:pt x="268" y="24"/>
                      <a:pt x="268" y="24"/>
                    </a:cubicBezTo>
                    <a:cubicBezTo>
                      <a:pt x="268" y="24"/>
                      <a:pt x="270" y="25"/>
                      <a:pt x="270" y="26"/>
                    </a:cubicBezTo>
                    <a:cubicBezTo>
                      <a:pt x="273" y="28"/>
                      <a:pt x="275" y="25"/>
                      <a:pt x="278" y="25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82" y="21"/>
                      <a:pt x="284" y="26"/>
                      <a:pt x="287" y="24"/>
                    </a:cubicBezTo>
                    <a:cubicBezTo>
                      <a:pt x="285" y="26"/>
                      <a:pt x="281" y="27"/>
                      <a:pt x="278" y="29"/>
                    </a:cubicBezTo>
                    <a:cubicBezTo>
                      <a:pt x="277" y="29"/>
                      <a:pt x="276" y="30"/>
                      <a:pt x="277" y="31"/>
                    </a:cubicBezTo>
                    <a:cubicBezTo>
                      <a:pt x="278" y="31"/>
                      <a:pt x="278" y="31"/>
                      <a:pt x="278" y="31"/>
                    </a:cubicBezTo>
                    <a:cubicBezTo>
                      <a:pt x="281" y="32"/>
                      <a:pt x="282" y="29"/>
                      <a:pt x="286" y="31"/>
                    </a:cubicBezTo>
                    <a:cubicBezTo>
                      <a:pt x="285" y="32"/>
                      <a:pt x="281" y="32"/>
                      <a:pt x="279" y="33"/>
                    </a:cubicBezTo>
                    <a:cubicBezTo>
                      <a:pt x="282" y="33"/>
                      <a:pt x="282" y="33"/>
                      <a:pt x="282" y="33"/>
                    </a:cubicBezTo>
                    <a:cubicBezTo>
                      <a:pt x="282" y="33"/>
                      <a:pt x="282" y="33"/>
                      <a:pt x="282" y="33"/>
                    </a:cubicBezTo>
                    <a:cubicBezTo>
                      <a:pt x="289" y="33"/>
                      <a:pt x="289" y="33"/>
                      <a:pt x="289" y="33"/>
                    </a:cubicBezTo>
                    <a:cubicBezTo>
                      <a:pt x="290" y="35"/>
                      <a:pt x="286" y="34"/>
                      <a:pt x="286" y="35"/>
                    </a:cubicBezTo>
                    <a:cubicBezTo>
                      <a:pt x="287" y="35"/>
                      <a:pt x="287" y="35"/>
                      <a:pt x="288" y="35"/>
                    </a:cubicBezTo>
                    <a:cubicBezTo>
                      <a:pt x="291" y="38"/>
                      <a:pt x="294" y="35"/>
                      <a:pt x="296" y="35"/>
                    </a:cubicBezTo>
                    <a:cubicBezTo>
                      <a:pt x="296" y="39"/>
                      <a:pt x="290" y="37"/>
                      <a:pt x="287" y="39"/>
                    </a:cubicBezTo>
                    <a:cubicBezTo>
                      <a:pt x="288" y="37"/>
                      <a:pt x="288" y="37"/>
                      <a:pt x="288" y="37"/>
                    </a:cubicBezTo>
                    <a:cubicBezTo>
                      <a:pt x="283" y="39"/>
                      <a:pt x="282" y="35"/>
                      <a:pt x="278" y="36"/>
                    </a:cubicBezTo>
                    <a:cubicBezTo>
                      <a:pt x="280" y="37"/>
                      <a:pt x="280" y="37"/>
                      <a:pt x="280" y="37"/>
                    </a:cubicBezTo>
                    <a:cubicBezTo>
                      <a:pt x="279" y="38"/>
                      <a:pt x="279" y="38"/>
                      <a:pt x="279" y="38"/>
                    </a:cubicBezTo>
                    <a:cubicBezTo>
                      <a:pt x="278" y="38"/>
                      <a:pt x="278" y="37"/>
                      <a:pt x="277" y="37"/>
                    </a:cubicBezTo>
                    <a:cubicBezTo>
                      <a:pt x="278" y="40"/>
                      <a:pt x="274" y="40"/>
                      <a:pt x="274" y="42"/>
                    </a:cubicBezTo>
                    <a:cubicBezTo>
                      <a:pt x="271" y="40"/>
                      <a:pt x="271" y="44"/>
                      <a:pt x="268" y="43"/>
                    </a:cubicBezTo>
                    <a:cubicBezTo>
                      <a:pt x="270" y="43"/>
                      <a:pt x="270" y="45"/>
                      <a:pt x="270" y="45"/>
                    </a:cubicBezTo>
                    <a:cubicBezTo>
                      <a:pt x="270" y="45"/>
                      <a:pt x="273" y="44"/>
                      <a:pt x="273" y="45"/>
                    </a:cubicBezTo>
                    <a:cubicBezTo>
                      <a:pt x="273" y="45"/>
                      <a:pt x="273" y="45"/>
                      <a:pt x="273" y="45"/>
                    </a:cubicBezTo>
                    <a:cubicBezTo>
                      <a:pt x="272" y="46"/>
                      <a:pt x="271" y="47"/>
                      <a:pt x="269" y="47"/>
                    </a:cubicBezTo>
                    <a:cubicBezTo>
                      <a:pt x="268" y="46"/>
                      <a:pt x="268" y="48"/>
                      <a:pt x="268" y="48"/>
                    </a:cubicBezTo>
                    <a:cubicBezTo>
                      <a:pt x="267" y="49"/>
                      <a:pt x="264" y="48"/>
                      <a:pt x="263" y="48"/>
                    </a:cubicBezTo>
                    <a:cubicBezTo>
                      <a:pt x="267" y="47"/>
                      <a:pt x="267" y="47"/>
                      <a:pt x="267" y="47"/>
                    </a:cubicBezTo>
                    <a:cubicBezTo>
                      <a:pt x="267" y="46"/>
                      <a:pt x="267" y="45"/>
                      <a:pt x="266" y="45"/>
                    </a:cubicBezTo>
                    <a:cubicBezTo>
                      <a:pt x="267" y="45"/>
                      <a:pt x="266" y="44"/>
                      <a:pt x="266" y="43"/>
                    </a:cubicBezTo>
                    <a:cubicBezTo>
                      <a:pt x="265" y="44"/>
                      <a:pt x="265" y="44"/>
                      <a:pt x="265" y="44"/>
                    </a:cubicBezTo>
                    <a:cubicBezTo>
                      <a:pt x="264" y="45"/>
                      <a:pt x="262" y="44"/>
                      <a:pt x="262" y="43"/>
                    </a:cubicBezTo>
                    <a:cubicBezTo>
                      <a:pt x="268" y="42"/>
                      <a:pt x="268" y="42"/>
                      <a:pt x="268" y="42"/>
                    </a:cubicBezTo>
                    <a:cubicBezTo>
                      <a:pt x="260" y="41"/>
                      <a:pt x="260" y="41"/>
                      <a:pt x="260" y="41"/>
                    </a:cubicBezTo>
                    <a:cubicBezTo>
                      <a:pt x="260" y="41"/>
                      <a:pt x="261" y="41"/>
                      <a:pt x="261" y="42"/>
                    </a:cubicBezTo>
                    <a:cubicBezTo>
                      <a:pt x="259" y="43"/>
                      <a:pt x="257" y="43"/>
                      <a:pt x="255" y="43"/>
                    </a:cubicBezTo>
                    <a:cubicBezTo>
                      <a:pt x="253" y="41"/>
                      <a:pt x="250" y="44"/>
                      <a:pt x="248" y="42"/>
                    </a:cubicBezTo>
                    <a:cubicBezTo>
                      <a:pt x="250" y="41"/>
                      <a:pt x="252" y="40"/>
                      <a:pt x="254" y="40"/>
                    </a:cubicBezTo>
                    <a:cubicBezTo>
                      <a:pt x="254" y="40"/>
                      <a:pt x="255" y="39"/>
                      <a:pt x="254" y="39"/>
                    </a:cubicBezTo>
                    <a:cubicBezTo>
                      <a:pt x="252" y="39"/>
                      <a:pt x="250" y="39"/>
                      <a:pt x="249" y="40"/>
                    </a:cubicBezTo>
                    <a:cubicBezTo>
                      <a:pt x="248" y="40"/>
                      <a:pt x="245" y="41"/>
                      <a:pt x="244" y="39"/>
                    </a:cubicBezTo>
                    <a:cubicBezTo>
                      <a:pt x="241" y="40"/>
                      <a:pt x="238" y="40"/>
                      <a:pt x="236" y="41"/>
                    </a:cubicBezTo>
                    <a:cubicBezTo>
                      <a:pt x="235" y="43"/>
                      <a:pt x="238" y="42"/>
                      <a:pt x="237" y="43"/>
                    </a:cubicBezTo>
                    <a:cubicBezTo>
                      <a:pt x="228" y="46"/>
                      <a:pt x="228" y="46"/>
                      <a:pt x="228" y="46"/>
                    </a:cubicBezTo>
                    <a:cubicBezTo>
                      <a:pt x="227" y="48"/>
                      <a:pt x="230" y="47"/>
                      <a:pt x="231" y="48"/>
                    </a:cubicBezTo>
                    <a:cubicBezTo>
                      <a:pt x="234" y="47"/>
                      <a:pt x="238" y="45"/>
                      <a:pt x="242" y="46"/>
                    </a:cubicBezTo>
                    <a:cubicBezTo>
                      <a:pt x="241" y="48"/>
                      <a:pt x="236" y="46"/>
                      <a:pt x="235" y="48"/>
                    </a:cubicBezTo>
                    <a:cubicBezTo>
                      <a:pt x="238" y="49"/>
                      <a:pt x="238" y="49"/>
                      <a:pt x="238" y="49"/>
                    </a:cubicBezTo>
                    <a:cubicBezTo>
                      <a:pt x="240" y="50"/>
                      <a:pt x="241" y="49"/>
                      <a:pt x="243" y="49"/>
                    </a:cubicBezTo>
                    <a:cubicBezTo>
                      <a:pt x="243" y="49"/>
                      <a:pt x="243" y="49"/>
                      <a:pt x="243" y="49"/>
                    </a:cubicBezTo>
                    <a:cubicBezTo>
                      <a:pt x="245" y="50"/>
                      <a:pt x="247" y="49"/>
                      <a:pt x="247" y="51"/>
                    </a:cubicBezTo>
                    <a:cubicBezTo>
                      <a:pt x="245" y="54"/>
                      <a:pt x="239" y="51"/>
                      <a:pt x="236" y="52"/>
                    </a:cubicBezTo>
                    <a:cubicBezTo>
                      <a:pt x="236" y="51"/>
                      <a:pt x="236" y="51"/>
                      <a:pt x="235" y="51"/>
                    </a:cubicBezTo>
                    <a:cubicBezTo>
                      <a:pt x="233" y="50"/>
                      <a:pt x="234" y="52"/>
                      <a:pt x="234" y="53"/>
                    </a:cubicBezTo>
                    <a:cubicBezTo>
                      <a:pt x="230" y="54"/>
                      <a:pt x="231" y="51"/>
                      <a:pt x="228" y="51"/>
                    </a:cubicBezTo>
                    <a:cubicBezTo>
                      <a:pt x="224" y="51"/>
                      <a:pt x="221" y="53"/>
                      <a:pt x="219" y="54"/>
                    </a:cubicBezTo>
                    <a:cubicBezTo>
                      <a:pt x="221" y="55"/>
                      <a:pt x="224" y="54"/>
                      <a:pt x="225" y="55"/>
                    </a:cubicBezTo>
                    <a:cubicBezTo>
                      <a:pt x="228" y="55"/>
                      <a:pt x="232" y="57"/>
                      <a:pt x="235" y="55"/>
                    </a:cubicBezTo>
                    <a:cubicBezTo>
                      <a:pt x="232" y="58"/>
                      <a:pt x="232" y="58"/>
                      <a:pt x="232" y="58"/>
                    </a:cubicBezTo>
                    <a:cubicBezTo>
                      <a:pt x="232" y="58"/>
                      <a:pt x="233" y="58"/>
                      <a:pt x="233" y="58"/>
                    </a:cubicBezTo>
                    <a:cubicBezTo>
                      <a:pt x="233" y="59"/>
                      <a:pt x="233" y="59"/>
                      <a:pt x="233" y="59"/>
                    </a:cubicBezTo>
                    <a:cubicBezTo>
                      <a:pt x="232" y="59"/>
                      <a:pt x="231" y="60"/>
                      <a:pt x="230" y="59"/>
                    </a:cubicBezTo>
                    <a:cubicBezTo>
                      <a:pt x="230" y="58"/>
                      <a:pt x="230" y="58"/>
                      <a:pt x="230" y="58"/>
                    </a:cubicBezTo>
                    <a:cubicBezTo>
                      <a:pt x="224" y="59"/>
                      <a:pt x="224" y="59"/>
                      <a:pt x="224" y="59"/>
                    </a:cubicBezTo>
                    <a:cubicBezTo>
                      <a:pt x="223" y="58"/>
                      <a:pt x="226" y="58"/>
                      <a:pt x="225" y="58"/>
                    </a:cubicBezTo>
                    <a:cubicBezTo>
                      <a:pt x="223" y="57"/>
                      <a:pt x="219" y="57"/>
                      <a:pt x="218" y="55"/>
                    </a:cubicBezTo>
                    <a:cubicBezTo>
                      <a:pt x="216" y="56"/>
                      <a:pt x="213" y="55"/>
                      <a:pt x="213" y="57"/>
                    </a:cubicBezTo>
                    <a:cubicBezTo>
                      <a:pt x="218" y="59"/>
                      <a:pt x="218" y="59"/>
                      <a:pt x="218" y="59"/>
                    </a:cubicBezTo>
                    <a:cubicBezTo>
                      <a:pt x="219" y="60"/>
                      <a:pt x="221" y="59"/>
                      <a:pt x="222" y="60"/>
                    </a:cubicBezTo>
                    <a:cubicBezTo>
                      <a:pt x="220" y="62"/>
                      <a:pt x="218" y="62"/>
                      <a:pt x="215" y="64"/>
                    </a:cubicBezTo>
                    <a:cubicBezTo>
                      <a:pt x="214" y="64"/>
                      <a:pt x="213" y="63"/>
                      <a:pt x="213" y="62"/>
                    </a:cubicBezTo>
                    <a:cubicBezTo>
                      <a:pt x="214" y="61"/>
                      <a:pt x="216" y="63"/>
                      <a:pt x="217" y="61"/>
                    </a:cubicBezTo>
                    <a:cubicBezTo>
                      <a:pt x="214" y="62"/>
                      <a:pt x="212" y="59"/>
                      <a:pt x="209" y="60"/>
                    </a:cubicBezTo>
                    <a:cubicBezTo>
                      <a:pt x="206" y="58"/>
                      <a:pt x="205" y="62"/>
                      <a:pt x="201" y="61"/>
                    </a:cubicBezTo>
                    <a:cubicBezTo>
                      <a:pt x="200" y="64"/>
                      <a:pt x="205" y="62"/>
                      <a:pt x="206" y="64"/>
                    </a:cubicBezTo>
                    <a:cubicBezTo>
                      <a:pt x="202" y="65"/>
                      <a:pt x="202" y="65"/>
                      <a:pt x="202" y="65"/>
                    </a:cubicBezTo>
                    <a:cubicBezTo>
                      <a:pt x="201" y="63"/>
                      <a:pt x="198" y="64"/>
                      <a:pt x="197" y="63"/>
                    </a:cubicBezTo>
                    <a:cubicBezTo>
                      <a:pt x="195" y="65"/>
                      <a:pt x="198" y="65"/>
                      <a:pt x="199" y="66"/>
                    </a:cubicBezTo>
                    <a:cubicBezTo>
                      <a:pt x="198" y="66"/>
                      <a:pt x="198" y="66"/>
                      <a:pt x="198" y="66"/>
                    </a:cubicBezTo>
                    <a:cubicBezTo>
                      <a:pt x="193" y="66"/>
                      <a:pt x="197" y="69"/>
                      <a:pt x="192" y="70"/>
                    </a:cubicBezTo>
                    <a:cubicBezTo>
                      <a:pt x="192" y="69"/>
                      <a:pt x="192" y="69"/>
                      <a:pt x="192" y="69"/>
                    </a:cubicBezTo>
                    <a:cubicBezTo>
                      <a:pt x="192" y="67"/>
                      <a:pt x="190" y="67"/>
                      <a:pt x="188" y="68"/>
                    </a:cubicBezTo>
                    <a:cubicBezTo>
                      <a:pt x="189" y="68"/>
                      <a:pt x="190" y="68"/>
                      <a:pt x="190" y="68"/>
                    </a:cubicBezTo>
                    <a:cubicBezTo>
                      <a:pt x="190" y="68"/>
                      <a:pt x="191" y="69"/>
                      <a:pt x="190" y="69"/>
                    </a:cubicBezTo>
                    <a:cubicBezTo>
                      <a:pt x="189" y="69"/>
                      <a:pt x="188" y="69"/>
                      <a:pt x="187" y="69"/>
                    </a:cubicBezTo>
                    <a:cubicBezTo>
                      <a:pt x="186" y="69"/>
                      <a:pt x="186" y="71"/>
                      <a:pt x="183" y="71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3" y="73"/>
                      <a:pt x="182" y="72"/>
                      <a:pt x="180" y="72"/>
                    </a:cubicBezTo>
                    <a:cubicBezTo>
                      <a:pt x="179" y="73"/>
                      <a:pt x="179" y="73"/>
                      <a:pt x="179" y="73"/>
                    </a:cubicBezTo>
                    <a:cubicBezTo>
                      <a:pt x="184" y="74"/>
                      <a:pt x="184" y="74"/>
                      <a:pt x="184" y="74"/>
                    </a:cubicBezTo>
                    <a:cubicBezTo>
                      <a:pt x="182" y="75"/>
                      <a:pt x="182" y="75"/>
                      <a:pt x="182" y="75"/>
                    </a:cubicBezTo>
                    <a:cubicBezTo>
                      <a:pt x="181" y="75"/>
                      <a:pt x="180" y="74"/>
                      <a:pt x="180" y="75"/>
                    </a:cubicBezTo>
                    <a:cubicBezTo>
                      <a:pt x="180" y="75"/>
                      <a:pt x="180" y="75"/>
                      <a:pt x="180" y="75"/>
                    </a:cubicBezTo>
                    <a:cubicBezTo>
                      <a:pt x="181" y="75"/>
                      <a:pt x="181" y="75"/>
                      <a:pt x="181" y="75"/>
                    </a:cubicBezTo>
                    <a:cubicBezTo>
                      <a:pt x="182" y="75"/>
                      <a:pt x="180" y="77"/>
                      <a:pt x="182" y="77"/>
                    </a:cubicBezTo>
                    <a:cubicBezTo>
                      <a:pt x="183" y="77"/>
                      <a:pt x="183" y="76"/>
                      <a:pt x="184" y="76"/>
                    </a:cubicBezTo>
                    <a:cubicBezTo>
                      <a:pt x="184" y="77"/>
                      <a:pt x="186" y="77"/>
                      <a:pt x="184" y="79"/>
                    </a:cubicBezTo>
                    <a:cubicBezTo>
                      <a:pt x="181" y="77"/>
                      <a:pt x="176" y="79"/>
                      <a:pt x="173" y="76"/>
                    </a:cubicBezTo>
                    <a:cubicBezTo>
                      <a:pt x="173" y="77"/>
                      <a:pt x="173" y="77"/>
                      <a:pt x="172" y="77"/>
                    </a:cubicBezTo>
                    <a:cubicBezTo>
                      <a:pt x="171" y="76"/>
                      <a:pt x="171" y="76"/>
                      <a:pt x="171" y="76"/>
                    </a:cubicBezTo>
                    <a:cubicBezTo>
                      <a:pt x="170" y="76"/>
                      <a:pt x="170" y="76"/>
                      <a:pt x="170" y="76"/>
                    </a:cubicBezTo>
                    <a:cubicBezTo>
                      <a:pt x="170" y="76"/>
                      <a:pt x="173" y="77"/>
                      <a:pt x="170" y="78"/>
                    </a:cubicBezTo>
                    <a:cubicBezTo>
                      <a:pt x="172" y="79"/>
                      <a:pt x="175" y="79"/>
                      <a:pt x="176" y="80"/>
                    </a:cubicBezTo>
                    <a:cubicBezTo>
                      <a:pt x="175" y="80"/>
                      <a:pt x="174" y="81"/>
                      <a:pt x="172" y="81"/>
                    </a:cubicBezTo>
                    <a:cubicBezTo>
                      <a:pt x="174" y="82"/>
                      <a:pt x="174" y="82"/>
                      <a:pt x="174" y="82"/>
                    </a:cubicBezTo>
                    <a:cubicBezTo>
                      <a:pt x="174" y="83"/>
                      <a:pt x="173" y="83"/>
                      <a:pt x="172" y="83"/>
                    </a:cubicBezTo>
                    <a:cubicBezTo>
                      <a:pt x="168" y="83"/>
                      <a:pt x="168" y="81"/>
                      <a:pt x="165" y="82"/>
                    </a:cubicBezTo>
                    <a:cubicBezTo>
                      <a:pt x="165" y="82"/>
                      <a:pt x="165" y="82"/>
                      <a:pt x="165" y="82"/>
                    </a:cubicBezTo>
                    <a:cubicBezTo>
                      <a:pt x="161" y="82"/>
                      <a:pt x="162" y="85"/>
                      <a:pt x="159" y="86"/>
                    </a:cubicBezTo>
                    <a:cubicBezTo>
                      <a:pt x="157" y="83"/>
                      <a:pt x="155" y="87"/>
                      <a:pt x="152" y="86"/>
                    </a:cubicBezTo>
                    <a:cubicBezTo>
                      <a:pt x="154" y="88"/>
                      <a:pt x="154" y="88"/>
                      <a:pt x="154" y="88"/>
                    </a:cubicBezTo>
                    <a:cubicBezTo>
                      <a:pt x="152" y="89"/>
                      <a:pt x="152" y="91"/>
                      <a:pt x="149" y="89"/>
                    </a:cubicBezTo>
                    <a:cubicBezTo>
                      <a:pt x="148" y="91"/>
                      <a:pt x="144" y="91"/>
                      <a:pt x="144" y="93"/>
                    </a:cubicBezTo>
                    <a:cubicBezTo>
                      <a:pt x="141" y="93"/>
                      <a:pt x="142" y="96"/>
                      <a:pt x="139" y="94"/>
                    </a:cubicBezTo>
                    <a:cubicBezTo>
                      <a:pt x="138" y="97"/>
                      <a:pt x="133" y="99"/>
                      <a:pt x="130" y="102"/>
                    </a:cubicBezTo>
                    <a:cubicBezTo>
                      <a:pt x="126" y="101"/>
                      <a:pt x="125" y="104"/>
                      <a:pt x="123" y="106"/>
                    </a:cubicBezTo>
                    <a:cubicBezTo>
                      <a:pt x="121" y="107"/>
                      <a:pt x="118" y="108"/>
                      <a:pt x="116" y="107"/>
                    </a:cubicBezTo>
                    <a:cubicBezTo>
                      <a:pt x="113" y="108"/>
                      <a:pt x="117" y="108"/>
                      <a:pt x="116" y="109"/>
                    </a:cubicBezTo>
                    <a:cubicBezTo>
                      <a:pt x="115" y="110"/>
                      <a:pt x="114" y="110"/>
                      <a:pt x="113" y="110"/>
                    </a:cubicBezTo>
                    <a:cubicBezTo>
                      <a:pt x="113" y="112"/>
                      <a:pt x="111" y="115"/>
                      <a:pt x="108" y="115"/>
                    </a:cubicBezTo>
                    <a:cubicBezTo>
                      <a:pt x="109" y="114"/>
                      <a:pt x="106" y="115"/>
                      <a:pt x="106" y="114"/>
                    </a:cubicBezTo>
                    <a:cubicBezTo>
                      <a:pt x="106" y="114"/>
                      <a:pt x="106" y="114"/>
                      <a:pt x="106" y="114"/>
                    </a:cubicBezTo>
                    <a:cubicBezTo>
                      <a:pt x="106" y="115"/>
                      <a:pt x="107" y="114"/>
                      <a:pt x="107" y="115"/>
                    </a:cubicBezTo>
                    <a:cubicBezTo>
                      <a:pt x="107" y="119"/>
                      <a:pt x="102" y="121"/>
                      <a:pt x="100" y="124"/>
                    </a:cubicBezTo>
                    <a:cubicBezTo>
                      <a:pt x="98" y="125"/>
                      <a:pt x="96" y="124"/>
                      <a:pt x="94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6"/>
                      <a:pt x="98" y="128"/>
                      <a:pt x="95" y="130"/>
                    </a:cubicBezTo>
                    <a:cubicBezTo>
                      <a:pt x="94" y="130"/>
                      <a:pt x="94" y="130"/>
                      <a:pt x="93" y="130"/>
                    </a:cubicBezTo>
                    <a:cubicBezTo>
                      <a:pt x="92" y="130"/>
                      <a:pt x="91" y="131"/>
                      <a:pt x="89" y="131"/>
                    </a:cubicBezTo>
                    <a:cubicBezTo>
                      <a:pt x="90" y="130"/>
                      <a:pt x="89" y="129"/>
                      <a:pt x="90" y="129"/>
                    </a:cubicBezTo>
                    <a:cubicBezTo>
                      <a:pt x="91" y="129"/>
                      <a:pt x="91" y="129"/>
                      <a:pt x="91" y="129"/>
                    </a:cubicBezTo>
                    <a:cubicBezTo>
                      <a:pt x="91" y="129"/>
                      <a:pt x="91" y="129"/>
                      <a:pt x="91" y="129"/>
                    </a:cubicBezTo>
                    <a:cubicBezTo>
                      <a:pt x="90" y="129"/>
                      <a:pt x="90" y="129"/>
                      <a:pt x="90" y="129"/>
                    </a:cubicBezTo>
                    <a:cubicBezTo>
                      <a:pt x="92" y="128"/>
                      <a:pt x="92" y="128"/>
                      <a:pt x="92" y="128"/>
                    </a:cubicBezTo>
                    <a:cubicBezTo>
                      <a:pt x="88" y="127"/>
                      <a:pt x="88" y="131"/>
                      <a:pt x="85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4"/>
                      <a:pt x="87" y="134"/>
                      <a:pt x="87" y="137"/>
                    </a:cubicBezTo>
                    <a:cubicBezTo>
                      <a:pt x="85" y="136"/>
                      <a:pt x="85" y="136"/>
                      <a:pt x="85" y="136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83" y="139"/>
                      <a:pt x="83" y="139"/>
                      <a:pt x="83" y="139"/>
                    </a:cubicBezTo>
                    <a:cubicBezTo>
                      <a:pt x="82" y="140"/>
                      <a:pt x="82" y="140"/>
                      <a:pt x="82" y="140"/>
                    </a:cubicBezTo>
                    <a:cubicBezTo>
                      <a:pt x="83" y="141"/>
                      <a:pt x="83" y="139"/>
                      <a:pt x="84" y="140"/>
                    </a:cubicBezTo>
                    <a:cubicBezTo>
                      <a:pt x="84" y="140"/>
                      <a:pt x="84" y="140"/>
                      <a:pt x="84" y="140"/>
                    </a:cubicBezTo>
                    <a:cubicBezTo>
                      <a:pt x="84" y="141"/>
                      <a:pt x="82" y="142"/>
                      <a:pt x="81" y="142"/>
                    </a:cubicBezTo>
                    <a:cubicBezTo>
                      <a:pt x="79" y="142"/>
                      <a:pt x="79" y="143"/>
                      <a:pt x="79" y="144"/>
                    </a:cubicBezTo>
                    <a:cubicBezTo>
                      <a:pt x="81" y="144"/>
                      <a:pt x="81" y="144"/>
                      <a:pt x="81" y="144"/>
                    </a:cubicBezTo>
                    <a:cubicBezTo>
                      <a:pt x="80" y="145"/>
                      <a:pt x="80" y="146"/>
                      <a:pt x="78" y="146"/>
                    </a:cubicBezTo>
                    <a:cubicBezTo>
                      <a:pt x="78" y="145"/>
                      <a:pt x="78" y="145"/>
                      <a:pt x="78" y="145"/>
                    </a:cubicBezTo>
                    <a:cubicBezTo>
                      <a:pt x="75" y="144"/>
                      <a:pt x="74" y="146"/>
                      <a:pt x="72" y="146"/>
                    </a:cubicBezTo>
                    <a:cubicBezTo>
                      <a:pt x="73" y="147"/>
                      <a:pt x="71" y="149"/>
                      <a:pt x="70" y="150"/>
                    </a:cubicBezTo>
                    <a:cubicBezTo>
                      <a:pt x="69" y="149"/>
                      <a:pt x="69" y="149"/>
                      <a:pt x="69" y="149"/>
                    </a:cubicBezTo>
                    <a:cubicBezTo>
                      <a:pt x="67" y="150"/>
                      <a:pt x="70" y="154"/>
                      <a:pt x="66" y="153"/>
                    </a:cubicBezTo>
                    <a:cubicBezTo>
                      <a:pt x="65" y="155"/>
                      <a:pt x="64" y="157"/>
                      <a:pt x="65" y="159"/>
                    </a:cubicBezTo>
                    <a:cubicBezTo>
                      <a:pt x="63" y="161"/>
                      <a:pt x="61" y="158"/>
                      <a:pt x="59" y="160"/>
                    </a:cubicBezTo>
                    <a:cubicBezTo>
                      <a:pt x="60" y="163"/>
                      <a:pt x="56" y="165"/>
                      <a:pt x="54" y="167"/>
                    </a:cubicBezTo>
                    <a:cubicBezTo>
                      <a:pt x="55" y="168"/>
                      <a:pt x="57" y="167"/>
                      <a:pt x="59" y="169"/>
                    </a:cubicBezTo>
                    <a:cubicBezTo>
                      <a:pt x="63" y="173"/>
                      <a:pt x="55" y="173"/>
                      <a:pt x="57" y="176"/>
                    </a:cubicBezTo>
                    <a:cubicBezTo>
                      <a:pt x="58" y="175"/>
                      <a:pt x="58" y="175"/>
                      <a:pt x="58" y="175"/>
                    </a:cubicBezTo>
                    <a:cubicBezTo>
                      <a:pt x="60" y="176"/>
                      <a:pt x="62" y="177"/>
                      <a:pt x="62" y="178"/>
                    </a:cubicBezTo>
                    <a:cubicBezTo>
                      <a:pt x="62" y="179"/>
                      <a:pt x="60" y="177"/>
                      <a:pt x="60" y="178"/>
                    </a:cubicBezTo>
                    <a:cubicBezTo>
                      <a:pt x="60" y="179"/>
                      <a:pt x="58" y="180"/>
                      <a:pt x="58" y="180"/>
                    </a:cubicBezTo>
                    <a:cubicBezTo>
                      <a:pt x="59" y="181"/>
                      <a:pt x="59" y="181"/>
                      <a:pt x="59" y="181"/>
                    </a:cubicBezTo>
                    <a:cubicBezTo>
                      <a:pt x="59" y="182"/>
                      <a:pt x="57" y="183"/>
                      <a:pt x="57" y="183"/>
                    </a:cubicBezTo>
                    <a:cubicBezTo>
                      <a:pt x="56" y="183"/>
                      <a:pt x="56" y="182"/>
                      <a:pt x="56" y="182"/>
                    </a:cubicBezTo>
                    <a:cubicBezTo>
                      <a:pt x="55" y="182"/>
                      <a:pt x="55" y="182"/>
                      <a:pt x="55" y="182"/>
                    </a:cubicBezTo>
                    <a:cubicBezTo>
                      <a:pt x="54" y="181"/>
                      <a:pt x="54" y="179"/>
                      <a:pt x="54" y="179"/>
                    </a:cubicBezTo>
                    <a:cubicBezTo>
                      <a:pt x="54" y="182"/>
                      <a:pt x="48" y="176"/>
                      <a:pt x="47" y="180"/>
                    </a:cubicBezTo>
                    <a:cubicBezTo>
                      <a:pt x="47" y="179"/>
                      <a:pt x="47" y="178"/>
                      <a:pt x="47" y="177"/>
                    </a:cubicBezTo>
                    <a:cubicBezTo>
                      <a:pt x="45" y="178"/>
                      <a:pt x="45" y="178"/>
                      <a:pt x="45" y="178"/>
                    </a:cubicBezTo>
                    <a:cubicBezTo>
                      <a:pt x="45" y="182"/>
                      <a:pt x="41" y="181"/>
                      <a:pt x="40" y="185"/>
                    </a:cubicBezTo>
                    <a:cubicBezTo>
                      <a:pt x="39" y="185"/>
                      <a:pt x="39" y="185"/>
                      <a:pt x="39" y="185"/>
                    </a:cubicBezTo>
                    <a:cubicBezTo>
                      <a:pt x="40" y="186"/>
                      <a:pt x="40" y="186"/>
                      <a:pt x="40" y="186"/>
                    </a:cubicBezTo>
                    <a:cubicBezTo>
                      <a:pt x="39" y="186"/>
                      <a:pt x="38" y="186"/>
                      <a:pt x="37" y="186"/>
                    </a:cubicBezTo>
                    <a:cubicBezTo>
                      <a:pt x="37" y="185"/>
                      <a:pt x="38" y="184"/>
                      <a:pt x="39" y="183"/>
                    </a:cubicBezTo>
                    <a:cubicBezTo>
                      <a:pt x="39" y="182"/>
                      <a:pt x="37" y="182"/>
                      <a:pt x="37" y="182"/>
                    </a:cubicBezTo>
                    <a:cubicBezTo>
                      <a:pt x="38" y="184"/>
                      <a:pt x="32" y="185"/>
                      <a:pt x="32" y="188"/>
                    </a:cubicBezTo>
                    <a:cubicBezTo>
                      <a:pt x="31" y="188"/>
                      <a:pt x="31" y="190"/>
                      <a:pt x="30" y="188"/>
                    </a:cubicBezTo>
                    <a:cubicBezTo>
                      <a:pt x="30" y="189"/>
                      <a:pt x="29" y="190"/>
                      <a:pt x="29" y="191"/>
                    </a:cubicBezTo>
                    <a:cubicBezTo>
                      <a:pt x="34" y="192"/>
                      <a:pt x="32" y="186"/>
                      <a:pt x="36" y="185"/>
                    </a:cubicBezTo>
                    <a:cubicBezTo>
                      <a:pt x="36" y="188"/>
                      <a:pt x="39" y="186"/>
                      <a:pt x="38" y="189"/>
                    </a:cubicBezTo>
                    <a:cubicBezTo>
                      <a:pt x="37" y="190"/>
                      <a:pt x="37" y="192"/>
                      <a:pt x="34" y="191"/>
                    </a:cubicBezTo>
                    <a:cubicBezTo>
                      <a:pt x="35" y="194"/>
                      <a:pt x="40" y="192"/>
                      <a:pt x="42" y="194"/>
                    </a:cubicBezTo>
                    <a:cubicBezTo>
                      <a:pt x="44" y="194"/>
                      <a:pt x="44" y="194"/>
                      <a:pt x="43" y="193"/>
                    </a:cubicBezTo>
                    <a:cubicBezTo>
                      <a:pt x="47" y="192"/>
                      <a:pt x="46" y="195"/>
                      <a:pt x="48" y="196"/>
                    </a:cubicBezTo>
                    <a:cubicBezTo>
                      <a:pt x="49" y="196"/>
                      <a:pt x="49" y="196"/>
                      <a:pt x="49" y="196"/>
                    </a:cubicBezTo>
                    <a:cubicBezTo>
                      <a:pt x="48" y="195"/>
                      <a:pt x="50" y="195"/>
                      <a:pt x="51" y="195"/>
                    </a:cubicBezTo>
                    <a:cubicBezTo>
                      <a:pt x="49" y="196"/>
                      <a:pt x="50" y="198"/>
                      <a:pt x="47" y="199"/>
                    </a:cubicBezTo>
                    <a:cubicBezTo>
                      <a:pt x="47" y="198"/>
                      <a:pt x="47" y="198"/>
                      <a:pt x="47" y="198"/>
                    </a:cubicBezTo>
                    <a:cubicBezTo>
                      <a:pt x="46" y="199"/>
                      <a:pt x="46" y="199"/>
                      <a:pt x="46" y="199"/>
                    </a:cubicBezTo>
                    <a:cubicBezTo>
                      <a:pt x="46" y="199"/>
                      <a:pt x="46" y="199"/>
                      <a:pt x="46" y="199"/>
                    </a:cubicBezTo>
                    <a:cubicBezTo>
                      <a:pt x="45" y="199"/>
                      <a:pt x="45" y="199"/>
                      <a:pt x="45" y="199"/>
                    </a:cubicBezTo>
                    <a:cubicBezTo>
                      <a:pt x="47" y="200"/>
                      <a:pt x="44" y="202"/>
                      <a:pt x="44" y="203"/>
                    </a:cubicBezTo>
                    <a:cubicBezTo>
                      <a:pt x="42" y="203"/>
                      <a:pt x="41" y="202"/>
                      <a:pt x="40" y="203"/>
                    </a:cubicBezTo>
                    <a:cubicBezTo>
                      <a:pt x="42" y="204"/>
                      <a:pt x="42" y="204"/>
                      <a:pt x="42" y="204"/>
                    </a:cubicBezTo>
                    <a:cubicBezTo>
                      <a:pt x="41" y="205"/>
                      <a:pt x="44" y="205"/>
                      <a:pt x="43" y="207"/>
                    </a:cubicBezTo>
                    <a:cubicBezTo>
                      <a:pt x="42" y="206"/>
                      <a:pt x="40" y="205"/>
                      <a:pt x="40" y="204"/>
                    </a:cubicBezTo>
                    <a:cubicBezTo>
                      <a:pt x="40" y="206"/>
                      <a:pt x="43" y="209"/>
                      <a:pt x="39" y="211"/>
                    </a:cubicBezTo>
                    <a:cubicBezTo>
                      <a:pt x="39" y="210"/>
                      <a:pt x="38" y="210"/>
                      <a:pt x="38" y="210"/>
                    </a:cubicBezTo>
                    <a:cubicBezTo>
                      <a:pt x="37" y="209"/>
                      <a:pt x="37" y="212"/>
                      <a:pt x="36" y="210"/>
                    </a:cubicBezTo>
                    <a:cubicBezTo>
                      <a:pt x="35" y="211"/>
                      <a:pt x="35" y="211"/>
                      <a:pt x="35" y="211"/>
                    </a:cubicBezTo>
                    <a:cubicBezTo>
                      <a:pt x="36" y="212"/>
                      <a:pt x="34" y="214"/>
                      <a:pt x="34" y="215"/>
                    </a:cubicBezTo>
                    <a:cubicBezTo>
                      <a:pt x="32" y="217"/>
                      <a:pt x="34" y="223"/>
                      <a:pt x="28" y="223"/>
                    </a:cubicBezTo>
                    <a:cubicBezTo>
                      <a:pt x="29" y="222"/>
                      <a:pt x="29" y="222"/>
                      <a:pt x="29" y="222"/>
                    </a:cubicBezTo>
                    <a:cubicBezTo>
                      <a:pt x="27" y="220"/>
                      <a:pt x="27" y="220"/>
                      <a:pt x="27" y="220"/>
                    </a:cubicBezTo>
                    <a:cubicBezTo>
                      <a:pt x="26" y="221"/>
                      <a:pt x="26" y="222"/>
                      <a:pt x="26" y="223"/>
                    </a:cubicBezTo>
                    <a:cubicBezTo>
                      <a:pt x="24" y="223"/>
                      <a:pt x="23" y="225"/>
                      <a:pt x="22" y="223"/>
                    </a:cubicBezTo>
                    <a:cubicBezTo>
                      <a:pt x="22" y="222"/>
                      <a:pt x="23" y="221"/>
                      <a:pt x="25" y="220"/>
                    </a:cubicBezTo>
                    <a:cubicBezTo>
                      <a:pt x="25" y="218"/>
                      <a:pt x="25" y="218"/>
                      <a:pt x="25" y="218"/>
                    </a:cubicBezTo>
                    <a:cubicBezTo>
                      <a:pt x="24" y="219"/>
                      <a:pt x="23" y="221"/>
                      <a:pt x="23" y="222"/>
                    </a:cubicBezTo>
                    <a:cubicBezTo>
                      <a:pt x="21" y="222"/>
                      <a:pt x="21" y="222"/>
                      <a:pt x="21" y="222"/>
                    </a:cubicBezTo>
                    <a:cubicBezTo>
                      <a:pt x="18" y="222"/>
                      <a:pt x="21" y="224"/>
                      <a:pt x="20" y="225"/>
                    </a:cubicBezTo>
                    <a:cubicBezTo>
                      <a:pt x="16" y="225"/>
                      <a:pt x="16" y="225"/>
                      <a:pt x="16" y="225"/>
                    </a:cubicBezTo>
                    <a:cubicBezTo>
                      <a:pt x="17" y="229"/>
                      <a:pt x="17" y="229"/>
                      <a:pt x="17" y="229"/>
                    </a:cubicBezTo>
                    <a:cubicBezTo>
                      <a:pt x="14" y="230"/>
                      <a:pt x="11" y="229"/>
                      <a:pt x="9" y="229"/>
                    </a:cubicBezTo>
                    <a:cubicBezTo>
                      <a:pt x="9" y="229"/>
                      <a:pt x="9" y="229"/>
                      <a:pt x="9" y="229"/>
                    </a:cubicBezTo>
                    <a:cubicBezTo>
                      <a:pt x="7" y="231"/>
                      <a:pt x="12" y="230"/>
                      <a:pt x="13" y="232"/>
                    </a:cubicBezTo>
                    <a:cubicBezTo>
                      <a:pt x="12" y="235"/>
                      <a:pt x="9" y="239"/>
                      <a:pt x="10" y="242"/>
                    </a:cubicBezTo>
                    <a:cubicBezTo>
                      <a:pt x="12" y="242"/>
                      <a:pt x="12" y="241"/>
                      <a:pt x="13" y="240"/>
                    </a:cubicBezTo>
                    <a:cubicBezTo>
                      <a:pt x="15" y="240"/>
                      <a:pt x="14" y="242"/>
                      <a:pt x="15" y="243"/>
                    </a:cubicBezTo>
                    <a:cubicBezTo>
                      <a:pt x="12" y="244"/>
                      <a:pt x="17" y="246"/>
                      <a:pt x="14" y="247"/>
                    </a:cubicBezTo>
                    <a:cubicBezTo>
                      <a:pt x="13" y="247"/>
                      <a:pt x="11" y="247"/>
                      <a:pt x="11" y="248"/>
                    </a:cubicBezTo>
                    <a:cubicBezTo>
                      <a:pt x="11" y="248"/>
                      <a:pt x="11" y="248"/>
                      <a:pt x="11" y="248"/>
                    </a:cubicBezTo>
                    <a:cubicBezTo>
                      <a:pt x="10" y="249"/>
                      <a:pt x="12" y="253"/>
                      <a:pt x="8" y="252"/>
                    </a:cubicBezTo>
                    <a:cubicBezTo>
                      <a:pt x="8" y="251"/>
                      <a:pt x="8" y="251"/>
                      <a:pt x="8" y="251"/>
                    </a:cubicBezTo>
                    <a:cubicBezTo>
                      <a:pt x="6" y="251"/>
                      <a:pt x="6" y="251"/>
                      <a:pt x="6" y="251"/>
                    </a:cubicBezTo>
                    <a:cubicBezTo>
                      <a:pt x="6" y="251"/>
                      <a:pt x="6" y="251"/>
                      <a:pt x="6" y="251"/>
                    </a:cubicBezTo>
                    <a:cubicBezTo>
                      <a:pt x="4" y="255"/>
                      <a:pt x="4" y="255"/>
                      <a:pt x="4" y="255"/>
                    </a:cubicBezTo>
                    <a:cubicBezTo>
                      <a:pt x="5" y="254"/>
                      <a:pt x="5" y="254"/>
                      <a:pt x="5" y="254"/>
                    </a:cubicBezTo>
                    <a:cubicBezTo>
                      <a:pt x="8" y="256"/>
                      <a:pt x="4" y="256"/>
                      <a:pt x="6" y="259"/>
                    </a:cubicBezTo>
                    <a:cubicBezTo>
                      <a:pt x="5" y="259"/>
                      <a:pt x="5" y="259"/>
                      <a:pt x="4" y="258"/>
                    </a:cubicBezTo>
                    <a:cubicBezTo>
                      <a:pt x="3" y="259"/>
                      <a:pt x="5" y="259"/>
                      <a:pt x="5" y="260"/>
                    </a:cubicBezTo>
                    <a:cubicBezTo>
                      <a:pt x="3" y="261"/>
                      <a:pt x="3" y="261"/>
                      <a:pt x="3" y="261"/>
                    </a:cubicBezTo>
                    <a:cubicBezTo>
                      <a:pt x="5" y="261"/>
                      <a:pt x="5" y="262"/>
                      <a:pt x="5" y="262"/>
                    </a:cubicBezTo>
                    <a:cubicBezTo>
                      <a:pt x="0" y="263"/>
                      <a:pt x="3" y="267"/>
                      <a:pt x="1" y="269"/>
                    </a:cubicBezTo>
                    <a:cubicBezTo>
                      <a:pt x="0" y="270"/>
                      <a:pt x="1" y="271"/>
                      <a:pt x="0" y="272"/>
                    </a:cubicBezTo>
                    <a:close/>
                    <a:moveTo>
                      <a:pt x="367" y="29"/>
                    </a:moveTo>
                    <a:cubicBezTo>
                      <a:pt x="369" y="30"/>
                      <a:pt x="371" y="28"/>
                      <a:pt x="373" y="29"/>
                    </a:cubicBezTo>
                    <a:cubicBezTo>
                      <a:pt x="371" y="29"/>
                      <a:pt x="369" y="31"/>
                      <a:pt x="366" y="31"/>
                    </a:cubicBezTo>
                    <a:cubicBezTo>
                      <a:pt x="366" y="30"/>
                      <a:pt x="367" y="30"/>
                      <a:pt x="367" y="29"/>
                    </a:cubicBezTo>
                    <a:close/>
                    <a:moveTo>
                      <a:pt x="458" y="65"/>
                    </a:moveTo>
                    <a:cubicBezTo>
                      <a:pt x="460" y="64"/>
                      <a:pt x="462" y="66"/>
                      <a:pt x="465" y="66"/>
                    </a:cubicBezTo>
                    <a:cubicBezTo>
                      <a:pt x="463" y="67"/>
                      <a:pt x="459" y="66"/>
                      <a:pt x="458" y="65"/>
                    </a:cubicBezTo>
                    <a:close/>
                    <a:moveTo>
                      <a:pt x="430" y="33"/>
                    </a:moveTo>
                    <a:cubicBezTo>
                      <a:pt x="430" y="33"/>
                      <a:pt x="430" y="33"/>
                      <a:pt x="430" y="33"/>
                    </a:cubicBezTo>
                    <a:cubicBezTo>
                      <a:pt x="429" y="33"/>
                      <a:pt x="429" y="33"/>
                      <a:pt x="429" y="33"/>
                    </a:cubicBezTo>
                    <a:lnTo>
                      <a:pt x="430" y="33"/>
                    </a:lnTo>
                    <a:close/>
                    <a:moveTo>
                      <a:pt x="421" y="37"/>
                    </a:moveTo>
                    <a:cubicBezTo>
                      <a:pt x="424" y="36"/>
                      <a:pt x="424" y="36"/>
                      <a:pt x="424" y="36"/>
                    </a:cubicBezTo>
                    <a:cubicBezTo>
                      <a:pt x="426" y="37"/>
                      <a:pt x="422" y="38"/>
                      <a:pt x="421" y="37"/>
                    </a:cubicBezTo>
                    <a:close/>
                    <a:moveTo>
                      <a:pt x="421" y="34"/>
                    </a:moveTo>
                    <a:cubicBezTo>
                      <a:pt x="419" y="35"/>
                      <a:pt x="419" y="35"/>
                      <a:pt x="419" y="35"/>
                    </a:cubicBezTo>
                    <a:cubicBezTo>
                      <a:pt x="419" y="34"/>
                      <a:pt x="419" y="34"/>
                      <a:pt x="419" y="34"/>
                    </a:cubicBezTo>
                    <a:cubicBezTo>
                      <a:pt x="417" y="36"/>
                      <a:pt x="414" y="34"/>
                      <a:pt x="412" y="34"/>
                    </a:cubicBezTo>
                    <a:cubicBezTo>
                      <a:pt x="413" y="34"/>
                      <a:pt x="419" y="32"/>
                      <a:pt x="421" y="34"/>
                    </a:cubicBezTo>
                    <a:close/>
                    <a:moveTo>
                      <a:pt x="142" y="139"/>
                    </a:moveTo>
                    <a:cubicBezTo>
                      <a:pt x="142" y="138"/>
                      <a:pt x="140" y="137"/>
                      <a:pt x="141" y="137"/>
                    </a:cubicBezTo>
                    <a:cubicBezTo>
                      <a:pt x="143" y="139"/>
                      <a:pt x="145" y="137"/>
                      <a:pt x="147" y="136"/>
                    </a:cubicBezTo>
                    <a:cubicBezTo>
                      <a:pt x="147" y="136"/>
                      <a:pt x="147" y="136"/>
                      <a:pt x="147" y="136"/>
                    </a:cubicBezTo>
                    <a:cubicBezTo>
                      <a:pt x="147" y="137"/>
                      <a:pt x="144" y="139"/>
                      <a:pt x="142" y="139"/>
                    </a:cubicBezTo>
                    <a:close/>
                    <a:moveTo>
                      <a:pt x="150" y="136"/>
                    </a:moveTo>
                    <a:cubicBezTo>
                      <a:pt x="150" y="135"/>
                      <a:pt x="151" y="135"/>
                      <a:pt x="151" y="134"/>
                    </a:cubicBezTo>
                    <a:cubicBezTo>
                      <a:pt x="152" y="134"/>
                      <a:pt x="152" y="134"/>
                      <a:pt x="152" y="134"/>
                    </a:cubicBezTo>
                    <a:cubicBezTo>
                      <a:pt x="154" y="137"/>
                      <a:pt x="150" y="134"/>
                      <a:pt x="150" y="136"/>
                    </a:cubicBezTo>
                    <a:close/>
                    <a:moveTo>
                      <a:pt x="160" y="130"/>
                    </a:moveTo>
                    <a:cubicBezTo>
                      <a:pt x="159" y="130"/>
                      <a:pt x="158" y="130"/>
                      <a:pt x="158" y="131"/>
                    </a:cubicBezTo>
                    <a:cubicBezTo>
                      <a:pt x="160" y="131"/>
                      <a:pt x="160" y="131"/>
                      <a:pt x="160" y="131"/>
                    </a:cubicBezTo>
                    <a:cubicBezTo>
                      <a:pt x="157" y="132"/>
                      <a:pt x="155" y="134"/>
                      <a:pt x="151" y="132"/>
                    </a:cubicBezTo>
                    <a:cubicBezTo>
                      <a:pt x="150" y="131"/>
                      <a:pt x="150" y="131"/>
                      <a:pt x="150" y="131"/>
                    </a:cubicBezTo>
                    <a:cubicBezTo>
                      <a:pt x="156" y="131"/>
                      <a:pt x="159" y="128"/>
                      <a:pt x="164" y="127"/>
                    </a:cubicBezTo>
                    <a:cubicBezTo>
                      <a:pt x="164" y="129"/>
                      <a:pt x="162" y="130"/>
                      <a:pt x="160" y="130"/>
                    </a:cubicBezTo>
                    <a:close/>
                    <a:moveTo>
                      <a:pt x="57" y="257"/>
                    </a:moveTo>
                    <a:cubicBezTo>
                      <a:pt x="56" y="257"/>
                      <a:pt x="56" y="256"/>
                      <a:pt x="57" y="256"/>
                    </a:cubicBezTo>
                    <a:cubicBezTo>
                      <a:pt x="58" y="257"/>
                      <a:pt x="57" y="257"/>
                      <a:pt x="57" y="257"/>
                    </a:cubicBezTo>
                    <a:close/>
                    <a:moveTo>
                      <a:pt x="60" y="255"/>
                    </a:moveTo>
                    <a:cubicBezTo>
                      <a:pt x="58" y="256"/>
                      <a:pt x="58" y="256"/>
                      <a:pt x="58" y="256"/>
                    </a:cubicBezTo>
                    <a:cubicBezTo>
                      <a:pt x="60" y="254"/>
                      <a:pt x="60" y="254"/>
                      <a:pt x="60" y="254"/>
                    </a:cubicBezTo>
                    <a:lnTo>
                      <a:pt x="60" y="255"/>
                    </a:lnTo>
                    <a:close/>
                    <a:moveTo>
                      <a:pt x="63" y="237"/>
                    </a:moveTo>
                    <a:cubicBezTo>
                      <a:pt x="62" y="239"/>
                      <a:pt x="62" y="239"/>
                      <a:pt x="62" y="239"/>
                    </a:cubicBezTo>
                    <a:cubicBezTo>
                      <a:pt x="61" y="239"/>
                      <a:pt x="61" y="239"/>
                      <a:pt x="61" y="239"/>
                    </a:cubicBezTo>
                    <a:lnTo>
                      <a:pt x="63" y="237"/>
                    </a:lnTo>
                    <a:close/>
                    <a:moveTo>
                      <a:pt x="62" y="242"/>
                    </a:moveTo>
                    <a:cubicBezTo>
                      <a:pt x="63" y="242"/>
                      <a:pt x="63" y="242"/>
                      <a:pt x="63" y="242"/>
                    </a:cubicBezTo>
                    <a:cubicBezTo>
                      <a:pt x="63" y="243"/>
                      <a:pt x="62" y="244"/>
                      <a:pt x="60" y="244"/>
                    </a:cubicBezTo>
                    <a:cubicBezTo>
                      <a:pt x="61" y="243"/>
                      <a:pt x="60" y="242"/>
                      <a:pt x="62" y="242"/>
                    </a:cubicBezTo>
                    <a:close/>
                    <a:moveTo>
                      <a:pt x="69" y="246"/>
                    </a:moveTo>
                    <a:cubicBezTo>
                      <a:pt x="68" y="246"/>
                      <a:pt x="67" y="245"/>
                      <a:pt x="67" y="246"/>
                    </a:cubicBezTo>
                    <a:cubicBezTo>
                      <a:pt x="63" y="245"/>
                      <a:pt x="63" y="245"/>
                      <a:pt x="63" y="245"/>
                    </a:cubicBezTo>
                    <a:cubicBezTo>
                      <a:pt x="63" y="247"/>
                      <a:pt x="60" y="248"/>
                      <a:pt x="58" y="248"/>
                    </a:cubicBezTo>
                    <a:cubicBezTo>
                      <a:pt x="58" y="249"/>
                      <a:pt x="58" y="249"/>
                      <a:pt x="57" y="250"/>
                    </a:cubicBezTo>
                    <a:cubicBezTo>
                      <a:pt x="57" y="249"/>
                      <a:pt x="58" y="249"/>
                      <a:pt x="58" y="248"/>
                    </a:cubicBezTo>
                    <a:cubicBezTo>
                      <a:pt x="59" y="248"/>
                      <a:pt x="60" y="247"/>
                      <a:pt x="60" y="247"/>
                    </a:cubicBezTo>
                    <a:cubicBezTo>
                      <a:pt x="63" y="246"/>
                      <a:pt x="65" y="242"/>
                      <a:pt x="68" y="244"/>
                    </a:cubicBezTo>
                    <a:cubicBezTo>
                      <a:pt x="71" y="244"/>
                      <a:pt x="71" y="244"/>
                      <a:pt x="71" y="244"/>
                    </a:cubicBezTo>
                    <a:cubicBezTo>
                      <a:pt x="72" y="245"/>
                      <a:pt x="71" y="246"/>
                      <a:pt x="69" y="246"/>
                    </a:cubicBezTo>
                    <a:close/>
                    <a:moveTo>
                      <a:pt x="74" y="242"/>
                    </a:moveTo>
                    <a:cubicBezTo>
                      <a:pt x="71" y="242"/>
                      <a:pt x="67" y="242"/>
                      <a:pt x="66" y="242"/>
                    </a:cubicBezTo>
                    <a:cubicBezTo>
                      <a:pt x="65" y="241"/>
                      <a:pt x="67" y="240"/>
                      <a:pt x="68" y="240"/>
                    </a:cubicBezTo>
                    <a:cubicBezTo>
                      <a:pt x="69" y="242"/>
                      <a:pt x="73" y="239"/>
                      <a:pt x="74" y="242"/>
                    </a:cubicBezTo>
                    <a:close/>
                    <a:moveTo>
                      <a:pt x="78" y="234"/>
                    </a:moveTo>
                    <a:cubicBezTo>
                      <a:pt x="74" y="235"/>
                      <a:pt x="71" y="236"/>
                      <a:pt x="69" y="239"/>
                    </a:cubicBezTo>
                    <a:cubicBezTo>
                      <a:pt x="68" y="238"/>
                      <a:pt x="67" y="238"/>
                      <a:pt x="66" y="238"/>
                    </a:cubicBezTo>
                    <a:cubicBezTo>
                      <a:pt x="76" y="232"/>
                      <a:pt x="76" y="232"/>
                      <a:pt x="76" y="232"/>
                    </a:cubicBezTo>
                    <a:cubicBezTo>
                      <a:pt x="78" y="232"/>
                      <a:pt x="77" y="234"/>
                      <a:pt x="78" y="234"/>
                    </a:cubicBezTo>
                    <a:close/>
                    <a:moveTo>
                      <a:pt x="81" y="231"/>
                    </a:moveTo>
                    <a:cubicBezTo>
                      <a:pt x="80" y="231"/>
                      <a:pt x="80" y="231"/>
                      <a:pt x="80" y="231"/>
                    </a:cubicBezTo>
                    <a:cubicBezTo>
                      <a:pt x="79" y="230"/>
                      <a:pt x="79" y="230"/>
                      <a:pt x="79" y="230"/>
                    </a:cubicBezTo>
                    <a:cubicBezTo>
                      <a:pt x="80" y="230"/>
                      <a:pt x="80" y="230"/>
                      <a:pt x="80" y="230"/>
                    </a:cubicBezTo>
                    <a:lnTo>
                      <a:pt x="81" y="231"/>
                    </a:lnTo>
                    <a:close/>
                    <a:moveTo>
                      <a:pt x="79" y="229"/>
                    </a:moveTo>
                    <a:cubicBezTo>
                      <a:pt x="79" y="229"/>
                      <a:pt x="79" y="229"/>
                      <a:pt x="79" y="229"/>
                    </a:cubicBezTo>
                    <a:cubicBezTo>
                      <a:pt x="80" y="228"/>
                      <a:pt x="80" y="228"/>
                      <a:pt x="80" y="228"/>
                    </a:cubicBezTo>
                    <a:lnTo>
                      <a:pt x="79" y="229"/>
                    </a:lnTo>
                    <a:close/>
                    <a:moveTo>
                      <a:pt x="84" y="224"/>
                    </a:moveTo>
                    <a:cubicBezTo>
                      <a:pt x="84" y="225"/>
                      <a:pt x="84" y="225"/>
                      <a:pt x="84" y="225"/>
                    </a:cubicBezTo>
                    <a:cubicBezTo>
                      <a:pt x="84" y="224"/>
                      <a:pt x="84" y="224"/>
                      <a:pt x="84" y="224"/>
                    </a:cubicBezTo>
                    <a:close/>
                    <a:moveTo>
                      <a:pt x="68" y="218"/>
                    </a:moveTo>
                    <a:cubicBezTo>
                      <a:pt x="67" y="217"/>
                      <a:pt x="70" y="217"/>
                      <a:pt x="69" y="216"/>
                    </a:cubicBezTo>
                    <a:cubicBezTo>
                      <a:pt x="68" y="216"/>
                      <a:pt x="68" y="216"/>
                      <a:pt x="68" y="216"/>
                    </a:cubicBezTo>
                    <a:cubicBezTo>
                      <a:pt x="70" y="214"/>
                      <a:pt x="73" y="215"/>
                      <a:pt x="75" y="213"/>
                    </a:cubicBezTo>
                    <a:cubicBezTo>
                      <a:pt x="75" y="216"/>
                      <a:pt x="71" y="217"/>
                      <a:pt x="68" y="218"/>
                    </a:cubicBezTo>
                    <a:close/>
                    <a:moveTo>
                      <a:pt x="86" y="199"/>
                    </a:moveTo>
                    <a:cubicBezTo>
                      <a:pt x="87" y="201"/>
                      <a:pt x="83" y="199"/>
                      <a:pt x="81" y="200"/>
                    </a:cubicBezTo>
                    <a:cubicBezTo>
                      <a:pt x="82" y="199"/>
                      <a:pt x="84" y="198"/>
                      <a:pt x="86" y="199"/>
                    </a:cubicBezTo>
                    <a:close/>
                    <a:moveTo>
                      <a:pt x="97" y="223"/>
                    </a:moveTo>
                    <a:cubicBezTo>
                      <a:pt x="95" y="223"/>
                      <a:pt x="95" y="226"/>
                      <a:pt x="92" y="224"/>
                    </a:cubicBezTo>
                    <a:cubicBezTo>
                      <a:pt x="92" y="223"/>
                      <a:pt x="93" y="222"/>
                      <a:pt x="94" y="221"/>
                    </a:cubicBezTo>
                    <a:cubicBezTo>
                      <a:pt x="97" y="220"/>
                      <a:pt x="96" y="222"/>
                      <a:pt x="97" y="223"/>
                    </a:cubicBezTo>
                    <a:cubicBezTo>
                      <a:pt x="97" y="222"/>
                      <a:pt x="98" y="222"/>
                      <a:pt x="98" y="223"/>
                    </a:cubicBezTo>
                    <a:cubicBezTo>
                      <a:pt x="97" y="223"/>
                      <a:pt x="97" y="223"/>
                      <a:pt x="97" y="223"/>
                    </a:cubicBezTo>
                    <a:close/>
                    <a:moveTo>
                      <a:pt x="88" y="218"/>
                    </a:moveTo>
                    <a:cubicBezTo>
                      <a:pt x="87" y="217"/>
                      <a:pt x="89" y="216"/>
                      <a:pt x="91" y="215"/>
                    </a:cubicBezTo>
                    <a:cubicBezTo>
                      <a:pt x="91" y="216"/>
                      <a:pt x="88" y="217"/>
                      <a:pt x="88" y="218"/>
                    </a:cubicBezTo>
                    <a:close/>
                    <a:moveTo>
                      <a:pt x="101" y="219"/>
                    </a:moveTo>
                    <a:cubicBezTo>
                      <a:pt x="102" y="219"/>
                      <a:pt x="104" y="218"/>
                      <a:pt x="105" y="219"/>
                    </a:cubicBezTo>
                    <a:lnTo>
                      <a:pt x="101" y="219"/>
                    </a:lnTo>
                    <a:close/>
                    <a:moveTo>
                      <a:pt x="95" y="212"/>
                    </a:moveTo>
                    <a:cubicBezTo>
                      <a:pt x="92" y="211"/>
                      <a:pt x="93" y="214"/>
                      <a:pt x="90" y="213"/>
                    </a:cubicBezTo>
                    <a:cubicBezTo>
                      <a:pt x="93" y="209"/>
                      <a:pt x="93" y="209"/>
                      <a:pt x="93" y="209"/>
                    </a:cubicBezTo>
                    <a:lnTo>
                      <a:pt x="95" y="212"/>
                    </a:lnTo>
                    <a:close/>
                    <a:moveTo>
                      <a:pt x="103" y="208"/>
                    </a:moveTo>
                    <a:cubicBezTo>
                      <a:pt x="103" y="209"/>
                      <a:pt x="101" y="212"/>
                      <a:pt x="97" y="211"/>
                    </a:cubicBezTo>
                    <a:cubicBezTo>
                      <a:pt x="98" y="210"/>
                      <a:pt x="98" y="210"/>
                      <a:pt x="98" y="210"/>
                    </a:cubicBezTo>
                    <a:cubicBezTo>
                      <a:pt x="97" y="209"/>
                      <a:pt x="97" y="209"/>
                      <a:pt x="97" y="209"/>
                    </a:cubicBezTo>
                    <a:cubicBezTo>
                      <a:pt x="99" y="210"/>
                      <a:pt x="99" y="210"/>
                      <a:pt x="99" y="210"/>
                    </a:cubicBezTo>
                    <a:cubicBezTo>
                      <a:pt x="99" y="209"/>
                      <a:pt x="99" y="209"/>
                      <a:pt x="99" y="209"/>
                    </a:cubicBezTo>
                    <a:cubicBezTo>
                      <a:pt x="100" y="209"/>
                      <a:pt x="101" y="207"/>
                      <a:pt x="103" y="208"/>
                    </a:cubicBezTo>
                    <a:close/>
                    <a:moveTo>
                      <a:pt x="96" y="205"/>
                    </a:moveTo>
                    <a:cubicBezTo>
                      <a:pt x="97" y="206"/>
                      <a:pt x="97" y="208"/>
                      <a:pt x="96" y="209"/>
                    </a:cubicBezTo>
                    <a:cubicBezTo>
                      <a:pt x="94" y="208"/>
                      <a:pt x="91" y="207"/>
                      <a:pt x="90" y="209"/>
                    </a:cubicBezTo>
                    <a:cubicBezTo>
                      <a:pt x="88" y="207"/>
                      <a:pt x="88" y="207"/>
                      <a:pt x="88" y="207"/>
                    </a:cubicBezTo>
                    <a:cubicBezTo>
                      <a:pt x="90" y="206"/>
                      <a:pt x="86" y="205"/>
                      <a:pt x="90" y="204"/>
                    </a:cubicBezTo>
                    <a:cubicBezTo>
                      <a:pt x="89" y="206"/>
                      <a:pt x="89" y="206"/>
                      <a:pt x="89" y="206"/>
                    </a:cubicBezTo>
                    <a:cubicBezTo>
                      <a:pt x="92" y="206"/>
                      <a:pt x="93" y="205"/>
                      <a:pt x="96" y="205"/>
                    </a:cubicBezTo>
                    <a:close/>
                    <a:moveTo>
                      <a:pt x="104" y="195"/>
                    </a:moveTo>
                    <a:cubicBezTo>
                      <a:pt x="104" y="195"/>
                      <a:pt x="104" y="195"/>
                      <a:pt x="104" y="195"/>
                    </a:cubicBezTo>
                    <a:cubicBezTo>
                      <a:pt x="103" y="195"/>
                      <a:pt x="103" y="195"/>
                      <a:pt x="103" y="195"/>
                    </a:cubicBezTo>
                    <a:cubicBezTo>
                      <a:pt x="104" y="195"/>
                      <a:pt x="104" y="195"/>
                      <a:pt x="104" y="195"/>
                    </a:cubicBezTo>
                    <a:close/>
                    <a:moveTo>
                      <a:pt x="123" y="183"/>
                    </a:moveTo>
                    <a:cubicBezTo>
                      <a:pt x="121" y="183"/>
                      <a:pt x="121" y="183"/>
                      <a:pt x="121" y="183"/>
                    </a:cubicBezTo>
                    <a:cubicBezTo>
                      <a:pt x="123" y="185"/>
                      <a:pt x="120" y="185"/>
                      <a:pt x="119" y="185"/>
                    </a:cubicBezTo>
                    <a:cubicBezTo>
                      <a:pt x="119" y="185"/>
                      <a:pt x="118" y="185"/>
                      <a:pt x="117" y="185"/>
                    </a:cubicBezTo>
                    <a:cubicBezTo>
                      <a:pt x="118" y="183"/>
                      <a:pt x="119" y="182"/>
                      <a:pt x="122" y="182"/>
                    </a:cubicBezTo>
                    <a:cubicBezTo>
                      <a:pt x="122" y="182"/>
                      <a:pt x="122" y="182"/>
                      <a:pt x="123" y="182"/>
                    </a:cubicBezTo>
                    <a:cubicBezTo>
                      <a:pt x="123" y="182"/>
                      <a:pt x="123" y="183"/>
                      <a:pt x="123" y="183"/>
                    </a:cubicBezTo>
                    <a:close/>
                    <a:moveTo>
                      <a:pt x="121" y="181"/>
                    </a:moveTo>
                    <a:cubicBezTo>
                      <a:pt x="123" y="179"/>
                      <a:pt x="125" y="178"/>
                      <a:pt x="128" y="178"/>
                    </a:cubicBezTo>
                    <a:cubicBezTo>
                      <a:pt x="129" y="180"/>
                      <a:pt x="125" y="182"/>
                      <a:pt x="121" y="181"/>
                    </a:cubicBezTo>
                    <a:close/>
                    <a:moveTo>
                      <a:pt x="130" y="175"/>
                    </a:moveTo>
                    <a:cubicBezTo>
                      <a:pt x="129" y="175"/>
                      <a:pt x="129" y="174"/>
                      <a:pt x="128" y="174"/>
                    </a:cubicBezTo>
                    <a:cubicBezTo>
                      <a:pt x="129" y="174"/>
                      <a:pt x="128" y="174"/>
                      <a:pt x="129" y="174"/>
                    </a:cubicBezTo>
                    <a:lnTo>
                      <a:pt x="130" y="175"/>
                    </a:lnTo>
                    <a:close/>
                    <a:moveTo>
                      <a:pt x="125" y="172"/>
                    </a:moveTo>
                    <a:cubicBezTo>
                      <a:pt x="124" y="173"/>
                      <a:pt x="124" y="173"/>
                      <a:pt x="124" y="173"/>
                    </a:cubicBezTo>
                    <a:cubicBezTo>
                      <a:pt x="125" y="171"/>
                      <a:pt x="125" y="171"/>
                      <a:pt x="125" y="171"/>
                    </a:cubicBezTo>
                    <a:lnTo>
                      <a:pt x="125" y="172"/>
                    </a:lnTo>
                    <a:close/>
                    <a:moveTo>
                      <a:pt x="113" y="163"/>
                    </a:moveTo>
                    <a:cubicBezTo>
                      <a:pt x="113" y="163"/>
                      <a:pt x="113" y="163"/>
                      <a:pt x="113" y="163"/>
                    </a:cubicBezTo>
                    <a:cubicBezTo>
                      <a:pt x="115" y="163"/>
                      <a:pt x="115" y="163"/>
                      <a:pt x="115" y="163"/>
                    </a:cubicBezTo>
                    <a:cubicBezTo>
                      <a:pt x="115" y="164"/>
                      <a:pt x="114" y="164"/>
                      <a:pt x="113" y="163"/>
                    </a:cubicBezTo>
                    <a:close/>
                    <a:moveTo>
                      <a:pt x="148" y="191"/>
                    </a:moveTo>
                    <a:cubicBezTo>
                      <a:pt x="148" y="192"/>
                      <a:pt x="146" y="192"/>
                      <a:pt x="145" y="192"/>
                    </a:cubicBezTo>
                    <a:cubicBezTo>
                      <a:pt x="145" y="191"/>
                      <a:pt x="145" y="191"/>
                      <a:pt x="144" y="191"/>
                    </a:cubicBezTo>
                    <a:cubicBezTo>
                      <a:pt x="143" y="191"/>
                      <a:pt x="143" y="192"/>
                      <a:pt x="142" y="192"/>
                    </a:cubicBezTo>
                    <a:cubicBezTo>
                      <a:pt x="141" y="191"/>
                      <a:pt x="142" y="189"/>
                      <a:pt x="144" y="189"/>
                    </a:cubicBezTo>
                    <a:cubicBezTo>
                      <a:pt x="146" y="190"/>
                      <a:pt x="149" y="189"/>
                      <a:pt x="148" y="191"/>
                    </a:cubicBezTo>
                    <a:close/>
                    <a:moveTo>
                      <a:pt x="154" y="195"/>
                    </a:moveTo>
                    <a:cubicBezTo>
                      <a:pt x="154" y="195"/>
                      <a:pt x="154" y="195"/>
                      <a:pt x="154" y="195"/>
                    </a:cubicBezTo>
                    <a:cubicBezTo>
                      <a:pt x="154" y="194"/>
                      <a:pt x="156" y="194"/>
                      <a:pt x="157" y="194"/>
                    </a:cubicBezTo>
                    <a:cubicBezTo>
                      <a:pt x="159" y="196"/>
                      <a:pt x="155" y="196"/>
                      <a:pt x="154" y="195"/>
                    </a:cubicBezTo>
                    <a:close/>
                    <a:moveTo>
                      <a:pt x="121" y="297"/>
                    </a:moveTo>
                    <a:cubicBezTo>
                      <a:pt x="121" y="298"/>
                      <a:pt x="121" y="298"/>
                      <a:pt x="121" y="298"/>
                    </a:cubicBezTo>
                    <a:cubicBezTo>
                      <a:pt x="121" y="297"/>
                      <a:pt x="121" y="297"/>
                      <a:pt x="121" y="297"/>
                    </a:cubicBezTo>
                    <a:close/>
                    <a:moveTo>
                      <a:pt x="122" y="297"/>
                    </a:moveTo>
                    <a:cubicBezTo>
                      <a:pt x="122" y="297"/>
                      <a:pt x="122" y="297"/>
                      <a:pt x="122" y="297"/>
                    </a:cubicBezTo>
                    <a:cubicBezTo>
                      <a:pt x="123" y="296"/>
                      <a:pt x="123" y="296"/>
                      <a:pt x="123" y="296"/>
                    </a:cubicBezTo>
                    <a:lnTo>
                      <a:pt x="122" y="297"/>
                    </a:lnTo>
                    <a:close/>
                    <a:moveTo>
                      <a:pt x="143" y="267"/>
                    </a:moveTo>
                    <a:cubicBezTo>
                      <a:pt x="145" y="267"/>
                      <a:pt x="145" y="267"/>
                      <a:pt x="145" y="267"/>
                    </a:cubicBezTo>
                    <a:cubicBezTo>
                      <a:pt x="145" y="267"/>
                      <a:pt x="144" y="267"/>
                      <a:pt x="144" y="267"/>
                    </a:cubicBezTo>
                    <a:lnTo>
                      <a:pt x="143" y="267"/>
                    </a:lnTo>
                    <a:close/>
                    <a:moveTo>
                      <a:pt x="153" y="251"/>
                    </a:moveTo>
                    <a:cubicBezTo>
                      <a:pt x="152" y="251"/>
                      <a:pt x="153" y="250"/>
                      <a:pt x="153" y="250"/>
                    </a:cubicBezTo>
                    <a:cubicBezTo>
                      <a:pt x="154" y="250"/>
                      <a:pt x="153" y="251"/>
                      <a:pt x="153" y="251"/>
                    </a:cubicBezTo>
                    <a:close/>
                    <a:moveTo>
                      <a:pt x="203" y="200"/>
                    </a:moveTo>
                    <a:cubicBezTo>
                      <a:pt x="204" y="200"/>
                      <a:pt x="204" y="200"/>
                      <a:pt x="204" y="200"/>
                    </a:cubicBezTo>
                    <a:cubicBezTo>
                      <a:pt x="204" y="200"/>
                      <a:pt x="204" y="200"/>
                      <a:pt x="204" y="200"/>
                    </a:cubicBezTo>
                    <a:lnTo>
                      <a:pt x="203" y="200"/>
                    </a:lnTo>
                    <a:close/>
                    <a:moveTo>
                      <a:pt x="209" y="180"/>
                    </a:moveTo>
                    <a:cubicBezTo>
                      <a:pt x="209" y="180"/>
                      <a:pt x="209" y="180"/>
                      <a:pt x="209" y="180"/>
                    </a:cubicBezTo>
                    <a:cubicBezTo>
                      <a:pt x="209" y="180"/>
                      <a:pt x="209" y="180"/>
                      <a:pt x="209" y="180"/>
                    </a:cubicBezTo>
                    <a:close/>
                    <a:moveTo>
                      <a:pt x="226" y="177"/>
                    </a:moveTo>
                    <a:cubicBezTo>
                      <a:pt x="227" y="176"/>
                      <a:pt x="224" y="175"/>
                      <a:pt x="226" y="175"/>
                    </a:cubicBezTo>
                    <a:cubicBezTo>
                      <a:pt x="228" y="175"/>
                      <a:pt x="227" y="177"/>
                      <a:pt x="226" y="177"/>
                    </a:cubicBezTo>
                    <a:close/>
                    <a:moveTo>
                      <a:pt x="225" y="169"/>
                    </a:moveTo>
                    <a:cubicBezTo>
                      <a:pt x="227" y="170"/>
                      <a:pt x="228" y="168"/>
                      <a:pt x="231" y="168"/>
                    </a:cubicBezTo>
                    <a:cubicBezTo>
                      <a:pt x="230" y="171"/>
                      <a:pt x="228" y="169"/>
                      <a:pt x="225" y="169"/>
                    </a:cubicBezTo>
                    <a:close/>
                    <a:moveTo>
                      <a:pt x="224" y="159"/>
                    </a:moveTo>
                    <a:cubicBezTo>
                      <a:pt x="223" y="158"/>
                      <a:pt x="223" y="158"/>
                      <a:pt x="223" y="158"/>
                    </a:cubicBezTo>
                    <a:cubicBezTo>
                      <a:pt x="224" y="158"/>
                      <a:pt x="224" y="158"/>
                      <a:pt x="224" y="158"/>
                    </a:cubicBezTo>
                    <a:cubicBezTo>
                      <a:pt x="225" y="158"/>
                      <a:pt x="224" y="159"/>
                      <a:pt x="224" y="159"/>
                    </a:cubicBezTo>
                    <a:close/>
                    <a:moveTo>
                      <a:pt x="242" y="158"/>
                    </a:moveTo>
                    <a:cubicBezTo>
                      <a:pt x="239" y="158"/>
                      <a:pt x="239" y="158"/>
                      <a:pt x="239" y="158"/>
                    </a:cubicBezTo>
                    <a:cubicBezTo>
                      <a:pt x="238" y="156"/>
                      <a:pt x="241" y="157"/>
                      <a:pt x="242" y="156"/>
                    </a:cubicBezTo>
                    <a:cubicBezTo>
                      <a:pt x="242" y="158"/>
                      <a:pt x="242" y="158"/>
                      <a:pt x="242" y="158"/>
                    </a:cubicBezTo>
                    <a:close/>
                    <a:moveTo>
                      <a:pt x="246" y="153"/>
                    </a:moveTo>
                    <a:cubicBezTo>
                      <a:pt x="245" y="151"/>
                      <a:pt x="245" y="151"/>
                      <a:pt x="245" y="151"/>
                    </a:cubicBezTo>
                    <a:cubicBezTo>
                      <a:pt x="246" y="152"/>
                      <a:pt x="248" y="152"/>
                      <a:pt x="248" y="151"/>
                    </a:cubicBezTo>
                    <a:lnTo>
                      <a:pt x="246" y="153"/>
                    </a:lnTo>
                    <a:close/>
                    <a:moveTo>
                      <a:pt x="249" y="151"/>
                    </a:moveTo>
                    <a:cubicBezTo>
                      <a:pt x="251" y="151"/>
                      <a:pt x="252" y="147"/>
                      <a:pt x="256" y="148"/>
                    </a:cubicBezTo>
                    <a:cubicBezTo>
                      <a:pt x="255" y="149"/>
                      <a:pt x="252" y="152"/>
                      <a:pt x="249" y="151"/>
                    </a:cubicBezTo>
                    <a:close/>
                    <a:moveTo>
                      <a:pt x="281" y="153"/>
                    </a:moveTo>
                    <a:cubicBezTo>
                      <a:pt x="282" y="153"/>
                      <a:pt x="282" y="153"/>
                      <a:pt x="282" y="153"/>
                    </a:cubicBezTo>
                    <a:cubicBezTo>
                      <a:pt x="283" y="152"/>
                      <a:pt x="283" y="152"/>
                      <a:pt x="283" y="152"/>
                    </a:cubicBezTo>
                    <a:lnTo>
                      <a:pt x="281" y="153"/>
                    </a:lnTo>
                    <a:close/>
                    <a:moveTo>
                      <a:pt x="521" y="188"/>
                    </a:moveTo>
                    <a:cubicBezTo>
                      <a:pt x="521" y="188"/>
                      <a:pt x="520" y="188"/>
                      <a:pt x="521" y="188"/>
                    </a:cubicBezTo>
                    <a:cubicBezTo>
                      <a:pt x="521" y="187"/>
                      <a:pt x="521" y="187"/>
                      <a:pt x="521" y="187"/>
                    </a:cubicBezTo>
                    <a:cubicBezTo>
                      <a:pt x="522" y="187"/>
                      <a:pt x="521" y="188"/>
                      <a:pt x="521" y="188"/>
                    </a:cubicBezTo>
                    <a:close/>
                    <a:moveTo>
                      <a:pt x="552" y="221"/>
                    </a:moveTo>
                    <a:cubicBezTo>
                      <a:pt x="551" y="221"/>
                      <a:pt x="550" y="222"/>
                      <a:pt x="549" y="221"/>
                    </a:cubicBezTo>
                    <a:cubicBezTo>
                      <a:pt x="549" y="221"/>
                      <a:pt x="549" y="220"/>
                      <a:pt x="550" y="220"/>
                    </a:cubicBezTo>
                    <a:lnTo>
                      <a:pt x="552" y="221"/>
                    </a:lnTo>
                    <a:close/>
                    <a:moveTo>
                      <a:pt x="398" y="51"/>
                    </a:moveTo>
                    <a:cubicBezTo>
                      <a:pt x="401" y="53"/>
                      <a:pt x="401" y="53"/>
                      <a:pt x="401" y="53"/>
                    </a:cubicBezTo>
                    <a:cubicBezTo>
                      <a:pt x="397" y="55"/>
                      <a:pt x="393" y="53"/>
                      <a:pt x="389" y="53"/>
                    </a:cubicBezTo>
                    <a:cubicBezTo>
                      <a:pt x="393" y="53"/>
                      <a:pt x="393" y="49"/>
                      <a:pt x="398" y="51"/>
                    </a:cubicBezTo>
                    <a:close/>
                    <a:moveTo>
                      <a:pt x="380" y="53"/>
                    </a:moveTo>
                    <a:cubicBezTo>
                      <a:pt x="383" y="50"/>
                      <a:pt x="384" y="56"/>
                      <a:pt x="387" y="53"/>
                    </a:cubicBezTo>
                    <a:cubicBezTo>
                      <a:pt x="387" y="56"/>
                      <a:pt x="391" y="54"/>
                      <a:pt x="392" y="56"/>
                    </a:cubicBezTo>
                    <a:cubicBezTo>
                      <a:pt x="388" y="57"/>
                      <a:pt x="384" y="55"/>
                      <a:pt x="381" y="54"/>
                    </a:cubicBezTo>
                    <a:lnTo>
                      <a:pt x="380" y="53"/>
                    </a:lnTo>
                    <a:close/>
                    <a:moveTo>
                      <a:pt x="380" y="56"/>
                    </a:moveTo>
                    <a:cubicBezTo>
                      <a:pt x="377" y="57"/>
                      <a:pt x="374" y="57"/>
                      <a:pt x="372" y="57"/>
                    </a:cubicBezTo>
                    <a:cubicBezTo>
                      <a:pt x="370" y="57"/>
                      <a:pt x="370" y="56"/>
                      <a:pt x="369" y="56"/>
                    </a:cubicBezTo>
                    <a:cubicBezTo>
                      <a:pt x="373" y="56"/>
                      <a:pt x="376" y="56"/>
                      <a:pt x="380" y="56"/>
                    </a:cubicBezTo>
                    <a:close/>
                    <a:moveTo>
                      <a:pt x="375" y="64"/>
                    </a:moveTo>
                    <a:cubicBezTo>
                      <a:pt x="375" y="67"/>
                      <a:pt x="372" y="66"/>
                      <a:pt x="370" y="66"/>
                    </a:cubicBezTo>
                    <a:cubicBezTo>
                      <a:pt x="369" y="66"/>
                      <a:pt x="369" y="66"/>
                      <a:pt x="369" y="66"/>
                    </a:cubicBezTo>
                    <a:cubicBezTo>
                      <a:pt x="371" y="65"/>
                      <a:pt x="374" y="65"/>
                      <a:pt x="375" y="64"/>
                    </a:cubicBezTo>
                    <a:close/>
                    <a:moveTo>
                      <a:pt x="362" y="61"/>
                    </a:moveTo>
                    <a:cubicBezTo>
                      <a:pt x="364" y="61"/>
                      <a:pt x="364" y="61"/>
                      <a:pt x="364" y="61"/>
                    </a:cubicBezTo>
                    <a:cubicBezTo>
                      <a:pt x="363" y="62"/>
                      <a:pt x="363" y="62"/>
                      <a:pt x="363" y="62"/>
                    </a:cubicBezTo>
                    <a:lnTo>
                      <a:pt x="362" y="61"/>
                    </a:lnTo>
                    <a:close/>
                    <a:moveTo>
                      <a:pt x="382" y="71"/>
                    </a:moveTo>
                    <a:cubicBezTo>
                      <a:pt x="383" y="72"/>
                      <a:pt x="383" y="71"/>
                      <a:pt x="384" y="71"/>
                    </a:cubicBezTo>
                    <a:cubicBezTo>
                      <a:pt x="386" y="68"/>
                      <a:pt x="390" y="70"/>
                      <a:pt x="393" y="69"/>
                    </a:cubicBezTo>
                    <a:cubicBezTo>
                      <a:pt x="394" y="69"/>
                      <a:pt x="395" y="70"/>
                      <a:pt x="396" y="69"/>
                    </a:cubicBezTo>
                    <a:cubicBezTo>
                      <a:pt x="398" y="70"/>
                      <a:pt x="400" y="73"/>
                      <a:pt x="397" y="74"/>
                    </a:cubicBezTo>
                    <a:cubicBezTo>
                      <a:pt x="394" y="72"/>
                      <a:pt x="389" y="76"/>
                      <a:pt x="388" y="71"/>
                    </a:cubicBezTo>
                    <a:cubicBezTo>
                      <a:pt x="387" y="71"/>
                      <a:pt x="386" y="71"/>
                      <a:pt x="385" y="72"/>
                    </a:cubicBezTo>
                    <a:cubicBezTo>
                      <a:pt x="387" y="73"/>
                      <a:pt x="387" y="73"/>
                      <a:pt x="387" y="73"/>
                    </a:cubicBezTo>
                    <a:cubicBezTo>
                      <a:pt x="385" y="73"/>
                      <a:pt x="384" y="72"/>
                      <a:pt x="383" y="73"/>
                    </a:cubicBezTo>
                    <a:cubicBezTo>
                      <a:pt x="380" y="74"/>
                      <a:pt x="385" y="75"/>
                      <a:pt x="382" y="76"/>
                    </a:cubicBezTo>
                    <a:cubicBezTo>
                      <a:pt x="382" y="75"/>
                      <a:pt x="381" y="75"/>
                      <a:pt x="380" y="74"/>
                    </a:cubicBezTo>
                    <a:cubicBezTo>
                      <a:pt x="378" y="74"/>
                      <a:pt x="377" y="75"/>
                      <a:pt x="377" y="76"/>
                    </a:cubicBezTo>
                    <a:cubicBezTo>
                      <a:pt x="373" y="75"/>
                      <a:pt x="373" y="75"/>
                      <a:pt x="373" y="75"/>
                    </a:cubicBezTo>
                    <a:cubicBezTo>
                      <a:pt x="376" y="74"/>
                      <a:pt x="379" y="73"/>
                      <a:pt x="382" y="71"/>
                    </a:cubicBezTo>
                    <a:close/>
                    <a:moveTo>
                      <a:pt x="383" y="77"/>
                    </a:moveTo>
                    <a:cubicBezTo>
                      <a:pt x="382" y="76"/>
                      <a:pt x="381" y="78"/>
                      <a:pt x="380" y="77"/>
                    </a:cubicBezTo>
                    <a:cubicBezTo>
                      <a:pt x="381" y="77"/>
                      <a:pt x="382" y="75"/>
                      <a:pt x="383" y="77"/>
                    </a:cubicBezTo>
                    <a:close/>
                    <a:moveTo>
                      <a:pt x="367" y="67"/>
                    </a:moveTo>
                    <a:cubicBezTo>
                      <a:pt x="364" y="70"/>
                      <a:pt x="359" y="67"/>
                      <a:pt x="356" y="69"/>
                    </a:cubicBezTo>
                    <a:cubicBezTo>
                      <a:pt x="355" y="67"/>
                      <a:pt x="359" y="68"/>
                      <a:pt x="360" y="67"/>
                    </a:cubicBezTo>
                    <a:cubicBezTo>
                      <a:pt x="362" y="67"/>
                      <a:pt x="365" y="66"/>
                      <a:pt x="367" y="67"/>
                    </a:cubicBezTo>
                    <a:close/>
                    <a:moveTo>
                      <a:pt x="371" y="76"/>
                    </a:moveTo>
                    <a:cubicBezTo>
                      <a:pt x="371" y="77"/>
                      <a:pt x="369" y="77"/>
                      <a:pt x="368" y="77"/>
                    </a:cubicBezTo>
                    <a:cubicBezTo>
                      <a:pt x="368" y="77"/>
                      <a:pt x="369" y="75"/>
                      <a:pt x="371" y="76"/>
                    </a:cubicBezTo>
                    <a:close/>
                    <a:moveTo>
                      <a:pt x="341" y="60"/>
                    </a:moveTo>
                    <a:cubicBezTo>
                      <a:pt x="339" y="60"/>
                      <a:pt x="339" y="60"/>
                      <a:pt x="339" y="60"/>
                    </a:cubicBezTo>
                    <a:cubicBezTo>
                      <a:pt x="338" y="60"/>
                      <a:pt x="338" y="60"/>
                      <a:pt x="338" y="60"/>
                    </a:cubicBezTo>
                    <a:lnTo>
                      <a:pt x="341" y="60"/>
                    </a:lnTo>
                    <a:close/>
                    <a:moveTo>
                      <a:pt x="348" y="60"/>
                    </a:moveTo>
                    <a:cubicBezTo>
                      <a:pt x="350" y="59"/>
                      <a:pt x="352" y="62"/>
                      <a:pt x="353" y="61"/>
                    </a:cubicBezTo>
                    <a:cubicBezTo>
                      <a:pt x="356" y="63"/>
                      <a:pt x="356" y="63"/>
                      <a:pt x="356" y="63"/>
                    </a:cubicBezTo>
                    <a:cubicBezTo>
                      <a:pt x="353" y="65"/>
                      <a:pt x="350" y="62"/>
                      <a:pt x="347" y="63"/>
                    </a:cubicBezTo>
                    <a:cubicBezTo>
                      <a:pt x="345" y="62"/>
                      <a:pt x="343" y="62"/>
                      <a:pt x="341" y="63"/>
                    </a:cubicBezTo>
                    <a:cubicBezTo>
                      <a:pt x="342" y="60"/>
                      <a:pt x="347" y="61"/>
                      <a:pt x="348" y="60"/>
                    </a:cubicBezTo>
                    <a:close/>
                    <a:moveTo>
                      <a:pt x="323" y="57"/>
                    </a:moveTo>
                    <a:cubicBezTo>
                      <a:pt x="325" y="57"/>
                      <a:pt x="325" y="57"/>
                      <a:pt x="325" y="57"/>
                    </a:cubicBezTo>
                    <a:cubicBezTo>
                      <a:pt x="325" y="57"/>
                      <a:pt x="325" y="57"/>
                      <a:pt x="325" y="57"/>
                    </a:cubicBezTo>
                    <a:cubicBezTo>
                      <a:pt x="326" y="57"/>
                      <a:pt x="326" y="57"/>
                      <a:pt x="326" y="57"/>
                    </a:cubicBezTo>
                    <a:cubicBezTo>
                      <a:pt x="326" y="58"/>
                      <a:pt x="325" y="59"/>
                      <a:pt x="324" y="58"/>
                    </a:cubicBezTo>
                    <a:lnTo>
                      <a:pt x="323" y="57"/>
                    </a:lnTo>
                    <a:close/>
                    <a:moveTo>
                      <a:pt x="354" y="69"/>
                    </a:moveTo>
                    <a:cubicBezTo>
                      <a:pt x="355" y="70"/>
                      <a:pt x="355" y="70"/>
                      <a:pt x="355" y="70"/>
                    </a:cubicBezTo>
                    <a:cubicBezTo>
                      <a:pt x="352" y="72"/>
                      <a:pt x="347" y="72"/>
                      <a:pt x="343" y="72"/>
                    </a:cubicBezTo>
                    <a:cubicBezTo>
                      <a:pt x="346" y="70"/>
                      <a:pt x="350" y="70"/>
                      <a:pt x="354" y="69"/>
                    </a:cubicBezTo>
                    <a:close/>
                    <a:moveTo>
                      <a:pt x="366" y="77"/>
                    </a:moveTo>
                    <a:cubicBezTo>
                      <a:pt x="365" y="78"/>
                      <a:pt x="365" y="78"/>
                      <a:pt x="365" y="78"/>
                    </a:cubicBezTo>
                    <a:cubicBezTo>
                      <a:pt x="364" y="77"/>
                      <a:pt x="364" y="77"/>
                      <a:pt x="364" y="77"/>
                    </a:cubicBezTo>
                    <a:lnTo>
                      <a:pt x="366" y="77"/>
                    </a:lnTo>
                    <a:close/>
                    <a:moveTo>
                      <a:pt x="301" y="74"/>
                    </a:moveTo>
                    <a:cubicBezTo>
                      <a:pt x="297" y="74"/>
                      <a:pt x="297" y="74"/>
                      <a:pt x="297" y="74"/>
                    </a:cubicBezTo>
                    <a:cubicBezTo>
                      <a:pt x="297" y="73"/>
                      <a:pt x="300" y="73"/>
                      <a:pt x="301" y="74"/>
                    </a:cubicBezTo>
                    <a:close/>
                    <a:moveTo>
                      <a:pt x="311" y="85"/>
                    </a:moveTo>
                    <a:cubicBezTo>
                      <a:pt x="308" y="86"/>
                      <a:pt x="307" y="83"/>
                      <a:pt x="306" y="83"/>
                    </a:cubicBezTo>
                    <a:cubicBezTo>
                      <a:pt x="308" y="84"/>
                      <a:pt x="310" y="83"/>
                      <a:pt x="311" y="85"/>
                    </a:cubicBezTo>
                    <a:close/>
                    <a:moveTo>
                      <a:pt x="302" y="80"/>
                    </a:moveTo>
                    <a:cubicBezTo>
                      <a:pt x="302" y="82"/>
                      <a:pt x="302" y="82"/>
                      <a:pt x="302" y="82"/>
                    </a:cubicBezTo>
                    <a:cubicBezTo>
                      <a:pt x="305" y="81"/>
                      <a:pt x="303" y="83"/>
                      <a:pt x="304" y="83"/>
                    </a:cubicBezTo>
                    <a:cubicBezTo>
                      <a:pt x="301" y="83"/>
                      <a:pt x="301" y="83"/>
                      <a:pt x="301" y="83"/>
                    </a:cubicBezTo>
                    <a:cubicBezTo>
                      <a:pt x="301" y="82"/>
                      <a:pt x="301" y="82"/>
                      <a:pt x="301" y="82"/>
                    </a:cubicBezTo>
                    <a:cubicBezTo>
                      <a:pt x="299" y="81"/>
                      <a:pt x="295" y="81"/>
                      <a:pt x="293" y="80"/>
                    </a:cubicBezTo>
                    <a:cubicBezTo>
                      <a:pt x="294" y="77"/>
                      <a:pt x="299" y="80"/>
                      <a:pt x="302" y="80"/>
                    </a:cubicBezTo>
                    <a:close/>
                    <a:moveTo>
                      <a:pt x="305" y="84"/>
                    </a:moveTo>
                    <a:cubicBezTo>
                      <a:pt x="306" y="86"/>
                      <a:pt x="306" y="86"/>
                      <a:pt x="306" y="86"/>
                    </a:cubicBezTo>
                    <a:cubicBezTo>
                      <a:pt x="301" y="87"/>
                      <a:pt x="301" y="87"/>
                      <a:pt x="301" y="87"/>
                    </a:cubicBezTo>
                    <a:cubicBezTo>
                      <a:pt x="300" y="86"/>
                      <a:pt x="300" y="86"/>
                      <a:pt x="300" y="86"/>
                    </a:cubicBezTo>
                    <a:cubicBezTo>
                      <a:pt x="303" y="86"/>
                      <a:pt x="302" y="84"/>
                      <a:pt x="305" y="84"/>
                    </a:cubicBezTo>
                    <a:close/>
                    <a:moveTo>
                      <a:pt x="283" y="79"/>
                    </a:moveTo>
                    <a:cubicBezTo>
                      <a:pt x="284" y="78"/>
                      <a:pt x="288" y="76"/>
                      <a:pt x="289" y="79"/>
                    </a:cubicBezTo>
                    <a:cubicBezTo>
                      <a:pt x="288" y="79"/>
                      <a:pt x="290" y="80"/>
                      <a:pt x="288" y="80"/>
                    </a:cubicBezTo>
                    <a:cubicBezTo>
                      <a:pt x="287" y="80"/>
                      <a:pt x="285" y="78"/>
                      <a:pt x="284" y="79"/>
                    </a:cubicBezTo>
                    <a:lnTo>
                      <a:pt x="283" y="79"/>
                    </a:lnTo>
                    <a:close/>
                    <a:moveTo>
                      <a:pt x="294" y="90"/>
                    </a:moveTo>
                    <a:cubicBezTo>
                      <a:pt x="296" y="91"/>
                      <a:pt x="296" y="91"/>
                      <a:pt x="296" y="91"/>
                    </a:cubicBezTo>
                    <a:cubicBezTo>
                      <a:pt x="295" y="91"/>
                      <a:pt x="294" y="92"/>
                      <a:pt x="292" y="92"/>
                    </a:cubicBezTo>
                    <a:cubicBezTo>
                      <a:pt x="293" y="91"/>
                      <a:pt x="293" y="91"/>
                      <a:pt x="293" y="91"/>
                    </a:cubicBezTo>
                    <a:cubicBezTo>
                      <a:pt x="290" y="93"/>
                      <a:pt x="290" y="93"/>
                      <a:pt x="290" y="93"/>
                    </a:cubicBezTo>
                    <a:cubicBezTo>
                      <a:pt x="290" y="92"/>
                      <a:pt x="288" y="93"/>
                      <a:pt x="287" y="92"/>
                    </a:cubicBezTo>
                    <a:cubicBezTo>
                      <a:pt x="291" y="91"/>
                      <a:pt x="290" y="90"/>
                      <a:pt x="294" y="90"/>
                    </a:cubicBezTo>
                    <a:close/>
                    <a:moveTo>
                      <a:pt x="281" y="85"/>
                    </a:moveTo>
                    <a:cubicBezTo>
                      <a:pt x="279" y="86"/>
                      <a:pt x="278" y="86"/>
                      <a:pt x="276" y="86"/>
                    </a:cubicBezTo>
                    <a:cubicBezTo>
                      <a:pt x="278" y="86"/>
                      <a:pt x="278" y="82"/>
                      <a:pt x="281" y="85"/>
                    </a:cubicBezTo>
                    <a:close/>
                    <a:moveTo>
                      <a:pt x="264" y="79"/>
                    </a:moveTo>
                    <a:cubicBezTo>
                      <a:pt x="265" y="79"/>
                      <a:pt x="265" y="79"/>
                      <a:pt x="265" y="79"/>
                    </a:cubicBezTo>
                    <a:cubicBezTo>
                      <a:pt x="265" y="79"/>
                      <a:pt x="265" y="79"/>
                      <a:pt x="265" y="79"/>
                    </a:cubicBezTo>
                    <a:lnTo>
                      <a:pt x="264" y="79"/>
                    </a:lnTo>
                    <a:close/>
                    <a:moveTo>
                      <a:pt x="263" y="79"/>
                    </a:moveTo>
                    <a:cubicBezTo>
                      <a:pt x="263" y="80"/>
                      <a:pt x="263" y="80"/>
                      <a:pt x="263" y="80"/>
                    </a:cubicBezTo>
                    <a:cubicBezTo>
                      <a:pt x="262" y="80"/>
                      <a:pt x="262" y="80"/>
                      <a:pt x="262" y="80"/>
                    </a:cubicBezTo>
                    <a:lnTo>
                      <a:pt x="263" y="79"/>
                    </a:lnTo>
                    <a:close/>
                    <a:moveTo>
                      <a:pt x="272" y="85"/>
                    </a:moveTo>
                    <a:cubicBezTo>
                      <a:pt x="273" y="86"/>
                      <a:pt x="273" y="86"/>
                      <a:pt x="273" y="86"/>
                    </a:cubicBezTo>
                    <a:cubicBezTo>
                      <a:pt x="273" y="86"/>
                      <a:pt x="273" y="87"/>
                      <a:pt x="272" y="86"/>
                    </a:cubicBezTo>
                    <a:cubicBezTo>
                      <a:pt x="272" y="86"/>
                      <a:pt x="272" y="85"/>
                      <a:pt x="272" y="85"/>
                    </a:cubicBezTo>
                    <a:close/>
                    <a:moveTo>
                      <a:pt x="281" y="93"/>
                    </a:moveTo>
                    <a:cubicBezTo>
                      <a:pt x="282" y="93"/>
                      <a:pt x="283" y="91"/>
                      <a:pt x="285" y="92"/>
                    </a:cubicBezTo>
                    <a:cubicBezTo>
                      <a:pt x="284" y="93"/>
                      <a:pt x="287" y="94"/>
                      <a:pt x="285" y="94"/>
                    </a:cubicBezTo>
                    <a:cubicBezTo>
                      <a:pt x="284" y="94"/>
                      <a:pt x="283" y="94"/>
                      <a:pt x="282" y="94"/>
                    </a:cubicBezTo>
                    <a:lnTo>
                      <a:pt x="281" y="93"/>
                    </a:lnTo>
                    <a:close/>
                    <a:moveTo>
                      <a:pt x="280" y="93"/>
                    </a:moveTo>
                    <a:cubicBezTo>
                      <a:pt x="279" y="94"/>
                      <a:pt x="278" y="93"/>
                      <a:pt x="276" y="93"/>
                    </a:cubicBezTo>
                    <a:cubicBezTo>
                      <a:pt x="277" y="93"/>
                      <a:pt x="279" y="92"/>
                      <a:pt x="280" y="93"/>
                    </a:cubicBezTo>
                    <a:close/>
                    <a:moveTo>
                      <a:pt x="286" y="100"/>
                    </a:moveTo>
                    <a:cubicBezTo>
                      <a:pt x="287" y="102"/>
                      <a:pt x="287" y="102"/>
                      <a:pt x="287" y="102"/>
                    </a:cubicBezTo>
                    <a:cubicBezTo>
                      <a:pt x="286" y="102"/>
                      <a:pt x="285" y="102"/>
                      <a:pt x="284" y="102"/>
                    </a:cubicBezTo>
                    <a:cubicBezTo>
                      <a:pt x="284" y="100"/>
                      <a:pt x="281" y="101"/>
                      <a:pt x="280" y="100"/>
                    </a:cubicBezTo>
                    <a:cubicBezTo>
                      <a:pt x="283" y="98"/>
                      <a:pt x="283" y="102"/>
                      <a:pt x="286" y="100"/>
                    </a:cubicBezTo>
                    <a:close/>
                    <a:moveTo>
                      <a:pt x="266" y="95"/>
                    </a:moveTo>
                    <a:cubicBezTo>
                      <a:pt x="268" y="94"/>
                      <a:pt x="268" y="98"/>
                      <a:pt x="271" y="96"/>
                    </a:cubicBezTo>
                    <a:cubicBezTo>
                      <a:pt x="273" y="98"/>
                      <a:pt x="274" y="96"/>
                      <a:pt x="276" y="97"/>
                    </a:cubicBezTo>
                    <a:cubicBezTo>
                      <a:pt x="276" y="99"/>
                      <a:pt x="276" y="99"/>
                      <a:pt x="276" y="99"/>
                    </a:cubicBezTo>
                    <a:cubicBezTo>
                      <a:pt x="277" y="99"/>
                      <a:pt x="278" y="99"/>
                      <a:pt x="279" y="100"/>
                    </a:cubicBezTo>
                    <a:cubicBezTo>
                      <a:pt x="279" y="100"/>
                      <a:pt x="278" y="100"/>
                      <a:pt x="277" y="100"/>
                    </a:cubicBezTo>
                    <a:cubicBezTo>
                      <a:pt x="277" y="101"/>
                      <a:pt x="281" y="102"/>
                      <a:pt x="279" y="103"/>
                    </a:cubicBezTo>
                    <a:cubicBezTo>
                      <a:pt x="277" y="104"/>
                      <a:pt x="277" y="102"/>
                      <a:pt x="276" y="102"/>
                    </a:cubicBezTo>
                    <a:cubicBezTo>
                      <a:pt x="272" y="103"/>
                      <a:pt x="272" y="103"/>
                      <a:pt x="272" y="103"/>
                    </a:cubicBezTo>
                    <a:cubicBezTo>
                      <a:pt x="269" y="101"/>
                      <a:pt x="269" y="101"/>
                      <a:pt x="269" y="101"/>
                    </a:cubicBezTo>
                    <a:cubicBezTo>
                      <a:pt x="267" y="102"/>
                      <a:pt x="264" y="106"/>
                      <a:pt x="259" y="103"/>
                    </a:cubicBezTo>
                    <a:cubicBezTo>
                      <a:pt x="256" y="101"/>
                      <a:pt x="256" y="101"/>
                      <a:pt x="256" y="101"/>
                    </a:cubicBezTo>
                    <a:cubicBezTo>
                      <a:pt x="257" y="101"/>
                      <a:pt x="267" y="105"/>
                      <a:pt x="265" y="100"/>
                    </a:cubicBezTo>
                    <a:cubicBezTo>
                      <a:pt x="271" y="100"/>
                      <a:pt x="271" y="100"/>
                      <a:pt x="271" y="100"/>
                    </a:cubicBezTo>
                    <a:cubicBezTo>
                      <a:pt x="269" y="99"/>
                      <a:pt x="272" y="99"/>
                      <a:pt x="272" y="98"/>
                    </a:cubicBezTo>
                    <a:cubicBezTo>
                      <a:pt x="270" y="99"/>
                      <a:pt x="270" y="97"/>
                      <a:pt x="268" y="97"/>
                    </a:cubicBezTo>
                    <a:cubicBezTo>
                      <a:pt x="266" y="97"/>
                      <a:pt x="264" y="96"/>
                      <a:pt x="262" y="96"/>
                    </a:cubicBezTo>
                    <a:cubicBezTo>
                      <a:pt x="261" y="94"/>
                      <a:pt x="265" y="96"/>
                      <a:pt x="266" y="95"/>
                    </a:cubicBezTo>
                    <a:close/>
                    <a:moveTo>
                      <a:pt x="291" y="109"/>
                    </a:moveTo>
                    <a:cubicBezTo>
                      <a:pt x="290" y="110"/>
                      <a:pt x="290" y="110"/>
                      <a:pt x="290" y="110"/>
                    </a:cubicBezTo>
                    <a:cubicBezTo>
                      <a:pt x="289" y="110"/>
                      <a:pt x="289" y="110"/>
                      <a:pt x="289" y="110"/>
                    </a:cubicBezTo>
                    <a:lnTo>
                      <a:pt x="291" y="109"/>
                    </a:lnTo>
                    <a:close/>
                    <a:moveTo>
                      <a:pt x="278" y="105"/>
                    </a:moveTo>
                    <a:cubicBezTo>
                      <a:pt x="278" y="107"/>
                      <a:pt x="274" y="104"/>
                      <a:pt x="274" y="106"/>
                    </a:cubicBezTo>
                    <a:cubicBezTo>
                      <a:pt x="274" y="106"/>
                      <a:pt x="274" y="105"/>
                      <a:pt x="275" y="104"/>
                    </a:cubicBezTo>
                    <a:cubicBezTo>
                      <a:pt x="276" y="105"/>
                      <a:pt x="277" y="105"/>
                      <a:pt x="278" y="105"/>
                    </a:cubicBezTo>
                    <a:close/>
                    <a:moveTo>
                      <a:pt x="244" y="85"/>
                    </a:moveTo>
                    <a:cubicBezTo>
                      <a:pt x="246" y="86"/>
                      <a:pt x="244" y="87"/>
                      <a:pt x="242" y="87"/>
                    </a:cubicBezTo>
                    <a:cubicBezTo>
                      <a:pt x="244" y="86"/>
                      <a:pt x="244" y="86"/>
                      <a:pt x="244" y="86"/>
                    </a:cubicBezTo>
                    <a:cubicBezTo>
                      <a:pt x="243" y="85"/>
                      <a:pt x="243" y="85"/>
                      <a:pt x="243" y="85"/>
                    </a:cubicBezTo>
                    <a:lnTo>
                      <a:pt x="244" y="85"/>
                    </a:lnTo>
                    <a:close/>
                    <a:moveTo>
                      <a:pt x="238" y="85"/>
                    </a:moveTo>
                    <a:cubicBezTo>
                      <a:pt x="238" y="84"/>
                      <a:pt x="238" y="84"/>
                      <a:pt x="238" y="84"/>
                    </a:cubicBezTo>
                    <a:cubicBezTo>
                      <a:pt x="238" y="84"/>
                      <a:pt x="238" y="84"/>
                      <a:pt x="238" y="84"/>
                    </a:cubicBezTo>
                    <a:cubicBezTo>
                      <a:pt x="242" y="84"/>
                      <a:pt x="242" y="84"/>
                      <a:pt x="242" y="84"/>
                    </a:cubicBezTo>
                    <a:cubicBezTo>
                      <a:pt x="242" y="85"/>
                      <a:pt x="242" y="85"/>
                      <a:pt x="242" y="85"/>
                    </a:cubicBezTo>
                    <a:cubicBezTo>
                      <a:pt x="240" y="84"/>
                      <a:pt x="238" y="85"/>
                      <a:pt x="238" y="85"/>
                    </a:cubicBezTo>
                    <a:close/>
                    <a:moveTo>
                      <a:pt x="243" y="96"/>
                    </a:moveTo>
                    <a:cubicBezTo>
                      <a:pt x="243" y="96"/>
                      <a:pt x="244" y="96"/>
                      <a:pt x="244" y="95"/>
                    </a:cubicBezTo>
                    <a:cubicBezTo>
                      <a:pt x="244" y="94"/>
                      <a:pt x="244" y="94"/>
                      <a:pt x="244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5" y="94"/>
                      <a:pt x="245" y="93"/>
                      <a:pt x="243" y="93"/>
                    </a:cubicBezTo>
                    <a:cubicBezTo>
                      <a:pt x="248" y="89"/>
                      <a:pt x="251" y="95"/>
                      <a:pt x="257" y="93"/>
                    </a:cubicBezTo>
                    <a:cubicBezTo>
                      <a:pt x="254" y="95"/>
                      <a:pt x="250" y="93"/>
                      <a:pt x="246" y="93"/>
                    </a:cubicBezTo>
                    <a:cubicBezTo>
                      <a:pt x="248" y="94"/>
                      <a:pt x="248" y="94"/>
                      <a:pt x="248" y="94"/>
                    </a:cubicBezTo>
                    <a:cubicBezTo>
                      <a:pt x="248" y="95"/>
                      <a:pt x="248" y="95"/>
                      <a:pt x="248" y="95"/>
                    </a:cubicBezTo>
                    <a:cubicBezTo>
                      <a:pt x="251" y="96"/>
                      <a:pt x="251" y="96"/>
                      <a:pt x="251" y="96"/>
                    </a:cubicBezTo>
                    <a:cubicBezTo>
                      <a:pt x="249" y="97"/>
                      <a:pt x="247" y="95"/>
                      <a:pt x="245" y="96"/>
                    </a:cubicBezTo>
                    <a:cubicBezTo>
                      <a:pt x="244" y="96"/>
                      <a:pt x="244" y="96"/>
                      <a:pt x="243" y="96"/>
                    </a:cubicBezTo>
                    <a:close/>
                    <a:moveTo>
                      <a:pt x="241" y="96"/>
                    </a:moveTo>
                    <a:cubicBezTo>
                      <a:pt x="243" y="98"/>
                      <a:pt x="243" y="98"/>
                      <a:pt x="243" y="98"/>
                    </a:cubicBezTo>
                    <a:cubicBezTo>
                      <a:pt x="240" y="99"/>
                      <a:pt x="237" y="96"/>
                      <a:pt x="234" y="96"/>
                    </a:cubicBezTo>
                    <a:cubicBezTo>
                      <a:pt x="235" y="95"/>
                      <a:pt x="239" y="97"/>
                      <a:pt x="241" y="96"/>
                    </a:cubicBezTo>
                    <a:close/>
                    <a:moveTo>
                      <a:pt x="236" y="104"/>
                    </a:moveTo>
                    <a:cubicBezTo>
                      <a:pt x="239" y="105"/>
                      <a:pt x="239" y="105"/>
                      <a:pt x="239" y="105"/>
                    </a:cubicBezTo>
                    <a:cubicBezTo>
                      <a:pt x="237" y="106"/>
                      <a:pt x="237" y="105"/>
                      <a:pt x="235" y="105"/>
                    </a:cubicBezTo>
                    <a:lnTo>
                      <a:pt x="236" y="104"/>
                    </a:lnTo>
                    <a:close/>
                    <a:moveTo>
                      <a:pt x="226" y="100"/>
                    </a:moveTo>
                    <a:cubicBezTo>
                      <a:pt x="228" y="99"/>
                      <a:pt x="230" y="99"/>
                      <a:pt x="231" y="100"/>
                    </a:cubicBezTo>
                    <a:cubicBezTo>
                      <a:pt x="229" y="101"/>
                      <a:pt x="228" y="101"/>
                      <a:pt x="226" y="100"/>
                    </a:cubicBezTo>
                    <a:close/>
                    <a:moveTo>
                      <a:pt x="231" y="103"/>
                    </a:moveTo>
                    <a:cubicBezTo>
                      <a:pt x="231" y="104"/>
                      <a:pt x="229" y="104"/>
                      <a:pt x="227" y="103"/>
                    </a:cubicBezTo>
                    <a:cubicBezTo>
                      <a:pt x="227" y="103"/>
                      <a:pt x="227" y="103"/>
                      <a:pt x="228" y="102"/>
                    </a:cubicBezTo>
                    <a:lnTo>
                      <a:pt x="231" y="103"/>
                    </a:lnTo>
                    <a:close/>
                    <a:moveTo>
                      <a:pt x="222" y="95"/>
                    </a:moveTo>
                    <a:cubicBezTo>
                      <a:pt x="222" y="95"/>
                      <a:pt x="223" y="95"/>
                      <a:pt x="223" y="95"/>
                    </a:cubicBezTo>
                    <a:cubicBezTo>
                      <a:pt x="223" y="95"/>
                      <a:pt x="222" y="95"/>
                      <a:pt x="222" y="95"/>
                    </a:cubicBezTo>
                    <a:cubicBezTo>
                      <a:pt x="221" y="95"/>
                      <a:pt x="221" y="97"/>
                      <a:pt x="219" y="96"/>
                    </a:cubicBezTo>
                    <a:cubicBezTo>
                      <a:pt x="219" y="95"/>
                      <a:pt x="221" y="95"/>
                      <a:pt x="222" y="95"/>
                    </a:cubicBezTo>
                    <a:close/>
                    <a:moveTo>
                      <a:pt x="217" y="97"/>
                    </a:moveTo>
                    <a:cubicBezTo>
                      <a:pt x="218" y="97"/>
                      <a:pt x="218" y="97"/>
                      <a:pt x="218" y="97"/>
                    </a:cubicBezTo>
                    <a:cubicBezTo>
                      <a:pt x="217" y="98"/>
                      <a:pt x="215" y="98"/>
                      <a:pt x="213" y="97"/>
                    </a:cubicBezTo>
                    <a:cubicBezTo>
                      <a:pt x="214" y="96"/>
                      <a:pt x="216" y="97"/>
                      <a:pt x="217" y="97"/>
                    </a:cubicBezTo>
                    <a:close/>
                    <a:moveTo>
                      <a:pt x="209" y="100"/>
                    </a:moveTo>
                    <a:cubicBezTo>
                      <a:pt x="208" y="100"/>
                      <a:pt x="208" y="100"/>
                      <a:pt x="208" y="100"/>
                    </a:cubicBezTo>
                    <a:cubicBezTo>
                      <a:pt x="207" y="100"/>
                      <a:pt x="207" y="100"/>
                      <a:pt x="207" y="100"/>
                    </a:cubicBezTo>
                    <a:lnTo>
                      <a:pt x="209" y="100"/>
                    </a:lnTo>
                    <a:close/>
                    <a:moveTo>
                      <a:pt x="210" y="100"/>
                    </a:moveTo>
                    <a:cubicBezTo>
                      <a:pt x="218" y="99"/>
                      <a:pt x="218" y="99"/>
                      <a:pt x="218" y="99"/>
                    </a:cubicBezTo>
                    <a:cubicBezTo>
                      <a:pt x="220" y="97"/>
                      <a:pt x="220" y="97"/>
                      <a:pt x="220" y="97"/>
                    </a:cubicBezTo>
                    <a:cubicBezTo>
                      <a:pt x="222" y="99"/>
                      <a:pt x="222" y="99"/>
                      <a:pt x="222" y="99"/>
                    </a:cubicBezTo>
                    <a:cubicBezTo>
                      <a:pt x="217" y="102"/>
                      <a:pt x="217" y="102"/>
                      <a:pt x="217" y="102"/>
                    </a:cubicBezTo>
                    <a:cubicBezTo>
                      <a:pt x="215" y="101"/>
                      <a:pt x="213" y="102"/>
                      <a:pt x="211" y="102"/>
                    </a:cubicBezTo>
                    <a:cubicBezTo>
                      <a:pt x="209" y="103"/>
                      <a:pt x="207" y="105"/>
                      <a:pt x="205" y="103"/>
                    </a:cubicBezTo>
                    <a:cubicBezTo>
                      <a:pt x="206" y="102"/>
                      <a:pt x="211" y="102"/>
                      <a:pt x="210" y="100"/>
                    </a:cubicBezTo>
                    <a:close/>
                    <a:moveTo>
                      <a:pt x="206" y="114"/>
                    </a:moveTo>
                    <a:cubicBezTo>
                      <a:pt x="203" y="114"/>
                      <a:pt x="200" y="117"/>
                      <a:pt x="197" y="116"/>
                    </a:cubicBezTo>
                    <a:cubicBezTo>
                      <a:pt x="196" y="113"/>
                      <a:pt x="200" y="115"/>
                      <a:pt x="200" y="113"/>
                    </a:cubicBezTo>
                    <a:cubicBezTo>
                      <a:pt x="204" y="114"/>
                      <a:pt x="206" y="112"/>
                      <a:pt x="210" y="113"/>
                    </a:cubicBezTo>
                    <a:cubicBezTo>
                      <a:pt x="209" y="113"/>
                      <a:pt x="205" y="112"/>
                      <a:pt x="206" y="114"/>
                    </a:cubicBezTo>
                    <a:close/>
                    <a:moveTo>
                      <a:pt x="214" y="118"/>
                    </a:moveTo>
                    <a:cubicBezTo>
                      <a:pt x="211" y="118"/>
                      <a:pt x="209" y="120"/>
                      <a:pt x="208" y="118"/>
                    </a:cubicBezTo>
                    <a:cubicBezTo>
                      <a:pt x="206" y="117"/>
                      <a:pt x="206" y="117"/>
                      <a:pt x="206" y="117"/>
                    </a:cubicBezTo>
                    <a:cubicBezTo>
                      <a:pt x="208" y="118"/>
                      <a:pt x="212" y="117"/>
                      <a:pt x="214" y="118"/>
                    </a:cubicBezTo>
                    <a:close/>
                    <a:moveTo>
                      <a:pt x="193" y="112"/>
                    </a:moveTo>
                    <a:cubicBezTo>
                      <a:pt x="192" y="112"/>
                      <a:pt x="192" y="112"/>
                      <a:pt x="192" y="112"/>
                    </a:cubicBezTo>
                    <a:cubicBezTo>
                      <a:pt x="191" y="112"/>
                      <a:pt x="191" y="112"/>
                      <a:pt x="191" y="112"/>
                    </a:cubicBezTo>
                    <a:lnTo>
                      <a:pt x="193" y="112"/>
                    </a:lnTo>
                    <a:close/>
                    <a:moveTo>
                      <a:pt x="184" y="112"/>
                    </a:moveTo>
                    <a:cubicBezTo>
                      <a:pt x="181" y="112"/>
                      <a:pt x="181" y="112"/>
                      <a:pt x="181" y="112"/>
                    </a:cubicBezTo>
                    <a:cubicBezTo>
                      <a:pt x="181" y="112"/>
                      <a:pt x="184" y="111"/>
                      <a:pt x="184" y="112"/>
                    </a:cubicBezTo>
                    <a:close/>
                    <a:moveTo>
                      <a:pt x="178" y="116"/>
                    </a:moveTo>
                    <a:cubicBezTo>
                      <a:pt x="178" y="116"/>
                      <a:pt x="178" y="116"/>
                      <a:pt x="178" y="116"/>
                    </a:cubicBezTo>
                    <a:cubicBezTo>
                      <a:pt x="180" y="117"/>
                      <a:pt x="180" y="116"/>
                      <a:pt x="179" y="116"/>
                    </a:cubicBezTo>
                    <a:cubicBezTo>
                      <a:pt x="182" y="116"/>
                      <a:pt x="183" y="116"/>
                      <a:pt x="185" y="117"/>
                    </a:cubicBezTo>
                    <a:cubicBezTo>
                      <a:pt x="182" y="117"/>
                      <a:pt x="181" y="118"/>
                      <a:pt x="179" y="117"/>
                    </a:cubicBezTo>
                    <a:cubicBezTo>
                      <a:pt x="178" y="116"/>
                      <a:pt x="176" y="117"/>
                      <a:pt x="175" y="116"/>
                    </a:cubicBezTo>
                    <a:cubicBezTo>
                      <a:pt x="175" y="118"/>
                      <a:pt x="173" y="117"/>
                      <a:pt x="172" y="117"/>
                    </a:cubicBezTo>
                    <a:cubicBezTo>
                      <a:pt x="174" y="117"/>
                      <a:pt x="176" y="115"/>
                      <a:pt x="178" y="116"/>
                    </a:cubicBezTo>
                    <a:close/>
                    <a:moveTo>
                      <a:pt x="185" y="125"/>
                    </a:moveTo>
                    <a:cubicBezTo>
                      <a:pt x="187" y="125"/>
                      <a:pt x="187" y="125"/>
                      <a:pt x="187" y="125"/>
                    </a:cubicBezTo>
                    <a:cubicBezTo>
                      <a:pt x="186" y="126"/>
                      <a:pt x="186" y="126"/>
                      <a:pt x="185" y="126"/>
                    </a:cubicBezTo>
                    <a:lnTo>
                      <a:pt x="185" y="125"/>
                    </a:lnTo>
                    <a:close/>
                    <a:moveTo>
                      <a:pt x="191" y="132"/>
                    </a:moveTo>
                    <a:cubicBezTo>
                      <a:pt x="189" y="131"/>
                      <a:pt x="191" y="134"/>
                      <a:pt x="189" y="134"/>
                    </a:cubicBezTo>
                    <a:cubicBezTo>
                      <a:pt x="188" y="134"/>
                      <a:pt x="186" y="136"/>
                      <a:pt x="185" y="135"/>
                    </a:cubicBezTo>
                    <a:cubicBezTo>
                      <a:pt x="187" y="134"/>
                      <a:pt x="188" y="131"/>
                      <a:pt x="191" y="132"/>
                    </a:cubicBezTo>
                    <a:close/>
                    <a:moveTo>
                      <a:pt x="180" y="133"/>
                    </a:moveTo>
                    <a:cubicBezTo>
                      <a:pt x="179" y="132"/>
                      <a:pt x="180" y="132"/>
                      <a:pt x="179" y="132"/>
                    </a:cubicBezTo>
                    <a:cubicBezTo>
                      <a:pt x="180" y="131"/>
                      <a:pt x="180" y="131"/>
                      <a:pt x="180" y="131"/>
                    </a:cubicBezTo>
                    <a:cubicBezTo>
                      <a:pt x="181" y="132"/>
                      <a:pt x="179" y="132"/>
                      <a:pt x="180" y="133"/>
                    </a:cubicBezTo>
                    <a:close/>
                    <a:moveTo>
                      <a:pt x="165" y="127"/>
                    </a:moveTo>
                    <a:cubicBezTo>
                      <a:pt x="164" y="126"/>
                      <a:pt x="165" y="125"/>
                      <a:pt x="165" y="124"/>
                    </a:cubicBezTo>
                    <a:cubicBezTo>
                      <a:pt x="167" y="124"/>
                      <a:pt x="169" y="124"/>
                      <a:pt x="169" y="123"/>
                    </a:cubicBezTo>
                    <a:cubicBezTo>
                      <a:pt x="169" y="122"/>
                      <a:pt x="168" y="122"/>
                      <a:pt x="170" y="121"/>
                    </a:cubicBezTo>
                    <a:cubicBezTo>
                      <a:pt x="172" y="122"/>
                      <a:pt x="174" y="119"/>
                      <a:pt x="175" y="122"/>
                    </a:cubicBezTo>
                    <a:cubicBezTo>
                      <a:pt x="175" y="124"/>
                      <a:pt x="169" y="122"/>
                      <a:pt x="170" y="125"/>
                    </a:cubicBezTo>
                    <a:lnTo>
                      <a:pt x="165" y="127"/>
                    </a:lnTo>
                    <a:close/>
                    <a:moveTo>
                      <a:pt x="152" y="148"/>
                    </a:moveTo>
                    <a:cubicBezTo>
                      <a:pt x="151" y="148"/>
                      <a:pt x="151" y="148"/>
                      <a:pt x="151" y="148"/>
                    </a:cubicBezTo>
                    <a:cubicBezTo>
                      <a:pt x="153" y="149"/>
                      <a:pt x="153" y="147"/>
                      <a:pt x="154" y="147"/>
                    </a:cubicBezTo>
                    <a:cubicBezTo>
                      <a:pt x="150" y="147"/>
                      <a:pt x="150" y="147"/>
                      <a:pt x="150" y="147"/>
                    </a:cubicBezTo>
                    <a:cubicBezTo>
                      <a:pt x="151" y="146"/>
                      <a:pt x="153" y="145"/>
                      <a:pt x="155" y="145"/>
                    </a:cubicBezTo>
                    <a:cubicBezTo>
                      <a:pt x="157" y="143"/>
                      <a:pt x="160" y="142"/>
                      <a:pt x="162" y="140"/>
                    </a:cubicBezTo>
                    <a:cubicBezTo>
                      <a:pt x="164" y="140"/>
                      <a:pt x="164" y="140"/>
                      <a:pt x="164" y="140"/>
                    </a:cubicBezTo>
                    <a:cubicBezTo>
                      <a:pt x="164" y="141"/>
                      <a:pt x="164" y="141"/>
                      <a:pt x="164" y="141"/>
                    </a:cubicBezTo>
                    <a:cubicBezTo>
                      <a:pt x="164" y="141"/>
                      <a:pt x="165" y="141"/>
                      <a:pt x="165" y="141"/>
                    </a:cubicBezTo>
                    <a:cubicBezTo>
                      <a:pt x="166" y="141"/>
                      <a:pt x="166" y="141"/>
                      <a:pt x="166" y="141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1"/>
                      <a:pt x="163" y="141"/>
                      <a:pt x="163" y="141"/>
                    </a:cubicBezTo>
                    <a:cubicBezTo>
                      <a:pt x="162" y="141"/>
                      <a:pt x="162" y="142"/>
                      <a:pt x="161" y="142"/>
                    </a:cubicBezTo>
                    <a:cubicBezTo>
                      <a:pt x="162" y="143"/>
                      <a:pt x="162" y="143"/>
                      <a:pt x="162" y="143"/>
                    </a:cubicBezTo>
                    <a:cubicBezTo>
                      <a:pt x="159" y="143"/>
                      <a:pt x="157" y="145"/>
                      <a:pt x="156" y="147"/>
                    </a:cubicBezTo>
                    <a:cubicBezTo>
                      <a:pt x="157" y="149"/>
                      <a:pt x="159" y="147"/>
                      <a:pt x="160" y="146"/>
                    </a:cubicBezTo>
                    <a:cubicBezTo>
                      <a:pt x="158" y="149"/>
                      <a:pt x="155" y="147"/>
                      <a:pt x="152" y="148"/>
                    </a:cubicBezTo>
                    <a:close/>
                    <a:moveTo>
                      <a:pt x="165" y="145"/>
                    </a:moveTo>
                    <a:cubicBezTo>
                      <a:pt x="164" y="144"/>
                      <a:pt x="163" y="146"/>
                      <a:pt x="163" y="145"/>
                    </a:cubicBezTo>
                    <a:cubicBezTo>
                      <a:pt x="163" y="144"/>
                      <a:pt x="165" y="143"/>
                      <a:pt x="165" y="145"/>
                    </a:cubicBezTo>
                    <a:close/>
                    <a:moveTo>
                      <a:pt x="158" y="150"/>
                    </a:moveTo>
                    <a:cubicBezTo>
                      <a:pt x="159" y="151"/>
                      <a:pt x="160" y="151"/>
                      <a:pt x="161" y="151"/>
                    </a:cubicBezTo>
                    <a:cubicBezTo>
                      <a:pt x="163" y="152"/>
                      <a:pt x="161" y="149"/>
                      <a:pt x="163" y="150"/>
                    </a:cubicBezTo>
                    <a:cubicBezTo>
                      <a:pt x="164" y="151"/>
                      <a:pt x="164" y="153"/>
                      <a:pt x="165" y="152"/>
                    </a:cubicBezTo>
                    <a:cubicBezTo>
                      <a:pt x="164" y="155"/>
                      <a:pt x="161" y="150"/>
                      <a:pt x="159" y="152"/>
                    </a:cubicBezTo>
                    <a:cubicBezTo>
                      <a:pt x="158" y="152"/>
                      <a:pt x="158" y="151"/>
                      <a:pt x="157" y="152"/>
                    </a:cubicBezTo>
                    <a:cubicBezTo>
                      <a:pt x="156" y="152"/>
                      <a:pt x="156" y="152"/>
                      <a:pt x="156" y="152"/>
                    </a:cubicBezTo>
                    <a:cubicBezTo>
                      <a:pt x="157" y="151"/>
                      <a:pt x="158" y="151"/>
                      <a:pt x="158" y="150"/>
                    </a:cubicBezTo>
                    <a:close/>
                    <a:moveTo>
                      <a:pt x="148" y="147"/>
                    </a:moveTo>
                    <a:cubicBezTo>
                      <a:pt x="147" y="147"/>
                      <a:pt x="147" y="147"/>
                      <a:pt x="147" y="147"/>
                    </a:cubicBezTo>
                    <a:cubicBezTo>
                      <a:pt x="146" y="147"/>
                      <a:pt x="146" y="147"/>
                      <a:pt x="146" y="147"/>
                    </a:cubicBezTo>
                    <a:lnTo>
                      <a:pt x="148" y="147"/>
                    </a:lnTo>
                    <a:close/>
                    <a:moveTo>
                      <a:pt x="133" y="159"/>
                    </a:moveTo>
                    <a:cubicBezTo>
                      <a:pt x="135" y="158"/>
                      <a:pt x="136" y="158"/>
                      <a:pt x="139" y="157"/>
                    </a:cubicBezTo>
                    <a:cubicBezTo>
                      <a:pt x="139" y="158"/>
                      <a:pt x="136" y="160"/>
                      <a:pt x="133" y="159"/>
                    </a:cubicBezTo>
                    <a:close/>
                    <a:moveTo>
                      <a:pt x="144" y="181"/>
                    </a:moveTo>
                    <a:cubicBezTo>
                      <a:pt x="143" y="181"/>
                      <a:pt x="143" y="181"/>
                      <a:pt x="143" y="181"/>
                    </a:cubicBezTo>
                    <a:cubicBezTo>
                      <a:pt x="142" y="180"/>
                      <a:pt x="143" y="180"/>
                      <a:pt x="143" y="180"/>
                    </a:cubicBezTo>
                    <a:lnTo>
                      <a:pt x="144" y="181"/>
                    </a:lnTo>
                    <a:close/>
                    <a:moveTo>
                      <a:pt x="155" y="182"/>
                    </a:moveTo>
                    <a:cubicBezTo>
                      <a:pt x="154" y="183"/>
                      <a:pt x="152" y="183"/>
                      <a:pt x="151" y="182"/>
                    </a:cubicBezTo>
                    <a:cubicBezTo>
                      <a:pt x="152" y="182"/>
                      <a:pt x="154" y="181"/>
                      <a:pt x="155" y="182"/>
                    </a:cubicBezTo>
                    <a:close/>
                    <a:moveTo>
                      <a:pt x="172" y="177"/>
                    </a:moveTo>
                    <a:cubicBezTo>
                      <a:pt x="171" y="177"/>
                      <a:pt x="171" y="177"/>
                      <a:pt x="171" y="177"/>
                    </a:cubicBezTo>
                    <a:cubicBezTo>
                      <a:pt x="173" y="177"/>
                      <a:pt x="173" y="177"/>
                      <a:pt x="173" y="177"/>
                    </a:cubicBezTo>
                    <a:cubicBezTo>
                      <a:pt x="173" y="177"/>
                      <a:pt x="172" y="177"/>
                      <a:pt x="172" y="177"/>
                    </a:cubicBezTo>
                    <a:close/>
                    <a:moveTo>
                      <a:pt x="195" y="149"/>
                    </a:moveTo>
                    <a:cubicBezTo>
                      <a:pt x="195" y="148"/>
                      <a:pt x="196" y="148"/>
                      <a:pt x="196" y="148"/>
                    </a:cubicBezTo>
                    <a:cubicBezTo>
                      <a:pt x="198" y="148"/>
                      <a:pt x="197" y="149"/>
                      <a:pt x="195" y="149"/>
                    </a:cubicBezTo>
                    <a:close/>
                    <a:moveTo>
                      <a:pt x="205" y="144"/>
                    </a:moveTo>
                    <a:cubicBezTo>
                      <a:pt x="203" y="143"/>
                      <a:pt x="203" y="143"/>
                      <a:pt x="203" y="143"/>
                    </a:cubicBezTo>
                    <a:cubicBezTo>
                      <a:pt x="202" y="144"/>
                      <a:pt x="203" y="144"/>
                      <a:pt x="204" y="145"/>
                    </a:cubicBezTo>
                    <a:cubicBezTo>
                      <a:pt x="204" y="146"/>
                      <a:pt x="203" y="146"/>
                      <a:pt x="201" y="145"/>
                    </a:cubicBezTo>
                    <a:cubicBezTo>
                      <a:pt x="201" y="145"/>
                      <a:pt x="200" y="145"/>
                      <a:pt x="200" y="145"/>
                    </a:cubicBezTo>
                    <a:cubicBezTo>
                      <a:pt x="199" y="146"/>
                      <a:pt x="201" y="146"/>
                      <a:pt x="200" y="147"/>
                    </a:cubicBezTo>
                    <a:cubicBezTo>
                      <a:pt x="199" y="147"/>
                      <a:pt x="197" y="147"/>
                      <a:pt x="196" y="147"/>
                    </a:cubicBezTo>
                    <a:cubicBezTo>
                      <a:pt x="196" y="147"/>
                      <a:pt x="197" y="145"/>
                      <a:pt x="196" y="144"/>
                    </a:cubicBezTo>
                    <a:cubicBezTo>
                      <a:pt x="193" y="145"/>
                      <a:pt x="190" y="146"/>
                      <a:pt x="187" y="147"/>
                    </a:cubicBezTo>
                    <a:cubicBezTo>
                      <a:pt x="186" y="148"/>
                      <a:pt x="190" y="147"/>
                      <a:pt x="189" y="149"/>
                    </a:cubicBezTo>
                    <a:cubicBezTo>
                      <a:pt x="185" y="152"/>
                      <a:pt x="185" y="152"/>
                      <a:pt x="185" y="152"/>
                    </a:cubicBezTo>
                    <a:cubicBezTo>
                      <a:pt x="187" y="153"/>
                      <a:pt x="188" y="153"/>
                      <a:pt x="189" y="155"/>
                    </a:cubicBezTo>
                    <a:cubicBezTo>
                      <a:pt x="188" y="154"/>
                      <a:pt x="188" y="156"/>
                      <a:pt x="187" y="157"/>
                    </a:cubicBezTo>
                    <a:cubicBezTo>
                      <a:pt x="185" y="156"/>
                      <a:pt x="184" y="155"/>
                      <a:pt x="181" y="155"/>
                    </a:cubicBezTo>
                    <a:cubicBezTo>
                      <a:pt x="178" y="156"/>
                      <a:pt x="183" y="157"/>
                      <a:pt x="180" y="157"/>
                    </a:cubicBezTo>
                    <a:cubicBezTo>
                      <a:pt x="180" y="158"/>
                      <a:pt x="181" y="159"/>
                      <a:pt x="180" y="160"/>
                    </a:cubicBezTo>
                    <a:cubicBezTo>
                      <a:pt x="179" y="158"/>
                      <a:pt x="177" y="160"/>
                      <a:pt x="175" y="160"/>
                    </a:cubicBezTo>
                    <a:cubicBezTo>
                      <a:pt x="174" y="161"/>
                      <a:pt x="175" y="162"/>
                      <a:pt x="176" y="162"/>
                    </a:cubicBezTo>
                    <a:cubicBezTo>
                      <a:pt x="178" y="163"/>
                      <a:pt x="178" y="163"/>
                      <a:pt x="178" y="163"/>
                    </a:cubicBezTo>
                    <a:cubicBezTo>
                      <a:pt x="174" y="164"/>
                      <a:pt x="178" y="168"/>
                      <a:pt x="173" y="168"/>
                    </a:cubicBezTo>
                    <a:cubicBezTo>
                      <a:pt x="173" y="170"/>
                      <a:pt x="169" y="170"/>
                      <a:pt x="169" y="172"/>
                    </a:cubicBezTo>
                    <a:cubicBezTo>
                      <a:pt x="168" y="172"/>
                      <a:pt x="166" y="172"/>
                      <a:pt x="166" y="173"/>
                    </a:cubicBezTo>
                    <a:cubicBezTo>
                      <a:pt x="170" y="174"/>
                      <a:pt x="165" y="176"/>
                      <a:pt x="165" y="177"/>
                    </a:cubicBezTo>
                    <a:cubicBezTo>
                      <a:pt x="163" y="178"/>
                      <a:pt x="161" y="179"/>
                      <a:pt x="158" y="179"/>
                    </a:cubicBezTo>
                    <a:cubicBezTo>
                      <a:pt x="155" y="179"/>
                      <a:pt x="155" y="180"/>
                      <a:pt x="154" y="181"/>
                    </a:cubicBezTo>
                    <a:cubicBezTo>
                      <a:pt x="154" y="179"/>
                      <a:pt x="154" y="179"/>
                      <a:pt x="154" y="179"/>
                    </a:cubicBezTo>
                    <a:cubicBezTo>
                      <a:pt x="155" y="179"/>
                      <a:pt x="155" y="179"/>
                      <a:pt x="155" y="179"/>
                    </a:cubicBezTo>
                    <a:cubicBezTo>
                      <a:pt x="155" y="178"/>
                      <a:pt x="155" y="178"/>
                      <a:pt x="155" y="178"/>
                    </a:cubicBezTo>
                    <a:cubicBezTo>
                      <a:pt x="155" y="178"/>
                      <a:pt x="156" y="178"/>
                      <a:pt x="156" y="177"/>
                    </a:cubicBezTo>
                    <a:cubicBezTo>
                      <a:pt x="156" y="177"/>
                      <a:pt x="156" y="177"/>
                      <a:pt x="156" y="177"/>
                    </a:cubicBezTo>
                    <a:cubicBezTo>
                      <a:pt x="153" y="177"/>
                      <a:pt x="153" y="177"/>
                      <a:pt x="153" y="177"/>
                    </a:cubicBezTo>
                    <a:cubicBezTo>
                      <a:pt x="153" y="177"/>
                      <a:pt x="153" y="176"/>
                      <a:pt x="153" y="176"/>
                    </a:cubicBezTo>
                    <a:cubicBezTo>
                      <a:pt x="151" y="176"/>
                      <a:pt x="153" y="177"/>
                      <a:pt x="151" y="178"/>
                    </a:cubicBezTo>
                    <a:cubicBezTo>
                      <a:pt x="150" y="177"/>
                      <a:pt x="149" y="178"/>
                      <a:pt x="148" y="177"/>
                    </a:cubicBezTo>
                    <a:cubicBezTo>
                      <a:pt x="149" y="177"/>
                      <a:pt x="150" y="175"/>
                      <a:pt x="148" y="174"/>
                    </a:cubicBezTo>
                    <a:cubicBezTo>
                      <a:pt x="149" y="174"/>
                      <a:pt x="149" y="172"/>
                      <a:pt x="151" y="172"/>
                    </a:cubicBezTo>
                    <a:cubicBezTo>
                      <a:pt x="152" y="171"/>
                      <a:pt x="150" y="171"/>
                      <a:pt x="150" y="171"/>
                    </a:cubicBezTo>
                    <a:cubicBezTo>
                      <a:pt x="148" y="170"/>
                      <a:pt x="147" y="172"/>
                      <a:pt x="145" y="171"/>
                    </a:cubicBezTo>
                    <a:cubicBezTo>
                      <a:pt x="146" y="169"/>
                      <a:pt x="151" y="169"/>
                      <a:pt x="153" y="168"/>
                    </a:cubicBezTo>
                    <a:cubicBezTo>
                      <a:pt x="151" y="165"/>
                      <a:pt x="149" y="169"/>
                      <a:pt x="147" y="167"/>
                    </a:cubicBezTo>
                    <a:cubicBezTo>
                      <a:pt x="145" y="165"/>
                      <a:pt x="145" y="165"/>
                      <a:pt x="145" y="165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43" y="164"/>
                      <a:pt x="140" y="165"/>
                      <a:pt x="137" y="165"/>
                    </a:cubicBezTo>
                    <a:cubicBezTo>
                      <a:pt x="136" y="166"/>
                      <a:pt x="138" y="167"/>
                      <a:pt x="136" y="167"/>
                    </a:cubicBezTo>
                    <a:cubicBezTo>
                      <a:pt x="135" y="167"/>
                      <a:pt x="136" y="168"/>
                      <a:pt x="135" y="168"/>
                    </a:cubicBezTo>
                    <a:cubicBezTo>
                      <a:pt x="137" y="168"/>
                      <a:pt x="138" y="168"/>
                      <a:pt x="139" y="168"/>
                    </a:cubicBezTo>
                    <a:cubicBezTo>
                      <a:pt x="137" y="169"/>
                      <a:pt x="137" y="169"/>
                      <a:pt x="137" y="169"/>
                    </a:cubicBezTo>
                    <a:cubicBezTo>
                      <a:pt x="136" y="169"/>
                      <a:pt x="136" y="169"/>
                      <a:pt x="136" y="169"/>
                    </a:cubicBezTo>
                    <a:cubicBezTo>
                      <a:pt x="132" y="171"/>
                      <a:pt x="132" y="171"/>
                      <a:pt x="132" y="171"/>
                    </a:cubicBezTo>
                    <a:cubicBezTo>
                      <a:pt x="131" y="170"/>
                      <a:pt x="131" y="170"/>
                      <a:pt x="131" y="170"/>
                    </a:cubicBezTo>
                    <a:cubicBezTo>
                      <a:pt x="134" y="170"/>
                      <a:pt x="134" y="170"/>
                      <a:pt x="134" y="170"/>
                    </a:cubicBezTo>
                    <a:cubicBezTo>
                      <a:pt x="132" y="169"/>
                      <a:pt x="132" y="167"/>
                      <a:pt x="129" y="167"/>
                    </a:cubicBezTo>
                    <a:cubicBezTo>
                      <a:pt x="131" y="166"/>
                      <a:pt x="134" y="167"/>
                      <a:pt x="135" y="165"/>
                    </a:cubicBezTo>
                    <a:cubicBezTo>
                      <a:pt x="133" y="164"/>
                      <a:pt x="132" y="164"/>
                      <a:pt x="131" y="162"/>
                    </a:cubicBezTo>
                    <a:cubicBezTo>
                      <a:pt x="136" y="162"/>
                      <a:pt x="139" y="159"/>
                      <a:pt x="143" y="158"/>
                    </a:cubicBezTo>
                    <a:cubicBezTo>
                      <a:pt x="144" y="159"/>
                      <a:pt x="145" y="159"/>
                      <a:pt x="145" y="159"/>
                    </a:cubicBezTo>
                    <a:cubicBezTo>
                      <a:pt x="147" y="157"/>
                      <a:pt x="149" y="160"/>
                      <a:pt x="151" y="159"/>
                    </a:cubicBezTo>
                    <a:cubicBezTo>
                      <a:pt x="153" y="160"/>
                      <a:pt x="153" y="160"/>
                      <a:pt x="153" y="160"/>
                    </a:cubicBezTo>
                    <a:cubicBezTo>
                      <a:pt x="153" y="160"/>
                      <a:pt x="154" y="159"/>
                      <a:pt x="154" y="158"/>
                    </a:cubicBezTo>
                    <a:cubicBezTo>
                      <a:pt x="151" y="157"/>
                      <a:pt x="149" y="157"/>
                      <a:pt x="146" y="156"/>
                    </a:cubicBezTo>
                    <a:cubicBezTo>
                      <a:pt x="148" y="156"/>
                      <a:pt x="151" y="156"/>
                      <a:pt x="152" y="154"/>
                    </a:cubicBezTo>
                    <a:cubicBezTo>
                      <a:pt x="152" y="154"/>
                      <a:pt x="154" y="153"/>
                      <a:pt x="155" y="153"/>
                    </a:cubicBezTo>
                    <a:cubicBezTo>
                      <a:pt x="155" y="154"/>
                      <a:pt x="152" y="155"/>
                      <a:pt x="152" y="157"/>
                    </a:cubicBezTo>
                    <a:cubicBezTo>
                      <a:pt x="155" y="157"/>
                      <a:pt x="160" y="157"/>
                      <a:pt x="160" y="154"/>
                    </a:cubicBezTo>
                    <a:cubicBezTo>
                      <a:pt x="161" y="154"/>
                      <a:pt x="164" y="153"/>
                      <a:pt x="164" y="155"/>
                    </a:cubicBezTo>
                    <a:cubicBezTo>
                      <a:pt x="163" y="155"/>
                      <a:pt x="163" y="156"/>
                      <a:pt x="165" y="156"/>
                    </a:cubicBezTo>
                    <a:cubicBezTo>
                      <a:pt x="170" y="158"/>
                      <a:pt x="167" y="153"/>
                      <a:pt x="171" y="153"/>
                    </a:cubicBezTo>
                    <a:cubicBezTo>
                      <a:pt x="171" y="152"/>
                      <a:pt x="171" y="152"/>
                      <a:pt x="171" y="152"/>
                    </a:cubicBezTo>
                    <a:cubicBezTo>
                      <a:pt x="171" y="152"/>
                      <a:pt x="170" y="152"/>
                      <a:pt x="169" y="152"/>
                    </a:cubicBezTo>
                    <a:cubicBezTo>
                      <a:pt x="170" y="151"/>
                      <a:pt x="170" y="151"/>
                      <a:pt x="170" y="151"/>
                    </a:cubicBezTo>
                    <a:cubicBezTo>
                      <a:pt x="168" y="150"/>
                      <a:pt x="164" y="152"/>
                      <a:pt x="164" y="149"/>
                    </a:cubicBezTo>
                    <a:cubicBezTo>
                      <a:pt x="166" y="148"/>
                      <a:pt x="166" y="148"/>
                      <a:pt x="166" y="148"/>
                    </a:cubicBezTo>
                    <a:cubicBezTo>
                      <a:pt x="168" y="148"/>
                      <a:pt x="167" y="146"/>
                      <a:pt x="170" y="145"/>
                    </a:cubicBezTo>
                    <a:cubicBezTo>
                      <a:pt x="171" y="146"/>
                      <a:pt x="171" y="146"/>
                      <a:pt x="173" y="146"/>
                    </a:cubicBezTo>
                    <a:cubicBezTo>
                      <a:pt x="173" y="145"/>
                      <a:pt x="175" y="145"/>
                      <a:pt x="176" y="145"/>
                    </a:cubicBezTo>
                    <a:cubicBezTo>
                      <a:pt x="177" y="147"/>
                      <a:pt x="180" y="146"/>
                      <a:pt x="182" y="145"/>
                    </a:cubicBezTo>
                    <a:cubicBezTo>
                      <a:pt x="183" y="147"/>
                      <a:pt x="185" y="145"/>
                      <a:pt x="186" y="146"/>
                    </a:cubicBezTo>
                    <a:cubicBezTo>
                      <a:pt x="187" y="144"/>
                      <a:pt x="183" y="144"/>
                      <a:pt x="185" y="142"/>
                    </a:cubicBezTo>
                    <a:cubicBezTo>
                      <a:pt x="186" y="142"/>
                      <a:pt x="187" y="143"/>
                      <a:pt x="187" y="143"/>
                    </a:cubicBezTo>
                    <a:cubicBezTo>
                      <a:pt x="187" y="144"/>
                      <a:pt x="187" y="144"/>
                      <a:pt x="187" y="144"/>
                    </a:cubicBezTo>
                    <a:cubicBezTo>
                      <a:pt x="188" y="144"/>
                      <a:pt x="188" y="143"/>
                      <a:pt x="189" y="142"/>
                    </a:cubicBezTo>
                    <a:cubicBezTo>
                      <a:pt x="188" y="142"/>
                      <a:pt x="186" y="140"/>
                      <a:pt x="185" y="142"/>
                    </a:cubicBez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83" y="140"/>
                      <a:pt x="181" y="142"/>
                      <a:pt x="179" y="141"/>
                    </a:cubicBezTo>
                    <a:cubicBezTo>
                      <a:pt x="179" y="138"/>
                      <a:pt x="182" y="139"/>
                      <a:pt x="182" y="137"/>
                    </a:cubicBezTo>
                    <a:cubicBezTo>
                      <a:pt x="178" y="137"/>
                      <a:pt x="177" y="140"/>
                      <a:pt x="173" y="139"/>
                    </a:cubicBezTo>
                    <a:cubicBezTo>
                      <a:pt x="172" y="141"/>
                      <a:pt x="169" y="139"/>
                      <a:pt x="166" y="140"/>
                    </a:cubicBezTo>
                    <a:cubicBezTo>
                      <a:pt x="164" y="139"/>
                      <a:pt x="166" y="138"/>
                      <a:pt x="167" y="137"/>
                    </a:cubicBezTo>
                    <a:cubicBezTo>
                      <a:pt x="170" y="136"/>
                      <a:pt x="173" y="134"/>
                      <a:pt x="175" y="134"/>
                    </a:cubicBezTo>
                    <a:cubicBezTo>
                      <a:pt x="176" y="136"/>
                      <a:pt x="174" y="134"/>
                      <a:pt x="173" y="135"/>
                    </a:cubicBezTo>
                    <a:cubicBezTo>
                      <a:pt x="175" y="137"/>
                      <a:pt x="178" y="137"/>
                      <a:pt x="180" y="136"/>
                    </a:cubicBezTo>
                    <a:cubicBezTo>
                      <a:pt x="180" y="135"/>
                      <a:pt x="181" y="135"/>
                      <a:pt x="181" y="135"/>
                    </a:cubicBezTo>
                    <a:cubicBezTo>
                      <a:pt x="185" y="137"/>
                      <a:pt x="189" y="135"/>
                      <a:pt x="192" y="138"/>
                    </a:cubicBezTo>
                    <a:cubicBezTo>
                      <a:pt x="191" y="140"/>
                      <a:pt x="191" y="140"/>
                      <a:pt x="191" y="140"/>
                    </a:cubicBezTo>
                    <a:cubicBezTo>
                      <a:pt x="192" y="139"/>
                      <a:pt x="193" y="139"/>
                      <a:pt x="194" y="139"/>
                    </a:cubicBezTo>
                    <a:cubicBezTo>
                      <a:pt x="193" y="140"/>
                      <a:pt x="194" y="142"/>
                      <a:pt x="196" y="142"/>
                    </a:cubicBezTo>
                    <a:cubicBezTo>
                      <a:pt x="199" y="141"/>
                      <a:pt x="202" y="143"/>
                      <a:pt x="205" y="143"/>
                    </a:cubicBezTo>
                    <a:lnTo>
                      <a:pt x="205" y="144"/>
                    </a:lnTo>
                    <a:close/>
                    <a:moveTo>
                      <a:pt x="141" y="169"/>
                    </a:moveTo>
                    <a:cubicBezTo>
                      <a:pt x="143" y="168"/>
                      <a:pt x="143" y="168"/>
                      <a:pt x="143" y="168"/>
                    </a:cubicBezTo>
                    <a:cubicBezTo>
                      <a:pt x="144" y="169"/>
                      <a:pt x="143" y="172"/>
                      <a:pt x="141" y="169"/>
                    </a:cubicBezTo>
                    <a:close/>
                    <a:moveTo>
                      <a:pt x="214" y="135"/>
                    </a:moveTo>
                    <a:cubicBezTo>
                      <a:pt x="212" y="136"/>
                      <a:pt x="212" y="138"/>
                      <a:pt x="211" y="139"/>
                    </a:cubicBezTo>
                    <a:cubicBezTo>
                      <a:pt x="210" y="137"/>
                      <a:pt x="206" y="141"/>
                      <a:pt x="206" y="137"/>
                    </a:cubicBezTo>
                    <a:cubicBezTo>
                      <a:pt x="208" y="137"/>
                      <a:pt x="205" y="135"/>
                      <a:pt x="207" y="134"/>
                    </a:cubicBezTo>
                    <a:cubicBezTo>
                      <a:pt x="205" y="135"/>
                      <a:pt x="203" y="136"/>
                      <a:pt x="200" y="135"/>
                    </a:cubicBezTo>
                    <a:cubicBezTo>
                      <a:pt x="198" y="137"/>
                      <a:pt x="198" y="137"/>
                      <a:pt x="198" y="137"/>
                    </a:cubicBezTo>
                    <a:cubicBezTo>
                      <a:pt x="195" y="137"/>
                      <a:pt x="196" y="133"/>
                      <a:pt x="192" y="133"/>
                    </a:cubicBezTo>
                    <a:cubicBezTo>
                      <a:pt x="192" y="133"/>
                      <a:pt x="192" y="133"/>
                      <a:pt x="192" y="133"/>
                    </a:cubicBezTo>
                    <a:cubicBezTo>
                      <a:pt x="195" y="135"/>
                      <a:pt x="197" y="130"/>
                      <a:pt x="201" y="131"/>
                    </a:cubicBezTo>
                    <a:cubicBezTo>
                      <a:pt x="200" y="130"/>
                      <a:pt x="202" y="130"/>
                      <a:pt x="202" y="129"/>
                    </a:cubicBezTo>
                    <a:cubicBezTo>
                      <a:pt x="204" y="129"/>
                      <a:pt x="204" y="129"/>
                      <a:pt x="204" y="129"/>
                    </a:cubicBezTo>
                    <a:cubicBezTo>
                      <a:pt x="204" y="130"/>
                      <a:pt x="203" y="130"/>
                      <a:pt x="204" y="131"/>
                    </a:cubicBezTo>
                    <a:cubicBezTo>
                      <a:pt x="204" y="130"/>
                      <a:pt x="208" y="132"/>
                      <a:pt x="209" y="132"/>
                    </a:cubicBezTo>
                    <a:cubicBezTo>
                      <a:pt x="209" y="133"/>
                      <a:pt x="207" y="133"/>
                      <a:pt x="207" y="134"/>
                    </a:cubicBezTo>
                    <a:cubicBezTo>
                      <a:pt x="209" y="135"/>
                      <a:pt x="212" y="134"/>
                      <a:pt x="214" y="135"/>
                    </a:cubicBezTo>
                    <a:close/>
                    <a:moveTo>
                      <a:pt x="190" y="120"/>
                    </a:moveTo>
                    <a:cubicBezTo>
                      <a:pt x="190" y="119"/>
                      <a:pt x="193" y="118"/>
                      <a:pt x="195" y="118"/>
                    </a:cubicBezTo>
                    <a:cubicBezTo>
                      <a:pt x="193" y="119"/>
                      <a:pt x="192" y="120"/>
                      <a:pt x="190" y="120"/>
                    </a:cubicBezTo>
                    <a:close/>
                    <a:moveTo>
                      <a:pt x="216" y="132"/>
                    </a:moveTo>
                    <a:cubicBezTo>
                      <a:pt x="214" y="133"/>
                      <a:pt x="213" y="130"/>
                      <a:pt x="211" y="131"/>
                    </a:cubicBezTo>
                    <a:cubicBezTo>
                      <a:pt x="211" y="130"/>
                      <a:pt x="211" y="130"/>
                      <a:pt x="211" y="130"/>
                    </a:cubicBezTo>
                    <a:cubicBezTo>
                      <a:pt x="210" y="131"/>
                      <a:pt x="209" y="129"/>
                      <a:pt x="207" y="129"/>
                    </a:cubicBezTo>
                    <a:cubicBezTo>
                      <a:pt x="211" y="128"/>
                      <a:pt x="215" y="130"/>
                      <a:pt x="219" y="132"/>
                    </a:cubicBezTo>
                    <a:cubicBezTo>
                      <a:pt x="218" y="132"/>
                      <a:pt x="215" y="131"/>
                      <a:pt x="216" y="132"/>
                    </a:cubicBezTo>
                    <a:close/>
                    <a:moveTo>
                      <a:pt x="210" y="123"/>
                    </a:moveTo>
                    <a:cubicBezTo>
                      <a:pt x="209" y="123"/>
                      <a:pt x="208" y="123"/>
                      <a:pt x="208" y="124"/>
                    </a:cubicBezTo>
                    <a:cubicBezTo>
                      <a:pt x="207" y="123"/>
                      <a:pt x="206" y="121"/>
                      <a:pt x="203" y="122"/>
                    </a:cubicBezTo>
                    <a:cubicBezTo>
                      <a:pt x="203" y="123"/>
                      <a:pt x="203" y="123"/>
                      <a:pt x="203" y="123"/>
                    </a:cubicBezTo>
                    <a:cubicBezTo>
                      <a:pt x="202" y="122"/>
                      <a:pt x="201" y="122"/>
                      <a:pt x="200" y="122"/>
                    </a:cubicBezTo>
                    <a:cubicBezTo>
                      <a:pt x="199" y="121"/>
                      <a:pt x="199" y="121"/>
                      <a:pt x="199" y="121"/>
                    </a:cubicBezTo>
                    <a:cubicBezTo>
                      <a:pt x="198" y="121"/>
                      <a:pt x="198" y="121"/>
                      <a:pt x="198" y="121"/>
                    </a:cubicBezTo>
                    <a:cubicBezTo>
                      <a:pt x="197" y="120"/>
                      <a:pt x="198" y="119"/>
                      <a:pt x="200" y="120"/>
                    </a:cubicBezTo>
                    <a:cubicBezTo>
                      <a:pt x="203" y="120"/>
                      <a:pt x="203" y="122"/>
                      <a:pt x="207" y="122"/>
                    </a:cubicBezTo>
                    <a:cubicBezTo>
                      <a:pt x="207" y="122"/>
                      <a:pt x="208" y="122"/>
                      <a:pt x="208" y="123"/>
                    </a:cubicBezTo>
                    <a:cubicBezTo>
                      <a:pt x="209" y="123"/>
                      <a:pt x="209" y="122"/>
                      <a:pt x="210" y="123"/>
                    </a:cubicBezTo>
                    <a:close/>
                    <a:moveTo>
                      <a:pt x="201" y="117"/>
                    </a:moveTo>
                    <a:cubicBezTo>
                      <a:pt x="201" y="117"/>
                      <a:pt x="201" y="117"/>
                      <a:pt x="201" y="117"/>
                    </a:cubicBezTo>
                    <a:cubicBezTo>
                      <a:pt x="205" y="117"/>
                      <a:pt x="205" y="117"/>
                      <a:pt x="205" y="117"/>
                    </a:cubicBezTo>
                    <a:lnTo>
                      <a:pt x="201" y="117"/>
                    </a:lnTo>
                    <a:close/>
                    <a:moveTo>
                      <a:pt x="226" y="127"/>
                    </a:moveTo>
                    <a:cubicBezTo>
                      <a:pt x="224" y="128"/>
                      <a:pt x="222" y="127"/>
                      <a:pt x="220" y="127"/>
                    </a:cubicBezTo>
                    <a:cubicBezTo>
                      <a:pt x="219" y="125"/>
                      <a:pt x="216" y="125"/>
                      <a:pt x="215" y="126"/>
                    </a:cubicBezTo>
                    <a:cubicBezTo>
                      <a:pt x="215" y="124"/>
                      <a:pt x="219" y="125"/>
                      <a:pt x="220" y="124"/>
                    </a:cubicBezTo>
                    <a:cubicBezTo>
                      <a:pt x="222" y="124"/>
                      <a:pt x="224" y="125"/>
                      <a:pt x="226" y="127"/>
                    </a:cubicBezTo>
                    <a:close/>
                    <a:moveTo>
                      <a:pt x="220" y="120"/>
                    </a:moveTo>
                    <a:cubicBezTo>
                      <a:pt x="220" y="121"/>
                      <a:pt x="218" y="120"/>
                      <a:pt x="218" y="120"/>
                    </a:cubicBezTo>
                    <a:cubicBezTo>
                      <a:pt x="220" y="119"/>
                      <a:pt x="220" y="119"/>
                      <a:pt x="220" y="119"/>
                    </a:cubicBezTo>
                    <a:lnTo>
                      <a:pt x="220" y="120"/>
                    </a:lnTo>
                    <a:close/>
                    <a:moveTo>
                      <a:pt x="198" y="107"/>
                    </a:moveTo>
                    <a:cubicBezTo>
                      <a:pt x="199" y="109"/>
                      <a:pt x="194" y="108"/>
                      <a:pt x="192" y="109"/>
                    </a:cubicBezTo>
                    <a:cubicBezTo>
                      <a:pt x="190" y="109"/>
                      <a:pt x="190" y="109"/>
                      <a:pt x="190" y="109"/>
                    </a:cubicBezTo>
                    <a:cubicBezTo>
                      <a:pt x="195" y="109"/>
                      <a:pt x="189" y="103"/>
                      <a:pt x="196" y="103"/>
                    </a:cubicBezTo>
                    <a:cubicBezTo>
                      <a:pt x="198" y="103"/>
                      <a:pt x="197" y="101"/>
                      <a:pt x="200" y="102"/>
                    </a:cubicBezTo>
                    <a:cubicBezTo>
                      <a:pt x="200" y="102"/>
                      <a:pt x="200" y="102"/>
                      <a:pt x="200" y="102"/>
                    </a:cubicBezTo>
                    <a:cubicBezTo>
                      <a:pt x="197" y="103"/>
                      <a:pt x="199" y="105"/>
                      <a:pt x="196" y="106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202" y="105"/>
                      <a:pt x="202" y="105"/>
                      <a:pt x="202" y="105"/>
                    </a:cubicBezTo>
                    <a:cubicBezTo>
                      <a:pt x="201" y="105"/>
                      <a:pt x="200" y="105"/>
                      <a:pt x="199" y="105"/>
                    </a:cubicBezTo>
                    <a:cubicBezTo>
                      <a:pt x="201" y="105"/>
                      <a:pt x="204" y="103"/>
                      <a:pt x="205" y="105"/>
                    </a:cubicBezTo>
                    <a:cubicBezTo>
                      <a:pt x="201" y="105"/>
                      <a:pt x="202" y="109"/>
                      <a:pt x="198" y="107"/>
                    </a:cubicBezTo>
                    <a:close/>
                    <a:moveTo>
                      <a:pt x="247" y="122"/>
                    </a:moveTo>
                    <a:cubicBezTo>
                      <a:pt x="247" y="122"/>
                      <a:pt x="246" y="121"/>
                      <a:pt x="246" y="121"/>
                    </a:cubicBezTo>
                    <a:cubicBezTo>
                      <a:pt x="248" y="121"/>
                      <a:pt x="248" y="121"/>
                      <a:pt x="248" y="121"/>
                    </a:cubicBezTo>
                    <a:cubicBezTo>
                      <a:pt x="247" y="122"/>
                      <a:pt x="248" y="122"/>
                      <a:pt x="247" y="122"/>
                    </a:cubicBezTo>
                    <a:close/>
                    <a:moveTo>
                      <a:pt x="240" y="116"/>
                    </a:moveTo>
                    <a:cubicBezTo>
                      <a:pt x="240" y="117"/>
                      <a:pt x="240" y="117"/>
                      <a:pt x="240" y="117"/>
                    </a:cubicBezTo>
                    <a:cubicBezTo>
                      <a:pt x="239" y="115"/>
                      <a:pt x="234" y="117"/>
                      <a:pt x="233" y="115"/>
                    </a:cubicBezTo>
                    <a:cubicBezTo>
                      <a:pt x="230" y="114"/>
                      <a:pt x="227" y="115"/>
                      <a:pt x="225" y="113"/>
                    </a:cubicBezTo>
                    <a:cubicBezTo>
                      <a:pt x="224" y="113"/>
                      <a:pt x="222" y="114"/>
                      <a:pt x="220" y="114"/>
                    </a:cubicBezTo>
                    <a:cubicBezTo>
                      <a:pt x="221" y="114"/>
                      <a:pt x="223" y="113"/>
                      <a:pt x="222" y="112"/>
                    </a:cubicBezTo>
                    <a:cubicBezTo>
                      <a:pt x="220" y="111"/>
                      <a:pt x="220" y="111"/>
                      <a:pt x="220" y="111"/>
                    </a:cubicBezTo>
                    <a:cubicBezTo>
                      <a:pt x="220" y="111"/>
                      <a:pt x="220" y="111"/>
                      <a:pt x="220" y="110"/>
                    </a:cubicBezTo>
                    <a:cubicBezTo>
                      <a:pt x="217" y="111"/>
                      <a:pt x="212" y="108"/>
                      <a:pt x="210" y="111"/>
                    </a:cubicBezTo>
                    <a:cubicBezTo>
                      <a:pt x="209" y="111"/>
                      <a:pt x="207" y="110"/>
                      <a:pt x="209" y="109"/>
                    </a:cubicBezTo>
                    <a:cubicBezTo>
                      <a:pt x="211" y="108"/>
                      <a:pt x="216" y="109"/>
                      <a:pt x="218" y="107"/>
                    </a:cubicBezTo>
                    <a:cubicBezTo>
                      <a:pt x="221" y="109"/>
                      <a:pt x="221" y="109"/>
                      <a:pt x="221" y="109"/>
                    </a:cubicBezTo>
                    <a:cubicBezTo>
                      <a:pt x="221" y="110"/>
                      <a:pt x="220" y="110"/>
                      <a:pt x="221" y="111"/>
                    </a:cubicBezTo>
                    <a:cubicBezTo>
                      <a:pt x="225" y="111"/>
                      <a:pt x="225" y="111"/>
                      <a:pt x="225" y="111"/>
                    </a:cubicBezTo>
                    <a:cubicBezTo>
                      <a:pt x="225" y="111"/>
                      <a:pt x="225" y="111"/>
                      <a:pt x="225" y="112"/>
                    </a:cubicBezTo>
                    <a:cubicBezTo>
                      <a:pt x="226" y="113"/>
                      <a:pt x="228" y="112"/>
                      <a:pt x="229" y="112"/>
                    </a:cubicBezTo>
                    <a:cubicBezTo>
                      <a:pt x="230" y="111"/>
                      <a:pt x="228" y="111"/>
                      <a:pt x="228" y="111"/>
                    </a:cubicBezTo>
                    <a:cubicBezTo>
                      <a:pt x="229" y="109"/>
                      <a:pt x="230" y="111"/>
                      <a:pt x="231" y="111"/>
                    </a:cubicBezTo>
                    <a:cubicBezTo>
                      <a:pt x="239" y="111"/>
                      <a:pt x="239" y="111"/>
                      <a:pt x="239" y="111"/>
                    </a:cubicBezTo>
                    <a:cubicBezTo>
                      <a:pt x="240" y="112"/>
                      <a:pt x="239" y="112"/>
                      <a:pt x="239" y="113"/>
                    </a:cubicBezTo>
                    <a:cubicBezTo>
                      <a:pt x="239" y="114"/>
                      <a:pt x="241" y="115"/>
                      <a:pt x="242" y="114"/>
                    </a:cubicBezTo>
                    <a:cubicBezTo>
                      <a:pt x="243" y="114"/>
                      <a:pt x="244" y="112"/>
                      <a:pt x="245" y="113"/>
                    </a:cubicBezTo>
                    <a:cubicBezTo>
                      <a:pt x="246" y="115"/>
                      <a:pt x="242" y="114"/>
                      <a:pt x="243" y="116"/>
                    </a:cubicBezTo>
                    <a:cubicBezTo>
                      <a:pt x="242" y="116"/>
                      <a:pt x="241" y="115"/>
                      <a:pt x="240" y="116"/>
                    </a:cubicBezTo>
                    <a:close/>
                    <a:moveTo>
                      <a:pt x="264" y="125"/>
                    </a:moveTo>
                    <a:cubicBezTo>
                      <a:pt x="266" y="125"/>
                      <a:pt x="263" y="126"/>
                      <a:pt x="263" y="127"/>
                    </a:cubicBezTo>
                    <a:cubicBezTo>
                      <a:pt x="261" y="125"/>
                      <a:pt x="261" y="125"/>
                      <a:pt x="261" y="125"/>
                    </a:cubicBezTo>
                    <a:cubicBezTo>
                      <a:pt x="261" y="125"/>
                      <a:pt x="263" y="124"/>
                      <a:pt x="264" y="125"/>
                    </a:cubicBezTo>
                    <a:close/>
                    <a:moveTo>
                      <a:pt x="247" y="117"/>
                    </a:moveTo>
                    <a:cubicBezTo>
                      <a:pt x="246" y="117"/>
                      <a:pt x="246" y="117"/>
                      <a:pt x="245" y="117"/>
                    </a:cubicBezTo>
                    <a:cubicBezTo>
                      <a:pt x="246" y="115"/>
                      <a:pt x="249" y="115"/>
                      <a:pt x="251" y="115"/>
                    </a:cubicBezTo>
                    <a:cubicBezTo>
                      <a:pt x="251" y="114"/>
                      <a:pt x="251" y="114"/>
                      <a:pt x="251" y="114"/>
                    </a:cubicBezTo>
                    <a:cubicBezTo>
                      <a:pt x="254" y="115"/>
                      <a:pt x="254" y="115"/>
                      <a:pt x="254" y="115"/>
                    </a:cubicBezTo>
                    <a:cubicBezTo>
                      <a:pt x="252" y="117"/>
                      <a:pt x="248" y="115"/>
                      <a:pt x="247" y="117"/>
                    </a:cubicBezTo>
                    <a:close/>
                    <a:moveTo>
                      <a:pt x="257" y="113"/>
                    </a:moveTo>
                    <a:cubicBezTo>
                      <a:pt x="260" y="111"/>
                      <a:pt x="252" y="110"/>
                      <a:pt x="255" y="109"/>
                    </a:cubicBezTo>
                    <a:cubicBezTo>
                      <a:pt x="257" y="110"/>
                      <a:pt x="261" y="110"/>
                      <a:pt x="263" y="110"/>
                    </a:cubicBezTo>
                    <a:cubicBezTo>
                      <a:pt x="263" y="113"/>
                      <a:pt x="259" y="112"/>
                      <a:pt x="257" y="113"/>
                    </a:cubicBezTo>
                    <a:close/>
                    <a:moveTo>
                      <a:pt x="248" y="107"/>
                    </a:moveTo>
                    <a:cubicBezTo>
                      <a:pt x="249" y="106"/>
                      <a:pt x="249" y="106"/>
                      <a:pt x="249" y="106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49" y="108"/>
                      <a:pt x="249" y="107"/>
                      <a:pt x="248" y="107"/>
                    </a:cubicBezTo>
                    <a:close/>
                    <a:moveTo>
                      <a:pt x="251" y="107"/>
                    </a:moveTo>
                    <a:cubicBezTo>
                      <a:pt x="252" y="107"/>
                      <a:pt x="253" y="106"/>
                      <a:pt x="252" y="105"/>
                    </a:cubicBezTo>
                    <a:cubicBezTo>
                      <a:pt x="250" y="105"/>
                      <a:pt x="249" y="105"/>
                      <a:pt x="248" y="104"/>
                    </a:cubicBezTo>
                    <a:cubicBezTo>
                      <a:pt x="249" y="103"/>
                      <a:pt x="254" y="106"/>
                      <a:pt x="252" y="103"/>
                    </a:cubicBezTo>
                    <a:cubicBezTo>
                      <a:pt x="250" y="102"/>
                      <a:pt x="249" y="102"/>
                      <a:pt x="247" y="102"/>
                    </a:cubicBezTo>
                    <a:cubicBezTo>
                      <a:pt x="247" y="103"/>
                      <a:pt x="247" y="103"/>
                      <a:pt x="247" y="103"/>
                    </a:cubicBezTo>
                    <a:cubicBezTo>
                      <a:pt x="243" y="104"/>
                      <a:pt x="239" y="103"/>
                      <a:pt x="234" y="102"/>
                    </a:cubicBezTo>
                    <a:cubicBezTo>
                      <a:pt x="234" y="101"/>
                      <a:pt x="235" y="101"/>
                      <a:pt x="235" y="101"/>
                    </a:cubicBezTo>
                    <a:cubicBezTo>
                      <a:pt x="236" y="101"/>
                      <a:pt x="237" y="100"/>
                      <a:pt x="238" y="101"/>
                    </a:cubicBezTo>
                    <a:cubicBezTo>
                      <a:pt x="239" y="99"/>
                      <a:pt x="239" y="99"/>
                      <a:pt x="239" y="99"/>
                    </a:cubicBezTo>
                    <a:cubicBezTo>
                      <a:pt x="240" y="100"/>
                      <a:pt x="240" y="100"/>
                      <a:pt x="240" y="100"/>
                    </a:cubicBezTo>
                    <a:cubicBezTo>
                      <a:pt x="239" y="100"/>
                      <a:pt x="239" y="100"/>
                      <a:pt x="239" y="100"/>
                    </a:cubicBezTo>
                    <a:cubicBezTo>
                      <a:pt x="241" y="101"/>
                      <a:pt x="241" y="101"/>
                      <a:pt x="241" y="101"/>
                    </a:cubicBezTo>
                    <a:cubicBezTo>
                      <a:pt x="243" y="98"/>
                      <a:pt x="246" y="99"/>
                      <a:pt x="250" y="100"/>
                    </a:cubicBezTo>
                    <a:cubicBezTo>
                      <a:pt x="251" y="103"/>
                      <a:pt x="251" y="103"/>
                      <a:pt x="251" y="103"/>
                    </a:cubicBezTo>
                    <a:cubicBezTo>
                      <a:pt x="254" y="101"/>
                      <a:pt x="255" y="106"/>
                      <a:pt x="259" y="104"/>
                    </a:cubicBezTo>
                    <a:cubicBezTo>
                      <a:pt x="259" y="105"/>
                      <a:pt x="258" y="107"/>
                      <a:pt x="261" y="107"/>
                    </a:cubicBezTo>
                    <a:lnTo>
                      <a:pt x="251" y="107"/>
                    </a:lnTo>
                    <a:close/>
                    <a:moveTo>
                      <a:pt x="274" y="111"/>
                    </a:moveTo>
                    <a:cubicBezTo>
                      <a:pt x="271" y="112"/>
                      <a:pt x="270" y="109"/>
                      <a:pt x="267" y="110"/>
                    </a:cubicBezTo>
                    <a:cubicBezTo>
                      <a:pt x="266" y="110"/>
                      <a:pt x="262" y="109"/>
                      <a:pt x="262" y="107"/>
                    </a:cubicBezTo>
                    <a:cubicBezTo>
                      <a:pt x="263" y="107"/>
                      <a:pt x="262" y="106"/>
                      <a:pt x="262" y="106"/>
                    </a:cubicBezTo>
                    <a:cubicBezTo>
                      <a:pt x="264" y="108"/>
                      <a:pt x="269" y="107"/>
                      <a:pt x="272" y="109"/>
                    </a:cubicBezTo>
                    <a:cubicBezTo>
                      <a:pt x="272" y="109"/>
                      <a:pt x="271" y="109"/>
                      <a:pt x="271" y="109"/>
                    </a:cubicBezTo>
                    <a:cubicBezTo>
                      <a:pt x="270" y="111"/>
                      <a:pt x="273" y="110"/>
                      <a:pt x="274" y="111"/>
                    </a:cubicBezTo>
                    <a:close/>
                    <a:moveTo>
                      <a:pt x="315" y="112"/>
                    </a:moveTo>
                    <a:cubicBezTo>
                      <a:pt x="312" y="112"/>
                      <a:pt x="310" y="115"/>
                      <a:pt x="305" y="115"/>
                    </a:cubicBezTo>
                    <a:cubicBezTo>
                      <a:pt x="302" y="118"/>
                      <a:pt x="297" y="119"/>
                      <a:pt x="291" y="120"/>
                    </a:cubicBezTo>
                    <a:cubicBezTo>
                      <a:pt x="290" y="119"/>
                      <a:pt x="290" y="119"/>
                      <a:pt x="290" y="119"/>
                    </a:cubicBezTo>
                    <a:cubicBezTo>
                      <a:pt x="292" y="118"/>
                      <a:pt x="293" y="117"/>
                      <a:pt x="295" y="116"/>
                    </a:cubicBezTo>
                    <a:cubicBezTo>
                      <a:pt x="297" y="117"/>
                      <a:pt x="297" y="117"/>
                      <a:pt x="297" y="117"/>
                    </a:cubicBezTo>
                    <a:cubicBezTo>
                      <a:pt x="297" y="115"/>
                      <a:pt x="295" y="115"/>
                      <a:pt x="294" y="115"/>
                    </a:cubicBezTo>
                    <a:cubicBezTo>
                      <a:pt x="294" y="115"/>
                      <a:pt x="294" y="116"/>
                      <a:pt x="294" y="116"/>
                    </a:cubicBezTo>
                    <a:cubicBezTo>
                      <a:pt x="291" y="117"/>
                      <a:pt x="288" y="113"/>
                      <a:pt x="286" y="114"/>
                    </a:cubicBezTo>
                    <a:cubicBezTo>
                      <a:pt x="287" y="114"/>
                      <a:pt x="287" y="114"/>
                      <a:pt x="287" y="114"/>
                    </a:cubicBezTo>
                    <a:cubicBezTo>
                      <a:pt x="285" y="115"/>
                      <a:pt x="285" y="115"/>
                      <a:pt x="285" y="115"/>
                    </a:cubicBezTo>
                    <a:cubicBezTo>
                      <a:pt x="287" y="112"/>
                      <a:pt x="281" y="113"/>
                      <a:pt x="279" y="111"/>
                    </a:cubicBezTo>
                    <a:cubicBezTo>
                      <a:pt x="279" y="111"/>
                      <a:pt x="276" y="111"/>
                      <a:pt x="275" y="110"/>
                    </a:cubicBezTo>
                    <a:cubicBezTo>
                      <a:pt x="280" y="110"/>
                      <a:pt x="285" y="111"/>
                      <a:pt x="289" y="113"/>
                    </a:cubicBezTo>
                    <a:cubicBezTo>
                      <a:pt x="294" y="113"/>
                      <a:pt x="301" y="119"/>
                      <a:pt x="304" y="113"/>
                    </a:cubicBezTo>
                    <a:cubicBezTo>
                      <a:pt x="303" y="114"/>
                      <a:pt x="304" y="114"/>
                      <a:pt x="304" y="114"/>
                    </a:cubicBezTo>
                    <a:cubicBezTo>
                      <a:pt x="306" y="113"/>
                      <a:pt x="306" y="113"/>
                      <a:pt x="306" y="113"/>
                    </a:cubicBezTo>
                    <a:cubicBezTo>
                      <a:pt x="305" y="111"/>
                      <a:pt x="303" y="112"/>
                      <a:pt x="302" y="112"/>
                    </a:cubicBezTo>
                    <a:cubicBezTo>
                      <a:pt x="296" y="108"/>
                      <a:pt x="310" y="110"/>
                      <a:pt x="304" y="106"/>
                    </a:cubicBezTo>
                    <a:cubicBezTo>
                      <a:pt x="304" y="105"/>
                      <a:pt x="304" y="105"/>
                      <a:pt x="304" y="105"/>
                    </a:cubicBezTo>
                    <a:cubicBezTo>
                      <a:pt x="307" y="104"/>
                      <a:pt x="309" y="105"/>
                      <a:pt x="312" y="106"/>
                    </a:cubicBezTo>
                    <a:cubicBezTo>
                      <a:pt x="312" y="106"/>
                      <a:pt x="315" y="105"/>
                      <a:pt x="315" y="106"/>
                    </a:cubicBezTo>
                    <a:cubicBezTo>
                      <a:pt x="316" y="107"/>
                      <a:pt x="315" y="108"/>
                      <a:pt x="316" y="108"/>
                    </a:cubicBezTo>
                    <a:cubicBezTo>
                      <a:pt x="314" y="110"/>
                      <a:pt x="311" y="106"/>
                      <a:pt x="311" y="109"/>
                    </a:cubicBezTo>
                    <a:cubicBezTo>
                      <a:pt x="313" y="108"/>
                      <a:pt x="314" y="110"/>
                      <a:pt x="317" y="110"/>
                    </a:cubicBezTo>
                    <a:cubicBezTo>
                      <a:pt x="316" y="107"/>
                      <a:pt x="320" y="111"/>
                      <a:pt x="321" y="109"/>
                    </a:cubicBezTo>
                    <a:cubicBezTo>
                      <a:pt x="323" y="109"/>
                      <a:pt x="323" y="109"/>
                      <a:pt x="323" y="109"/>
                    </a:cubicBezTo>
                    <a:cubicBezTo>
                      <a:pt x="320" y="109"/>
                      <a:pt x="319" y="111"/>
                      <a:pt x="315" y="112"/>
                    </a:cubicBezTo>
                    <a:close/>
                    <a:moveTo>
                      <a:pt x="291" y="87"/>
                    </a:moveTo>
                    <a:cubicBezTo>
                      <a:pt x="291" y="86"/>
                      <a:pt x="291" y="86"/>
                      <a:pt x="291" y="86"/>
                    </a:cubicBezTo>
                    <a:cubicBezTo>
                      <a:pt x="291" y="86"/>
                      <a:pt x="294" y="86"/>
                      <a:pt x="293" y="87"/>
                    </a:cubicBezTo>
                    <a:lnTo>
                      <a:pt x="291" y="87"/>
                    </a:lnTo>
                    <a:close/>
                    <a:moveTo>
                      <a:pt x="296" y="89"/>
                    </a:moveTo>
                    <a:cubicBezTo>
                      <a:pt x="296" y="88"/>
                      <a:pt x="296" y="88"/>
                      <a:pt x="296" y="88"/>
                    </a:cubicBezTo>
                    <a:cubicBezTo>
                      <a:pt x="298" y="89"/>
                      <a:pt x="300" y="87"/>
                      <a:pt x="301" y="89"/>
                    </a:cubicBezTo>
                    <a:cubicBezTo>
                      <a:pt x="300" y="90"/>
                      <a:pt x="298" y="89"/>
                      <a:pt x="296" y="89"/>
                    </a:cubicBezTo>
                    <a:close/>
                    <a:moveTo>
                      <a:pt x="317" y="101"/>
                    </a:moveTo>
                    <a:cubicBezTo>
                      <a:pt x="317" y="102"/>
                      <a:pt x="317" y="102"/>
                      <a:pt x="317" y="102"/>
                    </a:cubicBezTo>
                    <a:cubicBezTo>
                      <a:pt x="316" y="102"/>
                      <a:pt x="316" y="102"/>
                      <a:pt x="316" y="102"/>
                    </a:cubicBezTo>
                    <a:lnTo>
                      <a:pt x="317" y="101"/>
                    </a:lnTo>
                    <a:close/>
                    <a:moveTo>
                      <a:pt x="336" y="104"/>
                    </a:moveTo>
                    <a:cubicBezTo>
                      <a:pt x="336" y="104"/>
                      <a:pt x="336" y="104"/>
                      <a:pt x="336" y="104"/>
                    </a:cubicBezTo>
                    <a:cubicBezTo>
                      <a:pt x="338" y="104"/>
                      <a:pt x="338" y="104"/>
                      <a:pt x="338" y="104"/>
                    </a:cubicBezTo>
                    <a:cubicBezTo>
                      <a:pt x="338" y="105"/>
                      <a:pt x="336" y="105"/>
                      <a:pt x="336" y="104"/>
                    </a:cubicBezTo>
                    <a:close/>
                    <a:moveTo>
                      <a:pt x="359" y="99"/>
                    </a:moveTo>
                    <a:cubicBezTo>
                      <a:pt x="359" y="97"/>
                      <a:pt x="359" y="97"/>
                      <a:pt x="359" y="97"/>
                    </a:cubicBezTo>
                    <a:cubicBezTo>
                      <a:pt x="360" y="96"/>
                      <a:pt x="361" y="97"/>
                      <a:pt x="362" y="97"/>
                    </a:cubicBezTo>
                    <a:cubicBezTo>
                      <a:pt x="363" y="99"/>
                      <a:pt x="360" y="98"/>
                      <a:pt x="359" y="99"/>
                    </a:cubicBezTo>
                    <a:close/>
                    <a:moveTo>
                      <a:pt x="368" y="96"/>
                    </a:moveTo>
                    <a:cubicBezTo>
                      <a:pt x="366" y="95"/>
                      <a:pt x="367" y="97"/>
                      <a:pt x="365" y="97"/>
                    </a:cubicBezTo>
                    <a:cubicBezTo>
                      <a:pt x="365" y="96"/>
                      <a:pt x="365" y="96"/>
                      <a:pt x="365" y="96"/>
                    </a:cubicBezTo>
                    <a:cubicBezTo>
                      <a:pt x="365" y="95"/>
                      <a:pt x="367" y="94"/>
                      <a:pt x="368" y="96"/>
                    </a:cubicBezTo>
                    <a:close/>
                    <a:moveTo>
                      <a:pt x="359" y="89"/>
                    </a:moveTo>
                    <a:cubicBezTo>
                      <a:pt x="360" y="91"/>
                      <a:pt x="360" y="93"/>
                      <a:pt x="357" y="93"/>
                    </a:cubicBezTo>
                    <a:cubicBezTo>
                      <a:pt x="355" y="92"/>
                      <a:pt x="352" y="92"/>
                      <a:pt x="351" y="94"/>
                    </a:cubicBezTo>
                    <a:cubicBezTo>
                      <a:pt x="347" y="95"/>
                      <a:pt x="344" y="93"/>
                      <a:pt x="340" y="96"/>
                    </a:cubicBezTo>
                    <a:cubicBezTo>
                      <a:pt x="337" y="95"/>
                      <a:pt x="336" y="97"/>
                      <a:pt x="335" y="97"/>
                    </a:cubicBezTo>
                    <a:cubicBezTo>
                      <a:pt x="335" y="98"/>
                      <a:pt x="335" y="98"/>
                      <a:pt x="335" y="98"/>
                    </a:cubicBezTo>
                    <a:cubicBezTo>
                      <a:pt x="334" y="99"/>
                      <a:pt x="332" y="98"/>
                      <a:pt x="330" y="100"/>
                    </a:cubicBezTo>
                    <a:cubicBezTo>
                      <a:pt x="335" y="102"/>
                      <a:pt x="327" y="104"/>
                      <a:pt x="333" y="105"/>
                    </a:cubicBezTo>
                    <a:cubicBezTo>
                      <a:pt x="332" y="106"/>
                      <a:pt x="331" y="105"/>
                      <a:pt x="329" y="105"/>
                    </a:cubicBezTo>
                    <a:cubicBezTo>
                      <a:pt x="327" y="106"/>
                      <a:pt x="328" y="109"/>
                      <a:pt x="325" y="108"/>
                    </a:cubicBezTo>
                    <a:cubicBezTo>
                      <a:pt x="326" y="105"/>
                      <a:pt x="322" y="106"/>
                      <a:pt x="321" y="104"/>
                    </a:cubicBezTo>
                    <a:cubicBezTo>
                      <a:pt x="326" y="105"/>
                      <a:pt x="322" y="101"/>
                      <a:pt x="324" y="99"/>
                    </a:cubicBezTo>
                    <a:cubicBezTo>
                      <a:pt x="326" y="99"/>
                      <a:pt x="327" y="102"/>
                      <a:pt x="330" y="101"/>
                    </a:cubicBezTo>
                    <a:cubicBezTo>
                      <a:pt x="330" y="100"/>
                      <a:pt x="330" y="100"/>
                      <a:pt x="330" y="99"/>
                    </a:cubicBezTo>
                    <a:cubicBezTo>
                      <a:pt x="328" y="98"/>
                      <a:pt x="324" y="99"/>
                      <a:pt x="324" y="97"/>
                    </a:cubicBezTo>
                    <a:cubicBezTo>
                      <a:pt x="323" y="97"/>
                      <a:pt x="323" y="97"/>
                      <a:pt x="323" y="97"/>
                    </a:cubicBezTo>
                    <a:cubicBezTo>
                      <a:pt x="324" y="94"/>
                      <a:pt x="329" y="97"/>
                      <a:pt x="333" y="96"/>
                    </a:cubicBezTo>
                    <a:cubicBezTo>
                      <a:pt x="333" y="96"/>
                      <a:pt x="333" y="96"/>
                      <a:pt x="333" y="96"/>
                    </a:cubicBezTo>
                    <a:cubicBezTo>
                      <a:pt x="334" y="95"/>
                      <a:pt x="335" y="97"/>
                      <a:pt x="336" y="95"/>
                    </a:cubicBezTo>
                    <a:cubicBezTo>
                      <a:pt x="336" y="94"/>
                      <a:pt x="334" y="94"/>
                      <a:pt x="333" y="94"/>
                    </a:cubicBezTo>
                    <a:cubicBezTo>
                      <a:pt x="334" y="93"/>
                      <a:pt x="335" y="91"/>
                      <a:pt x="338" y="93"/>
                    </a:cubicBezTo>
                    <a:cubicBezTo>
                      <a:pt x="338" y="93"/>
                      <a:pt x="338" y="93"/>
                      <a:pt x="338" y="93"/>
                    </a:cubicBezTo>
                    <a:cubicBezTo>
                      <a:pt x="342" y="94"/>
                      <a:pt x="344" y="92"/>
                      <a:pt x="347" y="91"/>
                    </a:cubicBezTo>
                    <a:cubicBezTo>
                      <a:pt x="349" y="93"/>
                      <a:pt x="350" y="91"/>
                      <a:pt x="352" y="91"/>
                    </a:cubicBezTo>
                    <a:cubicBezTo>
                      <a:pt x="353" y="87"/>
                      <a:pt x="356" y="91"/>
                      <a:pt x="359" y="90"/>
                    </a:cubicBezTo>
                    <a:cubicBezTo>
                      <a:pt x="357" y="89"/>
                      <a:pt x="357" y="89"/>
                      <a:pt x="357" y="89"/>
                    </a:cubicBezTo>
                    <a:cubicBezTo>
                      <a:pt x="357" y="87"/>
                      <a:pt x="359" y="89"/>
                      <a:pt x="360" y="89"/>
                    </a:cubicBezTo>
                    <a:cubicBezTo>
                      <a:pt x="360" y="89"/>
                      <a:pt x="360" y="89"/>
                      <a:pt x="360" y="88"/>
                    </a:cubicBezTo>
                    <a:cubicBezTo>
                      <a:pt x="361" y="88"/>
                      <a:pt x="361" y="88"/>
                      <a:pt x="361" y="88"/>
                    </a:cubicBezTo>
                    <a:cubicBezTo>
                      <a:pt x="362" y="90"/>
                      <a:pt x="360" y="89"/>
                      <a:pt x="359" y="89"/>
                    </a:cubicBezTo>
                    <a:close/>
                    <a:moveTo>
                      <a:pt x="336" y="75"/>
                    </a:moveTo>
                    <a:cubicBezTo>
                      <a:pt x="333" y="75"/>
                      <a:pt x="332" y="76"/>
                      <a:pt x="330" y="77"/>
                    </a:cubicBezTo>
                    <a:cubicBezTo>
                      <a:pt x="330" y="75"/>
                      <a:pt x="331" y="76"/>
                      <a:pt x="333" y="75"/>
                    </a:cubicBezTo>
                    <a:cubicBezTo>
                      <a:pt x="336" y="74"/>
                      <a:pt x="339" y="73"/>
                      <a:pt x="342" y="73"/>
                    </a:cubicBezTo>
                    <a:cubicBezTo>
                      <a:pt x="342" y="75"/>
                      <a:pt x="338" y="74"/>
                      <a:pt x="336" y="75"/>
                    </a:cubicBezTo>
                    <a:close/>
                    <a:moveTo>
                      <a:pt x="374" y="95"/>
                    </a:moveTo>
                    <a:cubicBezTo>
                      <a:pt x="373" y="95"/>
                      <a:pt x="371" y="94"/>
                      <a:pt x="371" y="94"/>
                    </a:cubicBezTo>
                    <a:cubicBezTo>
                      <a:pt x="373" y="93"/>
                      <a:pt x="373" y="93"/>
                      <a:pt x="373" y="93"/>
                    </a:cubicBezTo>
                    <a:lnTo>
                      <a:pt x="374" y="95"/>
                    </a:lnTo>
                    <a:close/>
                    <a:moveTo>
                      <a:pt x="366" y="89"/>
                    </a:moveTo>
                    <a:cubicBezTo>
                      <a:pt x="367" y="88"/>
                      <a:pt x="369" y="88"/>
                      <a:pt x="371" y="88"/>
                    </a:cubicBezTo>
                    <a:cubicBezTo>
                      <a:pt x="370" y="89"/>
                      <a:pt x="367" y="89"/>
                      <a:pt x="366" y="89"/>
                    </a:cubicBezTo>
                    <a:close/>
                    <a:moveTo>
                      <a:pt x="436" y="69"/>
                    </a:moveTo>
                    <a:cubicBezTo>
                      <a:pt x="438" y="70"/>
                      <a:pt x="438" y="70"/>
                      <a:pt x="438" y="70"/>
                    </a:cubicBezTo>
                    <a:cubicBezTo>
                      <a:pt x="434" y="69"/>
                      <a:pt x="432" y="73"/>
                      <a:pt x="428" y="71"/>
                    </a:cubicBezTo>
                    <a:cubicBezTo>
                      <a:pt x="424" y="71"/>
                      <a:pt x="418" y="72"/>
                      <a:pt x="417" y="74"/>
                    </a:cubicBezTo>
                    <a:cubicBezTo>
                      <a:pt x="413" y="72"/>
                      <a:pt x="415" y="76"/>
                      <a:pt x="411" y="75"/>
                    </a:cubicBezTo>
                    <a:cubicBezTo>
                      <a:pt x="410" y="75"/>
                      <a:pt x="409" y="74"/>
                      <a:pt x="408" y="74"/>
                    </a:cubicBezTo>
                    <a:cubicBezTo>
                      <a:pt x="407" y="76"/>
                      <a:pt x="407" y="77"/>
                      <a:pt x="404" y="77"/>
                    </a:cubicBezTo>
                    <a:cubicBezTo>
                      <a:pt x="401" y="78"/>
                      <a:pt x="400" y="78"/>
                      <a:pt x="398" y="80"/>
                    </a:cubicBezTo>
                    <a:cubicBezTo>
                      <a:pt x="398" y="79"/>
                      <a:pt x="397" y="80"/>
                      <a:pt x="397" y="79"/>
                    </a:cubicBezTo>
                    <a:cubicBezTo>
                      <a:pt x="397" y="80"/>
                      <a:pt x="397" y="80"/>
                      <a:pt x="397" y="80"/>
                    </a:cubicBezTo>
                    <a:cubicBezTo>
                      <a:pt x="395" y="81"/>
                      <a:pt x="392" y="81"/>
                      <a:pt x="390" y="82"/>
                    </a:cubicBezTo>
                    <a:cubicBezTo>
                      <a:pt x="387" y="85"/>
                      <a:pt x="380" y="86"/>
                      <a:pt x="375" y="86"/>
                    </a:cubicBezTo>
                    <a:cubicBezTo>
                      <a:pt x="374" y="87"/>
                      <a:pt x="373" y="87"/>
                      <a:pt x="372" y="87"/>
                    </a:cubicBezTo>
                    <a:cubicBezTo>
                      <a:pt x="372" y="87"/>
                      <a:pt x="372" y="87"/>
                      <a:pt x="372" y="87"/>
                    </a:cubicBezTo>
                    <a:cubicBezTo>
                      <a:pt x="377" y="83"/>
                      <a:pt x="380" y="85"/>
                      <a:pt x="386" y="80"/>
                    </a:cubicBezTo>
                    <a:cubicBezTo>
                      <a:pt x="385" y="78"/>
                      <a:pt x="385" y="78"/>
                      <a:pt x="385" y="78"/>
                    </a:cubicBezTo>
                    <a:cubicBezTo>
                      <a:pt x="386" y="79"/>
                      <a:pt x="386" y="78"/>
                      <a:pt x="387" y="78"/>
                    </a:cubicBezTo>
                    <a:cubicBezTo>
                      <a:pt x="387" y="79"/>
                      <a:pt x="387" y="79"/>
                      <a:pt x="387" y="79"/>
                    </a:cubicBezTo>
                    <a:cubicBezTo>
                      <a:pt x="391" y="79"/>
                      <a:pt x="393" y="76"/>
                      <a:pt x="398" y="76"/>
                    </a:cubicBezTo>
                    <a:cubicBezTo>
                      <a:pt x="397" y="74"/>
                      <a:pt x="400" y="75"/>
                      <a:pt x="401" y="74"/>
                    </a:cubicBezTo>
                    <a:cubicBezTo>
                      <a:pt x="405" y="75"/>
                      <a:pt x="408" y="73"/>
                      <a:pt x="412" y="73"/>
                    </a:cubicBezTo>
                    <a:cubicBezTo>
                      <a:pt x="415" y="73"/>
                      <a:pt x="414" y="71"/>
                      <a:pt x="417" y="71"/>
                    </a:cubicBezTo>
                    <a:cubicBezTo>
                      <a:pt x="421" y="70"/>
                      <a:pt x="424" y="69"/>
                      <a:pt x="428" y="70"/>
                    </a:cubicBezTo>
                    <a:cubicBezTo>
                      <a:pt x="430" y="68"/>
                      <a:pt x="433" y="67"/>
                      <a:pt x="436" y="67"/>
                    </a:cubicBezTo>
                    <a:cubicBezTo>
                      <a:pt x="435" y="68"/>
                      <a:pt x="436" y="69"/>
                      <a:pt x="436" y="69"/>
                    </a:cubicBezTo>
                    <a:close/>
                    <a:moveTo>
                      <a:pt x="405" y="39"/>
                    </a:moveTo>
                    <a:cubicBezTo>
                      <a:pt x="403" y="37"/>
                      <a:pt x="408" y="38"/>
                      <a:pt x="407" y="37"/>
                    </a:cubicBezTo>
                    <a:cubicBezTo>
                      <a:pt x="409" y="37"/>
                      <a:pt x="409" y="37"/>
                      <a:pt x="409" y="37"/>
                    </a:cubicBezTo>
                    <a:cubicBezTo>
                      <a:pt x="409" y="37"/>
                      <a:pt x="408" y="37"/>
                      <a:pt x="407" y="38"/>
                    </a:cubicBezTo>
                    <a:cubicBezTo>
                      <a:pt x="411" y="39"/>
                      <a:pt x="411" y="39"/>
                      <a:pt x="411" y="39"/>
                    </a:cubicBezTo>
                    <a:cubicBezTo>
                      <a:pt x="409" y="41"/>
                      <a:pt x="408" y="39"/>
                      <a:pt x="405" y="39"/>
                    </a:cubicBezTo>
                    <a:close/>
                    <a:moveTo>
                      <a:pt x="683" y="215"/>
                    </a:moveTo>
                    <a:cubicBezTo>
                      <a:pt x="682" y="215"/>
                      <a:pt x="682" y="214"/>
                      <a:pt x="682" y="213"/>
                    </a:cubicBezTo>
                    <a:cubicBezTo>
                      <a:pt x="682" y="212"/>
                      <a:pt x="683" y="214"/>
                      <a:pt x="685" y="214"/>
                    </a:cubicBezTo>
                    <a:cubicBezTo>
                      <a:pt x="686" y="213"/>
                      <a:pt x="688" y="212"/>
                      <a:pt x="691" y="213"/>
                    </a:cubicBezTo>
                    <a:cubicBezTo>
                      <a:pt x="690" y="217"/>
                      <a:pt x="685" y="212"/>
                      <a:pt x="683" y="215"/>
                    </a:cubicBezTo>
                    <a:close/>
                    <a:moveTo>
                      <a:pt x="673" y="94"/>
                    </a:moveTo>
                    <a:cubicBezTo>
                      <a:pt x="674" y="96"/>
                      <a:pt x="674" y="96"/>
                      <a:pt x="674" y="96"/>
                    </a:cubicBezTo>
                    <a:cubicBezTo>
                      <a:pt x="673" y="96"/>
                      <a:pt x="673" y="96"/>
                      <a:pt x="673" y="96"/>
                    </a:cubicBezTo>
                    <a:cubicBezTo>
                      <a:pt x="673" y="95"/>
                      <a:pt x="672" y="95"/>
                      <a:pt x="673" y="94"/>
                    </a:cubicBezTo>
                    <a:close/>
                    <a:moveTo>
                      <a:pt x="640" y="70"/>
                    </a:moveTo>
                    <a:cubicBezTo>
                      <a:pt x="642" y="70"/>
                      <a:pt x="642" y="70"/>
                      <a:pt x="642" y="70"/>
                    </a:cubicBezTo>
                    <a:cubicBezTo>
                      <a:pt x="641" y="70"/>
                      <a:pt x="641" y="70"/>
                      <a:pt x="640" y="70"/>
                    </a:cubicBezTo>
                    <a:cubicBezTo>
                      <a:pt x="640" y="70"/>
                      <a:pt x="640" y="70"/>
                      <a:pt x="640" y="70"/>
                    </a:cubicBezTo>
                    <a:close/>
                    <a:moveTo>
                      <a:pt x="624" y="59"/>
                    </a:moveTo>
                    <a:cubicBezTo>
                      <a:pt x="629" y="61"/>
                      <a:pt x="629" y="61"/>
                      <a:pt x="629" y="61"/>
                    </a:cubicBezTo>
                    <a:cubicBezTo>
                      <a:pt x="628" y="62"/>
                      <a:pt x="625" y="63"/>
                      <a:pt x="624" y="62"/>
                    </a:cubicBezTo>
                    <a:cubicBezTo>
                      <a:pt x="623" y="61"/>
                      <a:pt x="622" y="60"/>
                      <a:pt x="624" y="59"/>
                    </a:cubicBezTo>
                    <a:close/>
                    <a:moveTo>
                      <a:pt x="648" y="78"/>
                    </a:moveTo>
                    <a:cubicBezTo>
                      <a:pt x="648" y="78"/>
                      <a:pt x="647" y="78"/>
                      <a:pt x="647" y="78"/>
                    </a:cubicBezTo>
                    <a:cubicBezTo>
                      <a:pt x="645" y="76"/>
                      <a:pt x="645" y="76"/>
                      <a:pt x="645" y="76"/>
                    </a:cubicBezTo>
                    <a:cubicBezTo>
                      <a:pt x="646" y="76"/>
                      <a:pt x="649" y="77"/>
                      <a:pt x="651" y="78"/>
                    </a:cubicBezTo>
                    <a:cubicBezTo>
                      <a:pt x="651" y="80"/>
                      <a:pt x="651" y="80"/>
                      <a:pt x="651" y="80"/>
                    </a:cubicBezTo>
                    <a:cubicBezTo>
                      <a:pt x="650" y="80"/>
                      <a:pt x="650" y="80"/>
                      <a:pt x="650" y="80"/>
                    </a:cubicBezTo>
                    <a:cubicBezTo>
                      <a:pt x="651" y="79"/>
                      <a:pt x="649" y="79"/>
                      <a:pt x="648" y="78"/>
                    </a:cubicBezTo>
                    <a:close/>
                    <a:moveTo>
                      <a:pt x="661" y="135"/>
                    </a:moveTo>
                    <a:cubicBezTo>
                      <a:pt x="659" y="133"/>
                      <a:pt x="659" y="131"/>
                      <a:pt x="656" y="130"/>
                    </a:cubicBezTo>
                    <a:cubicBezTo>
                      <a:pt x="659" y="131"/>
                      <a:pt x="660" y="133"/>
                      <a:pt x="661" y="135"/>
                    </a:cubicBezTo>
                    <a:close/>
                    <a:moveTo>
                      <a:pt x="639" y="124"/>
                    </a:moveTo>
                    <a:cubicBezTo>
                      <a:pt x="640" y="123"/>
                      <a:pt x="640" y="123"/>
                      <a:pt x="640" y="123"/>
                    </a:cubicBezTo>
                    <a:cubicBezTo>
                      <a:pt x="641" y="124"/>
                      <a:pt x="642" y="123"/>
                      <a:pt x="643" y="124"/>
                    </a:cubicBezTo>
                    <a:cubicBezTo>
                      <a:pt x="641" y="125"/>
                      <a:pt x="641" y="125"/>
                      <a:pt x="641" y="125"/>
                    </a:cubicBezTo>
                    <a:cubicBezTo>
                      <a:pt x="641" y="125"/>
                      <a:pt x="642" y="125"/>
                      <a:pt x="642" y="126"/>
                    </a:cubicBezTo>
                    <a:cubicBezTo>
                      <a:pt x="643" y="126"/>
                      <a:pt x="643" y="126"/>
                      <a:pt x="643" y="126"/>
                    </a:cubicBezTo>
                    <a:cubicBezTo>
                      <a:pt x="643" y="125"/>
                      <a:pt x="643" y="125"/>
                      <a:pt x="644" y="125"/>
                    </a:cubicBezTo>
                    <a:cubicBezTo>
                      <a:pt x="645" y="126"/>
                      <a:pt x="645" y="126"/>
                      <a:pt x="645" y="126"/>
                    </a:cubicBezTo>
                    <a:cubicBezTo>
                      <a:pt x="647" y="127"/>
                      <a:pt x="646" y="125"/>
                      <a:pt x="648" y="125"/>
                    </a:cubicBezTo>
                    <a:cubicBezTo>
                      <a:pt x="650" y="125"/>
                      <a:pt x="651" y="127"/>
                      <a:pt x="650" y="128"/>
                    </a:cubicBezTo>
                    <a:cubicBezTo>
                      <a:pt x="648" y="129"/>
                      <a:pt x="644" y="126"/>
                      <a:pt x="642" y="126"/>
                    </a:cubicBezTo>
                    <a:cubicBezTo>
                      <a:pt x="642" y="125"/>
                      <a:pt x="640" y="125"/>
                      <a:pt x="639" y="124"/>
                    </a:cubicBezTo>
                    <a:close/>
                    <a:moveTo>
                      <a:pt x="631" y="122"/>
                    </a:moveTo>
                    <a:cubicBezTo>
                      <a:pt x="632" y="122"/>
                      <a:pt x="632" y="122"/>
                      <a:pt x="632" y="122"/>
                    </a:cubicBezTo>
                    <a:cubicBezTo>
                      <a:pt x="632" y="122"/>
                      <a:pt x="632" y="122"/>
                      <a:pt x="632" y="122"/>
                    </a:cubicBezTo>
                    <a:lnTo>
                      <a:pt x="631" y="122"/>
                    </a:lnTo>
                    <a:close/>
                    <a:moveTo>
                      <a:pt x="571" y="96"/>
                    </a:moveTo>
                    <a:cubicBezTo>
                      <a:pt x="570" y="97"/>
                      <a:pt x="571" y="97"/>
                      <a:pt x="570" y="98"/>
                    </a:cubicBezTo>
                    <a:cubicBezTo>
                      <a:pt x="570" y="97"/>
                      <a:pt x="568" y="97"/>
                      <a:pt x="568" y="97"/>
                    </a:cubicBezTo>
                    <a:cubicBezTo>
                      <a:pt x="569" y="96"/>
                      <a:pt x="571" y="97"/>
                      <a:pt x="571" y="96"/>
                    </a:cubicBezTo>
                    <a:close/>
                    <a:moveTo>
                      <a:pt x="669" y="165"/>
                    </a:moveTo>
                    <a:cubicBezTo>
                      <a:pt x="671" y="166"/>
                      <a:pt x="669" y="169"/>
                      <a:pt x="672" y="169"/>
                    </a:cubicBezTo>
                    <a:cubicBezTo>
                      <a:pt x="673" y="168"/>
                      <a:pt x="672" y="167"/>
                      <a:pt x="674" y="167"/>
                    </a:cubicBezTo>
                    <a:cubicBezTo>
                      <a:pt x="675" y="167"/>
                      <a:pt x="677" y="167"/>
                      <a:pt x="678" y="168"/>
                    </a:cubicBezTo>
                    <a:cubicBezTo>
                      <a:pt x="675" y="168"/>
                      <a:pt x="674" y="169"/>
                      <a:pt x="672" y="171"/>
                    </a:cubicBezTo>
                    <a:cubicBezTo>
                      <a:pt x="673" y="171"/>
                      <a:pt x="673" y="171"/>
                      <a:pt x="673" y="171"/>
                    </a:cubicBezTo>
                    <a:cubicBezTo>
                      <a:pt x="671" y="172"/>
                      <a:pt x="672" y="175"/>
                      <a:pt x="672" y="177"/>
                    </a:cubicBezTo>
                    <a:cubicBezTo>
                      <a:pt x="670" y="175"/>
                      <a:pt x="668" y="174"/>
                      <a:pt x="665" y="172"/>
                    </a:cubicBezTo>
                    <a:cubicBezTo>
                      <a:pt x="665" y="170"/>
                      <a:pt x="673" y="170"/>
                      <a:pt x="667" y="168"/>
                    </a:cubicBezTo>
                    <a:cubicBezTo>
                      <a:pt x="666" y="169"/>
                      <a:pt x="664" y="170"/>
                      <a:pt x="663" y="169"/>
                    </a:cubicBezTo>
                    <a:cubicBezTo>
                      <a:pt x="663" y="166"/>
                      <a:pt x="657" y="168"/>
                      <a:pt x="656" y="166"/>
                    </a:cubicBezTo>
                    <a:cubicBezTo>
                      <a:pt x="658" y="165"/>
                      <a:pt x="662" y="166"/>
                      <a:pt x="664" y="166"/>
                    </a:cubicBezTo>
                    <a:cubicBezTo>
                      <a:pt x="662" y="164"/>
                      <a:pt x="659" y="162"/>
                      <a:pt x="660" y="159"/>
                    </a:cubicBezTo>
                    <a:cubicBezTo>
                      <a:pt x="662" y="159"/>
                      <a:pt x="665" y="160"/>
                      <a:pt x="665" y="157"/>
                    </a:cubicBezTo>
                    <a:cubicBezTo>
                      <a:pt x="666" y="158"/>
                      <a:pt x="666" y="158"/>
                      <a:pt x="666" y="158"/>
                    </a:cubicBezTo>
                    <a:cubicBezTo>
                      <a:pt x="665" y="159"/>
                      <a:pt x="663" y="159"/>
                      <a:pt x="664" y="160"/>
                    </a:cubicBezTo>
                    <a:cubicBezTo>
                      <a:pt x="667" y="161"/>
                      <a:pt x="669" y="161"/>
                      <a:pt x="671" y="161"/>
                    </a:cubicBezTo>
                    <a:lnTo>
                      <a:pt x="669" y="165"/>
                    </a:lnTo>
                    <a:close/>
                    <a:moveTo>
                      <a:pt x="584" y="108"/>
                    </a:moveTo>
                    <a:cubicBezTo>
                      <a:pt x="579" y="107"/>
                      <a:pt x="579" y="107"/>
                      <a:pt x="579" y="107"/>
                    </a:cubicBezTo>
                    <a:cubicBezTo>
                      <a:pt x="580" y="105"/>
                      <a:pt x="576" y="107"/>
                      <a:pt x="575" y="104"/>
                    </a:cubicBezTo>
                    <a:cubicBezTo>
                      <a:pt x="576" y="103"/>
                      <a:pt x="576" y="101"/>
                      <a:pt x="574" y="100"/>
                    </a:cubicBezTo>
                    <a:cubicBezTo>
                      <a:pt x="577" y="100"/>
                      <a:pt x="578" y="96"/>
                      <a:pt x="581" y="100"/>
                    </a:cubicBezTo>
                    <a:cubicBezTo>
                      <a:pt x="579" y="100"/>
                      <a:pt x="578" y="102"/>
                      <a:pt x="577" y="102"/>
                    </a:cubicBezTo>
                    <a:cubicBezTo>
                      <a:pt x="577" y="104"/>
                      <a:pt x="579" y="103"/>
                      <a:pt x="580" y="104"/>
                    </a:cubicBezTo>
                    <a:cubicBezTo>
                      <a:pt x="582" y="102"/>
                      <a:pt x="586" y="105"/>
                      <a:pt x="586" y="102"/>
                    </a:cubicBezTo>
                    <a:cubicBezTo>
                      <a:pt x="589" y="103"/>
                      <a:pt x="591" y="104"/>
                      <a:pt x="593" y="103"/>
                    </a:cubicBezTo>
                    <a:cubicBezTo>
                      <a:pt x="591" y="106"/>
                      <a:pt x="588" y="107"/>
                      <a:pt x="584" y="108"/>
                    </a:cubicBezTo>
                    <a:close/>
                    <a:moveTo>
                      <a:pt x="582" y="99"/>
                    </a:moveTo>
                    <a:cubicBezTo>
                      <a:pt x="581" y="98"/>
                      <a:pt x="580" y="98"/>
                      <a:pt x="580" y="97"/>
                    </a:cubicBezTo>
                    <a:cubicBezTo>
                      <a:pt x="583" y="98"/>
                      <a:pt x="586" y="96"/>
                      <a:pt x="587" y="99"/>
                    </a:cubicBezTo>
                    <a:cubicBezTo>
                      <a:pt x="586" y="100"/>
                      <a:pt x="584" y="99"/>
                      <a:pt x="582" y="99"/>
                    </a:cubicBezTo>
                    <a:close/>
                    <a:moveTo>
                      <a:pt x="723" y="145"/>
                    </a:moveTo>
                    <a:cubicBezTo>
                      <a:pt x="729" y="149"/>
                      <a:pt x="729" y="149"/>
                      <a:pt x="729" y="149"/>
                    </a:cubicBezTo>
                    <a:cubicBezTo>
                      <a:pt x="726" y="148"/>
                      <a:pt x="724" y="148"/>
                      <a:pt x="723" y="145"/>
                    </a:cubicBezTo>
                    <a:close/>
                    <a:moveTo>
                      <a:pt x="683" y="136"/>
                    </a:moveTo>
                    <a:cubicBezTo>
                      <a:pt x="686" y="134"/>
                      <a:pt x="688" y="136"/>
                      <a:pt x="692" y="136"/>
                    </a:cubicBezTo>
                    <a:cubicBezTo>
                      <a:pt x="691" y="133"/>
                      <a:pt x="691" y="131"/>
                      <a:pt x="688" y="128"/>
                    </a:cubicBezTo>
                    <a:cubicBezTo>
                      <a:pt x="690" y="128"/>
                      <a:pt x="689" y="126"/>
                      <a:pt x="688" y="125"/>
                    </a:cubicBezTo>
                    <a:cubicBezTo>
                      <a:pt x="687" y="123"/>
                      <a:pt x="685" y="124"/>
                      <a:pt x="684" y="124"/>
                    </a:cubicBezTo>
                    <a:cubicBezTo>
                      <a:pt x="684" y="121"/>
                      <a:pt x="681" y="119"/>
                      <a:pt x="679" y="117"/>
                    </a:cubicBezTo>
                    <a:cubicBezTo>
                      <a:pt x="681" y="116"/>
                      <a:pt x="681" y="119"/>
                      <a:pt x="683" y="118"/>
                    </a:cubicBezTo>
                    <a:cubicBezTo>
                      <a:pt x="683" y="120"/>
                      <a:pt x="686" y="122"/>
                      <a:pt x="689" y="121"/>
                    </a:cubicBezTo>
                    <a:cubicBezTo>
                      <a:pt x="691" y="121"/>
                      <a:pt x="692" y="121"/>
                      <a:pt x="692" y="119"/>
                    </a:cubicBezTo>
                    <a:cubicBezTo>
                      <a:pt x="692" y="121"/>
                      <a:pt x="694" y="122"/>
                      <a:pt x="696" y="122"/>
                    </a:cubicBezTo>
                    <a:cubicBezTo>
                      <a:pt x="696" y="124"/>
                      <a:pt x="692" y="123"/>
                      <a:pt x="694" y="125"/>
                    </a:cubicBezTo>
                    <a:cubicBezTo>
                      <a:pt x="696" y="125"/>
                      <a:pt x="698" y="126"/>
                      <a:pt x="699" y="124"/>
                    </a:cubicBezTo>
                    <a:cubicBezTo>
                      <a:pt x="702" y="125"/>
                      <a:pt x="700" y="127"/>
                      <a:pt x="701" y="129"/>
                    </a:cubicBezTo>
                    <a:cubicBezTo>
                      <a:pt x="702" y="130"/>
                      <a:pt x="708" y="133"/>
                      <a:pt x="703" y="135"/>
                    </a:cubicBezTo>
                    <a:cubicBezTo>
                      <a:pt x="701" y="136"/>
                      <a:pt x="702" y="138"/>
                      <a:pt x="700" y="139"/>
                    </a:cubicBezTo>
                    <a:cubicBezTo>
                      <a:pt x="701" y="142"/>
                      <a:pt x="704" y="144"/>
                      <a:pt x="702" y="146"/>
                    </a:cubicBezTo>
                    <a:cubicBezTo>
                      <a:pt x="696" y="147"/>
                      <a:pt x="703" y="152"/>
                      <a:pt x="698" y="154"/>
                    </a:cubicBezTo>
                    <a:cubicBezTo>
                      <a:pt x="698" y="156"/>
                      <a:pt x="697" y="158"/>
                      <a:pt x="696" y="159"/>
                    </a:cubicBezTo>
                    <a:cubicBezTo>
                      <a:pt x="695" y="159"/>
                      <a:pt x="693" y="161"/>
                      <a:pt x="692" y="162"/>
                    </a:cubicBezTo>
                    <a:cubicBezTo>
                      <a:pt x="693" y="164"/>
                      <a:pt x="691" y="165"/>
                      <a:pt x="690" y="165"/>
                    </a:cubicBezTo>
                    <a:cubicBezTo>
                      <a:pt x="689" y="164"/>
                      <a:pt x="686" y="164"/>
                      <a:pt x="684" y="164"/>
                    </a:cubicBezTo>
                    <a:cubicBezTo>
                      <a:pt x="683" y="166"/>
                      <a:pt x="687" y="166"/>
                      <a:pt x="688" y="168"/>
                    </a:cubicBezTo>
                    <a:cubicBezTo>
                      <a:pt x="685" y="168"/>
                      <a:pt x="683" y="164"/>
                      <a:pt x="681" y="166"/>
                    </a:cubicBezTo>
                    <a:cubicBezTo>
                      <a:pt x="679" y="164"/>
                      <a:pt x="682" y="164"/>
                      <a:pt x="683" y="164"/>
                    </a:cubicBezTo>
                    <a:cubicBezTo>
                      <a:pt x="685" y="163"/>
                      <a:pt x="685" y="161"/>
                      <a:pt x="687" y="161"/>
                    </a:cubicBezTo>
                    <a:cubicBezTo>
                      <a:pt x="688" y="158"/>
                      <a:pt x="695" y="157"/>
                      <a:pt x="692" y="153"/>
                    </a:cubicBezTo>
                    <a:cubicBezTo>
                      <a:pt x="693" y="152"/>
                      <a:pt x="694" y="151"/>
                      <a:pt x="693" y="150"/>
                    </a:cubicBezTo>
                    <a:cubicBezTo>
                      <a:pt x="692" y="150"/>
                      <a:pt x="690" y="150"/>
                      <a:pt x="691" y="148"/>
                    </a:cubicBezTo>
                    <a:cubicBezTo>
                      <a:pt x="688" y="148"/>
                      <a:pt x="688" y="151"/>
                      <a:pt x="688" y="152"/>
                    </a:cubicBezTo>
                    <a:cubicBezTo>
                      <a:pt x="686" y="155"/>
                      <a:pt x="682" y="155"/>
                      <a:pt x="680" y="158"/>
                    </a:cubicBezTo>
                    <a:cubicBezTo>
                      <a:pt x="681" y="156"/>
                      <a:pt x="681" y="156"/>
                      <a:pt x="681" y="156"/>
                    </a:cubicBezTo>
                    <a:cubicBezTo>
                      <a:pt x="679" y="156"/>
                      <a:pt x="675" y="154"/>
                      <a:pt x="673" y="155"/>
                    </a:cubicBezTo>
                    <a:cubicBezTo>
                      <a:pt x="670" y="155"/>
                      <a:pt x="670" y="155"/>
                      <a:pt x="670" y="155"/>
                    </a:cubicBezTo>
                    <a:cubicBezTo>
                      <a:pt x="670" y="155"/>
                      <a:pt x="670" y="155"/>
                      <a:pt x="670" y="155"/>
                    </a:cubicBezTo>
                    <a:cubicBezTo>
                      <a:pt x="672" y="156"/>
                      <a:pt x="669" y="156"/>
                      <a:pt x="668" y="157"/>
                    </a:cubicBezTo>
                    <a:cubicBezTo>
                      <a:pt x="668" y="157"/>
                      <a:pt x="669" y="155"/>
                      <a:pt x="670" y="155"/>
                    </a:cubicBezTo>
                    <a:cubicBezTo>
                      <a:pt x="670" y="155"/>
                      <a:pt x="670" y="155"/>
                      <a:pt x="670" y="155"/>
                    </a:cubicBezTo>
                    <a:cubicBezTo>
                      <a:pt x="670" y="155"/>
                      <a:pt x="670" y="155"/>
                      <a:pt x="670" y="155"/>
                    </a:cubicBezTo>
                    <a:cubicBezTo>
                      <a:pt x="670" y="155"/>
                      <a:pt x="670" y="155"/>
                      <a:pt x="671" y="155"/>
                    </a:cubicBezTo>
                    <a:cubicBezTo>
                      <a:pt x="670" y="152"/>
                      <a:pt x="676" y="151"/>
                      <a:pt x="672" y="149"/>
                    </a:cubicBezTo>
                    <a:cubicBezTo>
                      <a:pt x="665" y="149"/>
                      <a:pt x="665" y="149"/>
                      <a:pt x="665" y="149"/>
                    </a:cubicBezTo>
                    <a:cubicBezTo>
                      <a:pt x="666" y="150"/>
                      <a:pt x="663" y="151"/>
                      <a:pt x="661" y="150"/>
                    </a:cubicBezTo>
                    <a:cubicBezTo>
                      <a:pt x="661" y="150"/>
                      <a:pt x="660" y="150"/>
                      <a:pt x="660" y="149"/>
                    </a:cubicBezTo>
                    <a:cubicBezTo>
                      <a:pt x="663" y="150"/>
                      <a:pt x="663" y="147"/>
                      <a:pt x="666" y="147"/>
                    </a:cubicBezTo>
                    <a:cubicBezTo>
                      <a:pt x="667" y="146"/>
                      <a:pt x="664" y="144"/>
                      <a:pt x="667" y="144"/>
                    </a:cubicBezTo>
                    <a:cubicBezTo>
                      <a:pt x="667" y="143"/>
                      <a:pt x="668" y="143"/>
                      <a:pt x="670" y="142"/>
                    </a:cubicBezTo>
                    <a:cubicBezTo>
                      <a:pt x="672" y="143"/>
                      <a:pt x="675" y="141"/>
                      <a:pt x="678" y="141"/>
                    </a:cubicBezTo>
                    <a:cubicBezTo>
                      <a:pt x="681" y="141"/>
                      <a:pt x="681" y="143"/>
                      <a:pt x="684" y="143"/>
                    </a:cubicBezTo>
                    <a:cubicBezTo>
                      <a:pt x="684" y="142"/>
                      <a:pt x="686" y="141"/>
                      <a:pt x="685" y="140"/>
                    </a:cubicBezTo>
                    <a:cubicBezTo>
                      <a:pt x="685" y="139"/>
                      <a:pt x="682" y="137"/>
                      <a:pt x="683" y="136"/>
                    </a:cubicBezTo>
                    <a:close/>
                    <a:moveTo>
                      <a:pt x="520" y="32"/>
                    </a:moveTo>
                    <a:cubicBezTo>
                      <a:pt x="523" y="30"/>
                      <a:pt x="524" y="34"/>
                      <a:pt x="526" y="34"/>
                    </a:cubicBezTo>
                    <a:cubicBezTo>
                      <a:pt x="528" y="34"/>
                      <a:pt x="528" y="35"/>
                      <a:pt x="527" y="36"/>
                    </a:cubicBezTo>
                    <a:cubicBezTo>
                      <a:pt x="524" y="34"/>
                      <a:pt x="522" y="33"/>
                      <a:pt x="520" y="32"/>
                    </a:cubicBezTo>
                    <a:close/>
                    <a:moveTo>
                      <a:pt x="514" y="30"/>
                    </a:moveTo>
                    <a:cubicBezTo>
                      <a:pt x="516" y="30"/>
                      <a:pt x="516" y="30"/>
                      <a:pt x="516" y="30"/>
                    </a:cubicBezTo>
                    <a:cubicBezTo>
                      <a:pt x="514" y="30"/>
                      <a:pt x="514" y="30"/>
                      <a:pt x="514" y="30"/>
                    </a:cubicBezTo>
                    <a:close/>
                    <a:moveTo>
                      <a:pt x="508" y="28"/>
                    </a:moveTo>
                    <a:cubicBezTo>
                      <a:pt x="511" y="28"/>
                      <a:pt x="511" y="28"/>
                      <a:pt x="511" y="28"/>
                    </a:cubicBezTo>
                    <a:cubicBezTo>
                      <a:pt x="508" y="28"/>
                      <a:pt x="508" y="28"/>
                      <a:pt x="508" y="28"/>
                    </a:cubicBezTo>
                    <a:close/>
                    <a:moveTo>
                      <a:pt x="478" y="10"/>
                    </a:moveTo>
                    <a:cubicBezTo>
                      <a:pt x="481" y="11"/>
                      <a:pt x="481" y="11"/>
                      <a:pt x="481" y="11"/>
                    </a:cubicBezTo>
                    <a:cubicBezTo>
                      <a:pt x="479" y="11"/>
                      <a:pt x="479" y="11"/>
                      <a:pt x="479" y="11"/>
                    </a:cubicBezTo>
                    <a:lnTo>
                      <a:pt x="478" y="10"/>
                    </a:lnTo>
                    <a:close/>
                    <a:moveTo>
                      <a:pt x="429" y="13"/>
                    </a:moveTo>
                    <a:cubicBezTo>
                      <a:pt x="430" y="14"/>
                      <a:pt x="432" y="13"/>
                      <a:pt x="432" y="14"/>
                    </a:cubicBezTo>
                    <a:cubicBezTo>
                      <a:pt x="432" y="14"/>
                      <a:pt x="430" y="14"/>
                      <a:pt x="430" y="14"/>
                    </a:cubicBezTo>
                    <a:lnTo>
                      <a:pt x="429" y="13"/>
                    </a:lnTo>
                    <a:close/>
                    <a:moveTo>
                      <a:pt x="429" y="16"/>
                    </a:moveTo>
                    <a:cubicBezTo>
                      <a:pt x="431" y="16"/>
                      <a:pt x="431" y="16"/>
                      <a:pt x="431" y="16"/>
                    </a:cubicBezTo>
                    <a:cubicBezTo>
                      <a:pt x="431" y="18"/>
                      <a:pt x="431" y="18"/>
                      <a:pt x="431" y="18"/>
                    </a:cubicBezTo>
                    <a:cubicBezTo>
                      <a:pt x="428" y="17"/>
                      <a:pt x="428" y="17"/>
                      <a:pt x="428" y="17"/>
                    </a:cubicBezTo>
                    <a:cubicBezTo>
                      <a:pt x="428" y="17"/>
                      <a:pt x="430" y="16"/>
                      <a:pt x="429" y="16"/>
                    </a:cubicBezTo>
                    <a:close/>
                    <a:moveTo>
                      <a:pt x="412" y="14"/>
                    </a:moveTo>
                    <a:cubicBezTo>
                      <a:pt x="412" y="13"/>
                      <a:pt x="414" y="13"/>
                      <a:pt x="415" y="14"/>
                    </a:cubicBezTo>
                    <a:cubicBezTo>
                      <a:pt x="414" y="14"/>
                      <a:pt x="413" y="14"/>
                      <a:pt x="412" y="14"/>
                    </a:cubicBezTo>
                    <a:close/>
                    <a:moveTo>
                      <a:pt x="408" y="7"/>
                    </a:moveTo>
                    <a:cubicBezTo>
                      <a:pt x="405" y="7"/>
                      <a:pt x="402" y="9"/>
                      <a:pt x="399" y="7"/>
                    </a:cubicBezTo>
                    <a:cubicBezTo>
                      <a:pt x="402" y="7"/>
                      <a:pt x="406" y="6"/>
                      <a:pt x="408" y="7"/>
                    </a:cubicBezTo>
                    <a:close/>
                    <a:moveTo>
                      <a:pt x="394" y="16"/>
                    </a:moveTo>
                    <a:cubicBezTo>
                      <a:pt x="392" y="16"/>
                      <a:pt x="392" y="16"/>
                      <a:pt x="392" y="16"/>
                    </a:cubicBezTo>
                    <a:cubicBezTo>
                      <a:pt x="395" y="15"/>
                      <a:pt x="395" y="15"/>
                      <a:pt x="395" y="15"/>
                    </a:cubicBezTo>
                    <a:lnTo>
                      <a:pt x="394" y="16"/>
                    </a:lnTo>
                    <a:close/>
                    <a:moveTo>
                      <a:pt x="409" y="14"/>
                    </a:moveTo>
                    <a:cubicBezTo>
                      <a:pt x="408" y="14"/>
                      <a:pt x="408" y="15"/>
                      <a:pt x="408" y="15"/>
                    </a:cubicBezTo>
                    <a:cubicBezTo>
                      <a:pt x="407" y="14"/>
                      <a:pt x="408" y="14"/>
                      <a:pt x="409" y="14"/>
                    </a:cubicBezTo>
                    <a:close/>
                    <a:moveTo>
                      <a:pt x="389" y="9"/>
                    </a:moveTo>
                    <a:cubicBezTo>
                      <a:pt x="388" y="8"/>
                      <a:pt x="388" y="8"/>
                      <a:pt x="388" y="8"/>
                    </a:cubicBezTo>
                    <a:cubicBezTo>
                      <a:pt x="389" y="8"/>
                      <a:pt x="389" y="8"/>
                      <a:pt x="390" y="8"/>
                    </a:cubicBezTo>
                    <a:cubicBezTo>
                      <a:pt x="390" y="8"/>
                      <a:pt x="390" y="8"/>
                      <a:pt x="390" y="8"/>
                    </a:cubicBezTo>
                    <a:cubicBezTo>
                      <a:pt x="397" y="7"/>
                      <a:pt x="397" y="7"/>
                      <a:pt x="397" y="7"/>
                    </a:cubicBezTo>
                    <a:cubicBezTo>
                      <a:pt x="395" y="9"/>
                      <a:pt x="392" y="8"/>
                      <a:pt x="390" y="8"/>
                    </a:cubicBezTo>
                    <a:cubicBezTo>
                      <a:pt x="389" y="8"/>
                      <a:pt x="389" y="8"/>
                      <a:pt x="389" y="9"/>
                    </a:cubicBezTo>
                    <a:cubicBezTo>
                      <a:pt x="389" y="9"/>
                      <a:pt x="389" y="9"/>
                      <a:pt x="389" y="9"/>
                    </a:cubicBezTo>
                    <a:cubicBezTo>
                      <a:pt x="386" y="9"/>
                      <a:pt x="384" y="10"/>
                      <a:pt x="382" y="9"/>
                    </a:cubicBezTo>
                    <a:cubicBezTo>
                      <a:pt x="383" y="8"/>
                      <a:pt x="387" y="9"/>
                      <a:pt x="389" y="9"/>
                    </a:cubicBezTo>
                    <a:close/>
                    <a:moveTo>
                      <a:pt x="376" y="17"/>
                    </a:moveTo>
                    <a:cubicBezTo>
                      <a:pt x="378" y="18"/>
                      <a:pt x="376" y="20"/>
                      <a:pt x="375" y="19"/>
                    </a:cubicBezTo>
                    <a:cubicBezTo>
                      <a:pt x="374" y="18"/>
                      <a:pt x="374" y="18"/>
                      <a:pt x="374" y="18"/>
                    </a:cubicBezTo>
                    <a:cubicBezTo>
                      <a:pt x="371" y="17"/>
                      <a:pt x="372" y="20"/>
                      <a:pt x="369" y="20"/>
                    </a:cubicBezTo>
                    <a:cubicBezTo>
                      <a:pt x="367" y="19"/>
                      <a:pt x="367" y="19"/>
                      <a:pt x="367" y="19"/>
                    </a:cubicBezTo>
                    <a:cubicBezTo>
                      <a:pt x="370" y="19"/>
                      <a:pt x="373" y="18"/>
                      <a:pt x="376" y="17"/>
                    </a:cubicBezTo>
                    <a:close/>
                    <a:moveTo>
                      <a:pt x="359" y="12"/>
                    </a:moveTo>
                    <a:cubicBezTo>
                      <a:pt x="362" y="11"/>
                      <a:pt x="362" y="11"/>
                      <a:pt x="362" y="11"/>
                    </a:cubicBezTo>
                    <a:cubicBezTo>
                      <a:pt x="361" y="12"/>
                      <a:pt x="360" y="12"/>
                      <a:pt x="359" y="12"/>
                    </a:cubicBezTo>
                    <a:close/>
                    <a:moveTo>
                      <a:pt x="364" y="16"/>
                    </a:moveTo>
                    <a:cubicBezTo>
                      <a:pt x="361" y="15"/>
                      <a:pt x="358" y="17"/>
                      <a:pt x="355" y="17"/>
                    </a:cubicBezTo>
                    <a:cubicBezTo>
                      <a:pt x="357" y="16"/>
                      <a:pt x="362" y="15"/>
                      <a:pt x="364" y="16"/>
                    </a:cubicBezTo>
                    <a:close/>
                    <a:moveTo>
                      <a:pt x="330" y="5"/>
                    </a:moveTo>
                    <a:cubicBezTo>
                      <a:pt x="330" y="6"/>
                      <a:pt x="330" y="6"/>
                      <a:pt x="330" y="6"/>
                    </a:cubicBezTo>
                    <a:cubicBezTo>
                      <a:pt x="328" y="5"/>
                      <a:pt x="326" y="6"/>
                      <a:pt x="325" y="5"/>
                    </a:cubicBezTo>
                    <a:cubicBezTo>
                      <a:pt x="326" y="4"/>
                      <a:pt x="329" y="4"/>
                      <a:pt x="330" y="5"/>
                    </a:cubicBezTo>
                    <a:close/>
                    <a:moveTo>
                      <a:pt x="323" y="4"/>
                    </a:moveTo>
                    <a:cubicBezTo>
                      <a:pt x="320" y="4"/>
                      <a:pt x="320" y="4"/>
                      <a:pt x="320" y="4"/>
                    </a:cubicBezTo>
                    <a:cubicBezTo>
                      <a:pt x="320" y="4"/>
                      <a:pt x="323" y="4"/>
                      <a:pt x="323" y="4"/>
                    </a:cubicBezTo>
                    <a:close/>
                    <a:moveTo>
                      <a:pt x="303" y="11"/>
                    </a:moveTo>
                    <a:cubicBezTo>
                      <a:pt x="302" y="12"/>
                      <a:pt x="300" y="12"/>
                      <a:pt x="300" y="11"/>
                    </a:cubicBezTo>
                    <a:cubicBezTo>
                      <a:pt x="301" y="11"/>
                      <a:pt x="303" y="10"/>
                      <a:pt x="303" y="11"/>
                    </a:cubicBezTo>
                    <a:close/>
                    <a:moveTo>
                      <a:pt x="301" y="29"/>
                    </a:moveTo>
                    <a:cubicBezTo>
                      <a:pt x="302" y="29"/>
                      <a:pt x="302" y="29"/>
                      <a:pt x="302" y="29"/>
                    </a:cubicBezTo>
                    <a:cubicBezTo>
                      <a:pt x="303" y="30"/>
                      <a:pt x="303" y="30"/>
                      <a:pt x="303" y="30"/>
                    </a:cubicBezTo>
                    <a:cubicBezTo>
                      <a:pt x="302" y="30"/>
                      <a:pt x="302" y="30"/>
                      <a:pt x="302" y="30"/>
                    </a:cubicBezTo>
                    <a:cubicBezTo>
                      <a:pt x="302" y="29"/>
                      <a:pt x="301" y="29"/>
                      <a:pt x="301" y="29"/>
                    </a:cubicBezTo>
                    <a:close/>
                    <a:moveTo>
                      <a:pt x="307" y="33"/>
                    </a:moveTo>
                    <a:cubicBezTo>
                      <a:pt x="307" y="33"/>
                      <a:pt x="307" y="33"/>
                      <a:pt x="306" y="33"/>
                    </a:cubicBezTo>
                    <a:cubicBezTo>
                      <a:pt x="307" y="32"/>
                      <a:pt x="307" y="32"/>
                      <a:pt x="307" y="32"/>
                    </a:cubicBezTo>
                    <a:cubicBezTo>
                      <a:pt x="307" y="33"/>
                      <a:pt x="307" y="33"/>
                      <a:pt x="307" y="33"/>
                    </a:cubicBezTo>
                    <a:close/>
                    <a:moveTo>
                      <a:pt x="329" y="26"/>
                    </a:moveTo>
                    <a:cubicBezTo>
                      <a:pt x="330" y="25"/>
                      <a:pt x="331" y="25"/>
                      <a:pt x="332" y="26"/>
                    </a:cubicBezTo>
                    <a:lnTo>
                      <a:pt x="329" y="26"/>
                    </a:lnTo>
                    <a:close/>
                    <a:moveTo>
                      <a:pt x="336" y="25"/>
                    </a:moveTo>
                    <a:cubicBezTo>
                      <a:pt x="336" y="25"/>
                      <a:pt x="336" y="24"/>
                      <a:pt x="337" y="24"/>
                    </a:cubicBezTo>
                    <a:cubicBezTo>
                      <a:pt x="338" y="24"/>
                      <a:pt x="337" y="26"/>
                      <a:pt x="336" y="25"/>
                    </a:cubicBezTo>
                    <a:close/>
                    <a:moveTo>
                      <a:pt x="333" y="14"/>
                    </a:moveTo>
                    <a:cubicBezTo>
                      <a:pt x="334" y="14"/>
                      <a:pt x="334" y="14"/>
                      <a:pt x="334" y="14"/>
                    </a:cubicBezTo>
                    <a:cubicBezTo>
                      <a:pt x="333" y="15"/>
                      <a:pt x="333" y="15"/>
                      <a:pt x="332" y="15"/>
                    </a:cubicBezTo>
                    <a:cubicBezTo>
                      <a:pt x="332" y="14"/>
                      <a:pt x="333" y="14"/>
                      <a:pt x="333" y="14"/>
                    </a:cubicBezTo>
                    <a:close/>
                    <a:moveTo>
                      <a:pt x="335" y="17"/>
                    </a:moveTo>
                    <a:cubicBezTo>
                      <a:pt x="331" y="18"/>
                      <a:pt x="331" y="18"/>
                      <a:pt x="331" y="18"/>
                    </a:cubicBezTo>
                    <a:cubicBezTo>
                      <a:pt x="330" y="16"/>
                      <a:pt x="334" y="17"/>
                      <a:pt x="335" y="17"/>
                    </a:cubicBezTo>
                    <a:close/>
                    <a:moveTo>
                      <a:pt x="329" y="17"/>
                    </a:moveTo>
                    <a:cubicBezTo>
                      <a:pt x="329" y="17"/>
                      <a:pt x="329" y="17"/>
                      <a:pt x="330" y="17"/>
                    </a:cubicBezTo>
                    <a:cubicBezTo>
                      <a:pt x="331" y="18"/>
                      <a:pt x="329" y="18"/>
                      <a:pt x="329" y="19"/>
                    </a:cubicBezTo>
                    <a:cubicBezTo>
                      <a:pt x="328" y="18"/>
                      <a:pt x="329" y="18"/>
                      <a:pt x="329" y="17"/>
                    </a:cubicBezTo>
                    <a:close/>
                    <a:moveTo>
                      <a:pt x="284" y="23"/>
                    </a:moveTo>
                    <a:cubicBezTo>
                      <a:pt x="286" y="22"/>
                      <a:pt x="286" y="22"/>
                      <a:pt x="286" y="22"/>
                    </a:cubicBezTo>
                    <a:cubicBezTo>
                      <a:pt x="288" y="24"/>
                      <a:pt x="288" y="24"/>
                      <a:pt x="288" y="24"/>
                    </a:cubicBezTo>
                    <a:cubicBezTo>
                      <a:pt x="288" y="24"/>
                      <a:pt x="288" y="24"/>
                      <a:pt x="288" y="24"/>
                    </a:cubicBezTo>
                    <a:cubicBezTo>
                      <a:pt x="288" y="23"/>
                      <a:pt x="288" y="23"/>
                      <a:pt x="288" y="23"/>
                    </a:cubicBezTo>
                    <a:lnTo>
                      <a:pt x="284" y="23"/>
                    </a:lnTo>
                    <a:close/>
                    <a:moveTo>
                      <a:pt x="292" y="33"/>
                    </a:moveTo>
                    <a:cubicBezTo>
                      <a:pt x="293" y="32"/>
                      <a:pt x="293" y="32"/>
                      <a:pt x="293" y="31"/>
                    </a:cubicBezTo>
                    <a:cubicBezTo>
                      <a:pt x="290" y="32"/>
                      <a:pt x="290" y="28"/>
                      <a:pt x="288" y="30"/>
                    </a:cubicBezTo>
                    <a:cubicBezTo>
                      <a:pt x="288" y="30"/>
                      <a:pt x="288" y="30"/>
                      <a:pt x="288" y="30"/>
                    </a:cubicBezTo>
                    <a:cubicBezTo>
                      <a:pt x="291" y="27"/>
                      <a:pt x="296" y="29"/>
                      <a:pt x="298" y="26"/>
                    </a:cubicBezTo>
                    <a:cubicBezTo>
                      <a:pt x="304" y="24"/>
                      <a:pt x="310" y="23"/>
                      <a:pt x="315" y="20"/>
                    </a:cubicBezTo>
                    <a:cubicBezTo>
                      <a:pt x="327" y="18"/>
                      <a:pt x="327" y="18"/>
                      <a:pt x="327" y="18"/>
                    </a:cubicBezTo>
                    <a:cubicBezTo>
                      <a:pt x="328" y="18"/>
                      <a:pt x="329" y="19"/>
                      <a:pt x="327" y="19"/>
                    </a:cubicBezTo>
                    <a:cubicBezTo>
                      <a:pt x="326" y="19"/>
                      <a:pt x="324" y="20"/>
                      <a:pt x="323" y="20"/>
                    </a:cubicBezTo>
                    <a:cubicBezTo>
                      <a:pt x="322" y="22"/>
                      <a:pt x="317" y="23"/>
                      <a:pt x="314" y="23"/>
                    </a:cubicBezTo>
                    <a:cubicBezTo>
                      <a:pt x="315" y="26"/>
                      <a:pt x="321" y="25"/>
                      <a:pt x="323" y="27"/>
                    </a:cubicBezTo>
                    <a:cubicBezTo>
                      <a:pt x="324" y="25"/>
                      <a:pt x="324" y="25"/>
                      <a:pt x="324" y="25"/>
                    </a:cubicBezTo>
                    <a:cubicBezTo>
                      <a:pt x="325" y="26"/>
                      <a:pt x="328" y="27"/>
                      <a:pt x="328" y="27"/>
                    </a:cubicBezTo>
                    <a:cubicBezTo>
                      <a:pt x="326" y="28"/>
                      <a:pt x="325" y="28"/>
                      <a:pt x="322" y="27"/>
                    </a:cubicBezTo>
                    <a:cubicBezTo>
                      <a:pt x="321" y="28"/>
                      <a:pt x="324" y="28"/>
                      <a:pt x="323" y="29"/>
                    </a:cubicBezTo>
                    <a:cubicBezTo>
                      <a:pt x="312" y="32"/>
                      <a:pt x="312" y="32"/>
                      <a:pt x="312" y="32"/>
                    </a:cubicBezTo>
                    <a:cubicBezTo>
                      <a:pt x="312" y="31"/>
                      <a:pt x="311" y="31"/>
                      <a:pt x="311" y="31"/>
                    </a:cubicBezTo>
                    <a:cubicBezTo>
                      <a:pt x="312" y="29"/>
                      <a:pt x="316" y="31"/>
                      <a:pt x="318" y="30"/>
                    </a:cubicBezTo>
                    <a:cubicBezTo>
                      <a:pt x="316" y="29"/>
                      <a:pt x="317" y="27"/>
                      <a:pt x="317" y="26"/>
                    </a:cubicBezTo>
                    <a:cubicBezTo>
                      <a:pt x="315" y="25"/>
                      <a:pt x="313" y="26"/>
                      <a:pt x="312" y="28"/>
                    </a:cubicBezTo>
                    <a:cubicBezTo>
                      <a:pt x="313" y="29"/>
                      <a:pt x="313" y="29"/>
                      <a:pt x="313" y="29"/>
                    </a:cubicBezTo>
                    <a:cubicBezTo>
                      <a:pt x="310" y="29"/>
                      <a:pt x="310" y="29"/>
                      <a:pt x="310" y="29"/>
                    </a:cubicBezTo>
                    <a:cubicBezTo>
                      <a:pt x="311" y="29"/>
                      <a:pt x="311" y="28"/>
                      <a:pt x="312" y="28"/>
                    </a:cubicBezTo>
                    <a:cubicBezTo>
                      <a:pt x="312" y="28"/>
                      <a:pt x="312" y="28"/>
                      <a:pt x="312" y="28"/>
                    </a:cubicBezTo>
                    <a:cubicBezTo>
                      <a:pt x="307" y="29"/>
                      <a:pt x="303" y="22"/>
                      <a:pt x="299" y="26"/>
                    </a:cubicBezTo>
                    <a:cubicBezTo>
                      <a:pt x="298" y="27"/>
                      <a:pt x="294" y="27"/>
                      <a:pt x="296" y="30"/>
                    </a:cubicBezTo>
                    <a:cubicBezTo>
                      <a:pt x="297" y="30"/>
                      <a:pt x="298" y="30"/>
                      <a:pt x="298" y="31"/>
                    </a:cubicBezTo>
                    <a:cubicBezTo>
                      <a:pt x="297" y="33"/>
                      <a:pt x="293" y="31"/>
                      <a:pt x="292" y="33"/>
                    </a:cubicBezTo>
                    <a:close/>
                    <a:moveTo>
                      <a:pt x="285" y="39"/>
                    </a:moveTo>
                    <a:cubicBezTo>
                      <a:pt x="285" y="40"/>
                      <a:pt x="285" y="40"/>
                      <a:pt x="285" y="40"/>
                    </a:cubicBezTo>
                    <a:cubicBezTo>
                      <a:pt x="284" y="40"/>
                      <a:pt x="284" y="40"/>
                      <a:pt x="284" y="40"/>
                    </a:cubicBezTo>
                    <a:lnTo>
                      <a:pt x="285" y="39"/>
                    </a:lnTo>
                    <a:close/>
                    <a:moveTo>
                      <a:pt x="282" y="42"/>
                    </a:moveTo>
                    <a:cubicBezTo>
                      <a:pt x="283" y="42"/>
                      <a:pt x="285" y="41"/>
                      <a:pt x="286" y="42"/>
                    </a:cubicBezTo>
                    <a:cubicBezTo>
                      <a:pt x="285" y="43"/>
                      <a:pt x="284" y="43"/>
                      <a:pt x="283" y="43"/>
                    </a:cubicBezTo>
                    <a:lnTo>
                      <a:pt x="282" y="42"/>
                    </a:lnTo>
                    <a:close/>
                    <a:moveTo>
                      <a:pt x="268" y="50"/>
                    </a:moveTo>
                    <a:cubicBezTo>
                      <a:pt x="269" y="50"/>
                      <a:pt x="269" y="50"/>
                      <a:pt x="270" y="50"/>
                    </a:cubicBezTo>
                    <a:cubicBezTo>
                      <a:pt x="270" y="51"/>
                      <a:pt x="270" y="51"/>
                      <a:pt x="270" y="51"/>
                    </a:cubicBezTo>
                    <a:lnTo>
                      <a:pt x="268" y="50"/>
                    </a:lnTo>
                    <a:close/>
                    <a:moveTo>
                      <a:pt x="266" y="45"/>
                    </a:moveTo>
                    <a:cubicBezTo>
                      <a:pt x="261" y="46"/>
                      <a:pt x="261" y="46"/>
                      <a:pt x="261" y="46"/>
                    </a:cubicBezTo>
                    <a:cubicBezTo>
                      <a:pt x="261" y="45"/>
                      <a:pt x="264" y="46"/>
                      <a:pt x="266" y="45"/>
                    </a:cubicBezTo>
                    <a:close/>
                    <a:moveTo>
                      <a:pt x="251" y="50"/>
                    </a:moveTo>
                    <a:cubicBezTo>
                      <a:pt x="248" y="49"/>
                      <a:pt x="248" y="49"/>
                      <a:pt x="248" y="49"/>
                    </a:cubicBezTo>
                    <a:cubicBezTo>
                      <a:pt x="254" y="49"/>
                      <a:pt x="254" y="49"/>
                      <a:pt x="254" y="49"/>
                    </a:cubicBezTo>
                    <a:lnTo>
                      <a:pt x="251" y="50"/>
                    </a:lnTo>
                    <a:close/>
                    <a:moveTo>
                      <a:pt x="257" y="48"/>
                    </a:moveTo>
                    <a:cubicBezTo>
                      <a:pt x="256" y="48"/>
                      <a:pt x="256" y="48"/>
                      <a:pt x="256" y="48"/>
                    </a:cubicBezTo>
                    <a:cubicBezTo>
                      <a:pt x="256" y="48"/>
                      <a:pt x="256" y="48"/>
                      <a:pt x="256" y="48"/>
                    </a:cubicBezTo>
                    <a:lnTo>
                      <a:pt x="257" y="48"/>
                    </a:lnTo>
                    <a:close/>
                    <a:moveTo>
                      <a:pt x="243" y="41"/>
                    </a:moveTo>
                    <a:cubicBezTo>
                      <a:pt x="239" y="42"/>
                      <a:pt x="239" y="42"/>
                      <a:pt x="239" y="42"/>
                    </a:cubicBezTo>
                    <a:cubicBezTo>
                      <a:pt x="239" y="41"/>
                      <a:pt x="242" y="39"/>
                      <a:pt x="243" y="41"/>
                    </a:cubicBezTo>
                    <a:close/>
                    <a:moveTo>
                      <a:pt x="241" y="44"/>
                    </a:moveTo>
                    <a:cubicBezTo>
                      <a:pt x="245" y="44"/>
                      <a:pt x="245" y="44"/>
                      <a:pt x="245" y="44"/>
                    </a:cubicBezTo>
                    <a:cubicBezTo>
                      <a:pt x="245" y="43"/>
                      <a:pt x="246" y="43"/>
                      <a:pt x="246" y="43"/>
                    </a:cubicBezTo>
                    <a:cubicBezTo>
                      <a:pt x="245" y="44"/>
                      <a:pt x="245" y="44"/>
                      <a:pt x="245" y="44"/>
                    </a:cubicBezTo>
                    <a:cubicBezTo>
                      <a:pt x="243" y="45"/>
                      <a:pt x="244" y="47"/>
                      <a:pt x="241" y="44"/>
                    </a:cubicBezTo>
                    <a:close/>
                    <a:moveTo>
                      <a:pt x="242" y="48"/>
                    </a:moveTo>
                    <a:cubicBezTo>
                      <a:pt x="242" y="47"/>
                      <a:pt x="242" y="47"/>
                      <a:pt x="242" y="47"/>
                    </a:cubicBezTo>
                    <a:cubicBezTo>
                      <a:pt x="244" y="47"/>
                      <a:pt x="248" y="44"/>
                      <a:pt x="252" y="46"/>
                    </a:cubicBezTo>
                    <a:cubicBezTo>
                      <a:pt x="249" y="48"/>
                      <a:pt x="245" y="47"/>
                      <a:pt x="242" y="48"/>
                    </a:cubicBezTo>
                    <a:close/>
                    <a:moveTo>
                      <a:pt x="258" y="54"/>
                    </a:moveTo>
                    <a:cubicBezTo>
                      <a:pt x="259" y="55"/>
                      <a:pt x="259" y="55"/>
                      <a:pt x="259" y="55"/>
                    </a:cubicBezTo>
                    <a:cubicBezTo>
                      <a:pt x="258" y="57"/>
                      <a:pt x="255" y="54"/>
                      <a:pt x="254" y="56"/>
                    </a:cubicBezTo>
                    <a:cubicBezTo>
                      <a:pt x="253" y="56"/>
                      <a:pt x="252" y="56"/>
                      <a:pt x="252" y="57"/>
                    </a:cubicBezTo>
                    <a:cubicBezTo>
                      <a:pt x="252" y="57"/>
                      <a:pt x="251" y="57"/>
                      <a:pt x="251" y="57"/>
                    </a:cubicBezTo>
                    <a:cubicBezTo>
                      <a:pt x="253" y="56"/>
                      <a:pt x="254" y="54"/>
                      <a:pt x="258" y="54"/>
                    </a:cubicBezTo>
                    <a:close/>
                    <a:moveTo>
                      <a:pt x="213" y="66"/>
                    </a:moveTo>
                    <a:cubicBezTo>
                      <a:pt x="213" y="66"/>
                      <a:pt x="213" y="66"/>
                      <a:pt x="213" y="66"/>
                    </a:cubicBezTo>
                    <a:cubicBezTo>
                      <a:pt x="216" y="65"/>
                      <a:pt x="216" y="65"/>
                      <a:pt x="216" y="65"/>
                    </a:cubicBezTo>
                    <a:lnTo>
                      <a:pt x="213" y="66"/>
                    </a:lnTo>
                    <a:close/>
                    <a:moveTo>
                      <a:pt x="209" y="65"/>
                    </a:moveTo>
                    <a:cubicBezTo>
                      <a:pt x="210" y="65"/>
                      <a:pt x="208" y="63"/>
                      <a:pt x="211" y="63"/>
                    </a:cubicBezTo>
                    <a:cubicBezTo>
                      <a:pt x="210" y="62"/>
                      <a:pt x="210" y="62"/>
                      <a:pt x="210" y="62"/>
                    </a:cubicBezTo>
                    <a:cubicBezTo>
                      <a:pt x="211" y="61"/>
                      <a:pt x="213" y="64"/>
                      <a:pt x="212" y="65"/>
                    </a:cubicBezTo>
                    <a:cubicBezTo>
                      <a:pt x="211" y="65"/>
                      <a:pt x="210" y="65"/>
                      <a:pt x="209" y="65"/>
                    </a:cubicBezTo>
                    <a:cubicBezTo>
                      <a:pt x="209" y="65"/>
                      <a:pt x="209" y="65"/>
                      <a:pt x="208" y="65"/>
                    </a:cubicBezTo>
                    <a:cubicBezTo>
                      <a:pt x="208" y="65"/>
                      <a:pt x="209" y="65"/>
                      <a:pt x="209" y="65"/>
                    </a:cubicBezTo>
                    <a:close/>
                    <a:moveTo>
                      <a:pt x="200" y="70"/>
                    </a:moveTo>
                    <a:cubicBezTo>
                      <a:pt x="198" y="69"/>
                      <a:pt x="200" y="67"/>
                      <a:pt x="197" y="68"/>
                    </a:cubicBezTo>
                    <a:cubicBezTo>
                      <a:pt x="198" y="68"/>
                      <a:pt x="199" y="66"/>
                      <a:pt x="200" y="67"/>
                    </a:cubicBezTo>
                    <a:cubicBezTo>
                      <a:pt x="202" y="69"/>
                      <a:pt x="204" y="65"/>
                      <a:pt x="207" y="66"/>
                    </a:cubicBezTo>
                    <a:cubicBezTo>
                      <a:pt x="207" y="66"/>
                      <a:pt x="207" y="66"/>
                      <a:pt x="207" y="66"/>
                    </a:cubicBezTo>
                    <a:cubicBezTo>
                      <a:pt x="207" y="67"/>
                      <a:pt x="204" y="65"/>
                      <a:pt x="205" y="68"/>
                    </a:cubicBezTo>
                    <a:cubicBezTo>
                      <a:pt x="204" y="67"/>
                      <a:pt x="202" y="68"/>
                      <a:pt x="203" y="69"/>
                    </a:cubicBezTo>
                    <a:cubicBezTo>
                      <a:pt x="204" y="70"/>
                      <a:pt x="204" y="70"/>
                      <a:pt x="204" y="70"/>
                    </a:cubicBezTo>
                    <a:cubicBezTo>
                      <a:pt x="202" y="71"/>
                      <a:pt x="202" y="71"/>
                      <a:pt x="202" y="71"/>
                    </a:cubicBezTo>
                    <a:cubicBezTo>
                      <a:pt x="202" y="71"/>
                      <a:pt x="203" y="70"/>
                      <a:pt x="202" y="70"/>
                    </a:cubicBezTo>
                    <a:cubicBezTo>
                      <a:pt x="202" y="68"/>
                      <a:pt x="200" y="69"/>
                      <a:pt x="200" y="70"/>
                    </a:cubicBezTo>
                    <a:close/>
                    <a:moveTo>
                      <a:pt x="190" y="72"/>
                    </a:moveTo>
                    <a:cubicBezTo>
                      <a:pt x="193" y="71"/>
                      <a:pt x="195" y="70"/>
                      <a:pt x="197" y="70"/>
                    </a:cubicBezTo>
                    <a:cubicBezTo>
                      <a:pt x="198" y="70"/>
                      <a:pt x="198" y="71"/>
                      <a:pt x="197" y="72"/>
                    </a:cubicBezTo>
                    <a:cubicBezTo>
                      <a:pt x="197" y="71"/>
                      <a:pt x="197" y="71"/>
                      <a:pt x="197" y="71"/>
                    </a:cubicBezTo>
                    <a:cubicBezTo>
                      <a:pt x="196" y="71"/>
                      <a:pt x="195" y="71"/>
                      <a:pt x="194" y="71"/>
                    </a:cubicBezTo>
                    <a:cubicBezTo>
                      <a:pt x="195" y="72"/>
                      <a:pt x="195" y="72"/>
                      <a:pt x="195" y="72"/>
                    </a:cubicBezTo>
                    <a:cubicBezTo>
                      <a:pt x="193" y="74"/>
                      <a:pt x="190" y="71"/>
                      <a:pt x="190" y="74"/>
                    </a:cubicBezTo>
                    <a:cubicBezTo>
                      <a:pt x="190" y="73"/>
                      <a:pt x="188" y="72"/>
                      <a:pt x="187" y="73"/>
                    </a:cubicBezTo>
                    <a:cubicBezTo>
                      <a:pt x="187" y="72"/>
                      <a:pt x="189" y="71"/>
                      <a:pt x="190" y="72"/>
                    </a:cubicBezTo>
                    <a:close/>
                    <a:moveTo>
                      <a:pt x="179" y="81"/>
                    </a:moveTo>
                    <a:cubicBezTo>
                      <a:pt x="180" y="81"/>
                      <a:pt x="180" y="81"/>
                      <a:pt x="180" y="81"/>
                    </a:cubicBezTo>
                    <a:cubicBezTo>
                      <a:pt x="178" y="82"/>
                      <a:pt x="177" y="85"/>
                      <a:pt x="174" y="84"/>
                    </a:cubicBezTo>
                    <a:cubicBezTo>
                      <a:pt x="174" y="82"/>
                      <a:pt x="179" y="83"/>
                      <a:pt x="179" y="81"/>
                    </a:cubicBezTo>
                    <a:close/>
                    <a:moveTo>
                      <a:pt x="168" y="89"/>
                    </a:moveTo>
                    <a:cubicBezTo>
                      <a:pt x="165" y="90"/>
                      <a:pt x="165" y="90"/>
                      <a:pt x="165" y="90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89"/>
                    </a:lnTo>
                    <a:close/>
                    <a:moveTo>
                      <a:pt x="171" y="87"/>
                    </a:moveTo>
                    <a:cubicBezTo>
                      <a:pt x="169" y="88"/>
                      <a:pt x="169" y="88"/>
                      <a:pt x="169" y="88"/>
                    </a:cubicBezTo>
                    <a:cubicBezTo>
                      <a:pt x="169" y="87"/>
                      <a:pt x="170" y="86"/>
                      <a:pt x="171" y="87"/>
                    </a:cubicBezTo>
                    <a:close/>
                    <a:moveTo>
                      <a:pt x="166" y="86"/>
                    </a:moveTo>
                    <a:cubicBezTo>
                      <a:pt x="167" y="86"/>
                      <a:pt x="168" y="86"/>
                      <a:pt x="168" y="85"/>
                    </a:cubicBezTo>
                    <a:cubicBezTo>
                      <a:pt x="169" y="85"/>
                      <a:pt x="169" y="85"/>
                      <a:pt x="169" y="85"/>
                    </a:cubicBezTo>
                    <a:cubicBezTo>
                      <a:pt x="169" y="87"/>
                      <a:pt x="167" y="86"/>
                      <a:pt x="166" y="86"/>
                    </a:cubicBezTo>
                    <a:close/>
                    <a:moveTo>
                      <a:pt x="157" y="89"/>
                    </a:moveTo>
                    <a:cubicBezTo>
                      <a:pt x="159" y="88"/>
                      <a:pt x="159" y="88"/>
                      <a:pt x="159" y="88"/>
                    </a:cubicBezTo>
                    <a:cubicBezTo>
                      <a:pt x="157" y="89"/>
                      <a:pt x="158" y="86"/>
                      <a:pt x="157" y="86"/>
                    </a:cubicBezTo>
                    <a:cubicBezTo>
                      <a:pt x="157" y="86"/>
                      <a:pt x="157" y="86"/>
                      <a:pt x="157" y="86"/>
                    </a:cubicBezTo>
                    <a:cubicBezTo>
                      <a:pt x="158" y="86"/>
                      <a:pt x="157" y="87"/>
                      <a:pt x="158" y="87"/>
                    </a:cubicBezTo>
                    <a:cubicBezTo>
                      <a:pt x="159" y="88"/>
                      <a:pt x="160" y="87"/>
                      <a:pt x="161" y="86"/>
                    </a:cubicBezTo>
                    <a:cubicBezTo>
                      <a:pt x="162" y="87"/>
                      <a:pt x="162" y="87"/>
                      <a:pt x="162" y="87"/>
                    </a:cubicBezTo>
                    <a:cubicBezTo>
                      <a:pt x="162" y="85"/>
                      <a:pt x="164" y="85"/>
                      <a:pt x="165" y="85"/>
                    </a:cubicBezTo>
                    <a:cubicBezTo>
                      <a:pt x="166" y="84"/>
                      <a:pt x="166" y="84"/>
                      <a:pt x="166" y="84"/>
                    </a:cubicBezTo>
                    <a:cubicBezTo>
                      <a:pt x="166" y="84"/>
                      <a:pt x="167" y="84"/>
                      <a:pt x="167" y="84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4"/>
                      <a:pt x="166" y="84"/>
                      <a:pt x="166" y="84"/>
                    </a:cubicBezTo>
                    <a:cubicBezTo>
                      <a:pt x="166" y="84"/>
                      <a:pt x="166" y="85"/>
                      <a:pt x="165" y="85"/>
                    </a:cubicBezTo>
                    <a:cubicBezTo>
                      <a:pt x="164" y="85"/>
                      <a:pt x="164" y="86"/>
                      <a:pt x="163" y="87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7"/>
                      <a:pt x="160" y="89"/>
                      <a:pt x="158" y="90"/>
                    </a:cubicBezTo>
                    <a:lnTo>
                      <a:pt x="157" y="89"/>
                    </a:lnTo>
                    <a:close/>
                    <a:moveTo>
                      <a:pt x="154" y="90"/>
                    </a:moveTo>
                    <a:cubicBezTo>
                      <a:pt x="154" y="90"/>
                      <a:pt x="156" y="89"/>
                      <a:pt x="157" y="90"/>
                    </a:cubicBezTo>
                    <a:cubicBezTo>
                      <a:pt x="155" y="91"/>
                      <a:pt x="155" y="91"/>
                      <a:pt x="155" y="91"/>
                    </a:cubicBezTo>
                    <a:lnTo>
                      <a:pt x="154" y="90"/>
                    </a:lnTo>
                    <a:close/>
                    <a:moveTo>
                      <a:pt x="158" y="94"/>
                    </a:moveTo>
                    <a:cubicBezTo>
                      <a:pt x="158" y="94"/>
                      <a:pt x="158" y="94"/>
                      <a:pt x="158" y="94"/>
                    </a:cubicBezTo>
                    <a:cubicBezTo>
                      <a:pt x="156" y="95"/>
                      <a:pt x="155" y="98"/>
                      <a:pt x="152" y="97"/>
                    </a:cubicBezTo>
                    <a:cubicBezTo>
                      <a:pt x="153" y="95"/>
                      <a:pt x="157" y="96"/>
                      <a:pt x="158" y="94"/>
                    </a:cubicBezTo>
                    <a:close/>
                    <a:moveTo>
                      <a:pt x="151" y="92"/>
                    </a:moveTo>
                    <a:cubicBezTo>
                      <a:pt x="153" y="94"/>
                      <a:pt x="149" y="97"/>
                      <a:pt x="147" y="95"/>
                    </a:cubicBezTo>
                    <a:cubicBezTo>
                      <a:pt x="147" y="93"/>
                      <a:pt x="149" y="93"/>
                      <a:pt x="151" y="92"/>
                    </a:cubicBezTo>
                    <a:close/>
                    <a:moveTo>
                      <a:pt x="145" y="97"/>
                    </a:moveTo>
                    <a:cubicBezTo>
                      <a:pt x="145" y="96"/>
                      <a:pt x="145" y="96"/>
                      <a:pt x="145" y="96"/>
                    </a:cubicBezTo>
                    <a:cubicBezTo>
                      <a:pt x="146" y="97"/>
                      <a:pt x="146" y="97"/>
                      <a:pt x="146" y="97"/>
                    </a:cubicBezTo>
                    <a:lnTo>
                      <a:pt x="145" y="97"/>
                    </a:lnTo>
                    <a:close/>
                    <a:moveTo>
                      <a:pt x="147" y="100"/>
                    </a:moveTo>
                    <a:cubicBezTo>
                      <a:pt x="146" y="102"/>
                      <a:pt x="142" y="102"/>
                      <a:pt x="141" y="104"/>
                    </a:cubicBezTo>
                    <a:cubicBezTo>
                      <a:pt x="141" y="102"/>
                      <a:pt x="144" y="101"/>
                      <a:pt x="147" y="100"/>
                    </a:cubicBezTo>
                    <a:close/>
                    <a:moveTo>
                      <a:pt x="137" y="110"/>
                    </a:moveTo>
                    <a:cubicBezTo>
                      <a:pt x="137" y="110"/>
                      <a:pt x="137" y="110"/>
                      <a:pt x="137" y="110"/>
                    </a:cubicBezTo>
                    <a:cubicBezTo>
                      <a:pt x="137" y="109"/>
                      <a:pt x="137" y="109"/>
                      <a:pt x="137" y="109"/>
                    </a:cubicBezTo>
                    <a:lnTo>
                      <a:pt x="137" y="110"/>
                    </a:lnTo>
                    <a:close/>
                    <a:moveTo>
                      <a:pt x="138" y="106"/>
                    </a:moveTo>
                    <a:cubicBezTo>
                      <a:pt x="137" y="107"/>
                      <a:pt x="137" y="107"/>
                      <a:pt x="137" y="107"/>
                    </a:cubicBezTo>
                    <a:cubicBezTo>
                      <a:pt x="136" y="107"/>
                      <a:pt x="136" y="107"/>
                      <a:pt x="136" y="107"/>
                    </a:cubicBezTo>
                    <a:lnTo>
                      <a:pt x="138" y="106"/>
                    </a:lnTo>
                    <a:close/>
                    <a:moveTo>
                      <a:pt x="140" y="107"/>
                    </a:moveTo>
                    <a:cubicBezTo>
                      <a:pt x="139" y="108"/>
                      <a:pt x="139" y="108"/>
                      <a:pt x="139" y="108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8" y="107"/>
                      <a:pt x="139" y="107"/>
                      <a:pt x="140" y="107"/>
                    </a:cubicBezTo>
                    <a:close/>
                    <a:moveTo>
                      <a:pt x="132" y="105"/>
                    </a:move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3" y="105"/>
                      <a:pt x="132" y="105"/>
                      <a:pt x="132" y="105"/>
                    </a:cubicBezTo>
                    <a:cubicBezTo>
                      <a:pt x="131" y="105"/>
                      <a:pt x="131" y="105"/>
                      <a:pt x="132" y="105"/>
                    </a:cubicBezTo>
                    <a:close/>
                    <a:moveTo>
                      <a:pt x="129" y="107"/>
                    </a:moveTo>
                    <a:cubicBezTo>
                      <a:pt x="130" y="106"/>
                      <a:pt x="130" y="106"/>
                      <a:pt x="130" y="106"/>
                    </a:cubicBezTo>
                    <a:cubicBezTo>
                      <a:pt x="130" y="107"/>
                      <a:pt x="130" y="107"/>
                      <a:pt x="130" y="107"/>
                    </a:cubicBezTo>
                    <a:lnTo>
                      <a:pt x="129" y="107"/>
                    </a:lnTo>
                    <a:close/>
                    <a:moveTo>
                      <a:pt x="132" y="109"/>
                    </a:moveTo>
                    <a:cubicBezTo>
                      <a:pt x="136" y="107"/>
                      <a:pt x="136" y="107"/>
                      <a:pt x="136" y="107"/>
                    </a:cubicBezTo>
                    <a:cubicBezTo>
                      <a:pt x="135" y="108"/>
                      <a:pt x="134" y="109"/>
                      <a:pt x="134" y="110"/>
                    </a:cubicBezTo>
                    <a:lnTo>
                      <a:pt x="132" y="109"/>
                    </a:lnTo>
                    <a:close/>
                    <a:moveTo>
                      <a:pt x="126" y="110"/>
                    </a:moveTo>
                    <a:cubicBezTo>
                      <a:pt x="125" y="111"/>
                      <a:pt x="123" y="113"/>
                      <a:pt x="121" y="114"/>
                    </a:cubicBezTo>
                    <a:cubicBezTo>
                      <a:pt x="122" y="111"/>
                      <a:pt x="124" y="112"/>
                      <a:pt x="126" y="110"/>
                    </a:cubicBezTo>
                    <a:close/>
                    <a:moveTo>
                      <a:pt x="114" y="119"/>
                    </a:moveTo>
                    <a:cubicBezTo>
                      <a:pt x="115" y="117"/>
                      <a:pt x="118" y="116"/>
                      <a:pt x="119" y="115"/>
                    </a:cubicBezTo>
                    <a:cubicBezTo>
                      <a:pt x="118" y="117"/>
                      <a:pt x="116" y="118"/>
                      <a:pt x="115" y="119"/>
                    </a:cubicBezTo>
                    <a:lnTo>
                      <a:pt x="114" y="119"/>
                    </a:lnTo>
                    <a:close/>
                    <a:moveTo>
                      <a:pt x="113" y="120"/>
                    </a:moveTo>
                    <a:cubicBezTo>
                      <a:pt x="114" y="121"/>
                      <a:pt x="113" y="122"/>
                      <a:pt x="110" y="123"/>
                    </a:cubicBezTo>
                    <a:cubicBezTo>
                      <a:pt x="110" y="122"/>
                      <a:pt x="112" y="121"/>
                      <a:pt x="113" y="120"/>
                    </a:cubicBezTo>
                    <a:close/>
                    <a:moveTo>
                      <a:pt x="116" y="124"/>
                    </a:moveTo>
                    <a:cubicBezTo>
                      <a:pt x="117" y="127"/>
                      <a:pt x="117" y="127"/>
                      <a:pt x="117" y="127"/>
                    </a:cubicBezTo>
                    <a:cubicBezTo>
                      <a:pt x="117" y="127"/>
                      <a:pt x="115" y="126"/>
                      <a:pt x="115" y="127"/>
                    </a:cubicBezTo>
                    <a:cubicBezTo>
                      <a:pt x="115" y="126"/>
                      <a:pt x="115" y="125"/>
                      <a:pt x="116" y="124"/>
                    </a:cubicBezTo>
                    <a:close/>
                    <a:moveTo>
                      <a:pt x="107" y="124"/>
                    </a:moveTo>
                    <a:cubicBezTo>
                      <a:pt x="109" y="125"/>
                      <a:pt x="109" y="125"/>
                      <a:pt x="109" y="125"/>
                    </a:cubicBezTo>
                    <a:cubicBezTo>
                      <a:pt x="108" y="125"/>
                      <a:pt x="108" y="126"/>
                      <a:pt x="107" y="125"/>
                    </a:cubicBezTo>
                    <a:lnTo>
                      <a:pt x="107" y="124"/>
                    </a:lnTo>
                    <a:close/>
                    <a:moveTo>
                      <a:pt x="102" y="133"/>
                    </a:moveTo>
                    <a:cubicBezTo>
                      <a:pt x="102" y="133"/>
                      <a:pt x="102" y="132"/>
                      <a:pt x="103" y="132"/>
                    </a:cubicBezTo>
                    <a:cubicBezTo>
                      <a:pt x="103" y="132"/>
                      <a:pt x="103" y="133"/>
                      <a:pt x="102" y="133"/>
                    </a:cubicBezTo>
                    <a:close/>
                    <a:moveTo>
                      <a:pt x="106" y="127"/>
                    </a:moveTo>
                    <a:cubicBezTo>
                      <a:pt x="106" y="126"/>
                      <a:pt x="106" y="126"/>
                      <a:pt x="106" y="126"/>
                    </a:cubicBezTo>
                    <a:cubicBezTo>
                      <a:pt x="107" y="127"/>
                      <a:pt x="107" y="127"/>
                      <a:pt x="107" y="127"/>
                    </a:cubicBezTo>
                    <a:cubicBezTo>
                      <a:pt x="107" y="127"/>
                      <a:pt x="106" y="127"/>
                      <a:pt x="106" y="127"/>
                    </a:cubicBezTo>
                    <a:cubicBezTo>
                      <a:pt x="106" y="127"/>
                      <a:pt x="106" y="127"/>
                      <a:pt x="106" y="127"/>
                    </a:cubicBezTo>
                    <a:cubicBezTo>
                      <a:pt x="106" y="127"/>
                      <a:pt x="106" y="127"/>
                      <a:pt x="106" y="127"/>
                    </a:cubicBezTo>
                    <a:close/>
                    <a:moveTo>
                      <a:pt x="99" y="131"/>
                    </a:moveTo>
                    <a:cubicBezTo>
                      <a:pt x="102" y="130"/>
                      <a:pt x="102" y="130"/>
                      <a:pt x="102" y="130"/>
                    </a:cubicBezTo>
                    <a:cubicBezTo>
                      <a:pt x="101" y="129"/>
                      <a:pt x="101" y="129"/>
                      <a:pt x="101" y="129"/>
                    </a:cubicBezTo>
                    <a:cubicBezTo>
                      <a:pt x="103" y="129"/>
                      <a:pt x="103" y="128"/>
                      <a:pt x="106" y="128"/>
                    </a:cubicBezTo>
                    <a:cubicBezTo>
                      <a:pt x="107" y="129"/>
                      <a:pt x="104" y="130"/>
                      <a:pt x="104" y="131"/>
                    </a:cubicBezTo>
                    <a:cubicBezTo>
                      <a:pt x="103" y="131"/>
                      <a:pt x="100" y="130"/>
                      <a:pt x="100" y="132"/>
                    </a:cubicBezTo>
                    <a:cubicBezTo>
                      <a:pt x="99" y="132"/>
                      <a:pt x="99" y="132"/>
                      <a:pt x="99" y="132"/>
                    </a:cubicBezTo>
                    <a:lnTo>
                      <a:pt x="99" y="131"/>
                    </a:lnTo>
                    <a:close/>
                    <a:moveTo>
                      <a:pt x="102" y="138"/>
                    </a:move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2" y="139"/>
                      <a:pt x="102" y="139"/>
                      <a:pt x="101" y="139"/>
                    </a:cubicBezTo>
                    <a:cubicBezTo>
                      <a:pt x="101" y="139"/>
                      <a:pt x="102" y="139"/>
                      <a:pt x="102" y="138"/>
                    </a:cubicBezTo>
                    <a:close/>
                    <a:moveTo>
                      <a:pt x="97" y="137"/>
                    </a:moveTo>
                    <a:cubicBezTo>
                      <a:pt x="98" y="137"/>
                      <a:pt x="98" y="137"/>
                      <a:pt x="98" y="137"/>
                    </a:cubicBezTo>
                    <a:cubicBezTo>
                      <a:pt x="97" y="138"/>
                      <a:pt x="97" y="138"/>
                      <a:pt x="97" y="138"/>
                    </a:cubicBezTo>
                    <a:cubicBezTo>
                      <a:pt x="97" y="137"/>
                      <a:pt x="97" y="137"/>
                      <a:pt x="97" y="137"/>
                    </a:cubicBezTo>
                    <a:close/>
                    <a:moveTo>
                      <a:pt x="95" y="135"/>
                    </a:moveTo>
                    <a:cubicBezTo>
                      <a:pt x="96" y="136"/>
                      <a:pt x="96" y="136"/>
                      <a:pt x="96" y="136"/>
                    </a:cubicBezTo>
                    <a:cubicBezTo>
                      <a:pt x="93" y="136"/>
                      <a:pt x="93" y="136"/>
                      <a:pt x="93" y="136"/>
                    </a:cubicBezTo>
                    <a:lnTo>
                      <a:pt x="95" y="135"/>
                    </a:lnTo>
                    <a:close/>
                    <a:moveTo>
                      <a:pt x="94" y="143"/>
                    </a:moveTo>
                    <a:cubicBezTo>
                      <a:pt x="95" y="142"/>
                      <a:pt x="97" y="140"/>
                      <a:pt x="97" y="140"/>
                    </a:cubicBezTo>
                    <a:cubicBezTo>
                      <a:pt x="98" y="142"/>
                      <a:pt x="95" y="142"/>
                      <a:pt x="94" y="143"/>
                    </a:cubicBezTo>
                    <a:close/>
                    <a:moveTo>
                      <a:pt x="94" y="138"/>
                    </a:moveTo>
                    <a:cubicBezTo>
                      <a:pt x="95" y="139"/>
                      <a:pt x="91" y="141"/>
                      <a:pt x="93" y="143"/>
                    </a:cubicBezTo>
                    <a:cubicBezTo>
                      <a:pt x="90" y="143"/>
                      <a:pt x="93" y="140"/>
                      <a:pt x="90" y="141"/>
                    </a:cubicBezTo>
                    <a:cubicBezTo>
                      <a:pt x="90" y="142"/>
                      <a:pt x="89" y="144"/>
                      <a:pt x="90" y="145"/>
                    </a:cubicBezTo>
                    <a:cubicBezTo>
                      <a:pt x="88" y="145"/>
                      <a:pt x="88" y="143"/>
                      <a:pt x="87" y="144"/>
                    </a:cubicBezTo>
                    <a:cubicBezTo>
                      <a:pt x="86" y="141"/>
                      <a:pt x="91" y="140"/>
                      <a:pt x="94" y="138"/>
                    </a:cubicBezTo>
                    <a:close/>
                    <a:moveTo>
                      <a:pt x="80" y="150"/>
                    </a:moveTo>
                    <a:cubicBezTo>
                      <a:pt x="79" y="149"/>
                      <a:pt x="79" y="149"/>
                      <a:pt x="79" y="149"/>
                    </a:cubicBezTo>
                    <a:cubicBezTo>
                      <a:pt x="80" y="150"/>
                      <a:pt x="80" y="150"/>
                      <a:pt x="80" y="150"/>
                    </a:cubicBezTo>
                    <a:close/>
                    <a:moveTo>
                      <a:pt x="74" y="148"/>
                    </a:moveTo>
                    <a:cubicBezTo>
                      <a:pt x="78" y="146"/>
                      <a:pt x="78" y="146"/>
                      <a:pt x="78" y="146"/>
                    </a:cubicBezTo>
                    <a:cubicBezTo>
                      <a:pt x="77" y="147"/>
                      <a:pt x="78" y="151"/>
                      <a:pt x="75" y="149"/>
                    </a:cubicBezTo>
                    <a:cubicBezTo>
                      <a:pt x="76" y="150"/>
                      <a:pt x="76" y="150"/>
                      <a:pt x="76" y="150"/>
                    </a:cubicBezTo>
                    <a:lnTo>
                      <a:pt x="74" y="148"/>
                    </a:lnTo>
                    <a:close/>
                    <a:moveTo>
                      <a:pt x="63" y="164"/>
                    </a:moveTo>
                    <a:cubicBezTo>
                      <a:pt x="62" y="162"/>
                      <a:pt x="64" y="162"/>
                      <a:pt x="65" y="161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9" y="161"/>
                      <a:pt x="71" y="159"/>
                      <a:pt x="72" y="157"/>
                    </a:cubicBezTo>
                    <a:cubicBezTo>
                      <a:pt x="71" y="157"/>
                      <a:pt x="71" y="158"/>
                      <a:pt x="70" y="158"/>
                    </a:cubicBezTo>
                    <a:cubicBezTo>
                      <a:pt x="71" y="156"/>
                      <a:pt x="73" y="154"/>
                      <a:pt x="75" y="152"/>
                    </a:cubicBezTo>
                    <a:cubicBezTo>
                      <a:pt x="75" y="153"/>
                      <a:pt x="72" y="154"/>
                      <a:pt x="74" y="155"/>
                    </a:cubicBezTo>
                    <a:cubicBezTo>
                      <a:pt x="76" y="155"/>
                      <a:pt x="78" y="153"/>
                      <a:pt x="80" y="153"/>
                    </a:cubicBezTo>
                    <a:cubicBezTo>
                      <a:pt x="80" y="156"/>
                      <a:pt x="76" y="157"/>
                      <a:pt x="76" y="159"/>
                    </a:cubicBezTo>
                    <a:cubicBezTo>
                      <a:pt x="74" y="157"/>
                      <a:pt x="74" y="157"/>
                      <a:pt x="74" y="157"/>
                    </a:cubicBezTo>
                    <a:cubicBezTo>
                      <a:pt x="72" y="159"/>
                      <a:pt x="72" y="159"/>
                      <a:pt x="72" y="159"/>
                    </a:cubicBezTo>
                    <a:cubicBezTo>
                      <a:pt x="73" y="159"/>
                      <a:pt x="73" y="159"/>
                      <a:pt x="73" y="159"/>
                    </a:cubicBezTo>
                    <a:cubicBezTo>
                      <a:pt x="73" y="162"/>
                      <a:pt x="73" y="162"/>
                      <a:pt x="73" y="162"/>
                    </a:cubicBezTo>
                    <a:cubicBezTo>
                      <a:pt x="70" y="162"/>
                      <a:pt x="70" y="164"/>
                      <a:pt x="69" y="165"/>
                    </a:cubicBezTo>
                    <a:cubicBezTo>
                      <a:pt x="70" y="166"/>
                      <a:pt x="71" y="169"/>
                      <a:pt x="68" y="169"/>
                    </a:cubicBezTo>
                    <a:cubicBezTo>
                      <a:pt x="66" y="169"/>
                      <a:pt x="68" y="168"/>
                      <a:pt x="68" y="167"/>
                    </a:cubicBezTo>
                    <a:cubicBezTo>
                      <a:pt x="66" y="166"/>
                      <a:pt x="65" y="166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6" y="164"/>
                      <a:pt x="66" y="164"/>
                      <a:pt x="66" y="164"/>
                    </a:cubicBezTo>
                    <a:lnTo>
                      <a:pt x="63" y="164"/>
                    </a:lnTo>
                    <a:close/>
                    <a:moveTo>
                      <a:pt x="65" y="168"/>
                    </a:moveTo>
                    <a:cubicBezTo>
                      <a:pt x="64" y="168"/>
                      <a:pt x="65" y="167"/>
                      <a:pt x="65" y="167"/>
                    </a:cubicBezTo>
                    <a:cubicBezTo>
                      <a:pt x="66" y="167"/>
                      <a:pt x="66" y="168"/>
                      <a:pt x="65" y="168"/>
                    </a:cubicBezTo>
                    <a:close/>
                    <a:moveTo>
                      <a:pt x="60" y="165"/>
                    </a:moveTo>
                    <a:cubicBezTo>
                      <a:pt x="63" y="165"/>
                      <a:pt x="63" y="165"/>
                      <a:pt x="63" y="165"/>
                    </a:cubicBezTo>
                    <a:cubicBezTo>
                      <a:pt x="63" y="166"/>
                      <a:pt x="63" y="167"/>
                      <a:pt x="62" y="167"/>
                    </a:cubicBezTo>
                    <a:cubicBezTo>
                      <a:pt x="61" y="167"/>
                      <a:pt x="61" y="166"/>
                      <a:pt x="60" y="165"/>
                    </a:cubicBezTo>
                    <a:close/>
                    <a:moveTo>
                      <a:pt x="59" y="173"/>
                    </a:moveTo>
                    <a:cubicBezTo>
                      <a:pt x="64" y="170"/>
                      <a:pt x="64" y="170"/>
                      <a:pt x="64" y="170"/>
                    </a:cubicBezTo>
                    <a:cubicBezTo>
                      <a:pt x="64" y="171"/>
                      <a:pt x="64" y="172"/>
                      <a:pt x="65" y="171"/>
                    </a:cubicBezTo>
                    <a:cubicBezTo>
                      <a:pt x="65" y="171"/>
                      <a:pt x="65" y="171"/>
                      <a:pt x="65" y="171"/>
                    </a:cubicBezTo>
                    <a:cubicBezTo>
                      <a:pt x="66" y="172"/>
                      <a:pt x="66" y="173"/>
                      <a:pt x="65" y="173"/>
                    </a:cubicBezTo>
                    <a:cubicBezTo>
                      <a:pt x="63" y="173"/>
                      <a:pt x="64" y="175"/>
                      <a:pt x="64" y="176"/>
                    </a:cubicBezTo>
                    <a:cubicBezTo>
                      <a:pt x="63" y="176"/>
                      <a:pt x="63" y="175"/>
                      <a:pt x="62" y="175"/>
                    </a:cubicBezTo>
                    <a:cubicBezTo>
                      <a:pt x="63" y="174"/>
                      <a:pt x="63" y="174"/>
                      <a:pt x="63" y="174"/>
                    </a:cubicBezTo>
                    <a:lnTo>
                      <a:pt x="59" y="173"/>
                    </a:lnTo>
                    <a:close/>
                    <a:moveTo>
                      <a:pt x="64" y="180"/>
                    </a:moveTo>
                    <a:cubicBezTo>
                      <a:pt x="64" y="180"/>
                      <a:pt x="65" y="179"/>
                      <a:pt x="65" y="179"/>
                    </a:cubicBezTo>
                    <a:cubicBezTo>
                      <a:pt x="66" y="180"/>
                      <a:pt x="66" y="180"/>
                      <a:pt x="66" y="180"/>
                    </a:cubicBezTo>
                    <a:cubicBezTo>
                      <a:pt x="68" y="179"/>
                      <a:pt x="68" y="179"/>
                      <a:pt x="68" y="179"/>
                    </a:cubicBezTo>
                    <a:cubicBezTo>
                      <a:pt x="67" y="180"/>
                      <a:pt x="66" y="181"/>
                      <a:pt x="64" y="180"/>
                    </a:cubicBezTo>
                    <a:close/>
                    <a:moveTo>
                      <a:pt x="62" y="182"/>
                    </a:moveTo>
                    <a:cubicBezTo>
                      <a:pt x="63" y="182"/>
                      <a:pt x="63" y="182"/>
                      <a:pt x="63" y="182"/>
                    </a:cubicBezTo>
                    <a:cubicBezTo>
                      <a:pt x="63" y="182"/>
                      <a:pt x="63" y="182"/>
                      <a:pt x="63" y="182"/>
                    </a:cubicBezTo>
                    <a:cubicBezTo>
                      <a:pt x="63" y="182"/>
                      <a:pt x="63" y="182"/>
                      <a:pt x="63" y="182"/>
                    </a:cubicBezTo>
                    <a:lnTo>
                      <a:pt x="62" y="182"/>
                    </a:lnTo>
                    <a:close/>
                    <a:moveTo>
                      <a:pt x="55" y="183"/>
                    </a:moveTo>
                    <a:cubicBezTo>
                      <a:pt x="57" y="183"/>
                      <a:pt x="57" y="183"/>
                      <a:pt x="57" y="183"/>
                    </a:cubicBezTo>
                    <a:cubicBezTo>
                      <a:pt x="56" y="184"/>
                      <a:pt x="57" y="186"/>
                      <a:pt x="54" y="186"/>
                    </a:cubicBezTo>
                    <a:cubicBezTo>
                      <a:pt x="54" y="186"/>
                      <a:pt x="55" y="185"/>
                      <a:pt x="53" y="185"/>
                    </a:cubicBezTo>
                    <a:cubicBezTo>
                      <a:pt x="53" y="185"/>
                      <a:pt x="53" y="185"/>
                      <a:pt x="53" y="185"/>
                    </a:cubicBezTo>
                    <a:cubicBezTo>
                      <a:pt x="52" y="184"/>
                      <a:pt x="54" y="184"/>
                      <a:pt x="55" y="183"/>
                    </a:cubicBezTo>
                    <a:close/>
                    <a:moveTo>
                      <a:pt x="43" y="186"/>
                    </a:moveTo>
                    <a:cubicBezTo>
                      <a:pt x="45" y="187"/>
                      <a:pt x="45" y="187"/>
                      <a:pt x="45" y="187"/>
                    </a:cubicBezTo>
                    <a:cubicBezTo>
                      <a:pt x="44" y="187"/>
                      <a:pt x="44" y="187"/>
                      <a:pt x="43" y="187"/>
                    </a:cubicBezTo>
                    <a:cubicBezTo>
                      <a:pt x="43" y="187"/>
                      <a:pt x="43" y="187"/>
                      <a:pt x="43" y="186"/>
                    </a:cubicBezTo>
                    <a:close/>
                    <a:moveTo>
                      <a:pt x="52" y="187"/>
                    </a:moveTo>
                    <a:cubicBezTo>
                      <a:pt x="57" y="187"/>
                      <a:pt x="53" y="189"/>
                      <a:pt x="55" y="191"/>
                    </a:cubicBezTo>
                    <a:cubicBezTo>
                      <a:pt x="56" y="191"/>
                      <a:pt x="56" y="190"/>
                      <a:pt x="56" y="191"/>
                    </a:cubicBezTo>
                    <a:cubicBezTo>
                      <a:pt x="57" y="192"/>
                      <a:pt x="56" y="195"/>
                      <a:pt x="54" y="194"/>
                    </a:cubicBezTo>
                    <a:cubicBezTo>
                      <a:pt x="51" y="192"/>
                      <a:pt x="56" y="191"/>
                      <a:pt x="54" y="190"/>
                    </a:cubicBezTo>
                    <a:cubicBezTo>
                      <a:pt x="52" y="190"/>
                      <a:pt x="52" y="192"/>
                      <a:pt x="51" y="192"/>
                    </a:cubicBezTo>
                    <a:cubicBezTo>
                      <a:pt x="50" y="192"/>
                      <a:pt x="48" y="191"/>
                      <a:pt x="47" y="191"/>
                    </a:cubicBezTo>
                    <a:cubicBezTo>
                      <a:pt x="47" y="189"/>
                      <a:pt x="50" y="187"/>
                      <a:pt x="52" y="187"/>
                    </a:cubicBezTo>
                    <a:close/>
                    <a:moveTo>
                      <a:pt x="43" y="190"/>
                    </a:moveTo>
                    <a:cubicBezTo>
                      <a:pt x="40" y="190"/>
                      <a:pt x="40" y="190"/>
                      <a:pt x="40" y="190"/>
                    </a:cubicBezTo>
                    <a:cubicBezTo>
                      <a:pt x="40" y="191"/>
                      <a:pt x="40" y="191"/>
                      <a:pt x="40" y="191"/>
                    </a:cubicBezTo>
                    <a:cubicBezTo>
                      <a:pt x="41" y="191"/>
                      <a:pt x="41" y="191"/>
                      <a:pt x="41" y="191"/>
                    </a:cubicBezTo>
                    <a:cubicBezTo>
                      <a:pt x="42" y="192"/>
                      <a:pt x="41" y="193"/>
                      <a:pt x="40" y="192"/>
                    </a:cubicBezTo>
                    <a:cubicBezTo>
                      <a:pt x="39" y="192"/>
                      <a:pt x="39" y="191"/>
                      <a:pt x="39" y="190"/>
                    </a:cubicBezTo>
                    <a:cubicBezTo>
                      <a:pt x="40" y="189"/>
                      <a:pt x="42" y="189"/>
                      <a:pt x="43" y="189"/>
                    </a:cubicBezTo>
                    <a:lnTo>
                      <a:pt x="43" y="190"/>
                    </a:lnTo>
                    <a:close/>
                    <a:moveTo>
                      <a:pt x="48" y="202"/>
                    </a:moveTo>
                    <a:cubicBezTo>
                      <a:pt x="47" y="203"/>
                      <a:pt x="47" y="203"/>
                      <a:pt x="47" y="203"/>
                    </a:cubicBezTo>
                    <a:cubicBezTo>
                      <a:pt x="47" y="203"/>
                      <a:pt x="47" y="203"/>
                      <a:pt x="47" y="203"/>
                    </a:cubicBezTo>
                    <a:lnTo>
                      <a:pt x="48" y="202"/>
                    </a:lnTo>
                    <a:close/>
                    <a:moveTo>
                      <a:pt x="37" y="213"/>
                    </a:moveTo>
                    <a:cubicBezTo>
                      <a:pt x="37" y="213"/>
                      <a:pt x="37" y="213"/>
                      <a:pt x="37" y="213"/>
                    </a:cubicBezTo>
                    <a:cubicBezTo>
                      <a:pt x="37" y="213"/>
                      <a:pt x="37" y="213"/>
                      <a:pt x="37" y="213"/>
                    </a:cubicBezTo>
                    <a:cubicBezTo>
                      <a:pt x="37" y="214"/>
                      <a:pt x="37" y="215"/>
                      <a:pt x="36" y="215"/>
                    </a:cubicBezTo>
                    <a:cubicBezTo>
                      <a:pt x="35" y="214"/>
                      <a:pt x="36" y="214"/>
                      <a:pt x="37" y="213"/>
                    </a:cubicBezTo>
                    <a:close/>
                    <a:moveTo>
                      <a:pt x="38" y="214"/>
                    </a:moveTo>
                    <a:cubicBezTo>
                      <a:pt x="40" y="213"/>
                      <a:pt x="40" y="213"/>
                      <a:pt x="40" y="213"/>
                    </a:cubicBezTo>
                    <a:cubicBezTo>
                      <a:pt x="40" y="215"/>
                      <a:pt x="38" y="215"/>
                      <a:pt x="37" y="217"/>
                    </a:cubicBezTo>
                    <a:cubicBezTo>
                      <a:pt x="35" y="216"/>
                      <a:pt x="38" y="215"/>
                      <a:pt x="38" y="214"/>
                    </a:cubicBezTo>
                    <a:close/>
                    <a:moveTo>
                      <a:pt x="12" y="248"/>
                    </a:moveTo>
                    <a:cubicBezTo>
                      <a:pt x="14" y="249"/>
                      <a:pt x="15" y="252"/>
                      <a:pt x="12" y="252"/>
                    </a:cubicBezTo>
                    <a:cubicBezTo>
                      <a:pt x="13" y="251"/>
                      <a:pt x="11" y="249"/>
                      <a:pt x="12" y="248"/>
                    </a:cubicBezTo>
                    <a:close/>
                    <a:moveTo>
                      <a:pt x="11" y="257"/>
                    </a:moveTo>
                    <a:cubicBezTo>
                      <a:pt x="12" y="256"/>
                      <a:pt x="12" y="256"/>
                      <a:pt x="12" y="256"/>
                    </a:cubicBezTo>
                    <a:cubicBezTo>
                      <a:pt x="13" y="256"/>
                      <a:pt x="12" y="257"/>
                      <a:pt x="11" y="257"/>
                    </a:cubicBezTo>
                    <a:cubicBezTo>
                      <a:pt x="11" y="257"/>
                      <a:pt x="11" y="257"/>
                      <a:pt x="11" y="2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0" name="Freeform 67"/>
              <p:cNvSpPr/>
              <p:nvPr/>
            </p:nvSpPr>
            <p:spPr bwMode="auto">
              <a:xfrm>
                <a:off x="4992" y="635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1" name="Freeform 68"/>
              <p:cNvSpPr/>
              <p:nvPr/>
            </p:nvSpPr>
            <p:spPr bwMode="auto">
              <a:xfrm>
                <a:off x="4940" y="554"/>
                <a:ext cx="10" cy="5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0 h 2"/>
                  <a:gd name="T4" fmla="*/ 1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2" name="Freeform 69"/>
              <p:cNvSpPr/>
              <p:nvPr/>
            </p:nvSpPr>
            <p:spPr bwMode="auto">
              <a:xfrm>
                <a:off x="4668" y="8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3" name="Freeform 70"/>
              <p:cNvSpPr/>
              <p:nvPr/>
            </p:nvSpPr>
            <p:spPr bwMode="auto">
              <a:xfrm>
                <a:off x="4388" y="989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4" name="Freeform 71"/>
              <p:cNvSpPr/>
              <p:nvPr/>
            </p:nvSpPr>
            <p:spPr bwMode="auto">
              <a:xfrm>
                <a:off x="4682" y="994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5" name="Freeform 72"/>
              <p:cNvSpPr/>
              <p:nvPr/>
            </p:nvSpPr>
            <p:spPr bwMode="auto">
              <a:xfrm>
                <a:off x="4748" y="977"/>
                <a:ext cx="17" cy="12"/>
              </a:xfrm>
              <a:custGeom>
                <a:avLst/>
                <a:gdLst>
                  <a:gd name="T0" fmla="*/ 2 w 7"/>
                  <a:gd name="T1" fmla="*/ 5 h 5"/>
                  <a:gd name="T2" fmla="*/ 4 w 7"/>
                  <a:gd name="T3" fmla="*/ 1 h 5"/>
                  <a:gd name="T4" fmla="*/ 5 w 7"/>
                  <a:gd name="T5" fmla="*/ 0 h 5"/>
                  <a:gd name="T6" fmla="*/ 0 w 7"/>
                  <a:gd name="T7" fmla="*/ 3 h 5"/>
                  <a:gd name="T8" fmla="*/ 2 w 7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2" y="5"/>
                    </a:moveTo>
                    <a:cubicBezTo>
                      <a:pt x="3" y="4"/>
                      <a:pt x="7" y="3"/>
                      <a:pt x="4" y="1"/>
                    </a:cubicBezTo>
                    <a:cubicBezTo>
                      <a:pt x="4" y="1"/>
                      <a:pt x="5" y="0"/>
                      <a:pt x="5" y="0"/>
                    </a:cubicBezTo>
                    <a:cubicBezTo>
                      <a:pt x="3" y="1"/>
                      <a:pt x="2" y="2"/>
                      <a:pt x="0" y="3"/>
                    </a:cubicBez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6" name="Freeform 73"/>
              <p:cNvSpPr/>
              <p:nvPr/>
            </p:nvSpPr>
            <p:spPr bwMode="auto">
              <a:xfrm>
                <a:off x="5765" y="609"/>
                <a:ext cx="14" cy="9"/>
              </a:xfrm>
              <a:custGeom>
                <a:avLst/>
                <a:gdLst>
                  <a:gd name="T0" fmla="*/ 6 w 6"/>
                  <a:gd name="T1" fmla="*/ 2 h 4"/>
                  <a:gd name="T2" fmla="*/ 4 w 6"/>
                  <a:gd name="T3" fmla="*/ 2 h 4"/>
                  <a:gd name="T4" fmla="*/ 0 w 6"/>
                  <a:gd name="T5" fmla="*/ 0 h 4"/>
                  <a:gd name="T6" fmla="*/ 6 w 6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cubicBezTo>
                      <a:pt x="5" y="1"/>
                      <a:pt x="5" y="1"/>
                      <a:pt x="4" y="2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3" y="1"/>
                      <a:pt x="5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7" name="Freeform 74"/>
              <p:cNvSpPr/>
              <p:nvPr/>
            </p:nvSpPr>
            <p:spPr bwMode="auto">
              <a:xfrm>
                <a:off x="4760" y="9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8" name="Freeform 75"/>
              <p:cNvSpPr/>
              <p:nvPr/>
            </p:nvSpPr>
            <p:spPr bwMode="auto">
              <a:xfrm>
                <a:off x="5765" y="609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9" name="Freeform 76"/>
              <p:cNvSpPr/>
              <p:nvPr/>
            </p:nvSpPr>
            <p:spPr bwMode="auto">
              <a:xfrm>
                <a:off x="5061" y="511"/>
                <a:ext cx="14" cy="7"/>
              </a:xfrm>
              <a:custGeom>
                <a:avLst/>
                <a:gdLst>
                  <a:gd name="T0" fmla="*/ 3 w 6"/>
                  <a:gd name="T1" fmla="*/ 3 h 3"/>
                  <a:gd name="T2" fmla="*/ 5 w 6"/>
                  <a:gd name="T3" fmla="*/ 0 h 3"/>
                  <a:gd name="T4" fmla="*/ 2 w 6"/>
                  <a:gd name="T5" fmla="*/ 1 h 3"/>
                  <a:gd name="T6" fmla="*/ 0 w 6"/>
                  <a:gd name="T7" fmla="*/ 0 h 3"/>
                  <a:gd name="T8" fmla="*/ 3 w 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3" y="3"/>
                    </a:moveTo>
                    <a:cubicBezTo>
                      <a:pt x="4" y="2"/>
                      <a:pt x="6" y="2"/>
                      <a:pt x="5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1"/>
                      <a:pt x="0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0" name="Freeform 77"/>
              <p:cNvSpPr/>
              <p:nvPr/>
            </p:nvSpPr>
            <p:spPr bwMode="auto">
              <a:xfrm>
                <a:off x="5686" y="578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1" name="Freeform 78"/>
              <p:cNvSpPr/>
              <p:nvPr/>
            </p:nvSpPr>
            <p:spPr bwMode="auto">
              <a:xfrm>
                <a:off x="5061" y="51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2" name="Freeform 79"/>
              <p:cNvSpPr/>
              <p:nvPr/>
            </p:nvSpPr>
            <p:spPr bwMode="auto">
              <a:xfrm>
                <a:off x="4519" y="887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3" name="Freeform 80"/>
              <p:cNvSpPr/>
              <p:nvPr/>
            </p:nvSpPr>
            <p:spPr bwMode="auto">
              <a:xfrm>
                <a:off x="4516" y="937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4" name="Freeform 81"/>
              <p:cNvSpPr/>
              <p:nvPr/>
            </p:nvSpPr>
            <p:spPr bwMode="auto">
              <a:xfrm>
                <a:off x="4575" y="875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5" name="Freeform 82"/>
              <p:cNvSpPr/>
              <p:nvPr/>
            </p:nvSpPr>
            <p:spPr bwMode="auto">
              <a:xfrm>
                <a:off x="4587" y="1132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6" name="Freeform 83"/>
              <p:cNvSpPr/>
              <p:nvPr/>
            </p:nvSpPr>
            <p:spPr bwMode="auto">
              <a:xfrm>
                <a:off x="4578" y="8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7" name="Freeform 84"/>
              <p:cNvSpPr/>
              <p:nvPr/>
            </p:nvSpPr>
            <p:spPr bwMode="auto">
              <a:xfrm>
                <a:off x="5864" y="1067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2 w 5"/>
                  <a:gd name="T3" fmla="*/ 0 h 3"/>
                  <a:gd name="T4" fmla="*/ 0 w 5"/>
                  <a:gd name="T5" fmla="*/ 3 h 3"/>
                  <a:gd name="T6" fmla="*/ 5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8" name="Freeform 85"/>
              <p:cNvSpPr/>
              <p:nvPr/>
            </p:nvSpPr>
            <p:spPr bwMode="auto">
              <a:xfrm>
                <a:off x="5847" y="1053"/>
                <a:ext cx="17" cy="12"/>
              </a:xfrm>
              <a:custGeom>
                <a:avLst/>
                <a:gdLst>
                  <a:gd name="T0" fmla="*/ 4 w 7"/>
                  <a:gd name="T1" fmla="*/ 2 h 5"/>
                  <a:gd name="T2" fmla="*/ 3 w 7"/>
                  <a:gd name="T3" fmla="*/ 0 h 5"/>
                  <a:gd name="T4" fmla="*/ 0 w 7"/>
                  <a:gd name="T5" fmla="*/ 2 h 5"/>
                  <a:gd name="T6" fmla="*/ 3 w 7"/>
                  <a:gd name="T7" fmla="*/ 5 h 5"/>
                  <a:gd name="T8" fmla="*/ 7 w 7"/>
                  <a:gd name="T9" fmla="*/ 3 h 5"/>
                  <a:gd name="T10" fmla="*/ 4 w 7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4" y="2"/>
                    </a:moveTo>
                    <a:cubicBezTo>
                      <a:pt x="4" y="1"/>
                      <a:pt x="4" y="1"/>
                      <a:pt x="3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6" y="5"/>
                      <a:pt x="7" y="4"/>
                      <a:pt x="7" y="3"/>
                    </a:cubicBezTo>
                    <a:cubicBezTo>
                      <a:pt x="6" y="2"/>
                      <a:pt x="5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9" name="Freeform 86"/>
              <p:cNvSpPr/>
              <p:nvPr/>
            </p:nvSpPr>
            <p:spPr bwMode="auto">
              <a:xfrm>
                <a:off x="5883" y="1027"/>
                <a:ext cx="5" cy="10"/>
              </a:xfrm>
              <a:custGeom>
                <a:avLst/>
                <a:gdLst>
                  <a:gd name="T0" fmla="*/ 0 w 2"/>
                  <a:gd name="T1" fmla="*/ 1 h 4"/>
                  <a:gd name="T2" fmla="*/ 2 w 2"/>
                  <a:gd name="T3" fmla="*/ 1 h 4"/>
                  <a:gd name="T4" fmla="*/ 0 w 2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1" y="4"/>
                      <a:pt x="1" y="1"/>
                      <a:pt x="2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0" name="Freeform 87"/>
              <p:cNvSpPr/>
              <p:nvPr/>
            </p:nvSpPr>
            <p:spPr bwMode="auto">
              <a:xfrm>
                <a:off x="5914" y="939"/>
                <a:ext cx="57" cy="33"/>
              </a:xfrm>
              <a:custGeom>
                <a:avLst/>
                <a:gdLst>
                  <a:gd name="T0" fmla="*/ 8 w 24"/>
                  <a:gd name="T1" fmla="*/ 1 h 14"/>
                  <a:gd name="T2" fmla="*/ 1 w 24"/>
                  <a:gd name="T3" fmla="*/ 1 h 14"/>
                  <a:gd name="T4" fmla="*/ 2 w 24"/>
                  <a:gd name="T5" fmla="*/ 3 h 14"/>
                  <a:gd name="T6" fmla="*/ 9 w 24"/>
                  <a:gd name="T7" fmla="*/ 6 h 14"/>
                  <a:gd name="T8" fmla="*/ 15 w 24"/>
                  <a:gd name="T9" fmla="*/ 12 h 14"/>
                  <a:gd name="T10" fmla="*/ 17 w 24"/>
                  <a:gd name="T11" fmla="*/ 13 h 14"/>
                  <a:gd name="T12" fmla="*/ 21 w 24"/>
                  <a:gd name="T13" fmla="*/ 13 h 14"/>
                  <a:gd name="T14" fmla="*/ 17 w 24"/>
                  <a:gd name="T15" fmla="*/ 6 h 14"/>
                  <a:gd name="T16" fmla="*/ 14 w 24"/>
                  <a:gd name="T17" fmla="*/ 6 h 14"/>
                  <a:gd name="T18" fmla="*/ 15 w 24"/>
                  <a:gd name="T19" fmla="*/ 5 h 14"/>
                  <a:gd name="T20" fmla="*/ 8 w 24"/>
                  <a:gd name="T21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14">
                    <a:moveTo>
                      <a:pt x="8" y="1"/>
                    </a:moveTo>
                    <a:cubicBezTo>
                      <a:pt x="5" y="0"/>
                      <a:pt x="5" y="2"/>
                      <a:pt x="1" y="1"/>
                    </a:cubicBezTo>
                    <a:cubicBezTo>
                      <a:pt x="0" y="2"/>
                      <a:pt x="2" y="2"/>
                      <a:pt x="2" y="3"/>
                    </a:cubicBezTo>
                    <a:cubicBezTo>
                      <a:pt x="4" y="4"/>
                      <a:pt x="6" y="4"/>
                      <a:pt x="9" y="6"/>
                    </a:cubicBezTo>
                    <a:cubicBezTo>
                      <a:pt x="9" y="8"/>
                      <a:pt x="15" y="9"/>
                      <a:pt x="15" y="12"/>
                    </a:cubicBezTo>
                    <a:cubicBezTo>
                      <a:pt x="16" y="11"/>
                      <a:pt x="16" y="14"/>
                      <a:pt x="17" y="13"/>
                    </a:cubicBezTo>
                    <a:cubicBezTo>
                      <a:pt x="19" y="14"/>
                      <a:pt x="20" y="13"/>
                      <a:pt x="21" y="13"/>
                    </a:cubicBezTo>
                    <a:cubicBezTo>
                      <a:pt x="24" y="10"/>
                      <a:pt x="17" y="9"/>
                      <a:pt x="17" y="6"/>
                    </a:cubicBezTo>
                    <a:cubicBezTo>
                      <a:pt x="16" y="8"/>
                      <a:pt x="16" y="6"/>
                      <a:pt x="14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4"/>
                      <a:pt x="10" y="4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1" name="Freeform 88"/>
              <p:cNvSpPr/>
              <p:nvPr/>
            </p:nvSpPr>
            <p:spPr bwMode="auto">
              <a:xfrm>
                <a:off x="5873" y="1027"/>
                <a:ext cx="5" cy="5"/>
              </a:xfrm>
              <a:custGeom>
                <a:avLst/>
                <a:gdLst>
                  <a:gd name="T0" fmla="*/ 5 w 5"/>
                  <a:gd name="T1" fmla="*/ 2 h 5"/>
                  <a:gd name="T2" fmla="*/ 3 w 5"/>
                  <a:gd name="T3" fmla="*/ 0 h 5"/>
                  <a:gd name="T4" fmla="*/ 0 w 5"/>
                  <a:gd name="T5" fmla="*/ 5 h 5"/>
                  <a:gd name="T6" fmla="*/ 5 w 5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lnTo>
                      <a:pt x="3" y="0"/>
                    </a:lnTo>
                    <a:lnTo>
                      <a:pt x="0" y="5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2" name="Freeform 89"/>
              <p:cNvSpPr/>
              <p:nvPr/>
            </p:nvSpPr>
            <p:spPr bwMode="auto">
              <a:xfrm>
                <a:off x="5876" y="1022"/>
                <a:ext cx="7" cy="3"/>
              </a:xfrm>
              <a:custGeom>
                <a:avLst/>
                <a:gdLst>
                  <a:gd name="T0" fmla="*/ 1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1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2" y="0"/>
                      <a:pt x="2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3" name="Freeform 90"/>
              <p:cNvSpPr/>
              <p:nvPr/>
            </p:nvSpPr>
            <p:spPr bwMode="auto">
              <a:xfrm>
                <a:off x="5985" y="865"/>
                <a:ext cx="21" cy="15"/>
              </a:xfrm>
              <a:custGeom>
                <a:avLst/>
                <a:gdLst>
                  <a:gd name="T0" fmla="*/ 1 w 9"/>
                  <a:gd name="T1" fmla="*/ 1 h 6"/>
                  <a:gd name="T2" fmla="*/ 0 w 9"/>
                  <a:gd name="T3" fmla="*/ 2 h 6"/>
                  <a:gd name="T4" fmla="*/ 7 w 9"/>
                  <a:gd name="T5" fmla="*/ 3 h 6"/>
                  <a:gd name="T6" fmla="*/ 5 w 9"/>
                  <a:gd name="T7" fmla="*/ 4 h 6"/>
                  <a:gd name="T8" fmla="*/ 9 w 9"/>
                  <a:gd name="T9" fmla="*/ 6 h 6"/>
                  <a:gd name="T10" fmla="*/ 8 w 9"/>
                  <a:gd name="T11" fmla="*/ 4 h 6"/>
                  <a:gd name="T12" fmla="*/ 9 w 9"/>
                  <a:gd name="T13" fmla="*/ 4 h 6"/>
                  <a:gd name="T14" fmla="*/ 5 w 9"/>
                  <a:gd name="T15" fmla="*/ 0 h 6"/>
                  <a:gd name="T16" fmla="*/ 1 w 9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6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2" y="3"/>
                      <a:pt x="4" y="2"/>
                      <a:pt x="7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7" y="6"/>
                      <a:pt x="9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9" y="2"/>
                      <a:pt x="7" y="1"/>
                      <a:pt x="5" y="0"/>
                    </a:cubicBezTo>
                    <a:cubicBezTo>
                      <a:pt x="5" y="0"/>
                      <a:pt x="3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4" name="Freeform 91"/>
              <p:cNvSpPr/>
              <p:nvPr/>
            </p:nvSpPr>
            <p:spPr bwMode="auto">
              <a:xfrm>
                <a:off x="5672" y="1077"/>
                <a:ext cx="19" cy="5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1 h 2"/>
                  <a:gd name="T4" fmla="*/ 0 w 8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cubicBezTo>
                      <a:pt x="3" y="2"/>
                      <a:pt x="6" y="1"/>
                      <a:pt x="8" y="1"/>
                    </a:cubicBezTo>
                    <a:cubicBezTo>
                      <a:pt x="5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5" name="Freeform 92"/>
              <p:cNvSpPr/>
              <p:nvPr/>
            </p:nvSpPr>
            <p:spPr bwMode="auto">
              <a:xfrm>
                <a:off x="5672" y="10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6" name="Freeform 93"/>
              <p:cNvSpPr/>
              <p:nvPr/>
            </p:nvSpPr>
            <p:spPr bwMode="auto">
              <a:xfrm>
                <a:off x="5663" y="1077"/>
                <a:ext cx="9" cy="2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1 h 1"/>
                  <a:gd name="T4" fmla="*/ 4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7" name="Freeform 94"/>
              <p:cNvSpPr/>
              <p:nvPr/>
            </p:nvSpPr>
            <p:spPr bwMode="auto">
              <a:xfrm>
                <a:off x="5907" y="880"/>
                <a:ext cx="4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8" name="Freeform 95"/>
              <p:cNvSpPr/>
              <p:nvPr/>
            </p:nvSpPr>
            <p:spPr bwMode="auto">
              <a:xfrm>
                <a:off x="5627" y="1058"/>
                <a:ext cx="14" cy="7"/>
              </a:xfrm>
              <a:custGeom>
                <a:avLst/>
                <a:gdLst>
                  <a:gd name="T0" fmla="*/ 0 w 6"/>
                  <a:gd name="T1" fmla="*/ 2 h 3"/>
                  <a:gd name="T2" fmla="*/ 6 w 6"/>
                  <a:gd name="T3" fmla="*/ 2 h 3"/>
                  <a:gd name="T4" fmla="*/ 0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2"/>
                    </a:moveTo>
                    <a:cubicBezTo>
                      <a:pt x="2" y="2"/>
                      <a:pt x="6" y="3"/>
                      <a:pt x="6" y="2"/>
                    </a:cubicBezTo>
                    <a:cubicBezTo>
                      <a:pt x="4" y="2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9" name="Freeform 96"/>
              <p:cNvSpPr/>
              <p:nvPr/>
            </p:nvSpPr>
            <p:spPr bwMode="auto">
              <a:xfrm>
                <a:off x="5921" y="837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0" name="Freeform 97"/>
              <p:cNvSpPr/>
              <p:nvPr/>
            </p:nvSpPr>
            <p:spPr bwMode="auto">
              <a:xfrm>
                <a:off x="5911" y="835"/>
                <a:ext cx="8" cy="7"/>
              </a:xfrm>
              <a:custGeom>
                <a:avLst/>
                <a:gdLst>
                  <a:gd name="T0" fmla="*/ 1 w 3"/>
                  <a:gd name="T1" fmla="*/ 0 h 3"/>
                  <a:gd name="T2" fmla="*/ 2 w 3"/>
                  <a:gd name="T3" fmla="*/ 3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2" y="1"/>
                      <a:pt x="0" y="2"/>
                      <a:pt x="2" y="3"/>
                    </a:cubicBezTo>
                    <a:cubicBezTo>
                      <a:pt x="3" y="3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1" name="Freeform 98"/>
              <p:cNvSpPr/>
              <p:nvPr/>
            </p:nvSpPr>
            <p:spPr bwMode="auto">
              <a:xfrm>
                <a:off x="5575" y="1029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7 w 7"/>
                  <a:gd name="T3" fmla="*/ 3 h 3"/>
                  <a:gd name="T4" fmla="*/ 0 w 7"/>
                  <a:gd name="T5" fmla="*/ 0 h 3"/>
                  <a:gd name="T6" fmla="*/ 0 w 7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7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2" name="Freeform 99"/>
              <p:cNvSpPr/>
              <p:nvPr/>
            </p:nvSpPr>
            <p:spPr bwMode="auto">
              <a:xfrm>
                <a:off x="5549" y="1044"/>
                <a:ext cx="5" cy="2"/>
              </a:xfrm>
              <a:custGeom>
                <a:avLst/>
                <a:gdLst>
                  <a:gd name="T0" fmla="*/ 2 w 5"/>
                  <a:gd name="T1" fmla="*/ 2 h 2"/>
                  <a:gd name="T2" fmla="*/ 5 w 5"/>
                  <a:gd name="T3" fmla="*/ 0 h 2"/>
                  <a:gd name="T4" fmla="*/ 0 w 5"/>
                  <a:gd name="T5" fmla="*/ 0 h 2"/>
                  <a:gd name="T6" fmla="*/ 2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2" y="2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3" name="Freeform 100"/>
              <p:cNvSpPr/>
              <p:nvPr/>
            </p:nvSpPr>
            <p:spPr bwMode="auto">
              <a:xfrm>
                <a:off x="5521" y="1032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4" name="Freeform 101"/>
              <p:cNvSpPr/>
              <p:nvPr/>
            </p:nvSpPr>
            <p:spPr bwMode="auto">
              <a:xfrm>
                <a:off x="5556" y="1008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5" name="Freeform 102"/>
              <p:cNvSpPr/>
              <p:nvPr/>
            </p:nvSpPr>
            <p:spPr bwMode="auto">
              <a:xfrm>
                <a:off x="5513" y="1037"/>
                <a:ext cx="5" cy="0"/>
              </a:xfrm>
              <a:custGeom>
                <a:avLst/>
                <a:gdLst>
                  <a:gd name="T0" fmla="*/ 0 w 5"/>
                  <a:gd name="T1" fmla="*/ 5 w 5"/>
                  <a:gd name="T2" fmla="*/ 0 w 5"/>
                  <a:gd name="T3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6" name="Freeform 103"/>
              <p:cNvSpPr/>
              <p:nvPr/>
            </p:nvSpPr>
            <p:spPr bwMode="auto">
              <a:xfrm>
                <a:off x="5547" y="999"/>
                <a:ext cx="4" cy="0"/>
              </a:xfrm>
              <a:custGeom>
                <a:avLst/>
                <a:gdLst>
                  <a:gd name="T0" fmla="*/ 4 w 4"/>
                  <a:gd name="T1" fmla="*/ 0 w 4"/>
                  <a:gd name="T2" fmla="*/ 2 w 4"/>
                  <a:gd name="T3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7" name="Freeform 104"/>
              <p:cNvSpPr/>
              <p:nvPr/>
            </p:nvSpPr>
            <p:spPr bwMode="auto">
              <a:xfrm>
                <a:off x="5506" y="1027"/>
                <a:ext cx="5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8" name="Freeform 105"/>
              <p:cNvSpPr/>
              <p:nvPr/>
            </p:nvSpPr>
            <p:spPr bwMode="auto">
              <a:xfrm>
                <a:off x="5530" y="984"/>
                <a:ext cx="21" cy="12"/>
              </a:xfrm>
              <a:custGeom>
                <a:avLst/>
                <a:gdLst>
                  <a:gd name="T0" fmla="*/ 9 w 9"/>
                  <a:gd name="T1" fmla="*/ 4 h 5"/>
                  <a:gd name="T2" fmla="*/ 8 w 9"/>
                  <a:gd name="T3" fmla="*/ 4 h 5"/>
                  <a:gd name="T4" fmla="*/ 1 w 9"/>
                  <a:gd name="T5" fmla="*/ 1 h 5"/>
                  <a:gd name="T6" fmla="*/ 0 w 9"/>
                  <a:gd name="T7" fmla="*/ 1 h 5"/>
                  <a:gd name="T8" fmla="*/ 9 w 9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9" y="4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7" y="0"/>
                      <a:pt x="3" y="4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3"/>
                      <a:pt x="6" y="5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9" name="Freeform 106"/>
              <p:cNvSpPr/>
              <p:nvPr/>
            </p:nvSpPr>
            <p:spPr bwMode="auto">
              <a:xfrm>
                <a:off x="5487" y="1013"/>
                <a:ext cx="17" cy="14"/>
              </a:xfrm>
              <a:custGeom>
                <a:avLst/>
                <a:gdLst>
                  <a:gd name="T0" fmla="*/ 5 w 7"/>
                  <a:gd name="T1" fmla="*/ 4 h 6"/>
                  <a:gd name="T2" fmla="*/ 0 w 7"/>
                  <a:gd name="T3" fmla="*/ 3 h 6"/>
                  <a:gd name="T4" fmla="*/ 7 w 7"/>
                  <a:gd name="T5" fmla="*/ 5 h 6"/>
                  <a:gd name="T6" fmla="*/ 5 w 7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5" y="4"/>
                    </a:moveTo>
                    <a:cubicBezTo>
                      <a:pt x="2" y="6"/>
                      <a:pt x="1" y="0"/>
                      <a:pt x="0" y="3"/>
                    </a:cubicBezTo>
                    <a:cubicBezTo>
                      <a:pt x="2" y="4"/>
                      <a:pt x="5" y="5"/>
                      <a:pt x="7" y="5"/>
                    </a:cubicBezTo>
                    <a:cubicBezTo>
                      <a:pt x="6" y="4"/>
                      <a:pt x="7" y="4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0" name="Freeform 107"/>
              <p:cNvSpPr/>
              <p:nvPr/>
            </p:nvSpPr>
            <p:spPr bwMode="auto">
              <a:xfrm>
                <a:off x="5478" y="1015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1" name="Freeform 108"/>
              <p:cNvSpPr/>
              <p:nvPr/>
            </p:nvSpPr>
            <p:spPr bwMode="auto">
              <a:xfrm>
                <a:off x="5513" y="980"/>
                <a:ext cx="10" cy="4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0 h 2"/>
                  <a:gd name="T4" fmla="*/ 3 w 4"/>
                  <a:gd name="T5" fmla="*/ 0 h 2"/>
                  <a:gd name="T6" fmla="*/ 2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3" y="1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4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2" name="Freeform 109"/>
              <p:cNvSpPr/>
              <p:nvPr/>
            </p:nvSpPr>
            <p:spPr bwMode="auto">
              <a:xfrm>
                <a:off x="5471" y="1013"/>
                <a:ext cx="5" cy="2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2 h 2"/>
                  <a:gd name="T4" fmla="*/ 2 w 5"/>
                  <a:gd name="T5" fmla="*/ 0 h 2"/>
                  <a:gd name="T6" fmla="*/ 0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lnTo>
                      <a:pt x="5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3" name="Freeform 110"/>
              <p:cNvSpPr/>
              <p:nvPr/>
            </p:nvSpPr>
            <p:spPr bwMode="auto">
              <a:xfrm>
                <a:off x="5866" y="709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1" y="0"/>
                      <a:pt x="2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4" name="Freeform 111"/>
              <p:cNvSpPr/>
              <p:nvPr/>
            </p:nvSpPr>
            <p:spPr bwMode="auto">
              <a:xfrm>
                <a:off x="5509" y="977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5" name="Freeform 112"/>
              <p:cNvSpPr/>
              <p:nvPr/>
            </p:nvSpPr>
            <p:spPr bwMode="auto">
              <a:xfrm>
                <a:off x="5487" y="989"/>
                <a:ext cx="12" cy="2"/>
              </a:xfrm>
              <a:custGeom>
                <a:avLst/>
                <a:gdLst>
                  <a:gd name="T0" fmla="*/ 3 w 5"/>
                  <a:gd name="T1" fmla="*/ 1 h 1"/>
                  <a:gd name="T2" fmla="*/ 4 w 5"/>
                  <a:gd name="T3" fmla="*/ 0 h 1"/>
                  <a:gd name="T4" fmla="*/ 0 w 5"/>
                  <a:gd name="T5" fmla="*/ 1 h 1"/>
                  <a:gd name="T6" fmla="*/ 3 w 5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3" y="1"/>
                    </a:moveTo>
                    <a:cubicBezTo>
                      <a:pt x="4" y="0"/>
                      <a:pt x="5" y="0"/>
                      <a:pt x="4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6" name="Freeform 113"/>
              <p:cNvSpPr/>
              <p:nvPr/>
            </p:nvSpPr>
            <p:spPr bwMode="auto">
              <a:xfrm>
                <a:off x="5487" y="968"/>
                <a:ext cx="19" cy="9"/>
              </a:xfrm>
              <a:custGeom>
                <a:avLst/>
                <a:gdLst>
                  <a:gd name="T0" fmla="*/ 1 w 8"/>
                  <a:gd name="T1" fmla="*/ 0 h 4"/>
                  <a:gd name="T2" fmla="*/ 7 w 8"/>
                  <a:gd name="T3" fmla="*/ 4 h 4"/>
                  <a:gd name="T4" fmla="*/ 8 w 8"/>
                  <a:gd name="T5" fmla="*/ 2 h 4"/>
                  <a:gd name="T6" fmla="*/ 1 w 8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1" y="0"/>
                    </a:moveTo>
                    <a:cubicBezTo>
                      <a:pt x="0" y="3"/>
                      <a:pt x="6" y="2"/>
                      <a:pt x="7" y="4"/>
                    </a:cubicBezTo>
                    <a:cubicBezTo>
                      <a:pt x="6" y="3"/>
                      <a:pt x="8" y="3"/>
                      <a:pt x="8" y="2"/>
                    </a:cubicBezTo>
                    <a:cubicBezTo>
                      <a:pt x="6" y="1"/>
                      <a:pt x="4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7" name="Freeform 114"/>
              <p:cNvSpPr/>
              <p:nvPr/>
            </p:nvSpPr>
            <p:spPr bwMode="auto">
              <a:xfrm>
                <a:off x="5466" y="1001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8" name="Freeform 115"/>
              <p:cNvSpPr/>
              <p:nvPr/>
            </p:nvSpPr>
            <p:spPr bwMode="auto">
              <a:xfrm>
                <a:off x="5511" y="961"/>
                <a:ext cx="5" cy="4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1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9" name="Freeform 116"/>
              <p:cNvSpPr/>
              <p:nvPr/>
            </p:nvSpPr>
            <p:spPr bwMode="auto">
              <a:xfrm>
                <a:off x="5900" y="661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1"/>
                      <a:pt x="1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0" name="Freeform 117"/>
              <p:cNvSpPr/>
              <p:nvPr/>
            </p:nvSpPr>
            <p:spPr bwMode="auto">
              <a:xfrm>
                <a:off x="5423" y="994"/>
                <a:ext cx="12" cy="7"/>
              </a:xfrm>
              <a:custGeom>
                <a:avLst/>
                <a:gdLst>
                  <a:gd name="T0" fmla="*/ 0 w 5"/>
                  <a:gd name="T1" fmla="*/ 1 h 3"/>
                  <a:gd name="T2" fmla="*/ 1 w 5"/>
                  <a:gd name="T3" fmla="*/ 2 h 3"/>
                  <a:gd name="T4" fmla="*/ 5 w 5"/>
                  <a:gd name="T5" fmla="*/ 2 h 3"/>
                  <a:gd name="T6" fmla="*/ 0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4" y="3"/>
                      <a:pt x="5" y="2"/>
                    </a:cubicBezTo>
                    <a:cubicBezTo>
                      <a:pt x="4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1" name="Freeform 118"/>
              <p:cNvSpPr/>
              <p:nvPr/>
            </p:nvSpPr>
            <p:spPr bwMode="auto">
              <a:xfrm>
                <a:off x="5873" y="656"/>
                <a:ext cx="8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2" name="Freeform 119"/>
              <p:cNvSpPr/>
              <p:nvPr/>
            </p:nvSpPr>
            <p:spPr bwMode="auto">
              <a:xfrm>
                <a:off x="5857" y="659"/>
                <a:ext cx="16" cy="12"/>
              </a:xfrm>
              <a:custGeom>
                <a:avLst/>
                <a:gdLst>
                  <a:gd name="T0" fmla="*/ 4 w 7"/>
                  <a:gd name="T1" fmla="*/ 5 h 5"/>
                  <a:gd name="T2" fmla="*/ 5 w 7"/>
                  <a:gd name="T3" fmla="*/ 1 h 5"/>
                  <a:gd name="T4" fmla="*/ 3 w 7"/>
                  <a:gd name="T5" fmla="*/ 0 h 5"/>
                  <a:gd name="T6" fmla="*/ 0 w 7"/>
                  <a:gd name="T7" fmla="*/ 1 h 5"/>
                  <a:gd name="T8" fmla="*/ 4 w 7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4" y="5"/>
                    </a:moveTo>
                    <a:cubicBezTo>
                      <a:pt x="7" y="4"/>
                      <a:pt x="4" y="1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3" name="Freeform 120"/>
              <p:cNvSpPr/>
              <p:nvPr/>
            </p:nvSpPr>
            <p:spPr bwMode="auto">
              <a:xfrm>
                <a:off x="5435" y="951"/>
                <a:ext cx="22" cy="19"/>
              </a:xfrm>
              <a:custGeom>
                <a:avLst/>
                <a:gdLst>
                  <a:gd name="T0" fmla="*/ 0 w 9"/>
                  <a:gd name="T1" fmla="*/ 0 h 8"/>
                  <a:gd name="T2" fmla="*/ 3 w 9"/>
                  <a:gd name="T3" fmla="*/ 4 h 8"/>
                  <a:gd name="T4" fmla="*/ 9 w 9"/>
                  <a:gd name="T5" fmla="*/ 5 h 8"/>
                  <a:gd name="T6" fmla="*/ 0 w 9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0" y="0"/>
                    </a:moveTo>
                    <a:cubicBezTo>
                      <a:pt x="1" y="1"/>
                      <a:pt x="0" y="3"/>
                      <a:pt x="3" y="4"/>
                    </a:cubicBezTo>
                    <a:cubicBezTo>
                      <a:pt x="6" y="3"/>
                      <a:pt x="7" y="8"/>
                      <a:pt x="9" y="5"/>
                    </a:cubicBezTo>
                    <a:cubicBezTo>
                      <a:pt x="7" y="3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4" name="Freeform 121"/>
              <p:cNvSpPr/>
              <p:nvPr/>
            </p:nvSpPr>
            <p:spPr bwMode="auto">
              <a:xfrm>
                <a:off x="5478" y="930"/>
                <a:ext cx="9" cy="7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2 h 3"/>
                  <a:gd name="T8" fmla="*/ 2 w 4"/>
                  <a:gd name="T9" fmla="*/ 3 h 3"/>
                  <a:gd name="T10" fmla="*/ 2 w 4"/>
                  <a:gd name="T11" fmla="*/ 2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cubicBezTo>
                      <a:pt x="3" y="2"/>
                      <a:pt x="3" y="2"/>
                      <a:pt x="4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5" name="Freeform 122"/>
              <p:cNvSpPr/>
              <p:nvPr/>
            </p:nvSpPr>
            <p:spPr bwMode="auto">
              <a:xfrm>
                <a:off x="5414" y="980"/>
                <a:ext cx="7" cy="2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2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6" name="Freeform 123"/>
              <p:cNvSpPr/>
              <p:nvPr/>
            </p:nvSpPr>
            <p:spPr bwMode="auto">
              <a:xfrm>
                <a:off x="5454" y="930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" name="Freeform 124"/>
              <p:cNvSpPr/>
              <p:nvPr/>
            </p:nvSpPr>
            <p:spPr bwMode="auto">
              <a:xfrm>
                <a:off x="5400" y="9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8" name="Freeform 125"/>
              <p:cNvSpPr/>
              <p:nvPr/>
            </p:nvSpPr>
            <p:spPr bwMode="auto">
              <a:xfrm>
                <a:off x="5400" y="958"/>
                <a:ext cx="9" cy="3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1 h 1"/>
                  <a:gd name="T4" fmla="*/ 2 w 4"/>
                  <a:gd name="T5" fmla="*/ 0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9" name="Freeform 126"/>
              <p:cNvSpPr/>
              <p:nvPr/>
            </p:nvSpPr>
            <p:spPr bwMode="auto">
              <a:xfrm>
                <a:off x="5381" y="956"/>
                <a:ext cx="12" cy="5"/>
              </a:xfrm>
              <a:custGeom>
                <a:avLst/>
                <a:gdLst>
                  <a:gd name="T0" fmla="*/ 0 w 12"/>
                  <a:gd name="T1" fmla="*/ 2 h 5"/>
                  <a:gd name="T2" fmla="*/ 12 w 12"/>
                  <a:gd name="T3" fmla="*/ 5 h 5"/>
                  <a:gd name="T4" fmla="*/ 2 w 12"/>
                  <a:gd name="T5" fmla="*/ 0 h 5"/>
                  <a:gd name="T6" fmla="*/ 0 w 12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5">
                    <a:moveTo>
                      <a:pt x="0" y="2"/>
                    </a:moveTo>
                    <a:lnTo>
                      <a:pt x="12" y="5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0" name="Freeform 127"/>
              <p:cNvSpPr/>
              <p:nvPr/>
            </p:nvSpPr>
            <p:spPr bwMode="auto">
              <a:xfrm>
                <a:off x="5798" y="635"/>
                <a:ext cx="9" cy="7"/>
              </a:xfrm>
              <a:custGeom>
                <a:avLst/>
                <a:gdLst>
                  <a:gd name="T0" fmla="*/ 9 w 9"/>
                  <a:gd name="T1" fmla="*/ 7 h 7"/>
                  <a:gd name="T2" fmla="*/ 0 w 9"/>
                  <a:gd name="T3" fmla="*/ 0 h 7"/>
                  <a:gd name="T4" fmla="*/ 0 w 9"/>
                  <a:gd name="T5" fmla="*/ 0 h 7"/>
                  <a:gd name="T6" fmla="*/ 9 w 9"/>
                  <a:gd name="T7" fmla="*/ 7 h 7"/>
                  <a:gd name="T8" fmla="*/ 9 w 9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9" y="7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9" y="7"/>
                    </a:lnTo>
                    <a:lnTo>
                      <a:pt x="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1" name="Freeform 128"/>
              <p:cNvSpPr/>
              <p:nvPr/>
            </p:nvSpPr>
            <p:spPr bwMode="auto">
              <a:xfrm>
                <a:off x="5352" y="927"/>
                <a:ext cx="45" cy="24"/>
              </a:xfrm>
              <a:custGeom>
                <a:avLst/>
                <a:gdLst>
                  <a:gd name="T0" fmla="*/ 7 w 19"/>
                  <a:gd name="T1" fmla="*/ 8 h 10"/>
                  <a:gd name="T2" fmla="*/ 13 w 19"/>
                  <a:gd name="T3" fmla="*/ 10 h 10"/>
                  <a:gd name="T4" fmla="*/ 17 w 19"/>
                  <a:gd name="T5" fmla="*/ 9 h 10"/>
                  <a:gd name="T6" fmla="*/ 17 w 19"/>
                  <a:gd name="T7" fmla="*/ 7 h 10"/>
                  <a:gd name="T8" fmla="*/ 3 w 19"/>
                  <a:gd name="T9" fmla="*/ 1 h 10"/>
                  <a:gd name="T10" fmla="*/ 0 w 19"/>
                  <a:gd name="T11" fmla="*/ 2 h 10"/>
                  <a:gd name="T12" fmla="*/ 1 w 19"/>
                  <a:gd name="T13" fmla="*/ 5 h 10"/>
                  <a:gd name="T14" fmla="*/ 7 w 19"/>
                  <a:gd name="T1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0">
                    <a:moveTo>
                      <a:pt x="7" y="8"/>
                    </a:move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9"/>
                      <a:pt x="15" y="8"/>
                      <a:pt x="17" y="9"/>
                    </a:cubicBezTo>
                    <a:cubicBezTo>
                      <a:pt x="19" y="8"/>
                      <a:pt x="16" y="7"/>
                      <a:pt x="17" y="7"/>
                    </a:cubicBezTo>
                    <a:cubicBezTo>
                      <a:pt x="13" y="3"/>
                      <a:pt x="7" y="5"/>
                      <a:pt x="3" y="1"/>
                    </a:cubicBezTo>
                    <a:cubicBezTo>
                      <a:pt x="1" y="0"/>
                      <a:pt x="1" y="2"/>
                      <a:pt x="0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2" y="8"/>
                      <a:pt x="5" y="4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2" name="Freeform 129"/>
              <p:cNvSpPr/>
              <p:nvPr/>
            </p:nvSpPr>
            <p:spPr bwMode="auto">
              <a:xfrm>
                <a:off x="5407" y="934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3" name="Freeform 130"/>
              <p:cNvSpPr/>
              <p:nvPr/>
            </p:nvSpPr>
            <p:spPr bwMode="auto">
              <a:xfrm>
                <a:off x="5367" y="949"/>
                <a:ext cx="14" cy="9"/>
              </a:xfrm>
              <a:custGeom>
                <a:avLst/>
                <a:gdLst>
                  <a:gd name="T0" fmla="*/ 0 w 6"/>
                  <a:gd name="T1" fmla="*/ 2 h 4"/>
                  <a:gd name="T2" fmla="*/ 6 w 6"/>
                  <a:gd name="T3" fmla="*/ 2 h 4"/>
                  <a:gd name="T4" fmla="*/ 0 w 6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cubicBezTo>
                      <a:pt x="2" y="4"/>
                      <a:pt x="3" y="1"/>
                      <a:pt x="6" y="2"/>
                    </a:cubicBezTo>
                    <a:cubicBezTo>
                      <a:pt x="4" y="0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4" name="Freeform 131"/>
              <p:cNvSpPr/>
              <p:nvPr/>
            </p:nvSpPr>
            <p:spPr bwMode="auto">
              <a:xfrm>
                <a:off x="5400" y="925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5" name="Freeform 132"/>
              <p:cNvSpPr/>
              <p:nvPr/>
            </p:nvSpPr>
            <p:spPr bwMode="auto">
              <a:xfrm>
                <a:off x="5779" y="621"/>
                <a:ext cx="7" cy="9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2 h 4"/>
                  <a:gd name="T4" fmla="*/ 0 w 3"/>
                  <a:gd name="T5" fmla="*/ 2 h 4"/>
                  <a:gd name="T6" fmla="*/ 2 w 3"/>
                  <a:gd name="T7" fmla="*/ 4 h 4"/>
                  <a:gd name="T8" fmla="*/ 3 w 3"/>
                  <a:gd name="T9" fmla="*/ 3 h 4"/>
                  <a:gd name="T10" fmla="*/ 0 w 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6" name="Freeform 133"/>
              <p:cNvSpPr/>
              <p:nvPr/>
            </p:nvSpPr>
            <p:spPr bwMode="auto">
              <a:xfrm>
                <a:off x="5596" y="749"/>
                <a:ext cx="15" cy="14"/>
              </a:xfrm>
              <a:custGeom>
                <a:avLst/>
                <a:gdLst>
                  <a:gd name="T0" fmla="*/ 0 w 6"/>
                  <a:gd name="T1" fmla="*/ 2 h 6"/>
                  <a:gd name="T2" fmla="*/ 1 w 6"/>
                  <a:gd name="T3" fmla="*/ 3 h 6"/>
                  <a:gd name="T4" fmla="*/ 4 w 6"/>
                  <a:gd name="T5" fmla="*/ 1 h 6"/>
                  <a:gd name="T6" fmla="*/ 2 w 6"/>
                  <a:gd name="T7" fmla="*/ 2 h 6"/>
                  <a:gd name="T8" fmla="*/ 0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4" y="6"/>
                      <a:pt x="6" y="2"/>
                      <a:pt x="4" y="1"/>
                    </a:cubicBezTo>
                    <a:cubicBezTo>
                      <a:pt x="2" y="0"/>
                      <a:pt x="3" y="2"/>
                      <a:pt x="2" y="2"/>
                    </a:cubicBezTo>
                    <a:cubicBezTo>
                      <a:pt x="1" y="2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7" name="Freeform 134"/>
              <p:cNvSpPr/>
              <p:nvPr/>
            </p:nvSpPr>
            <p:spPr bwMode="auto">
              <a:xfrm>
                <a:off x="5355" y="915"/>
                <a:ext cx="19" cy="12"/>
              </a:xfrm>
              <a:custGeom>
                <a:avLst/>
                <a:gdLst>
                  <a:gd name="T0" fmla="*/ 0 w 8"/>
                  <a:gd name="T1" fmla="*/ 2 h 5"/>
                  <a:gd name="T2" fmla="*/ 2 w 8"/>
                  <a:gd name="T3" fmla="*/ 4 h 5"/>
                  <a:gd name="T4" fmla="*/ 8 w 8"/>
                  <a:gd name="T5" fmla="*/ 3 h 5"/>
                  <a:gd name="T6" fmla="*/ 0 w 8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0" y="2"/>
                    </a:moveTo>
                    <a:cubicBezTo>
                      <a:pt x="0" y="3"/>
                      <a:pt x="1" y="3"/>
                      <a:pt x="2" y="4"/>
                    </a:cubicBezTo>
                    <a:cubicBezTo>
                      <a:pt x="4" y="5"/>
                      <a:pt x="5" y="3"/>
                      <a:pt x="8" y="3"/>
                    </a:cubicBezTo>
                    <a:cubicBezTo>
                      <a:pt x="6" y="3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8" name="Freeform 135"/>
              <p:cNvSpPr/>
              <p:nvPr/>
            </p:nvSpPr>
            <p:spPr bwMode="auto">
              <a:xfrm>
                <a:off x="5582" y="747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2 w 3"/>
                  <a:gd name="T3" fmla="*/ 1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3"/>
                      <a:pt x="3" y="2"/>
                      <a:pt x="2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9" name="Freeform 136"/>
              <p:cNvSpPr/>
              <p:nvPr/>
            </p:nvSpPr>
            <p:spPr bwMode="auto">
              <a:xfrm>
                <a:off x="5333" y="932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0" name="Freeform 137"/>
              <p:cNvSpPr/>
              <p:nvPr/>
            </p:nvSpPr>
            <p:spPr bwMode="auto">
              <a:xfrm>
                <a:off x="5767" y="597"/>
                <a:ext cx="12" cy="5"/>
              </a:xfrm>
              <a:custGeom>
                <a:avLst/>
                <a:gdLst>
                  <a:gd name="T0" fmla="*/ 0 w 5"/>
                  <a:gd name="T1" fmla="*/ 1 h 2"/>
                  <a:gd name="T2" fmla="*/ 1 w 5"/>
                  <a:gd name="T3" fmla="*/ 2 h 2"/>
                  <a:gd name="T4" fmla="*/ 5 w 5"/>
                  <a:gd name="T5" fmla="*/ 1 h 2"/>
                  <a:gd name="T6" fmla="*/ 0 w 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4" y="2"/>
                      <a:pt x="5" y="1"/>
                    </a:cubicBezTo>
                    <a:cubicBezTo>
                      <a:pt x="4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1" name="Freeform 138"/>
              <p:cNvSpPr/>
              <p:nvPr/>
            </p:nvSpPr>
            <p:spPr bwMode="auto">
              <a:xfrm>
                <a:off x="5341" y="911"/>
                <a:ext cx="16" cy="11"/>
              </a:xfrm>
              <a:custGeom>
                <a:avLst/>
                <a:gdLst>
                  <a:gd name="T0" fmla="*/ 6 w 7"/>
                  <a:gd name="T1" fmla="*/ 1 h 5"/>
                  <a:gd name="T2" fmla="*/ 1 w 7"/>
                  <a:gd name="T3" fmla="*/ 2 h 5"/>
                  <a:gd name="T4" fmla="*/ 1 w 7"/>
                  <a:gd name="T5" fmla="*/ 5 h 5"/>
                  <a:gd name="T6" fmla="*/ 4 w 7"/>
                  <a:gd name="T7" fmla="*/ 3 h 5"/>
                  <a:gd name="T8" fmla="*/ 5 w 7"/>
                  <a:gd name="T9" fmla="*/ 3 h 5"/>
                  <a:gd name="T10" fmla="*/ 5 w 7"/>
                  <a:gd name="T11" fmla="*/ 3 h 5"/>
                  <a:gd name="T12" fmla="*/ 6 w 7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5" y="2"/>
                      <a:pt x="2" y="0"/>
                      <a:pt x="1" y="2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2" y="5"/>
                      <a:pt x="7" y="5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7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2" name="Freeform 139"/>
              <p:cNvSpPr/>
              <p:nvPr/>
            </p:nvSpPr>
            <p:spPr bwMode="auto">
              <a:xfrm>
                <a:off x="5582" y="730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3" y="3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3" name="Freeform 140"/>
              <p:cNvSpPr/>
              <p:nvPr/>
            </p:nvSpPr>
            <p:spPr bwMode="auto">
              <a:xfrm>
                <a:off x="5331" y="915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4" name="Freeform 141"/>
              <p:cNvSpPr/>
              <p:nvPr/>
            </p:nvSpPr>
            <p:spPr bwMode="auto">
              <a:xfrm>
                <a:off x="5540" y="751"/>
                <a:ext cx="4" cy="3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5" name="Freeform 142"/>
              <p:cNvSpPr/>
              <p:nvPr/>
            </p:nvSpPr>
            <p:spPr bwMode="auto">
              <a:xfrm>
                <a:off x="5535" y="728"/>
                <a:ext cx="12" cy="7"/>
              </a:xfrm>
              <a:custGeom>
                <a:avLst/>
                <a:gdLst>
                  <a:gd name="T0" fmla="*/ 1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0 w 5"/>
                  <a:gd name="T7" fmla="*/ 1 h 3"/>
                  <a:gd name="T8" fmla="*/ 1 w 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2"/>
                    </a:moveTo>
                    <a:cubicBezTo>
                      <a:pt x="3" y="3"/>
                      <a:pt x="4" y="2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0"/>
                      <a:pt x="0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6" name="Freeform 143"/>
              <p:cNvSpPr/>
              <p:nvPr/>
            </p:nvSpPr>
            <p:spPr bwMode="auto">
              <a:xfrm>
                <a:off x="5490" y="73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1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7" name="Freeform 144"/>
              <p:cNvSpPr/>
              <p:nvPr/>
            </p:nvSpPr>
            <p:spPr bwMode="auto">
              <a:xfrm>
                <a:off x="4507" y="1376"/>
                <a:ext cx="5" cy="8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1 w 2"/>
                  <a:gd name="T5" fmla="*/ 0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8" name="Freeform 145"/>
              <p:cNvSpPr/>
              <p:nvPr/>
            </p:nvSpPr>
            <p:spPr bwMode="auto">
              <a:xfrm>
                <a:off x="5637" y="571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9" name="Rectangle 146"/>
              <p:cNvSpPr>
                <a:spLocks noChangeArrowheads="1"/>
              </p:cNvSpPr>
              <p:nvPr/>
            </p:nvSpPr>
            <p:spPr bwMode="auto">
              <a:xfrm>
                <a:off x="5506" y="661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0" name="Freeform 147"/>
              <p:cNvSpPr/>
              <p:nvPr/>
            </p:nvSpPr>
            <p:spPr bwMode="auto">
              <a:xfrm>
                <a:off x="5535" y="609"/>
                <a:ext cx="23" cy="16"/>
              </a:xfrm>
              <a:custGeom>
                <a:avLst/>
                <a:gdLst>
                  <a:gd name="T0" fmla="*/ 0 w 10"/>
                  <a:gd name="T1" fmla="*/ 1 h 7"/>
                  <a:gd name="T2" fmla="*/ 4 w 10"/>
                  <a:gd name="T3" fmla="*/ 3 h 7"/>
                  <a:gd name="T4" fmla="*/ 10 w 10"/>
                  <a:gd name="T5" fmla="*/ 6 h 7"/>
                  <a:gd name="T6" fmla="*/ 2 w 10"/>
                  <a:gd name="T7" fmla="*/ 1 h 7"/>
                  <a:gd name="T8" fmla="*/ 0 w 10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">
                    <a:moveTo>
                      <a:pt x="0" y="1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7" y="3"/>
                      <a:pt x="7" y="7"/>
                      <a:pt x="10" y="6"/>
                    </a:cubicBezTo>
                    <a:cubicBezTo>
                      <a:pt x="9" y="3"/>
                      <a:pt x="3" y="3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1" name="Freeform 148"/>
              <p:cNvSpPr/>
              <p:nvPr/>
            </p:nvSpPr>
            <p:spPr bwMode="auto">
              <a:xfrm>
                <a:off x="5577" y="606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2" name="Freeform 149"/>
              <p:cNvSpPr/>
              <p:nvPr/>
            </p:nvSpPr>
            <p:spPr bwMode="auto">
              <a:xfrm>
                <a:off x="5637" y="552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1 h 3"/>
                  <a:gd name="T4" fmla="*/ 3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0"/>
                      <a:pt x="0" y="1"/>
                      <a:pt x="1" y="1"/>
                    </a:cubicBezTo>
                    <a:cubicBezTo>
                      <a:pt x="1" y="1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3" name="Freeform 150"/>
              <p:cNvSpPr/>
              <p:nvPr/>
            </p:nvSpPr>
            <p:spPr bwMode="auto">
              <a:xfrm>
                <a:off x="5497" y="644"/>
                <a:ext cx="14" cy="8"/>
              </a:xfrm>
              <a:custGeom>
                <a:avLst/>
                <a:gdLst>
                  <a:gd name="T0" fmla="*/ 6 w 6"/>
                  <a:gd name="T1" fmla="*/ 3 h 3"/>
                  <a:gd name="T2" fmla="*/ 1 w 6"/>
                  <a:gd name="T3" fmla="*/ 0 h 3"/>
                  <a:gd name="T4" fmla="*/ 6 w 6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5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4" name="Freeform 151"/>
              <p:cNvSpPr/>
              <p:nvPr/>
            </p:nvSpPr>
            <p:spPr bwMode="auto">
              <a:xfrm>
                <a:off x="4516" y="1355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5" name="Freeform 152"/>
              <p:cNvSpPr/>
              <p:nvPr/>
            </p:nvSpPr>
            <p:spPr bwMode="auto">
              <a:xfrm>
                <a:off x="5438" y="637"/>
                <a:ext cx="54" cy="29"/>
              </a:xfrm>
              <a:custGeom>
                <a:avLst/>
                <a:gdLst>
                  <a:gd name="T0" fmla="*/ 23 w 23"/>
                  <a:gd name="T1" fmla="*/ 10 h 12"/>
                  <a:gd name="T2" fmla="*/ 16 w 23"/>
                  <a:gd name="T3" fmla="*/ 7 h 12"/>
                  <a:gd name="T4" fmla="*/ 15 w 23"/>
                  <a:gd name="T5" fmla="*/ 6 h 12"/>
                  <a:gd name="T6" fmla="*/ 0 w 23"/>
                  <a:gd name="T7" fmla="*/ 2 h 12"/>
                  <a:gd name="T8" fmla="*/ 2 w 23"/>
                  <a:gd name="T9" fmla="*/ 2 h 12"/>
                  <a:gd name="T10" fmla="*/ 12 w 23"/>
                  <a:gd name="T11" fmla="*/ 7 h 12"/>
                  <a:gd name="T12" fmla="*/ 23 w 23"/>
                  <a:gd name="T1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2">
                    <a:moveTo>
                      <a:pt x="23" y="10"/>
                    </a:moveTo>
                    <a:cubicBezTo>
                      <a:pt x="21" y="9"/>
                      <a:pt x="19" y="7"/>
                      <a:pt x="16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0" y="5"/>
                      <a:pt x="5" y="0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5" y="5"/>
                      <a:pt x="9" y="5"/>
                      <a:pt x="12" y="7"/>
                    </a:cubicBezTo>
                    <a:cubicBezTo>
                      <a:pt x="17" y="6"/>
                      <a:pt x="18" y="12"/>
                      <a:pt x="2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6" name="Freeform 153"/>
              <p:cNvSpPr/>
              <p:nvPr/>
            </p:nvSpPr>
            <p:spPr bwMode="auto">
              <a:xfrm>
                <a:off x="5487" y="652"/>
                <a:ext cx="12" cy="4"/>
              </a:xfrm>
              <a:custGeom>
                <a:avLst/>
                <a:gdLst>
                  <a:gd name="T0" fmla="*/ 0 w 5"/>
                  <a:gd name="T1" fmla="*/ 0 h 2"/>
                  <a:gd name="T2" fmla="*/ 3 w 5"/>
                  <a:gd name="T3" fmla="*/ 2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1" y="1"/>
                      <a:pt x="4" y="1"/>
                      <a:pt x="3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7" name="Freeform 154"/>
              <p:cNvSpPr/>
              <p:nvPr/>
            </p:nvSpPr>
            <p:spPr bwMode="auto">
              <a:xfrm>
                <a:off x="4519" y="1343"/>
                <a:ext cx="4" cy="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8" name="Freeform 155"/>
              <p:cNvSpPr/>
              <p:nvPr/>
            </p:nvSpPr>
            <p:spPr bwMode="auto">
              <a:xfrm>
                <a:off x="5452" y="673"/>
                <a:ext cx="7" cy="2"/>
              </a:xfrm>
              <a:custGeom>
                <a:avLst/>
                <a:gdLst>
                  <a:gd name="T0" fmla="*/ 1 w 3"/>
                  <a:gd name="T1" fmla="*/ 1 h 1"/>
                  <a:gd name="T2" fmla="*/ 3 w 3"/>
                  <a:gd name="T3" fmla="*/ 1 h 1"/>
                  <a:gd name="T4" fmla="*/ 1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9" name="Freeform 156"/>
              <p:cNvSpPr/>
              <p:nvPr/>
            </p:nvSpPr>
            <p:spPr bwMode="auto">
              <a:xfrm>
                <a:off x="5450" y="67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0" name="Rectangle 157"/>
              <p:cNvSpPr>
                <a:spLocks noChangeArrowheads="1"/>
              </p:cNvSpPr>
              <p:nvPr/>
            </p:nvSpPr>
            <p:spPr bwMode="auto">
              <a:xfrm>
                <a:off x="4530" y="1324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1" name="Freeform 158"/>
              <p:cNvSpPr/>
              <p:nvPr/>
            </p:nvSpPr>
            <p:spPr bwMode="auto">
              <a:xfrm>
                <a:off x="5428" y="678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3 h 3"/>
                  <a:gd name="T4" fmla="*/ 2 w 3"/>
                  <a:gd name="T5" fmla="*/ 2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1"/>
                      <a:pt x="1" y="2"/>
                      <a:pt x="1" y="3"/>
                    </a:cubicBezTo>
                    <a:cubicBezTo>
                      <a:pt x="3" y="3"/>
                      <a:pt x="2" y="2"/>
                      <a:pt x="2" y="2"/>
                    </a:cubicBezTo>
                    <a:cubicBezTo>
                      <a:pt x="0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2" name="Freeform 159"/>
              <p:cNvSpPr>
                <a:spLocks noEditPoints="1"/>
              </p:cNvSpPr>
              <p:nvPr/>
            </p:nvSpPr>
            <p:spPr bwMode="auto">
              <a:xfrm>
                <a:off x="5333" y="547"/>
                <a:ext cx="190" cy="78"/>
              </a:xfrm>
              <a:custGeom>
                <a:avLst/>
                <a:gdLst>
                  <a:gd name="T0" fmla="*/ 8 w 80"/>
                  <a:gd name="T1" fmla="*/ 5 h 33"/>
                  <a:gd name="T2" fmla="*/ 13 w 80"/>
                  <a:gd name="T3" fmla="*/ 6 h 33"/>
                  <a:gd name="T4" fmla="*/ 16 w 80"/>
                  <a:gd name="T5" fmla="*/ 6 h 33"/>
                  <a:gd name="T6" fmla="*/ 20 w 80"/>
                  <a:gd name="T7" fmla="*/ 4 h 33"/>
                  <a:gd name="T8" fmla="*/ 17 w 80"/>
                  <a:gd name="T9" fmla="*/ 6 h 33"/>
                  <a:gd name="T10" fmla="*/ 20 w 80"/>
                  <a:gd name="T11" fmla="*/ 6 h 33"/>
                  <a:gd name="T12" fmla="*/ 33 w 80"/>
                  <a:gd name="T13" fmla="*/ 6 h 33"/>
                  <a:gd name="T14" fmla="*/ 42 w 80"/>
                  <a:gd name="T15" fmla="*/ 10 h 33"/>
                  <a:gd name="T16" fmla="*/ 55 w 80"/>
                  <a:gd name="T17" fmla="*/ 13 h 33"/>
                  <a:gd name="T18" fmla="*/ 62 w 80"/>
                  <a:gd name="T19" fmla="*/ 17 h 33"/>
                  <a:gd name="T20" fmla="*/ 58 w 80"/>
                  <a:gd name="T21" fmla="*/ 17 h 33"/>
                  <a:gd name="T22" fmla="*/ 61 w 80"/>
                  <a:gd name="T23" fmla="*/ 19 h 33"/>
                  <a:gd name="T24" fmla="*/ 59 w 80"/>
                  <a:gd name="T25" fmla="*/ 20 h 33"/>
                  <a:gd name="T26" fmla="*/ 57 w 80"/>
                  <a:gd name="T27" fmla="*/ 20 h 33"/>
                  <a:gd name="T28" fmla="*/ 58 w 80"/>
                  <a:gd name="T29" fmla="*/ 23 h 33"/>
                  <a:gd name="T30" fmla="*/ 54 w 80"/>
                  <a:gd name="T31" fmla="*/ 23 h 33"/>
                  <a:gd name="T32" fmla="*/ 58 w 80"/>
                  <a:gd name="T33" fmla="*/ 26 h 33"/>
                  <a:gd name="T34" fmla="*/ 58 w 80"/>
                  <a:gd name="T35" fmla="*/ 28 h 33"/>
                  <a:gd name="T36" fmla="*/ 59 w 80"/>
                  <a:gd name="T37" fmla="*/ 28 h 33"/>
                  <a:gd name="T38" fmla="*/ 59 w 80"/>
                  <a:gd name="T39" fmla="*/ 27 h 33"/>
                  <a:gd name="T40" fmla="*/ 61 w 80"/>
                  <a:gd name="T41" fmla="*/ 27 h 33"/>
                  <a:gd name="T42" fmla="*/ 64 w 80"/>
                  <a:gd name="T43" fmla="*/ 29 h 33"/>
                  <a:gd name="T44" fmla="*/ 63 w 80"/>
                  <a:gd name="T45" fmla="*/ 29 h 33"/>
                  <a:gd name="T46" fmla="*/ 67 w 80"/>
                  <a:gd name="T47" fmla="*/ 30 h 33"/>
                  <a:gd name="T48" fmla="*/ 72 w 80"/>
                  <a:gd name="T49" fmla="*/ 32 h 33"/>
                  <a:gd name="T50" fmla="*/ 70 w 80"/>
                  <a:gd name="T51" fmla="*/ 28 h 33"/>
                  <a:gd name="T52" fmla="*/ 74 w 80"/>
                  <a:gd name="T53" fmla="*/ 30 h 33"/>
                  <a:gd name="T54" fmla="*/ 80 w 80"/>
                  <a:gd name="T55" fmla="*/ 29 h 33"/>
                  <a:gd name="T56" fmla="*/ 76 w 80"/>
                  <a:gd name="T57" fmla="*/ 24 h 33"/>
                  <a:gd name="T58" fmla="*/ 75 w 80"/>
                  <a:gd name="T59" fmla="*/ 26 h 33"/>
                  <a:gd name="T60" fmla="*/ 72 w 80"/>
                  <a:gd name="T61" fmla="*/ 24 h 33"/>
                  <a:gd name="T62" fmla="*/ 64 w 80"/>
                  <a:gd name="T63" fmla="*/ 20 h 33"/>
                  <a:gd name="T64" fmla="*/ 66 w 80"/>
                  <a:gd name="T65" fmla="*/ 20 h 33"/>
                  <a:gd name="T66" fmla="*/ 62 w 80"/>
                  <a:gd name="T67" fmla="*/ 18 h 33"/>
                  <a:gd name="T68" fmla="*/ 64 w 80"/>
                  <a:gd name="T69" fmla="*/ 16 h 33"/>
                  <a:gd name="T70" fmla="*/ 77 w 80"/>
                  <a:gd name="T71" fmla="*/ 21 h 33"/>
                  <a:gd name="T72" fmla="*/ 71 w 80"/>
                  <a:gd name="T73" fmla="*/ 18 h 33"/>
                  <a:gd name="T74" fmla="*/ 55 w 80"/>
                  <a:gd name="T75" fmla="*/ 12 h 33"/>
                  <a:gd name="T76" fmla="*/ 43 w 80"/>
                  <a:gd name="T77" fmla="*/ 7 h 33"/>
                  <a:gd name="T78" fmla="*/ 38 w 80"/>
                  <a:gd name="T79" fmla="*/ 7 h 33"/>
                  <a:gd name="T80" fmla="*/ 34 w 80"/>
                  <a:gd name="T81" fmla="*/ 6 h 33"/>
                  <a:gd name="T82" fmla="*/ 27 w 80"/>
                  <a:gd name="T83" fmla="*/ 3 h 33"/>
                  <a:gd name="T84" fmla="*/ 26 w 80"/>
                  <a:gd name="T85" fmla="*/ 2 h 33"/>
                  <a:gd name="T86" fmla="*/ 26 w 80"/>
                  <a:gd name="T87" fmla="*/ 3 h 33"/>
                  <a:gd name="T88" fmla="*/ 23 w 80"/>
                  <a:gd name="T89" fmla="*/ 2 h 33"/>
                  <a:gd name="T90" fmla="*/ 19 w 80"/>
                  <a:gd name="T91" fmla="*/ 1 h 33"/>
                  <a:gd name="T92" fmla="*/ 15 w 80"/>
                  <a:gd name="T93" fmla="*/ 2 h 33"/>
                  <a:gd name="T94" fmla="*/ 16 w 80"/>
                  <a:gd name="T95" fmla="*/ 2 h 33"/>
                  <a:gd name="T96" fmla="*/ 8 w 80"/>
                  <a:gd name="T97" fmla="*/ 1 h 33"/>
                  <a:gd name="T98" fmla="*/ 8 w 80"/>
                  <a:gd name="T99" fmla="*/ 1 h 33"/>
                  <a:gd name="T100" fmla="*/ 6 w 80"/>
                  <a:gd name="T101" fmla="*/ 3 h 33"/>
                  <a:gd name="T102" fmla="*/ 0 w 80"/>
                  <a:gd name="T103" fmla="*/ 4 h 33"/>
                  <a:gd name="T104" fmla="*/ 8 w 80"/>
                  <a:gd name="T105" fmla="*/ 5 h 33"/>
                  <a:gd name="T106" fmla="*/ 69 w 80"/>
                  <a:gd name="T107" fmla="*/ 27 h 33"/>
                  <a:gd name="T108" fmla="*/ 61 w 80"/>
                  <a:gd name="T109" fmla="*/ 23 h 33"/>
                  <a:gd name="T110" fmla="*/ 70 w 80"/>
                  <a:gd name="T111" fmla="*/ 27 h 33"/>
                  <a:gd name="T112" fmla="*/ 69 w 80"/>
                  <a:gd name="T113" fmla="*/ 27 h 33"/>
                  <a:gd name="T114" fmla="*/ 8 w 80"/>
                  <a:gd name="T115" fmla="*/ 3 h 33"/>
                  <a:gd name="T116" fmla="*/ 10 w 80"/>
                  <a:gd name="T117" fmla="*/ 2 h 33"/>
                  <a:gd name="T118" fmla="*/ 14 w 80"/>
                  <a:gd name="T119" fmla="*/ 5 h 33"/>
                  <a:gd name="T120" fmla="*/ 8 w 80"/>
                  <a:gd name="T121" fmla="*/ 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0" h="33">
                    <a:moveTo>
                      <a:pt x="8" y="5"/>
                    </a:moveTo>
                    <a:cubicBezTo>
                      <a:pt x="8" y="7"/>
                      <a:pt x="12" y="6"/>
                      <a:pt x="13" y="6"/>
                    </a:cubicBezTo>
                    <a:cubicBezTo>
                      <a:pt x="13" y="5"/>
                      <a:pt x="15" y="6"/>
                      <a:pt x="16" y="6"/>
                    </a:cubicBezTo>
                    <a:cubicBezTo>
                      <a:pt x="16" y="5"/>
                      <a:pt x="17" y="3"/>
                      <a:pt x="20" y="4"/>
                    </a:cubicBezTo>
                    <a:cubicBezTo>
                      <a:pt x="19" y="5"/>
                      <a:pt x="18" y="5"/>
                      <a:pt x="17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3" y="5"/>
                      <a:pt x="28" y="5"/>
                      <a:pt x="33" y="6"/>
                    </a:cubicBezTo>
                    <a:cubicBezTo>
                      <a:pt x="35" y="9"/>
                      <a:pt x="40" y="7"/>
                      <a:pt x="42" y="10"/>
                    </a:cubicBezTo>
                    <a:cubicBezTo>
                      <a:pt x="47" y="9"/>
                      <a:pt x="51" y="12"/>
                      <a:pt x="55" y="13"/>
                    </a:cubicBezTo>
                    <a:cubicBezTo>
                      <a:pt x="56" y="14"/>
                      <a:pt x="63" y="14"/>
                      <a:pt x="62" y="17"/>
                    </a:cubicBezTo>
                    <a:cubicBezTo>
                      <a:pt x="61" y="18"/>
                      <a:pt x="58" y="15"/>
                      <a:pt x="58" y="17"/>
                    </a:cubicBezTo>
                    <a:cubicBezTo>
                      <a:pt x="58" y="19"/>
                      <a:pt x="60" y="18"/>
                      <a:pt x="61" y="19"/>
                    </a:cubicBezTo>
                    <a:cubicBezTo>
                      <a:pt x="62" y="21"/>
                      <a:pt x="58" y="18"/>
                      <a:pt x="59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5" y="21"/>
                      <a:pt x="57" y="22"/>
                      <a:pt x="58" y="23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6" y="24"/>
                      <a:pt x="56" y="26"/>
                      <a:pt x="58" y="26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8" y="28"/>
                      <a:pt x="60" y="29"/>
                      <a:pt x="59" y="28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62" y="28"/>
                      <a:pt x="64" y="28"/>
                      <a:pt x="64" y="29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7" y="30"/>
                      <a:pt x="67" y="30"/>
                      <a:pt x="67" y="30"/>
                    </a:cubicBezTo>
                    <a:cubicBezTo>
                      <a:pt x="69" y="30"/>
                      <a:pt x="70" y="33"/>
                      <a:pt x="72" y="32"/>
                    </a:cubicBezTo>
                    <a:cubicBezTo>
                      <a:pt x="72" y="30"/>
                      <a:pt x="67" y="29"/>
                      <a:pt x="70" y="28"/>
                    </a:cubicBezTo>
                    <a:cubicBezTo>
                      <a:pt x="72" y="28"/>
                      <a:pt x="73" y="29"/>
                      <a:pt x="74" y="30"/>
                    </a:cubicBezTo>
                    <a:cubicBezTo>
                      <a:pt x="76" y="30"/>
                      <a:pt x="79" y="31"/>
                      <a:pt x="80" y="29"/>
                    </a:cubicBezTo>
                    <a:cubicBezTo>
                      <a:pt x="78" y="27"/>
                      <a:pt x="78" y="24"/>
                      <a:pt x="76" y="24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3" y="26"/>
                      <a:pt x="72" y="25"/>
                      <a:pt x="72" y="24"/>
                    </a:cubicBezTo>
                    <a:cubicBezTo>
                      <a:pt x="70" y="22"/>
                      <a:pt x="66" y="22"/>
                      <a:pt x="64" y="20"/>
                    </a:cubicBezTo>
                    <a:cubicBezTo>
                      <a:pt x="64" y="19"/>
                      <a:pt x="65" y="20"/>
                      <a:pt x="66" y="20"/>
                    </a:cubicBezTo>
                    <a:cubicBezTo>
                      <a:pt x="66" y="18"/>
                      <a:pt x="64" y="19"/>
                      <a:pt x="62" y="18"/>
                    </a:cubicBezTo>
                    <a:cubicBezTo>
                      <a:pt x="62" y="17"/>
                      <a:pt x="64" y="17"/>
                      <a:pt x="64" y="16"/>
                    </a:cubicBezTo>
                    <a:cubicBezTo>
                      <a:pt x="69" y="18"/>
                      <a:pt x="72" y="21"/>
                      <a:pt x="77" y="21"/>
                    </a:cubicBezTo>
                    <a:cubicBezTo>
                      <a:pt x="76" y="19"/>
                      <a:pt x="72" y="20"/>
                      <a:pt x="71" y="18"/>
                    </a:cubicBezTo>
                    <a:cubicBezTo>
                      <a:pt x="65" y="15"/>
                      <a:pt x="60" y="14"/>
                      <a:pt x="55" y="12"/>
                    </a:cubicBezTo>
                    <a:cubicBezTo>
                      <a:pt x="51" y="11"/>
                      <a:pt x="46" y="10"/>
                      <a:pt x="43" y="7"/>
                    </a:cubicBezTo>
                    <a:cubicBezTo>
                      <a:pt x="42" y="8"/>
                      <a:pt x="40" y="7"/>
                      <a:pt x="38" y="7"/>
                    </a:cubicBezTo>
                    <a:cubicBezTo>
                      <a:pt x="37" y="7"/>
                      <a:pt x="36" y="5"/>
                      <a:pt x="34" y="6"/>
                    </a:cubicBezTo>
                    <a:cubicBezTo>
                      <a:pt x="32" y="4"/>
                      <a:pt x="27" y="6"/>
                      <a:pt x="27" y="3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3"/>
                      <a:pt x="26" y="3"/>
                      <a:pt x="26" y="3"/>
                    </a:cubicBezTo>
                    <a:cubicBezTo>
                      <a:pt x="25" y="2"/>
                      <a:pt x="22" y="3"/>
                      <a:pt x="23" y="2"/>
                    </a:cubicBezTo>
                    <a:cubicBezTo>
                      <a:pt x="21" y="2"/>
                      <a:pt x="19" y="3"/>
                      <a:pt x="19" y="1"/>
                    </a:cubicBezTo>
                    <a:cubicBezTo>
                      <a:pt x="17" y="2"/>
                      <a:pt x="17" y="3"/>
                      <a:pt x="15" y="2"/>
                    </a:cubicBezTo>
                    <a:cubicBezTo>
                      <a:pt x="14" y="2"/>
                      <a:pt x="15" y="2"/>
                      <a:pt x="16" y="2"/>
                    </a:cubicBezTo>
                    <a:cubicBezTo>
                      <a:pt x="13" y="0"/>
                      <a:pt x="10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3"/>
                      <a:pt x="7" y="2"/>
                      <a:pt x="6" y="3"/>
                    </a:cubicBezTo>
                    <a:cubicBezTo>
                      <a:pt x="3" y="0"/>
                      <a:pt x="1" y="4"/>
                      <a:pt x="0" y="4"/>
                    </a:cubicBezTo>
                    <a:lnTo>
                      <a:pt x="8" y="5"/>
                    </a:lnTo>
                    <a:close/>
                    <a:moveTo>
                      <a:pt x="69" y="27"/>
                    </a:moveTo>
                    <a:cubicBezTo>
                      <a:pt x="66" y="26"/>
                      <a:pt x="62" y="26"/>
                      <a:pt x="61" y="23"/>
                    </a:cubicBezTo>
                    <a:cubicBezTo>
                      <a:pt x="65" y="23"/>
                      <a:pt x="67" y="26"/>
                      <a:pt x="70" y="27"/>
                    </a:cubicBezTo>
                    <a:lnTo>
                      <a:pt x="69" y="27"/>
                    </a:lnTo>
                    <a:close/>
                    <a:moveTo>
                      <a:pt x="8" y="3"/>
                    </a:moveTo>
                    <a:cubicBezTo>
                      <a:pt x="9" y="2"/>
                      <a:pt x="10" y="2"/>
                      <a:pt x="10" y="2"/>
                    </a:cubicBezTo>
                    <a:cubicBezTo>
                      <a:pt x="12" y="3"/>
                      <a:pt x="16" y="2"/>
                      <a:pt x="14" y="5"/>
                    </a:cubicBezTo>
                    <a:cubicBezTo>
                      <a:pt x="14" y="3"/>
                      <a:pt x="10" y="4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3" name="Freeform 160"/>
              <p:cNvSpPr/>
              <p:nvPr/>
            </p:nvSpPr>
            <p:spPr bwMode="auto">
              <a:xfrm>
                <a:off x="4526" y="1319"/>
                <a:ext cx="0" cy="5"/>
              </a:xfrm>
              <a:custGeom>
                <a:avLst/>
                <a:gdLst>
                  <a:gd name="T0" fmla="*/ 5 h 5"/>
                  <a:gd name="T1" fmla="*/ 5 h 5"/>
                  <a:gd name="T2" fmla="*/ 0 h 5"/>
                  <a:gd name="T3" fmla="*/ 5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4" name="Freeform 161"/>
              <p:cNvSpPr/>
              <p:nvPr/>
            </p:nvSpPr>
            <p:spPr bwMode="auto">
              <a:xfrm>
                <a:off x="5483" y="637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5" name="Freeform 162"/>
              <p:cNvSpPr/>
              <p:nvPr/>
            </p:nvSpPr>
            <p:spPr bwMode="auto">
              <a:xfrm>
                <a:off x="5445" y="66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0 h 3"/>
                  <a:gd name="T6" fmla="*/ 2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6" name="Freeform 163"/>
              <p:cNvSpPr/>
              <p:nvPr/>
            </p:nvSpPr>
            <p:spPr bwMode="auto">
              <a:xfrm>
                <a:off x="5523" y="602"/>
                <a:ext cx="7" cy="4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1" y="2"/>
                      <a:pt x="3" y="1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7" name="Freeform 164"/>
              <p:cNvSpPr/>
              <p:nvPr/>
            </p:nvSpPr>
            <p:spPr bwMode="auto">
              <a:xfrm>
                <a:off x="4528" y="131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8" name="Freeform 165"/>
              <p:cNvSpPr/>
              <p:nvPr/>
            </p:nvSpPr>
            <p:spPr bwMode="auto">
              <a:xfrm>
                <a:off x="5457" y="633"/>
                <a:ext cx="14" cy="9"/>
              </a:xfrm>
              <a:custGeom>
                <a:avLst/>
                <a:gdLst>
                  <a:gd name="T0" fmla="*/ 1 w 6"/>
                  <a:gd name="T1" fmla="*/ 0 h 4"/>
                  <a:gd name="T2" fmla="*/ 0 w 6"/>
                  <a:gd name="T3" fmla="*/ 1 h 4"/>
                  <a:gd name="T4" fmla="*/ 6 w 6"/>
                  <a:gd name="T5" fmla="*/ 4 h 4"/>
                  <a:gd name="T6" fmla="*/ 1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4"/>
                      <a:pt x="4" y="3"/>
                      <a:pt x="6" y="4"/>
                    </a:cubicBezTo>
                    <a:cubicBezTo>
                      <a:pt x="6" y="2"/>
                      <a:pt x="4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9" name="Freeform 166"/>
              <p:cNvSpPr/>
              <p:nvPr/>
            </p:nvSpPr>
            <p:spPr bwMode="auto">
              <a:xfrm>
                <a:off x="5433" y="661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0" name="Freeform 167"/>
              <p:cNvSpPr/>
              <p:nvPr/>
            </p:nvSpPr>
            <p:spPr bwMode="auto">
              <a:xfrm>
                <a:off x="5466" y="630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1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1" name="Freeform 168"/>
              <p:cNvSpPr/>
              <p:nvPr/>
            </p:nvSpPr>
            <p:spPr bwMode="auto">
              <a:xfrm>
                <a:off x="5416" y="671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2" name="Freeform 169"/>
              <p:cNvSpPr/>
              <p:nvPr/>
            </p:nvSpPr>
            <p:spPr bwMode="auto">
              <a:xfrm>
                <a:off x="5386" y="666"/>
                <a:ext cx="26" cy="14"/>
              </a:xfrm>
              <a:custGeom>
                <a:avLst/>
                <a:gdLst>
                  <a:gd name="T0" fmla="*/ 10 w 11"/>
                  <a:gd name="T1" fmla="*/ 6 h 6"/>
                  <a:gd name="T2" fmla="*/ 9 w 11"/>
                  <a:gd name="T3" fmla="*/ 3 h 6"/>
                  <a:gd name="T4" fmla="*/ 4 w 11"/>
                  <a:gd name="T5" fmla="*/ 1 h 6"/>
                  <a:gd name="T6" fmla="*/ 4 w 11"/>
                  <a:gd name="T7" fmla="*/ 1 h 6"/>
                  <a:gd name="T8" fmla="*/ 0 w 11"/>
                  <a:gd name="T9" fmla="*/ 0 h 6"/>
                  <a:gd name="T10" fmla="*/ 0 w 11"/>
                  <a:gd name="T11" fmla="*/ 1 h 6"/>
                  <a:gd name="T12" fmla="*/ 4 w 11"/>
                  <a:gd name="T13" fmla="*/ 2 h 6"/>
                  <a:gd name="T14" fmla="*/ 10 w 11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6">
                    <a:moveTo>
                      <a:pt x="10" y="6"/>
                    </a:moveTo>
                    <a:cubicBezTo>
                      <a:pt x="11" y="5"/>
                      <a:pt x="11" y="4"/>
                      <a:pt x="9" y="3"/>
                    </a:cubicBezTo>
                    <a:cubicBezTo>
                      <a:pt x="7" y="3"/>
                      <a:pt x="6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7" y="3"/>
                      <a:pt x="6" y="5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3" name="Freeform 170"/>
              <p:cNvSpPr/>
              <p:nvPr/>
            </p:nvSpPr>
            <p:spPr bwMode="auto">
              <a:xfrm>
                <a:off x="5397" y="642"/>
                <a:ext cx="34" cy="17"/>
              </a:xfrm>
              <a:custGeom>
                <a:avLst/>
                <a:gdLst>
                  <a:gd name="T0" fmla="*/ 12 w 14"/>
                  <a:gd name="T1" fmla="*/ 4 h 7"/>
                  <a:gd name="T2" fmla="*/ 4 w 14"/>
                  <a:gd name="T3" fmla="*/ 1 h 7"/>
                  <a:gd name="T4" fmla="*/ 13 w 14"/>
                  <a:gd name="T5" fmla="*/ 7 h 7"/>
                  <a:gd name="T6" fmla="*/ 12 w 14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12" y="4"/>
                    </a:moveTo>
                    <a:cubicBezTo>
                      <a:pt x="7" y="5"/>
                      <a:pt x="8" y="0"/>
                      <a:pt x="4" y="1"/>
                    </a:cubicBezTo>
                    <a:cubicBezTo>
                      <a:pt x="0" y="6"/>
                      <a:pt x="10" y="4"/>
                      <a:pt x="13" y="7"/>
                    </a:cubicBezTo>
                    <a:cubicBezTo>
                      <a:pt x="14" y="6"/>
                      <a:pt x="14" y="5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4" name="Freeform 171"/>
              <p:cNvSpPr/>
              <p:nvPr/>
            </p:nvSpPr>
            <p:spPr bwMode="auto">
              <a:xfrm>
                <a:off x="5502" y="599"/>
                <a:ext cx="4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5" name="Freeform 172"/>
              <p:cNvSpPr/>
              <p:nvPr/>
            </p:nvSpPr>
            <p:spPr bwMode="auto">
              <a:xfrm>
                <a:off x="4535" y="1279"/>
                <a:ext cx="3" cy="5"/>
              </a:xfrm>
              <a:custGeom>
                <a:avLst/>
                <a:gdLst>
                  <a:gd name="T0" fmla="*/ 3 w 3"/>
                  <a:gd name="T1" fmla="*/ 5 h 5"/>
                  <a:gd name="T2" fmla="*/ 0 w 3"/>
                  <a:gd name="T3" fmla="*/ 0 h 5"/>
                  <a:gd name="T4" fmla="*/ 0 w 3"/>
                  <a:gd name="T5" fmla="*/ 5 h 5"/>
                  <a:gd name="T6" fmla="*/ 3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6" name="Freeform 173"/>
              <p:cNvSpPr/>
              <p:nvPr/>
            </p:nvSpPr>
            <p:spPr bwMode="auto">
              <a:xfrm>
                <a:off x="4583" y="1248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7" name="Freeform 174"/>
              <p:cNvSpPr/>
              <p:nvPr/>
            </p:nvSpPr>
            <p:spPr bwMode="auto">
              <a:xfrm>
                <a:off x="5556" y="523"/>
                <a:ext cx="17" cy="17"/>
              </a:xfrm>
              <a:custGeom>
                <a:avLst/>
                <a:gdLst>
                  <a:gd name="T0" fmla="*/ 4 w 7"/>
                  <a:gd name="T1" fmla="*/ 2 h 7"/>
                  <a:gd name="T2" fmla="*/ 0 w 7"/>
                  <a:gd name="T3" fmla="*/ 0 h 7"/>
                  <a:gd name="T4" fmla="*/ 7 w 7"/>
                  <a:gd name="T5" fmla="*/ 7 h 7"/>
                  <a:gd name="T6" fmla="*/ 4 w 7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4" y="2"/>
                    </a:moveTo>
                    <a:cubicBezTo>
                      <a:pt x="3" y="0"/>
                      <a:pt x="1" y="0"/>
                      <a:pt x="0" y="0"/>
                    </a:cubicBezTo>
                    <a:cubicBezTo>
                      <a:pt x="3" y="2"/>
                      <a:pt x="2" y="6"/>
                      <a:pt x="7" y="7"/>
                    </a:cubicBezTo>
                    <a:cubicBezTo>
                      <a:pt x="7" y="5"/>
                      <a:pt x="4" y="4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8" name="Freeform 175"/>
              <p:cNvSpPr/>
              <p:nvPr/>
            </p:nvSpPr>
            <p:spPr bwMode="auto">
              <a:xfrm>
                <a:off x="5447" y="606"/>
                <a:ext cx="21" cy="12"/>
              </a:xfrm>
              <a:custGeom>
                <a:avLst/>
                <a:gdLst>
                  <a:gd name="T0" fmla="*/ 8 w 9"/>
                  <a:gd name="T1" fmla="*/ 4 h 5"/>
                  <a:gd name="T2" fmla="*/ 5 w 9"/>
                  <a:gd name="T3" fmla="*/ 2 h 5"/>
                  <a:gd name="T4" fmla="*/ 0 w 9"/>
                  <a:gd name="T5" fmla="*/ 1 h 5"/>
                  <a:gd name="T6" fmla="*/ 9 w 9"/>
                  <a:gd name="T7" fmla="*/ 5 h 5"/>
                  <a:gd name="T8" fmla="*/ 8 w 9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8" y="4"/>
                    </a:moveTo>
                    <a:cubicBezTo>
                      <a:pt x="8" y="2"/>
                      <a:pt x="7" y="2"/>
                      <a:pt x="5" y="2"/>
                    </a:cubicBezTo>
                    <a:cubicBezTo>
                      <a:pt x="3" y="3"/>
                      <a:pt x="2" y="0"/>
                      <a:pt x="0" y="1"/>
                    </a:cubicBezTo>
                    <a:cubicBezTo>
                      <a:pt x="3" y="2"/>
                      <a:pt x="6" y="5"/>
                      <a:pt x="9" y="5"/>
                    </a:cubicBezTo>
                    <a:lnTo>
                      <a:pt x="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9" name="Freeform 176"/>
              <p:cNvSpPr/>
              <p:nvPr/>
            </p:nvSpPr>
            <p:spPr bwMode="auto">
              <a:xfrm>
                <a:off x="4583" y="1243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0" name="Freeform 177"/>
              <p:cNvSpPr/>
              <p:nvPr/>
            </p:nvSpPr>
            <p:spPr bwMode="auto">
              <a:xfrm>
                <a:off x="5525" y="521"/>
                <a:ext cx="36" cy="21"/>
              </a:xfrm>
              <a:custGeom>
                <a:avLst/>
                <a:gdLst>
                  <a:gd name="T0" fmla="*/ 7 w 15"/>
                  <a:gd name="T1" fmla="*/ 4 h 9"/>
                  <a:gd name="T2" fmla="*/ 13 w 15"/>
                  <a:gd name="T3" fmla="*/ 7 h 9"/>
                  <a:gd name="T4" fmla="*/ 15 w 15"/>
                  <a:gd name="T5" fmla="*/ 8 h 9"/>
                  <a:gd name="T6" fmla="*/ 8 w 15"/>
                  <a:gd name="T7" fmla="*/ 3 h 9"/>
                  <a:gd name="T8" fmla="*/ 8 w 15"/>
                  <a:gd name="T9" fmla="*/ 1 h 9"/>
                  <a:gd name="T10" fmla="*/ 8 w 15"/>
                  <a:gd name="T11" fmla="*/ 2 h 9"/>
                  <a:gd name="T12" fmla="*/ 0 w 15"/>
                  <a:gd name="T13" fmla="*/ 0 h 9"/>
                  <a:gd name="T14" fmla="*/ 7 w 15"/>
                  <a:gd name="T1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9">
                    <a:moveTo>
                      <a:pt x="7" y="4"/>
                    </a:moveTo>
                    <a:cubicBezTo>
                      <a:pt x="10" y="4"/>
                      <a:pt x="11" y="7"/>
                      <a:pt x="13" y="7"/>
                    </a:cubicBezTo>
                    <a:cubicBezTo>
                      <a:pt x="14" y="7"/>
                      <a:pt x="13" y="9"/>
                      <a:pt x="15" y="8"/>
                    </a:cubicBezTo>
                    <a:cubicBezTo>
                      <a:pt x="14" y="6"/>
                      <a:pt x="11" y="5"/>
                      <a:pt x="8" y="3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4" y="2"/>
                      <a:pt x="3" y="0"/>
                      <a:pt x="0" y="0"/>
                    </a:cubicBezTo>
                    <a:cubicBezTo>
                      <a:pt x="3" y="0"/>
                      <a:pt x="6" y="3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1" name="Freeform 178"/>
              <p:cNvSpPr/>
              <p:nvPr/>
            </p:nvSpPr>
            <p:spPr bwMode="auto">
              <a:xfrm>
                <a:off x="4587" y="1236"/>
                <a:ext cx="5" cy="0"/>
              </a:xfrm>
              <a:custGeom>
                <a:avLst/>
                <a:gdLst>
                  <a:gd name="T0" fmla="*/ 3 w 5"/>
                  <a:gd name="T1" fmla="*/ 5 w 5"/>
                  <a:gd name="T2" fmla="*/ 0 w 5"/>
                  <a:gd name="T3" fmla="*/ 3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3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2" name="Freeform 179"/>
              <p:cNvSpPr/>
              <p:nvPr/>
            </p:nvSpPr>
            <p:spPr bwMode="auto">
              <a:xfrm>
                <a:off x="4540" y="1258"/>
                <a:ext cx="9" cy="4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2 h 2"/>
                  <a:gd name="T4" fmla="*/ 3 w 4"/>
                  <a:gd name="T5" fmla="*/ 0 h 2"/>
                  <a:gd name="T6" fmla="*/ 0 w 4"/>
                  <a:gd name="T7" fmla="*/ 1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2" y="2"/>
                      <a:pt x="2" y="1"/>
                      <a:pt x="4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3" name="Freeform 180"/>
              <p:cNvSpPr/>
              <p:nvPr/>
            </p:nvSpPr>
            <p:spPr bwMode="auto">
              <a:xfrm>
                <a:off x="4594" y="1220"/>
                <a:ext cx="5" cy="7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0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4" name="Freeform 181"/>
              <p:cNvSpPr/>
              <p:nvPr/>
            </p:nvSpPr>
            <p:spPr bwMode="auto">
              <a:xfrm>
                <a:off x="5402" y="614"/>
                <a:ext cx="38" cy="14"/>
              </a:xfrm>
              <a:custGeom>
                <a:avLst/>
                <a:gdLst>
                  <a:gd name="T0" fmla="*/ 11 w 16"/>
                  <a:gd name="T1" fmla="*/ 5 h 6"/>
                  <a:gd name="T2" fmla="*/ 12 w 16"/>
                  <a:gd name="T3" fmla="*/ 2 h 6"/>
                  <a:gd name="T4" fmla="*/ 0 w 16"/>
                  <a:gd name="T5" fmla="*/ 1 h 6"/>
                  <a:gd name="T6" fmla="*/ 1 w 16"/>
                  <a:gd name="T7" fmla="*/ 3 h 6"/>
                  <a:gd name="T8" fmla="*/ 4 w 16"/>
                  <a:gd name="T9" fmla="*/ 2 h 6"/>
                  <a:gd name="T10" fmla="*/ 11 w 16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6">
                    <a:moveTo>
                      <a:pt x="11" y="5"/>
                    </a:moveTo>
                    <a:cubicBezTo>
                      <a:pt x="16" y="6"/>
                      <a:pt x="13" y="2"/>
                      <a:pt x="12" y="2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6" y="4"/>
                      <a:pt x="9" y="4"/>
                      <a:pt x="1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5" name="Freeform 182"/>
              <p:cNvSpPr/>
              <p:nvPr/>
            </p:nvSpPr>
            <p:spPr bwMode="auto">
              <a:xfrm>
                <a:off x="4554" y="1243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6" name="Freeform 183"/>
              <p:cNvSpPr/>
              <p:nvPr/>
            </p:nvSpPr>
            <p:spPr bwMode="auto">
              <a:xfrm>
                <a:off x="5400" y="585"/>
                <a:ext cx="64" cy="17"/>
              </a:xfrm>
              <a:custGeom>
                <a:avLst/>
                <a:gdLst>
                  <a:gd name="T0" fmla="*/ 22 w 27"/>
                  <a:gd name="T1" fmla="*/ 6 h 7"/>
                  <a:gd name="T2" fmla="*/ 27 w 27"/>
                  <a:gd name="T3" fmla="*/ 5 h 7"/>
                  <a:gd name="T4" fmla="*/ 24 w 27"/>
                  <a:gd name="T5" fmla="*/ 2 h 7"/>
                  <a:gd name="T6" fmla="*/ 23 w 27"/>
                  <a:gd name="T7" fmla="*/ 2 h 7"/>
                  <a:gd name="T8" fmla="*/ 23 w 27"/>
                  <a:gd name="T9" fmla="*/ 3 h 7"/>
                  <a:gd name="T10" fmla="*/ 16 w 27"/>
                  <a:gd name="T11" fmla="*/ 2 h 7"/>
                  <a:gd name="T12" fmla="*/ 3 w 27"/>
                  <a:gd name="T13" fmla="*/ 2 h 7"/>
                  <a:gd name="T14" fmla="*/ 0 w 27"/>
                  <a:gd name="T15" fmla="*/ 1 h 7"/>
                  <a:gd name="T16" fmla="*/ 19 w 27"/>
                  <a:gd name="T17" fmla="*/ 6 h 7"/>
                  <a:gd name="T18" fmla="*/ 19 w 27"/>
                  <a:gd name="T19" fmla="*/ 5 h 7"/>
                  <a:gd name="T20" fmla="*/ 22 w 27"/>
                  <a:gd name="T2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7">
                    <a:moveTo>
                      <a:pt x="22" y="6"/>
                    </a:moveTo>
                    <a:cubicBezTo>
                      <a:pt x="24" y="7"/>
                      <a:pt x="24" y="6"/>
                      <a:pt x="27" y="5"/>
                    </a:cubicBezTo>
                    <a:cubicBezTo>
                      <a:pt x="27" y="4"/>
                      <a:pt x="22" y="3"/>
                      <a:pt x="24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3"/>
                      <a:pt x="23" y="3"/>
                    </a:cubicBezTo>
                    <a:cubicBezTo>
                      <a:pt x="20" y="4"/>
                      <a:pt x="19" y="3"/>
                      <a:pt x="16" y="2"/>
                    </a:cubicBezTo>
                    <a:cubicBezTo>
                      <a:pt x="13" y="4"/>
                      <a:pt x="7" y="1"/>
                      <a:pt x="3" y="2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6" y="4"/>
                      <a:pt x="13" y="5"/>
                      <a:pt x="19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5"/>
                      <a:pt x="21" y="6"/>
                      <a:pt x="2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7" name="Freeform 184"/>
              <p:cNvSpPr/>
              <p:nvPr/>
            </p:nvSpPr>
            <p:spPr bwMode="auto">
              <a:xfrm>
                <a:off x="4557" y="1241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8" name="Freeform 185"/>
              <p:cNvSpPr/>
              <p:nvPr/>
            </p:nvSpPr>
            <p:spPr bwMode="auto">
              <a:xfrm>
                <a:off x="4545" y="1248"/>
                <a:ext cx="0" cy="5"/>
              </a:xfrm>
              <a:custGeom>
                <a:avLst/>
                <a:gdLst>
                  <a:gd name="T0" fmla="*/ 5 h 5"/>
                  <a:gd name="T1" fmla="*/ 0 h 5"/>
                  <a:gd name="T2" fmla="*/ 5 h 5"/>
                  <a:gd name="T3" fmla="*/ 5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9" name="Freeform 186"/>
              <p:cNvSpPr/>
              <p:nvPr/>
            </p:nvSpPr>
            <p:spPr bwMode="auto">
              <a:xfrm>
                <a:off x="5542" y="53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0" name="Freeform 187"/>
              <p:cNvSpPr/>
              <p:nvPr/>
            </p:nvSpPr>
            <p:spPr bwMode="auto">
              <a:xfrm>
                <a:off x="5431" y="611"/>
                <a:ext cx="7" cy="3"/>
              </a:xfrm>
              <a:custGeom>
                <a:avLst/>
                <a:gdLst>
                  <a:gd name="T0" fmla="*/ 7 w 7"/>
                  <a:gd name="T1" fmla="*/ 3 h 3"/>
                  <a:gd name="T2" fmla="*/ 0 w 7"/>
                  <a:gd name="T3" fmla="*/ 0 h 3"/>
                  <a:gd name="T4" fmla="*/ 2 w 7"/>
                  <a:gd name="T5" fmla="*/ 3 h 3"/>
                  <a:gd name="T6" fmla="*/ 7 w 7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7" y="3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1" name="Freeform 188"/>
              <p:cNvSpPr/>
              <p:nvPr/>
            </p:nvSpPr>
            <p:spPr bwMode="auto">
              <a:xfrm>
                <a:off x="5573" y="504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2" name="Freeform 189"/>
              <p:cNvSpPr/>
              <p:nvPr/>
            </p:nvSpPr>
            <p:spPr bwMode="auto">
              <a:xfrm>
                <a:off x="5445" y="602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3" name="Freeform 190"/>
              <p:cNvSpPr/>
              <p:nvPr/>
            </p:nvSpPr>
            <p:spPr bwMode="auto">
              <a:xfrm>
                <a:off x="5423" y="602"/>
                <a:ext cx="17" cy="9"/>
              </a:xfrm>
              <a:custGeom>
                <a:avLst/>
                <a:gdLst>
                  <a:gd name="T0" fmla="*/ 0 w 7"/>
                  <a:gd name="T1" fmla="*/ 0 h 4"/>
                  <a:gd name="T2" fmla="*/ 7 w 7"/>
                  <a:gd name="T3" fmla="*/ 4 h 4"/>
                  <a:gd name="T4" fmla="*/ 0 w 7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0" y="0"/>
                    </a:moveTo>
                    <a:cubicBezTo>
                      <a:pt x="1" y="1"/>
                      <a:pt x="4" y="3"/>
                      <a:pt x="7" y="4"/>
                    </a:cubicBezTo>
                    <a:cubicBezTo>
                      <a:pt x="5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4" name="Freeform 191"/>
              <p:cNvSpPr/>
              <p:nvPr/>
            </p:nvSpPr>
            <p:spPr bwMode="auto">
              <a:xfrm>
                <a:off x="4557" y="1236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5" name="Freeform 192"/>
              <p:cNvSpPr/>
              <p:nvPr/>
            </p:nvSpPr>
            <p:spPr bwMode="auto">
              <a:xfrm>
                <a:off x="4547" y="1227"/>
                <a:ext cx="14" cy="9"/>
              </a:xfrm>
              <a:custGeom>
                <a:avLst/>
                <a:gdLst>
                  <a:gd name="T0" fmla="*/ 0 w 6"/>
                  <a:gd name="T1" fmla="*/ 1 h 4"/>
                  <a:gd name="T2" fmla="*/ 4 w 6"/>
                  <a:gd name="T3" fmla="*/ 4 h 4"/>
                  <a:gd name="T4" fmla="*/ 6 w 6"/>
                  <a:gd name="T5" fmla="*/ 4 h 4"/>
                  <a:gd name="T6" fmla="*/ 3 w 6"/>
                  <a:gd name="T7" fmla="*/ 0 h 4"/>
                  <a:gd name="T8" fmla="*/ 0 w 6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1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4" y="2"/>
                      <a:pt x="4" y="1"/>
                      <a:pt x="3" y="0"/>
                    </a:cubicBezTo>
                    <a:cubicBezTo>
                      <a:pt x="3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6" name="Freeform 193"/>
              <p:cNvSpPr/>
              <p:nvPr/>
            </p:nvSpPr>
            <p:spPr bwMode="auto">
              <a:xfrm>
                <a:off x="5168" y="799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7" name="Freeform 194"/>
              <p:cNvSpPr/>
              <p:nvPr/>
            </p:nvSpPr>
            <p:spPr bwMode="auto">
              <a:xfrm>
                <a:off x="5170" y="792"/>
                <a:ext cx="9" cy="7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2 h 3"/>
                  <a:gd name="T4" fmla="*/ 0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2" y="3"/>
                      <a:pt x="3" y="3"/>
                      <a:pt x="4" y="2"/>
                    </a:cubicBezTo>
                    <a:cubicBezTo>
                      <a:pt x="2" y="0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8" name="Freeform 195"/>
              <p:cNvSpPr/>
              <p:nvPr/>
            </p:nvSpPr>
            <p:spPr bwMode="auto">
              <a:xfrm>
                <a:off x="4559" y="1227"/>
                <a:ext cx="5" cy="7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2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3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9" name="Freeform 196"/>
              <p:cNvSpPr/>
              <p:nvPr/>
            </p:nvSpPr>
            <p:spPr bwMode="auto">
              <a:xfrm>
                <a:off x="5511" y="545"/>
                <a:ext cx="5" cy="0"/>
              </a:xfrm>
              <a:custGeom>
                <a:avLst/>
                <a:gdLst>
                  <a:gd name="T0" fmla="*/ 0 w 5"/>
                  <a:gd name="T1" fmla="*/ 0 w 5"/>
                  <a:gd name="T2" fmla="*/ 5 w 5"/>
                  <a:gd name="T3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0" name="Freeform 197"/>
              <p:cNvSpPr/>
              <p:nvPr/>
            </p:nvSpPr>
            <p:spPr bwMode="auto">
              <a:xfrm>
                <a:off x="4343" y="1367"/>
                <a:ext cx="3" cy="7"/>
              </a:xfrm>
              <a:custGeom>
                <a:avLst/>
                <a:gdLst>
                  <a:gd name="T0" fmla="*/ 3 w 3"/>
                  <a:gd name="T1" fmla="*/ 5 h 7"/>
                  <a:gd name="T2" fmla="*/ 3 w 3"/>
                  <a:gd name="T3" fmla="*/ 0 h 7"/>
                  <a:gd name="T4" fmla="*/ 0 w 3"/>
                  <a:gd name="T5" fmla="*/ 7 h 7"/>
                  <a:gd name="T6" fmla="*/ 3 w 3"/>
                  <a:gd name="T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5"/>
                    </a:moveTo>
                    <a:lnTo>
                      <a:pt x="3" y="0"/>
                    </a:lnTo>
                    <a:lnTo>
                      <a:pt x="0" y="7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1" name="Freeform 198"/>
              <p:cNvSpPr/>
              <p:nvPr/>
            </p:nvSpPr>
            <p:spPr bwMode="auto">
              <a:xfrm>
                <a:off x="5454" y="580"/>
                <a:ext cx="5" cy="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2" name="Freeform 199"/>
              <p:cNvSpPr/>
              <p:nvPr/>
            </p:nvSpPr>
            <p:spPr bwMode="auto">
              <a:xfrm>
                <a:off x="5445" y="576"/>
                <a:ext cx="9" cy="7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3 h 3"/>
                  <a:gd name="T4" fmla="*/ 0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1" y="3"/>
                      <a:pt x="3" y="3"/>
                      <a:pt x="4" y="3"/>
                    </a:cubicBezTo>
                    <a:cubicBezTo>
                      <a:pt x="3" y="2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3" name="Freeform 200"/>
              <p:cNvSpPr/>
              <p:nvPr/>
            </p:nvSpPr>
            <p:spPr bwMode="auto">
              <a:xfrm>
                <a:off x="5153" y="799"/>
                <a:ext cx="10" cy="5"/>
              </a:xfrm>
              <a:custGeom>
                <a:avLst/>
                <a:gdLst>
                  <a:gd name="T0" fmla="*/ 4 w 4"/>
                  <a:gd name="T1" fmla="*/ 1 h 2"/>
                  <a:gd name="T2" fmla="*/ 0 w 4"/>
                  <a:gd name="T3" fmla="*/ 1 h 2"/>
                  <a:gd name="T4" fmla="*/ 4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0"/>
                      <a:pt x="1" y="1"/>
                      <a:pt x="0" y="1"/>
                    </a:cubicBezTo>
                    <a:cubicBezTo>
                      <a:pt x="2" y="2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4" name="Freeform 201"/>
              <p:cNvSpPr/>
              <p:nvPr/>
            </p:nvSpPr>
            <p:spPr bwMode="auto">
              <a:xfrm>
                <a:off x="4331" y="1367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1"/>
                      <a:pt x="2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5" name="Freeform 202"/>
              <p:cNvSpPr/>
              <p:nvPr/>
            </p:nvSpPr>
            <p:spPr bwMode="auto">
              <a:xfrm>
                <a:off x="5518" y="526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2" y="1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6" name="Freeform 203"/>
              <p:cNvSpPr/>
              <p:nvPr/>
            </p:nvSpPr>
            <p:spPr bwMode="auto">
              <a:xfrm>
                <a:off x="4438" y="129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7" name="Freeform 204"/>
              <p:cNvSpPr/>
              <p:nvPr/>
            </p:nvSpPr>
            <p:spPr bwMode="auto">
              <a:xfrm>
                <a:off x="5487" y="535"/>
                <a:ext cx="17" cy="5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2 h 2"/>
                  <a:gd name="T4" fmla="*/ 0 w 7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2" y="1"/>
                      <a:pt x="5" y="2"/>
                      <a:pt x="7" y="2"/>
                    </a:cubicBezTo>
                    <a:cubicBezTo>
                      <a:pt x="5" y="1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roup 406"/>
            <p:cNvGrpSpPr/>
            <p:nvPr/>
          </p:nvGrpSpPr>
          <p:grpSpPr bwMode="auto">
            <a:xfrm>
              <a:off x="4149" y="452"/>
              <a:ext cx="1391" cy="903"/>
              <a:chOff x="4149" y="452"/>
              <a:chExt cx="1391" cy="903"/>
            </a:xfrm>
            <a:grpFill/>
          </p:grpSpPr>
          <p:sp>
            <p:nvSpPr>
              <p:cNvPr id="428" name="Freeform 206"/>
              <p:cNvSpPr/>
              <p:nvPr/>
            </p:nvSpPr>
            <p:spPr bwMode="auto">
              <a:xfrm>
                <a:off x="5532" y="509"/>
                <a:ext cx="8" cy="5"/>
              </a:xfrm>
              <a:custGeom>
                <a:avLst/>
                <a:gdLst>
                  <a:gd name="T0" fmla="*/ 0 w 8"/>
                  <a:gd name="T1" fmla="*/ 0 h 5"/>
                  <a:gd name="T2" fmla="*/ 5 w 8"/>
                  <a:gd name="T3" fmla="*/ 5 h 5"/>
                  <a:gd name="T4" fmla="*/ 8 w 8"/>
                  <a:gd name="T5" fmla="*/ 2 h 5"/>
                  <a:gd name="T6" fmla="*/ 0 w 8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0" y="0"/>
                    </a:moveTo>
                    <a:lnTo>
                      <a:pt x="5" y="5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9" name="Freeform 207"/>
              <p:cNvSpPr/>
              <p:nvPr/>
            </p:nvSpPr>
            <p:spPr bwMode="auto">
              <a:xfrm>
                <a:off x="5153" y="794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2" y="1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0" name="Freeform 208"/>
              <p:cNvSpPr/>
              <p:nvPr/>
            </p:nvSpPr>
            <p:spPr bwMode="auto">
              <a:xfrm>
                <a:off x="4443" y="1291"/>
                <a:ext cx="5" cy="0"/>
              </a:xfrm>
              <a:custGeom>
                <a:avLst/>
                <a:gdLst>
                  <a:gd name="T0" fmla="*/ 0 w 5"/>
                  <a:gd name="T1" fmla="*/ 5 w 5"/>
                  <a:gd name="T2" fmla="*/ 0 w 5"/>
                  <a:gd name="T3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1" name="Freeform 209"/>
              <p:cNvSpPr/>
              <p:nvPr/>
            </p:nvSpPr>
            <p:spPr bwMode="auto">
              <a:xfrm>
                <a:off x="4350" y="1336"/>
                <a:ext cx="10" cy="19"/>
              </a:xfrm>
              <a:custGeom>
                <a:avLst/>
                <a:gdLst>
                  <a:gd name="T0" fmla="*/ 0 w 4"/>
                  <a:gd name="T1" fmla="*/ 8 h 8"/>
                  <a:gd name="T2" fmla="*/ 2 w 4"/>
                  <a:gd name="T3" fmla="*/ 4 h 8"/>
                  <a:gd name="T4" fmla="*/ 4 w 4"/>
                  <a:gd name="T5" fmla="*/ 2 h 8"/>
                  <a:gd name="T6" fmla="*/ 2 w 4"/>
                  <a:gd name="T7" fmla="*/ 2 h 8"/>
                  <a:gd name="T8" fmla="*/ 2 w 4"/>
                  <a:gd name="T9" fmla="*/ 1 h 8"/>
                  <a:gd name="T10" fmla="*/ 4 w 4"/>
                  <a:gd name="T11" fmla="*/ 1 h 8"/>
                  <a:gd name="T12" fmla="*/ 3 w 4"/>
                  <a:gd name="T13" fmla="*/ 0 h 8"/>
                  <a:gd name="T14" fmla="*/ 0 w 4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0" y="6"/>
                      <a:pt x="4" y="6"/>
                      <a:pt x="2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2" name="Freeform 210"/>
              <p:cNvSpPr/>
              <p:nvPr/>
            </p:nvSpPr>
            <p:spPr bwMode="auto">
              <a:xfrm>
                <a:off x="5502" y="535"/>
                <a:ext cx="4" cy="0"/>
              </a:xfrm>
              <a:custGeom>
                <a:avLst/>
                <a:gdLst>
                  <a:gd name="T0" fmla="*/ 2 w 4"/>
                  <a:gd name="T1" fmla="*/ 4 w 4"/>
                  <a:gd name="T2" fmla="*/ 0 w 4"/>
                  <a:gd name="T3" fmla="*/ 2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2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3" name="Freeform 211"/>
              <p:cNvSpPr/>
              <p:nvPr/>
            </p:nvSpPr>
            <p:spPr bwMode="auto">
              <a:xfrm>
                <a:off x="5412" y="599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4" name="Freeform 212"/>
              <p:cNvSpPr/>
              <p:nvPr/>
            </p:nvSpPr>
            <p:spPr bwMode="auto">
              <a:xfrm>
                <a:off x="5416" y="599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5" name="Freeform 213"/>
              <p:cNvSpPr/>
              <p:nvPr/>
            </p:nvSpPr>
            <p:spPr bwMode="auto">
              <a:xfrm>
                <a:off x="5504" y="518"/>
                <a:ext cx="14" cy="8"/>
              </a:xfrm>
              <a:custGeom>
                <a:avLst/>
                <a:gdLst>
                  <a:gd name="T0" fmla="*/ 0 w 6"/>
                  <a:gd name="T1" fmla="*/ 0 h 3"/>
                  <a:gd name="T2" fmla="*/ 5 w 6"/>
                  <a:gd name="T3" fmla="*/ 3 h 3"/>
                  <a:gd name="T4" fmla="*/ 0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1"/>
                      <a:pt x="3" y="2"/>
                      <a:pt x="5" y="3"/>
                    </a:cubicBezTo>
                    <a:cubicBezTo>
                      <a:pt x="6" y="2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6" name="Freeform 214"/>
              <p:cNvSpPr/>
              <p:nvPr/>
            </p:nvSpPr>
            <p:spPr bwMode="auto">
              <a:xfrm>
                <a:off x="4625" y="1160"/>
                <a:ext cx="7" cy="3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1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7" name="Freeform 215"/>
              <p:cNvSpPr/>
              <p:nvPr/>
            </p:nvSpPr>
            <p:spPr bwMode="auto">
              <a:xfrm>
                <a:off x="5153" y="787"/>
                <a:ext cx="3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8" name="Freeform 216"/>
              <p:cNvSpPr/>
              <p:nvPr/>
            </p:nvSpPr>
            <p:spPr bwMode="auto">
              <a:xfrm>
                <a:off x="4699" y="1096"/>
                <a:ext cx="16" cy="17"/>
              </a:xfrm>
              <a:custGeom>
                <a:avLst/>
                <a:gdLst>
                  <a:gd name="T0" fmla="*/ 1 w 7"/>
                  <a:gd name="T1" fmla="*/ 5 h 7"/>
                  <a:gd name="T2" fmla="*/ 7 w 7"/>
                  <a:gd name="T3" fmla="*/ 1 h 7"/>
                  <a:gd name="T4" fmla="*/ 6 w 7"/>
                  <a:gd name="T5" fmla="*/ 0 h 7"/>
                  <a:gd name="T6" fmla="*/ 4 w 7"/>
                  <a:gd name="T7" fmla="*/ 1 h 7"/>
                  <a:gd name="T8" fmla="*/ 1 w 7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7" y="7"/>
                      <a:pt x="2" y="0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3"/>
                      <a:pt x="0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9" name="Freeform 217"/>
              <p:cNvSpPr/>
              <p:nvPr/>
            </p:nvSpPr>
            <p:spPr bwMode="auto">
              <a:xfrm>
                <a:off x="4417" y="1293"/>
                <a:ext cx="7" cy="10"/>
              </a:xfrm>
              <a:custGeom>
                <a:avLst/>
                <a:gdLst>
                  <a:gd name="T0" fmla="*/ 0 w 3"/>
                  <a:gd name="T1" fmla="*/ 3 h 4"/>
                  <a:gd name="T2" fmla="*/ 0 w 3"/>
                  <a:gd name="T3" fmla="*/ 3 h 4"/>
                  <a:gd name="T4" fmla="*/ 3 w 3"/>
                  <a:gd name="T5" fmla="*/ 1 h 4"/>
                  <a:gd name="T6" fmla="*/ 0 w 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4"/>
                      <a:pt x="2" y="1"/>
                      <a:pt x="3" y="1"/>
                    </a:cubicBezTo>
                    <a:cubicBezTo>
                      <a:pt x="1" y="0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0" name="Freeform 218"/>
              <p:cNvSpPr/>
              <p:nvPr/>
            </p:nvSpPr>
            <p:spPr bwMode="auto">
              <a:xfrm>
                <a:off x="5386" y="611"/>
                <a:ext cx="4" cy="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1"/>
                      <a:pt x="0" y="2"/>
                    </a:cubicBezTo>
                    <a:cubicBezTo>
                      <a:pt x="1" y="1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1" name="Freeform 219"/>
              <p:cNvSpPr/>
              <p:nvPr/>
            </p:nvSpPr>
            <p:spPr bwMode="auto">
              <a:xfrm>
                <a:off x="4594" y="1179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0 h 3"/>
                  <a:gd name="T4" fmla="*/ 0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2" name="Freeform 220"/>
              <p:cNvSpPr/>
              <p:nvPr/>
            </p:nvSpPr>
            <p:spPr bwMode="auto">
              <a:xfrm>
                <a:off x="5139" y="794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3" name="Freeform 221"/>
              <p:cNvSpPr/>
              <p:nvPr/>
            </p:nvSpPr>
            <p:spPr bwMode="auto">
              <a:xfrm>
                <a:off x="4422" y="1284"/>
                <a:ext cx="11" cy="4"/>
              </a:xfrm>
              <a:custGeom>
                <a:avLst/>
                <a:gdLst>
                  <a:gd name="T0" fmla="*/ 3 w 5"/>
                  <a:gd name="T1" fmla="*/ 2 h 2"/>
                  <a:gd name="T2" fmla="*/ 5 w 5"/>
                  <a:gd name="T3" fmla="*/ 2 h 2"/>
                  <a:gd name="T4" fmla="*/ 0 w 5"/>
                  <a:gd name="T5" fmla="*/ 0 h 2"/>
                  <a:gd name="T6" fmla="*/ 3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4" name="Freeform 222"/>
              <p:cNvSpPr/>
              <p:nvPr/>
            </p:nvSpPr>
            <p:spPr bwMode="auto">
              <a:xfrm>
                <a:off x="5130" y="797"/>
                <a:ext cx="4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5" name="Freeform 223"/>
              <p:cNvSpPr/>
              <p:nvPr/>
            </p:nvSpPr>
            <p:spPr bwMode="auto">
              <a:xfrm>
                <a:off x="4549" y="1196"/>
                <a:ext cx="12" cy="5"/>
              </a:xfrm>
              <a:custGeom>
                <a:avLst/>
                <a:gdLst>
                  <a:gd name="T0" fmla="*/ 5 w 5"/>
                  <a:gd name="T1" fmla="*/ 2 h 2"/>
                  <a:gd name="T2" fmla="*/ 0 w 5"/>
                  <a:gd name="T3" fmla="*/ 1 h 2"/>
                  <a:gd name="T4" fmla="*/ 2 w 5"/>
                  <a:gd name="T5" fmla="*/ 2 h 2"/>
                  <a:gd name="T6" fmla="*/ 2 w 5"/>
                  <a:gd name="T7" fmla="*/ 2 h 2"/>
                  <a:gd name="T8" fmla="*/ 5 w 5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0" y="0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6" name="Rectangle 224"/>
              <p:cNvSpPr>
                <a:spLocks noChangeArrowheads="1"/>
              </p:cNvSpPr>
              <p:nvPr/>
            </p:nvSpPr>
            <p:spPr bwMode="auto">
              <a:xfrm>
                <a:off x="5431" y="573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7" name="Freeform 225"/>
              <p:cNvSpPr/>
              <p:nvPr/>
            </p:nvSpPr>
            <p:spPr bwMode="auto">
              <a:xfrm>
                <a:off x="4718" y="1075"/>
                <a:ext cx="9" cy="7"/>
              </a:xfrm>
              <a:custGeom>
                <a:avLst/>
                <a:gdLst>
                  <a:gd name="T0" fmla="*/ 2 w 4"/>
                  <a:gd name="T1" fmla="*/ 3 h 3"/>
                  <a:gd name="T2" fmla="*/ 3 w 4"/>
                  <a:gd name="T3" fmla="*/ 3 h 3"/>
                  <a:gd name="T4" fmla="*/ 3 w 4"/>
                  <a:gd name="T5" fmla="*/ 0 h 3"/>
                  <a:gd name="T6" fmla="*/ 2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2" y="3"/>
                      <a:pt x="3" y="3"/>
                      <a:pt x="3" y="3"/>
                    </a:cubicBezTo>
                    <a:cubicBezTo>
                      <a:pt x="4" y="2"/>
                      <a:pt x="3" y="1"/>
                      <a:pt x="3" y="0"/>
                    </a:cubicBezTo>
                    <a:cubicBezTo>
                      <a:pt x="2" y="1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8" name="Freeform 226"/>
              <p:cNvSpPr/>
              <p:nvPr/>
            </p:nvSpPr>
            <p:spPr bwMode="auto">
              <a:xfrm>
                <a:off x="4649" y="1129"/>
                <a:ext cx="5" cy="3"/>
              </a:xfrm>
              <a:custGeom>
                <a:avLst/>
                <a:gdLst>
                  <a:gd name="T0" fmla="*/ 2 w 5"/>
                  <a:gd name="T1" fmla="*/ 3 h 3"/>
                  <a:gd name="T2" fmla="*/ 5 w 5"/>
                  <a:gd name="T3" fmla="*/ 0 h 3"/>
                  <a:gd name="T4" fmla="*/ 0 w 5"/>
                  <a:gd name="T5" fmla="*/ 0 h 3"/>
                  <a:gd name="T6" fmla="*/ 2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9" name="Freeform 227"/>
              <p:cNvSpPr/>
              <p:nvPr/>
            </p:nvSpPr>
            <p:spPr bwMode="auto">
              <a:xfrm>
                <a:off x="4424" y="1258"/>
                <a:ext cx="26" cy="21"/>
              </a:xfrm>
              <a:custGeom>
                <a:avLst/>
                <a:gdLst>
                  <a:gd name="T0" fmla="*/ 6 w 11"/>
                  <a:gd name="T1" fmla="*/ 4 h 9"/>
                  <a:gd name="T2" fmla="*/ 6 w 11"/>
                  <a:gd name="T3" fmla="*/ 1 h 9"/>
                  <a:gd name="T4" fmla="*/ 5 w 11"/>
                  <a:gd name="T5" fmla="*/ 0 h 9"/>
                  <a:gd name="T6" fmla="*/ 5 w 11"/>
                  <a:gd name="T7" fmla="*/ 1 h 9"/>
                  <a:gd name="T8" fmla="*/ 3 w 11"/>
                  <a:gd name="T9" fmla="*/ 2 h 9"/>
                  <a:gd name="T10" fmla="*/ 0 w 11"/>
                  <a:gd name="T11" fmla="*/ 8 h 9"/>
                  <a:gd name="T12" fmla="*/ 4 w 11"/>
                  <a:gd name="T13" fmla="*/ 8 h 9"/>
                  <a:gd name="T14" fmla="*/ 3 w 11"/>
                  <a:gd name="T15" fmla="*/ 7 h 9"/>
                  <a:gd name="T16" fmla="*/ 11 w 11"/>
                  <a:gd name="T17" fmla="*/ 4 h 9"/>
                  <a:gd name="T18" fmla="*/ 6 w 11"/>
                  <a:gd name="T1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9">
                    <a:moveTo>
                      <a:pt x="6" y="4"/>
                    </a:moveTo>
                    <a:cubicBezTo>
                      <a:pt x="5" y="3"/>
                      <a:pt x="5" y="1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0"/>
                      <a:pt x="5" y="1"/>
                    </a:cubicBezTo>
                    <a:cubicBezTo>
                      <a:pt x="5" y="1"/>
                      <a:pt x="4" y="2"/>
                      <a:pt x="3" y="2"/>
                    </a:cubicBezTo>
                    <a:cubicBezTo>
                      <a:pt x="1" y="4"/>
                      <a:pt x="2" y="6"/>
                      <a:pt x="0" y="8"/>
                    </a:cubicBezTo>
                    <a:cubicBezTo>
                      <a:pt x="1" y="9"/>
                      <a:pt x="2" y="8"/>
                      <a:pt x="4" y="8"/>
                    </a:cubicBezTo>
                    <a:cubicBezTo>
                      <a:pt x="3" y="8"/>
                      <a:pt x="2" y="7"/>
                      <a:pt x="3" y="7"/>
                    </a:cubicBezTo>
                    <a:cubicBezTo>
                      <a:pt x="3" y="3"/>
                      <a:pt x="9" y="5"/>
                      <a:pt x="11" y="4"/>
                    </a:cubicBezTo>
                    <a:cubicBezTo>
                      <a:pt x="9" y="4"/>
                      <a:pt x="7" y="3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0" name="Freeform 228"/>
              <p:cNvSpPr/>
              <p:nvPr/>
            </p:nvSpPr>
            <p:spPr bwMode="auto">
              <a:xfrm>
                <a:off x="4654" y="1117"/>
                <a:ext cx="9" cy="7"/>
              </a:xfrm>
              <a:custGeom>
                <a:avLst/>
                <a:gdLst>
                  <a:gd name="T0" fmla="*/ 0 w 4"/>
                  <a:gd name="T1" fmla="*/ 0 h 3"/>
                  <a:gd name="T2" fmla="*/ 1 w 4"/>
                  <a:gd name="T3" fmla="*/ 2 h 3"/>
                  <a:gd name="T4" fmla="*/ 4 w 4"/>
                  <a:gd name="T5" fmla="*/ 3 h 3"/>
                  <a:gd name="T6" fmla="*/ 2 w 4"/>
                  <a:gd name="T7" fmla="*/ 2 h 3"/>
                  <a:gd name="T8" fmla="*/ 1 w 4"/>
                  <a:gd name="T9" fmla="*/ 0 h 3"/>
                  <a:gd name="T10" fmla="*/ 0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0"/>
                      <a:pt x="2" y="1"/>
                      <a:pt x="1" y="2"/>
                    </a:cubicBezTo>
                    <a:cubicBezTo>
                      <a:pt x="2" y="3"/>
                      <a:pt x="3" y="3"/>
                      <a:pt x="4" y="3"/>
                    </a:cubicBezTo>
                    <a:cubicBezTo>
                      <a:pt x="3" y="1"/>
                      <a:pt x="3" y="2"/>
                      <a:pt x="2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1" name="Freeform 229"/>
              <p:cNvSpPr/>
              <p:nvPr/>
            </p:nvSpPr>
            <p:spPr bwMode="auto">
              <a:xfrm>
                <a:off x="5374" y="597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2" name="Freeform 230"/>
              <p:cNvSpPr/>
              <p:nvPr/>
            </p:nvSpPr>
            <p:spPr bwMode="auto">
              <a:xfrm>
                <a:off x="4687" y="1091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3" name="Rectangle 231"/>
              <p:cNvSpPr>
                <a:spLocks noChangeArrowheads="1"/>
              </p:cNvSpPr>
              <p:nvPr/>
            </p:nvSpPr>
            <p:spPr bwMode="auto">
              <a:xfrm>
                <a:off x="5516" y="495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4" name="Freeform 232"/>
              <p:cNvSpPr/>
              <p:nvPr/>
            </p:nvSpPr>
            <p:spPr bwMode="auto">
              <a:xfrm>
                <a:off x="4450" y="1255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0 w 5"/>
                  <a:gd name="T5" fmla="*/ 3 h 3"/>
                  <a:gd name="T6" fmla="*/ 5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0"/>
                    </a:lnTo>
                    <a:lnTo>
                      <a:pt x="0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5" name="Freeform 233"/>
              <p:cNvSpPr/>
              <p:nvPr/>
            </p:nvSpPr>
            <p:spPr bwMode="auto">
              <a:xfrm>
                <a:off x="5485" y="504"/>
                <a:ext cx="12" cy="12"/>
              </a:xfrm>
              <a:custGeom>
                <a:avLst/>
                <a:gdLst>
                  <a:gd name="T0" fmla="*/ 3 w 5"/>
                  <a:gd name="T1" fmla="*/ 2 h 5"/>
                  <a:gd name="T2" fmla="*/ 5 w 5"/>
                  <a:gd name="T3" fmla="*/ 3 h 5"/>
                  <a:gd name="T4" fmla="*/ 0 w 5"/>
                  <a:gd name="T5" fmla="*/ 1 h 5"/>
                  <a:gd name="T6" fmla="*/ 3 w 5"/>
                  <a:gd name="T7" fmla="*/ 5 h 5"/>
                  <a:gd name="T8" fmla="*/ 3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3" y="2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3" y="1"/>
                      <a:pt x="0" y="4"/>
                      <a:pt x="3" y="5"/>
                    </a:cubicBezTo>
                    <a:cubicBezTo>
                      <a:pt x="1" y="4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6" name="Freeform 234"/>
              <p:cNvSpPr/>
              <p:nvPr/>
            </p:nvSpPr>
            <p:spPr bwMode="auto">
              <a:xfrm>
                <a:off x="4658" y="1108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7" name="Freeform 235"/>
              <p:cNvSpPr/>
              <p:nvPr/>
            </p:nvSpPr>
            <p:spPr bwMode="auto">
              <a:xfrm>
                <a:off x="5502" y="495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2"/>
                      <a:pt x="1" y="1"/>
                      <a:pt x="2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8" name="Freeform 236"/>
              <p:cNvSpPr/>
              <p:nvPr/>
            </p:nvSpPr>
            <p:spPr bwMode="auto">
              <a:xfrm>
                <a:off x="4635" y="1115"/>
                <a:ext cx="9" cy="7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2 h 3"/>
                  <a:gd name="T4" fmla="*/ 0 w 4"/>
                  <a:gd name="T5" fmla="*/ 0 h 3"/>
                  <a:gd name="T6" fmla="*/ 0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1" y="1"/>
                      <a:pt x="3" y="3"/>
                      <a:pt x="4" y="2"/>
                    </a:cubicBezTo>
                    <a:cubicBezTo>
                      <a:pt x="3" y="2"/>
                      <a:pt x="2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9" name="Freeform 237"/>
              <p:cNvSpPr/>
              <p:nvPr/>
            </p:nvSpPr>
            <p:spPr bwMode="auto">
              <a:xfrm>
                <a:off x="4538" y="1174"/>
                <a:ext cx="11" cy="15"/>
              </a:xfrm>
              <a:custGeom>
                <a:avLst/>
                <a:gdLst>
                  <a:gd name="T0" fmla="*/ 0 w 5"/>
                  <a:gd name="T1" fmla="*/ 1 h 6"/>
                  <a:gd name="T2" fmla="*/ 1 w 5"/>
                  <a:gd name="T3" fmla="*/ 5 h 6"/>
                  <a:gd name="T4" fmla="*/ 5 w 5"/>
                  <a:gd name="T5" fmla="*/ 4 h 6"/>
                  <a:gd name="T6" fmla="*/ 0 w 5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0" y="1"/>
                    </a:moveTo>
                    <a:cubicBezTo>
                      <a:pt x="2" y="2"/>
                      <a:pt x="0" y="4"/>
                      <a:pt x="1" y="5"/>
                    </a:cubicBezTo>
                    <a:cubicBezTo>
                      <a:pt x="3" y="6"/>
                      <a:pt x="3" y="4"/>
                      <a:pt x="5" y="4"/>
                    </a:cubicBezTo>
                    <a:cubicBezTo>
                      <a:pt x="2" y="4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0" name="Freeform 238"/>
              <p:cNvSpPr/>
              <p:nvPr/>
            </p:nvSpPr>
            <p:spPr bwMode="auto">
              <a:xfrm>
                <a:off x="4703" y="1072"/>
                <a:ext cx="7" cy="3"/>
              </a:xfrm>
              <a:custGeom>
                <a:avLst/>
                <a:gdLst>
                  <a:gd name="T0" fmla="*/ 1 w 3"/>
                  <a:gd name="T1" fmla="*/ 1 h 1"/>
                  <a:gd name="T2" fmla="*/ 1 w 3"/>
                  <a:gd name="T3" fmla="*/ 0 h 1"/>
                  <a:gd name="T4" fmla="*/ 1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2" y="1"/>
                      <a:pt x="3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1" name="Freeform 239"/>
              <p:cNvSpPr/>
              <p:nvPr/>
            </p:nvSpPr>
            <p:spPr bwMode="auto">
              <a:xfrm>
                <a:off x="4751" y="1039"/>
                <a:ext cx="4" cy="0"/>
              </a:xfrm>
              <a:custGeom>
                <a:avLst/>
                <a:gdLst>
                  <a:gd name="T0" fmla="*/ 2 w 4"/>
                  <a:gd name="T1" fmla="*/ 4 w 4"/>
                  <a:gd name="T2" fmla="*/ 0 w 4"/>
                  <a:gd name="T3" fmla="*/ 2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2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2" name="Freeform 240"/>
              <p:cNvSpPr/>
              <p:nvPr/>
            </p:nvSpPr>
            <p:spPr bwMode="auto">
              <a:xfrm>
                <a:off x="4647" y="1113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3" name="Freeform 241"/>
              <p:cNvSpPr/>
              <p:nvPr/>
            </p:nvSpPr>
            <p:spPr bwMode="auto">
              <a:xfrm>
                <a:off x="5497" y="490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1"/>
                      <a:pt x="2" y="1"/>
                      <a:pt x="3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4" name="Freeform 242"/>
              <p:cNvSpPr/>
              <p:nvPr/>
            </p:nvSpPr>
            <p:spPr bwMode="auto">
              <a:xfrm>
                <a:off x="4673" y="1084"/>
                <a:ext cx="9" cy="5"/>
              </a:xfrm>
              <a:custGeom>
                <a:avLst/>
                <a:gdLst>
                  <a:gd name="T0" fmla="*/ 1 w 4"/>
                  <a:gd name="T1" fmla="*/ 2 h 2"/>
                  <a:gd name="T2" fmla="*/ 4 w 4"/>
                  <a:gd name="T3" fmla="*/ 1 h 2"/>
                  <a:gd name="T4" fmla="*/ 0 w 4"/>
                  <a:gd name="T5" fmla="*/ 1 h 2"/>
                  <a:gd name="T6" fmla="*/ 1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3" y="2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5" name="Freeform 243"/>
              <p:cNvSpPr/>
              <p:nvPr/>
            </p:nvSpPr>
            <p:spPr bwMode="auto">
              <a:xfrm>
                <a:off x="4538" y="1160"/>
                <a:ext cx="16" cy="14"/>
              </a:xfrm>
              <a:custGeom>
                <a:avLst/>
                <a:gdLst>
                  <a:gd name="T0" fmla="*/ 3 w 7"/>
                  <a:gd name="T1" fmla="*/ 6 h 6"/>
                  <a:gd name="T2" fmla="*/ 4 w 7"/>
                  <a:gd name="T3" fmla="*/ 6 h 6"/>
                  <a:gd name="T4" fmla="*/ 6 w 7"/>
                  <a:gd name="T5" fmla="*/ 2 h 6"/>
                  <a:gd name="T6" fmla="*/ 3 w 7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3" y="6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5" y="3"/>
                      <a:pt x="6" y="2"/>
                    </a:cubicBezTo>
                    <a:cubicBezTo>
                      <a:pt x="0" y="0"/>
                      <a:pt x="7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6" name="Freeform 244"/>
              <p:cNvSpPr/>
              <p:nvPr/>
            </p:nvSpPr>
            <p:spPr bwMode="auto">
              <a:xfrm>
                <a:off x="5042" y="823"/>
                <a:ext cx="7" cy="4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0 h 2"/>
                  <a:gd name="T4" fmla="*/ 0 w 3"/>
                  <a:gd name="T5" fmla="*/ 0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1"/>
                      <a:pt x="3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7" name="Freeform 245"/>
              <p:cNvSpPr/>
              <p:nvPr/>
            </p:nvSpPr>
            <p:spPr bwMode="auto">
              <a:xfrm>
                <a:off x="4457" y="1227"/>
                <a:ext cx="7" cy="2"/>
              </a:xfrm>
              <a:custGeom>
                <a:avLst/>
                <a:gdLst>
                  <a:gd name="T0" fmla="*/ 1 w 3"/>
                  <a:gd name="T1" fmla="*/ 1 h 1"/>
                  <a:gd name="T2" fmla="*/ 3 w 3"/>
                  <a:gd name="T3" fmla="*/ 1 h 1"/>
                  <a:gd name="T4" fmla="*/ 2 w 3"/>
                  <a:gd name="T5" fmla="*/ 0 h 1"/>
                  <a:gd name="T6" fmla="*/ 1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8" name="Freeform 246"/>
              <p:cNvSpPr/>
              <p:nvPr/>
            </p:nvSpPr>
            <p:spPr bwMode="auto">
              <a:xfrm>
                <a:off x="4438" y="1229"/>
                <a:ext cx="7" cy="14"/>
              </a:xfrm>
              <a:custGeom>
                <a:avLst/>
                <a:gdLst>
                  <a:gd name="T0" fmla="*/ 1 w 3"/>
                  <a:gd name="T1" fmla="*/ 2 h 6"/>
                  <a:gd name="T2" fmla="*/ 0 w 3"/>
                  <a:gd name="T3" fmla="*/ 6 h 6"/>
                  <a:gd name="T4" fmla="*/ 3 w 3"/>
                  <a:gd name="T5" fmla="*/ 3 h 6"/>
                  <a:gd name="T6" fmla="*/ 1 w 3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1" y="2"/>
                    </a:moveTo>
                    <a:cubicBezTo>
                      <a:pt x="1" y="3"/>
                      <a:pt x="2" y="5"/>
                      <a:pt x="0" y="6"/>
                    </a:cubicBezTo>
                    <a:cubicBezTo>
                      <a:pt x="1" y="6"/>
                      <a:pt x="3" y="4"/>
                      <a:pt x="3" y="3"/>
                    </a:cubicBezTo>
                    <a:cubicBezTo>
                      <a:pt x="2" y="3"/>
                      <a:pt x="1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9" name="Freeform 247"/>
              <p:cNvSpPr/>
              <p:nvPr/>
            </p:nvSpPr>
            <p:spPr bwMode="auto">
              <a:xfrm>
                <a:off x="5495" y="483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2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0" name="Freeform 248"/>
              <p:cNvSpPr/>
              <p:nvPr/>
            </p:nvSpPr>
            <p:spPr bwMode="auto">
              <a:xfrm>
                <a:off x="4665" y="1075"/>
                <a:ext cx="15" cy="9"/>
              </a:xfrm>
              <a:custGeom>
                <a:avLst/>
                <a:gdLst>
                  <a:gd name="T0" fmla="*/ 4 w 6"/>
                  <a:gd name="T1" fmla="*/ 0 h 4"/>
                  <a:gd name="T2" fmla="*/ 1 w 6"/>
                  <a:gd name="T3" fmla="*/ 3 h 4"/>
                  <a:gd name="T4" fmla="*/ 4 w 6"/>
                  <a:gd name="T5" fmla="*/ 4 h 4"/>
                  <a:gd name="T6" fmla="*/ 4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2" y="0"/>
                      <a:pt x="0" y="1"/>
                      <a:pt x="1" y="3"/>
                    </a:cubicBezTo>
                    <a:cubicBezTo>
                      <a:pt x="1" y="3"/>
                      <a:pt x="3" y="4"/>
                      <a:pt x="4" y="4"/>
                    </a:cubicBezTo>
                    <a:cubicBezTo>
                      <a:pt x="4" y="2"/>
                      <a:pt x="6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1" name="Freeform 249"/>
              <p:cNvSpPr/>
              <p:nvPr/>
            </p:nvSpPr>
            <p:spPr bwMode="auto">
              <a:xfrm>
                <a:off x="4772" y="1010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2" name="Freeform 250"/>
              <p:cNvSpPr/>
              <p:nvPr/>
            </p:nvSpPr>
            <p:spPr bwMode="auto">
              <a:xfrm>
                <a:off x="4812" y="982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3" name="Freeform 251"/>
              <p:cNvSpPr/>
              <p:nvPr/>
            </p:nvSpPr>
            <p:spPr bwMode="auto">
              <a:xfrm>
                <a:off x="4999" y="84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0 w 3"/>
                  <a:gd name="T5" fmla="*/ 0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4" name="Freeform 252"/>
              <p:cNvSpPr/>
              <p:nvPr/>
            </p:nvSpPr>
            <p:spPr bwMode="auto">
              <a:xfrm>
                <a:off x="5487" y="480"/>
                <a:ext cx="3" cy="8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0 w 1"/>
                  <a:gd name="T5" fmla="*/ 0 h 3"/>
                  <a:gd name="T6" fmla="*/ 0 w 1"/>
                  <a:gd name="T7" fmla="*/ 2 h 3"/>
                  <a:gd name="T8" fmla="*/ 1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5" name="Freeform 253"/>
              <p:cNvSpPr/>
              <p:nvPr/>
            </p:nvSpPr>
            <p:spPr bwMode="auto">
              <a:xfrm>
                <a:off x="4694" y="1056"/>
                <a:ext cx="9" cy="4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1 h 2"/>
                  <a:gd name="T4" fmla="*/ 4 w 4"/>
                  <a:gd name="T5" fmla="*/ 1 h 2"/>
                  <a:gd name="T6" fmla="*/ 2 w 4"/>
                  <a:gd name="T7" fmla="*/ 0 h 2"/>
                  <a:gd name="T8" fmla="*/ 0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2"/>
                      <a:pt x="4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6" name="Freeform 254"/>
              <p:cNvSpPr/>
              <p:nvPr/>
            </p:nvSpPr>
            <p:spPr bwMode="auto">
              <a:xfrm>
                <a:off x="4523" y="1179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0 h 3"/>
                  <a:gd name="T4" fmla="*/ 0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7" name="Freeform 255"/>
              <p:cNvSpPr/>
              <p:nvPr/>
            </p:nvSpPr>
            <p:spPr bwMode="auto">
              <a:xfrm>
                <a:off x="4372" y="1272"/>
                <a:ext cx="9" cy="9"/>
              </a:xfrm>
              <a:custGeom>
                <a:avLst/>
                <a:gdLst>
                  <a:gd name="T0" fmla="*/ 4 w 4"/>
                  <a:gd name="T1" fmla="*/ 1 h 4"/>
                  <a:gd name="T2" fmla="*/ 1 w 4"/>
                  <a:gd name="T3" fmla="*/ 1 h 4"/>
                  <a:gd name="T4" fmla="*/ 0 w 4"/>
                  <a:gd name="T5" fmla="*/ 3 h 4"/>
                  <a:gd name="T6" fmla="*/ 0 w 4"/>
                  <a:gd name="T7" fmla="*/ 4 h 4"/>
                  <a:gd name="T8" fmla="*/ 2 w 4"/>
                  <a:gd name="T9" fmla="*/ 3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3" y="1"/>
                      <a:pt x="2" y="0"/>
                      <a:pt x="1" y="1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0" y="1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8" name="Freeform 256"/>
              <p:cNvSpPr/>
              <p:nvPr/>
            </p:nvSpPr>
            <p:spPr bwMode="auto">
              <a:xfrm>
                <a:off x="5495" y="476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4 h 4"/>
                  <a:gd name="T4" fmla="*/ 4 w 4"/>
                  <a:gd name="T5" fmla="*/ 4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2" y="4"/>
                    </a:lnTo>
                    <a:lnTo>
                      <a:pt x="4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9" name="Freeform 257"/>
              <p:cNvSpPr/>
              <p:nvPr/>
            </p:nvSpPr>
            <p:spPr bwMode="auto">
              <a:xfrm>
                <a:off x="4983" y="851"/>
                <a:ext cx="9" cy="7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1 h 3"/>
                  <a:gd name="T4" fmla="*/ 0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2" y="3"/>
                      <a:pt x="4" y="1"/>
                      <a:pt x="2" y="1"/>
                    </a:cubicBezTo>
                    <a:cubicBezTo>
                      <a:pt x="1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0" name="Freeform 258"/>
              <p:cNvSpPr/>
              <p:nvPr/>
            </p:nvSpPr>
            <p:spPr bwMode="auto">
              <a:xfrm>
                <a:off x="4706" y="1037"/>
                <a:ext cx="12" cy="14"/>
              </a:xfrm>
              <a:custGeom>
                <a:avLst/>
                <a:gdLst>
                  <a:gd name="T0" fmla="*/ 0 w 5"/>
                  <a:gd name="T1" fmla="*/ 3 h 6"/>
                  <a:gd name="T2" fmla="*/ 1 w 5"/>
                  <a:gd name="T3" fmla="*/ 4 h 6"/>
                  <a:gd name="T4" fmla="*/ 2 w 5"/>
                  <a:gd name="T5" fmla="*/ 5 h 6"/>
                  <a:gd name="T6" fmla="*/ 5 w 5"/>
                  <a:gd name="T7" fmla="*/ 2 h 6"/>
                  <a:gd name="T8" fmla="*/ 0 w 5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0" y="3"/>
                    </a:moveTo>
                    <a:cubicBezTo>
                      <a:pt x="1" y="3"/>
                      <a:pt x="1" y="4"/>
                      <a:pt x="1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4" y="6"/>
                      <a:pt x="4" y="3"/>
                      <a:pt x="5" y="2"/>
                    </a:cubicBezTo>
                    <a:cubicBezTo>
                      <a:pt x="2" y="0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1" name="Freeform 259"/>
              <p:cNvSpPr/>
              <p:nvPr/>
            </p:nvSpPr>
            <p:spPr bwMode="auto">
              <a:xfrm>
                <a:off x="4443" y="1224"/>
                <a:ext cx="7" cy="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2" name="Freeform 260"/>
              <p:cNvSpPr/>
              <p:nvPr/>
            </p:nvSpPr>
            <p:spPr bwMode="auto">
              <a:xfrm>
                <a:off x="4694" y="1044"/>
                <a:ext cx="14" cy="12"/>
              </a:xfrm>
              <a:custGeom>
                <a:avLst/>
                <a:gdLst>
                  <a:gd name="T0" fmla="*/ 1 w 6"/>
                  <a:gd name="T1" fmla="*/ 0 h 5"/>
                  <a:gd name="T2" fmla="*/ 0 w 6"/>
                  <a:gd name="T3" fmla="*/ 2 h 5"/>
                  <a:gd name="T4" fmla="*/ 3 w 6"/>
                  <a:gd name="T5" fmla="*/ 5 h 5"/>
                  <a:gd name="T6" fmla="*/ 6 w 6"/>
                  <a:gd name="T7" fmla="*/ 3 h 5"/>
                  <a:gd name="T8" fmla="*/ 1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1" y="0"/>
                    </a:moveTo>
                    <a:cubicBezTo>
                      <a:pt x="0" y="1"/>
                      <a:pt x="1" y="1"/>
                      <a:pt x="0" y="2"/>
                    </a:cubicBezTo>
                    <a:cubicBezTo>
                      <a:pt x="1" y="3"/>
                      <a:pt x="2" y="3"/>
                      <a:pt x="3" y="5"/>
                    </a:cubicBezTo>
                    <a:cubicBezTo>
                      <a:pt x="4" y="4"/>
                      <a:pt x="6" y="4"/>
                      <a:pt x="6" y="3"/>
                    </a:cubicBezTo>
                    <a:cubicBezTo>
                      <a:pt x="2" y="4"/>
                      <a:pt x="3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3" name="Freeform 261"/>
              <p:cNvSpPr/>
              <p:nvPr/>
            </p:nvSpPr>
            <p:spPr bwMode="auto">
              <a:xfrm>
                <a:off x="4680" y="1063"/>
                <a:ext cx="7" cy="9"/>
              </a:xfrm>
              <a:custGeom>
                <a:avLst/>
                <a:gdLst>
                  <a:gd name="T0" fmla="*/ 0 w 3"/>
                  <a:gd name="T1" fmla="*/ 2 h 4"/>
                  <a:gd name="T2" fmla="*/ 3 w 3"/>
                  <a:gd name="T3" fmla="*/ 1 h 4"/>
                  <a:gd name="T4" fmla="*/ 2 w 3"/>
                  <a:gd name="T5" fmla="*/ 0 h 4"/>
                  <a:gd name="T6" fmla="*/ 0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2" y="4"/>
                      <a:pt x="2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4" name="Freeform 262"/>
              <p:cNvSpPr/>
              <p:nvPr/>
            </p:nvSpPr>
            <p:spPr bwMode="auto">
              <a:xfrm>
                <a:off x="4360" y="1277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0 h 7"/>
                  <a:gd name="T4" fmla="*/ 2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0" y="0"/>
                    </a:lnTo>
                    <a:lnTo>
                      <a:pt x="2" y="7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5" name="Freeform 263"/>
              <p:cNvSpPr/>
              <p:nvPr/>
            </p:nvSpPr>
            <p:spPr bwMode="auto">
              <a:xfrm>
                <a:off x="4985" y="839"/>
                <a:ext cx="12" cy="7"/>
              </a:xfrm>
              <a:custGeom>
                <a:avLst/>
                <a:gdLst>
                  <a:gd name="T0" fmla="*/ 1 w 5"/>
                  <a:gd name="T1" fmla="*/ 2 h 3"/>
                  <a:gd name="T2" fmla="*/ 4 w 5"/>
                  <a:gd name="T3" fmla="*/ 1 h 3"/>
                  <a:gd name="T4" fmla="*/ 1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1" y="2"/>
                    </a:moveTo>
                    <a:cubicBezTo>
                      <a:pt x="1" y="3"/>
                      <a:pt x="5" y="3"/>
                      <a:pt x="4" y="1"/>
                    </a:cubicBezTo>
                    <a:cubicBezTo>
                      <a:pt x="3" y="2"/>
                      <a:pt x="0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6" name="Freeform 264"/>
              <p:cNvSpPr/>
              <p:nvPr/>
            </p:nvSpPr>
            <p:spPr bwMode="auto">
              <a:xfrm>
                <a:off x="4561" y="1136"/>
                <a:ext cx="3" cy="8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7" name="Freeform 265"/>
              <p:cNvSpPr/>
              <p:nvPr/>
            </p:nvSpPr>
            <p:spPr bwMode="auto">
              <a:xfrm>
                <a:off x="4661" y="1063"/>
                <a:ext cx="12" cy="7"/>
              </a:xfrm>
              <a:custGeom>
                <a:avLst/>
                <a:gdLst>
                  <a:gd name="T0" fmla="*/ 1 w 5"/>
                  <a:gd name="T1" fmla="*/ 2 h 3"/>
                  <a:gd name="T2" fmla="*/ 5 w 5"/>
                  <a:gd name="T3" fmla="*/ 2 h 3"/>
                  <a:gd name="T4" fmla="*/ 3 w 5"/>
                  <a:gd name="T5" fmla="*/ 0 h 3"/>
                  <a:gd name="T6" fmla="*/ 0 w 5"/>
                  <a:gd name="T7" fmla="*/ 1 h 3"/>
                  <a:gd name="T8" fmla="*/ 1 w 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2"/>
                    </a:moveTo>
                    <a:cubicBezTo>
                      <a:pt x="2" y="3"/>
                      <a:pt x="4" y="3"/>
                      <a:pt x="5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8" name="Freeform 266"/>
              <p:cNvSpPr/>
              <p:nvPr/>
            </p:nvSpPr>
            <p:spPr bwMode="auto">
              <a:xfrm>
                <a:off x="4362" y="1272"/>
                <a:ext cx="5" cy="2"/>
              </a:xfrm>
              <a:custGeom>
                <a:avLst/>
                <a:gdLst>
                  <a:gd name="T0" fmla="*/ 3 w 5"/>
                  <a:gd name="T1" fmla="*/ 2 h 2"/>
                  <a:gd name="T2" fmla="*/ 5 w 5"/>
                  <a:gd name="T3" fmla="*/ 0 h 2"/>
                  <a:gd name="T4" fmla="*/ 0 w 5"/>
                  <a:gd name="T5" fmla="*/ 2 h 2"/>
                  <a:gd name="T6" fmla="*/ 3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lnTo>
                      <a:pt x="5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9" name="Freeform 267"/>
              <p:cNvSpPr/>
              <p:nvPr/>
            </p:nvSpPr>
            <p:spPr bwMode="auto">
              <a:xfrm>
                <a:off x="4703" y="1018"/>
                <a:ext cx="17" cy="16"/>
              </a:xfrm>
              <a:custGeom>
                <a:avLst/>
                <a:gdLst>
                  <a:gd name="T0" fmla="*/ 1 w 7"/>
                  <a:gd name="T1" fmla="*/ 3 h 7"/>
                  <a:gd name="T2" fmla="*/ 2 w 7"/>
                  <a:gd name="T3" fmla="*/ 3 h 7"/>
                  <a:gd name="T4" fmla="*/ 6 w 7"/>
                  <a:gd name="T5" fmla="*/ 7 h 7"/>
                  <a:gd name="T6" fmla="*/ 7 w 7"/>
                  <a:gd name="T7" fmla="*/ 7 h 7"/>
                  <a:gd name="T8" fmla="*/ 4 w 7"/>
                  <a:gd name="T9" fmla="*/ 5 h 7"/>
                  <a:gd name="T10" fmla="*/ 6 w 7"/>
                  <a:gd name="T11" fmla="*/ 0 h 7"/>
                  <a:gd name="T12" fmla="*/ 1 w 7"/>
                  <a:gd name="T1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1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0" y="6"/>
                      <a:pt x="7" y="5"/>
                      <a:pt x="6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3"/>
                      <a:pt x="5" y="1"/>
                      <a:pt x="6" y="0"/>
                    </a:cubicBezTo>
                    <a:cubicBezTo>
                      <a:pt x="3" y="0"/>
                      <a:pt x="5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0" name="Freeform 268"/>
              <p:cNvSpPr/>
              <p:nvPr/>
            </p:nvSpPr>
            <p:spPr bwMode="auto">
              <a:xfrm>
                <a:off x="4689" y="1051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1" name="Freeform 269"/>
              <p:cNvSpPr/>
              <p:nvPr/>
            </p:nvSpPr>
            <p:spPr bwMode="auto">
              <a:xfrm>
                <a:off x="4981" y="846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0 h 3"/>
                  <a:gd name="T4" fmla="*/ 0 w 4"/>
                  <a:gd name="T5" fmla="*/ 3 h 3"/>
                  <a:gd name="T6" fmla="*/ 2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2" name="Freeform 270"/>
              <p:cNvSpPr/>
              <p:nvPr/>
            </p:nvSpPr>
            <p:spPr bwMode="auto">
              <a:xfrm>
                <a:off x="4384" y="1255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3" name="Freeform 271"/>
              <p:cNvSpPr/>
              <p:nvPr/>
            </p:nvSpPr>
            <p:spPr bwMode="auto">
              <a:xfrm>
                <a:off x="4817" y="956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4" name="Freeform 272"/>
              <p:cNvSpPr/>
              <p:nvPr/>
            </p:nvSpPr>
            <p:spPr bwMode="auto">
              <a:xfrm>
                <a:off x="4355" y="1274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5" name="Freeform 273"/>
              <p:cNvSpPr/>
              <p:nvPr/>
            </p:nvSpPr>
            <p:spPr bwMode="auto">
              <a:xfrm>
                <a:off x="4720" y="1020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3 w 3"/>
                  <a:gd name="T5" fmla="*/ 0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6" name="Freeform 274"/>
              <p:cNvSpPr/>
              <p:nvPr/>
            </p:nvSpPr>
            <p:spPr bwMode="auto">
              <a:xfrm>
                <a:off x="4571" y="1122"/>
                <a:ext cx="4" cy="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1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7" name="Freeform 275"/>
              <p:cNvSpPr/>
              <p:nvPr/>
            </p:nvSpPr>
            <p:spPr bwMode="auto">
              <a:xfrm>
                <a:off x="4699" y="1037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8" name="Freeform 276"/>
              <p:cNvSpPr/>
              <p:nvPr/>
            </p:nvSpPr>
            <p:spPr bwMode="auto">
              <a:xfrm>
                <a:off x="4578" y="1113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0 w 3"/>
                  <a:gd name="T3" fmla="*/ 0 h 3"/>
                  <a:gd name="T4" fmla="*/ 0 w 3"/>
                  <a:gd name="T5" fmla="*/ 1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9" name="Freeform 277"/>
              <p:cNvSpPr/>
              <p:nvPr/>
            </p:nvSpPr>
            <p:spPr bwMode="auto">
              <a:xfrm>
                <a:off x="5431" y="497"/>
                <a:ext cx="9" cy="5"/>
              </a:xfrm>
              <a:custGeom>
                <a:avLst/>
                <a:gdLst>
                  <a:gd name="T0" fmla="*/ 4 w 4"/>
                  <a:gd name="T1" fmla="*/ 2 h 2"/>
                  <a:gd name="T2" fmla="*/ 1 w 4"/>
                  <a:gd name="T3" fmla="*/ 0 h 2"/>
                  <a:gd name="T4" fmla="*/ 0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0" name="Freeform 278"/>
              <p:cNvSpPr/>
              <p:nvPr/>
            </p:nvSpPr>
            <p:spPr bwMode="auto">
              <a:xfrm>
                <a:off x="4673" y="1053"/>
                <a:ext cx="4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1" name="Freeform 279"/>
              <p:cNvSpPr/>
              <p:nvPr/>
            </p:nvSpPr>
            <p:spPr bwMode="auto">
              <a:xfrm>
                <a:off x="4436" y="1212"/>
                <a:ext cx="4" cy="0"/>
              </a:xfrm>
              <a:custGeom>
                <a:avLst/>
                <a:gdLst>
                  <a:gd name="T0" fmla="*/ 2 w 4"/>
                  <a:gd name="T1" fmla="*/ 4 w 4"/>
                  <a:gd name="T2" fmla="*/ 0 w 4"/>
                  <a:gd name="T3" fmla="*/ 2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2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2" name="Freeform 280"/>
              <p:cNvSpPr/>
              <p:nvPr/>
            </p:nvSpPr>
            <p:spPr bwMode="auto">
              <a:xfrm>
                <a:off x="5471" y="473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3" name="Freeform 281"/>
              <p:cNvSpPr/>
              <p:nvPr/>
            </p:nvSpPr>
            <p:spPr bwMode="auto">
              <a:xfrm>
                <a:off x="4905" y="884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0 w 3"/>
                  <a:gd name="T5" fmla="*/ 1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4" name="Freeform 282"/>
              <p:cNvSpPr/>
              <p:nvPr/>
            </p:nvSpPr>
            <p:spPr bwMode="auto">
              <a:xfrm>
                <a:off x="4888" y="90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5" name="Freeform 283"/>
              <p:cNvSpPr/>
              <p:nvPr/>
            </p:nvSpPr>
            <p:spPr bwMode="auto">
              <a:xfrm>
                <a:off x="4718" y="1008"/>
                <a:ext cx="14" cy="10"/>
              </a:xfrm>
              <a:custGeom>
                <a:avLst/>
                <a:gdLst>
                  <a:gd name="T0" fmla="*/ 0 w 6"/>
                  <a:gd name="T1" fmla="*/ 2 h 4"/>
                  <a:gd name="T2" fmla="*/ 6 w 6"/>
                  <a:gd name="T3" fmla="*/ 2 h 4"/>
                  <a:gd name="T4" fmla="*/ 0 w 6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cubicBezTo>
                      <a:pt x="3" y="2"/>
                      <a:pt x="4" y="4"/>
                      <a:pt x="6" y="2"/>
                    </a:cubicBezTo>
                    <a:cubicBezTo>
                      <a:pt x="4" y="0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6" name="Freeform 284"/>
              <p:cNvSpPr/>
              <p:nvPr/>
            </p:nvSpPr>
            <p:spPr bwMode="auto">
              <a:xfrm>
                <a:off x="4921" y="877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7" name="Freeform 285"/>
              <p:cNvSpPr/>
              <p:nvPr/>
            </p:nvSpPr>
            <p:spPr bwMode="auto">
              <a:xfrm>
                <a:off x="5341" y="561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0 h 2"/>
                  <a:gd name="T4" fmla="*/ 1 w 3"/>
                  <a:gd name="T5" fmla="*/ 1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2"/>
                      <a:pt x="3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8" name="Freeform 286"/>
              <p:cNvSpPr/>
              <p:nvPr/>
            </p:nvSpPr>
            <p:spPr bwMode="auto">
              <a:xfrm>
                <a:off x="4490" y="1170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3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9" name="Freeform 287"/>
              <p:cNvSpPr/>
              <p:nvPr/>
            </p:nvSpPr>
            <p:spPr bwMode="auto">
              <a:xfrm>
                <a:off x="4412" y="1196"/>
                <a:ext cx="19" cy="28"/>
              </a:xfrm>
              <a:custGeom>
                <a:avLst/>
                <a:gdLst>
                  <a:gd name="T0" fmla="*/ 0 w 8"/>
                  <a:gd name="T1" fmla="*/ 9 h 12"/>
                  <a:gd name="T2" fmla="*/ 1 w 8"/>
                  <a:gd name="T3" fmla="*/ 12 h 12"/>
                  <a:gd name="T4" fmla="*/ 4 w 8"/>
                  <a:gd name="T5" fmla="*/ 9 h 12"/>
                  <a:gd name="T6" fmla="*/ 8 w 8"/>
                  <a:gd name="T7" fmla="*/ 0 h 12"/>
                  <a:gd name="T8" fmla="*/ 0 w 8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2">
                    <a:moveTo>
                      <a:pt x="0" y="9"/>
                    </a:moveTo>
                    <a:cubicBezTo>
                      <a:pt x="3" y="10"/>
                      <a:pt x="0" y="11"/>
                      <a:pt x="1" y="12"/>
                    </a:cubicBezTo>
                    <a:cubicBezTo>
                      <a:pt x="3" y="11"/>
                      <a:pt x="2" y="9"/>
                      <a:pt x="4" y="9"/>
                    </a:cubicBezTo>
                    <a:cubicBezTo>
                      <a:pt x="2" y="5"/>
                      <a:pt x="6" y="3"/>
                      <a:pt x="8" y="0"/>
                    </a:cubicBezTo>
                    <a:cubicBezTo>
                      <a:pt x="0" y="1"/>
                      <a:pt x="6" y="6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0" name="Freeform 288"/>
              <p:cNvSpPr/>
              <p:nvPr/>
            </p:nvSpPr>
            <p:spPr bwMode="auto">
              <a:xfrm>
                <a:off x="5457" y="476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1" name="Freeform 289"/>
              <p:cNvSpPr/>
              <p:nvPr/>
            </p:nvSpPr>
            <p:spPr bwMode="auto">
              <a:xfrm>
                <a:off x="5423" y="490"/>
                <a:ext cx="12" cy="7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1 h 3"/>
                  <a:gd name="T4" fmla="*/ 5 w 5"/>
                  <a:gd name="T5" fmla="*/ 2 h 3"/>
                  <a:gd name="T6" fmla="*/ 0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4" y="3"/>
                      <a:pt x="5" y="2"/>
                    </a:cubicBezTo>
                    <a:cubicBezTo>
                      <a:pt x="3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" name="Freeform 290"/>
              <p:cNvSpPr/>
              <p:nvPr/>
            </p:nvSpPr>
            <p:spPr bwMode="auto">
              <a:xfrm>
                <a:off x="4758" y="944"/>
                <a:ext cx="33" cy="24"/>
              </a:xfrm>
              <a:custGeom>
                <a:avLst/>
                <a:gdLst>
                  <a:gd name="T0" fmla="*/ 3 w 14"/>
                  <a:gd name="T1" fmla="*/ 2 h 10"/>
                  <a:gd name="T2" fmla="*/ 4 w 14"/>
                  <a:gd name="T3" fmla="*/ 2 h 10"/>
                  <a:gd name="T4" fmla="*/ 0 w 14"/>
                  <a:gd name="T5" fmla="*/ 3 h 10"/>
                  <a:gd name="T6" fmla="*/ 2 w 14"/>
                  <a:gd name="T7" fmla="*/ 6 h 10"/>
                  <a:gd name="T8" fmla="*/ 7 w 14"/>
                  <a:gd name="T9" fmla="*/ 6 h 10"/>
                  <a:gd name="T10" fmla="*/ 8 w 14"/>
                  <a:gd name="T11" fmla="*/ 7 h 10"/>
                  <a:gd name="T12" fmla="*/ 6 w 14"/>
                  <a:gd name="T13" fmla="*/ 7 h 10"/>
                  <a:gd name="T14" fmla="*/ 6 w 14"/>
                  <a:gd name="T15" fmla="*/ 8 h 10"/>
                  <a:gd name="T16" fmla="*/ 14 w 14"/>
                  <a:gd name="T17" fmla="*/ 7 h 10"/>
                  <a:gd name="T18" fmla="*/ 9 w 14"/>
                  <a:gd name="T19" fmla="*/ 3 h 10"/>
                  <a:gd name="T20" fmla="*/ 3 w 14"/>
                  <a:gd name="T21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0">
                    <a:moveTo>
                      <a:pt x="3" y="2"/>
                    </a:moveTo>
                    <a:cubicBezTo>
                      <a:pt x="3" y="2"/>
                      <a:pt x="3" y="2"/>
                      <a:pt x="4" y="2"/>
                    </a:cubicBezTo>
                    <a:cubicBezTo>
                      <a:pt x="3" y="3"/>
                      <a:pt x="2" y="4"/>
                      <a:pt x="0" y="3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6" y="8"/>
                      <a:pt x="7" y="6"/>
                    </a:cubicBezTo>
                    <a:cubicBezTo>
                      <a:pt x="7" y="6"/>
                      <a:pt x="7" y="6"/>
                      <a:pt x="8" y="7"/>
                    </a:cubicBezTo>
                    <a:cubicBezTo>
                      <a:pt x="8" y="8"/>
                      <a:pt x="6" y="8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10" y="10"/>
                      <a:pt x="11" y="6"/>
                      <a:pt x="14" y="7"/>
                    </a:cubicBezTo>
                    <a:cubicBezTo>
                      <a:pt x="12" y="6"/>
                      <a:pt x="11" y="3"/>
                      <a:pt x="9" y="3"/>
                    </a:cubicBezTo>
                    <a:cubicBezTo>
                      <a:pt x="7" y="2"/>
                      <a:pt x="4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3" name="Freeform 291"/>
              <p:cNvSpPr/>
              <p:nvPr/>
            </p:nvSpPr>
            <p:spPr bwMode="auto">
              <a:xfrm>
                <a:off x="4502" y="1153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2" y="1"/>
                      <a:pt x="2" y="1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4" name="Freeform 292"/>
              <p:cNvSpPr/>
              <p:nvPr/>
            </p:nvSpPr>
            <p:spPr bwMode="auto">
              <a:xfrm>
                <a:off x="4597" y="1063"/>
                <a:ext cx="26" cy="23"/>
              </a:xfrm>
              <a:custGeom>
                <a:avLst/>
                <a:gdLst>
                  <a:gd name="T0" fmla="*/ 3 w 11"/>
                  <a:gd name="T1" fmla="*/ 6 h 10"/>
                  <a:gd name="T2" fmla="*/ 0 w 11"/>
                  <a:gd name="T3" fmla="*/ 7 h 10"/>
                  <a:gd name="T4" fmla="*/ 4 w 11"/>
                  <a:gd name="T5" fmla="*/ 10 h 10"/>
                  <a:gd name="T6" fmla="*/ 4 w 11"/>
                  <a:gd name="T7" fmla="*/ 6 h 10"/>
                  <a:gd name="T8" fmla="*/ 5 w 11"/>
                  <a:gd name="T9" fmla="*/ 5 h 10"/>
                  <a:gd name="T10" fmla="*/ 6 w 11"/>
                  <a:gd name="T11" fmla="*/ 6 h 10"/>
                  <a:gd name="T12" fmla="*/ 8 w 11"/>
                  <a:gd name="T13" fmla="*/ 2 h 10"/>
                  <a:gd name="T14" fmla="*/ 4 w 11"/>
                  <a:gd name="T15" fmla="*/ 2 h 10"/>
                  <a:gd name="T16" fmla="*/ 3 w 11"/>
                  <a:gd name="T17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0">
                    <a:moveTo>
                      <a:pt x="3" y="6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9"/>
                      <a:pt x="3" y="9"/>
                      <a:pt x="4" y="10"/>
                    </a:cubicBezTo>
                    <a:cubicBezTo>
                      <a:pt x="2" y="8"/>
                      <a:pt x="7" y="7"/>
                      <a:pt x="4" y="6"/>
                    </a:cubicBezTo>
                    <a:cubicBezTo>
                      <a:pt x="4" y="6"/>
                      <a:pt x="4" y="5"/>
                      <a:pt x="5" y="5"/>
                    </a:cubicBezTo>
                    <a:cubicBezTo>
                      <a:pt x="6" y="5"/>
                      <a:pt x="5" y="6"/>
                      <a:pt x="6" y="6"/>
                    </a:cubicBezTo>
                    <a:cubicBezTo>
                      <a:pt x="6" y="5"/>
                      <a:pt x="11" y="4"/>
                      <a:pt x="8" y="2"/>
                    </a:cubicBezTo>
                    <a:cubicBezTo>
                      <a:pt x="6" y="2"/>
                      <a:pt x="5" y="0"/>
                      <a:pt x="4" y="2"/>
                    </a:cubicBezTo>
                    <a:cubicBezTo>
                      <a:pt x="4" y="3"/>
                      <a:pt x="1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5" name="Freeform 293"/>
              <p:cNvSpPr/>
              <p:nvPr/>
            </p:nvSpPr>
            <p:spPr bwMode="auto">
              <a:xfrm>
                <a:off x="4590" y="109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6" name="Freeform 294"/>
              <p:cNvSpPr/>
              <p:nvPr/>
            </p:nvSpPr>
            <p:spPr bwMode="auto">
              <a:xfrm>
                <a:off x="4737" y="989"/>
                <a:ext cx="4" cy="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1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7" name="Freeform 295"/>
              <p:cNvSpPr/>
              <p:nvPr/>
            </p:nvSpPr>
            <p:spPr bwMode="auto">
              <a:xfrm>
                <a:off x="4540" y="1115"/>
                <a:ext cx="12" cy="5"/>
              </a:xfrm>
              <a:custGeom>
                <a:avLst/>
                <a:gdLst>
                  <a:gd name="T0" fmla="*/ 3 w 5"/>
                  <a:gd name="T1" fmla="*/ 0 h 2"/>
                  <a:gd name="T2" fmla="*/ 5 w 5"/>
                  <a:gd name="T3" fmla="*/ 2 h 2"/>
                  <a:gd name="T4" fmla="*/ 3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cubicBezTo>
                      <a:pt x="0" y="2"/>
                      <a:pt x="5" y="1"/>
                      <a:pt x="5" y="2"/>
                    </a:cubicBezTo>
                    <a:cubicBezTo>
                      <a:pt x="5" y="1"/>
                      <a:pt x="5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8" name="Freeform 296"/>
              <p:cNvSpPr/>
              <p:nvPr/>
            </p:nvSpPr>
            <p:spPr bwMode="auto">
              <a:xfrm>
                <a:off x="4464" y="1167"/>
                <a:ext cx="14" cy="7"/>
              </a:xfrm>
              <a:custGeom>
                <a:avLst/>
                <a:gdLst>
                  <a:gd name="T0" fmla="*/ 1 w 6"/>
                  <a:gd name="T1" fmla="*/ 1 h 3"/>
                  <a:gd name="T2" fmla="*/ 0 w 6"/>
                  <a:gd name="T3" fmla="*/ 3 h 3"/>
                  <a:gd name="T4" fmla="*/ 6 w 6"/>
                  <a:gd name="T5" fmla="*/ 2 h 3"/>
                  <a:gd name="T6" fmla="*/ 2 w 6"/>
                  <a:gd name="T7" fmla="*/ 1 h 3"/>
                  <a:gd name="T8" fmla="*/ 2 w 6"/>
                  <a:gd name="T9" fmla="*/ 0 h 3"/>
                  <a:gd name="T10" fmla="*/ 1 w 6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1" y="1"/>
                    </a:moveTo>
                    <a:cubicBezTo>
                      <a:pt x="2" y="2"/>
                      <a:pt x="0" y="3"/>
                      <a:pt x="0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0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9" name="Freeform 297"/>
              <p:cNvSpPr/>
              <p:nvPr/>
            </p:nvSpPr>
            <p:spPr bwMode="auto">
              <a:xfrm>
                <a:off x="4388" y="1217"/>
                <a:ext cx="12" cy="12"/>
              </a:xfrm>
              <a:custGeom>
                <a:avLst/>
                <a:gdLst>
                  <a:gd name="T0" fmla="*/ 5 w 5"/>
                  <a:gd name="T1" fmla="*/ 0 h 5"/>
                  <a:gd name="T2" fmla="*/ 4 w 5"/>
                  <a:gd name="T3" fmla="*/ 0 h 5"/>
                  <a:gd name="T4" fmla="*/ 2 w 5"/>
                  <a:gd name="T5" fmla="*/ 0 h 5"/>
                  <a:gd name="T6" fmla="*/ 0 w 5"/>
                  <a:gd name="T7" fmla="*/ 4 h 5"/>
                  <a:gd name="T8" fmla="*/ 3 w 5"/>
                  <a:gd name="T9" fmla="*/ 2 h 5"/>
                  <a:gd name="T10" fmla="*/ 5 w 5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3"/>
                      <a:pt x="0" y="2"/>
                      <a:pt x="0" y="4"/>
                    </a:cubicBezTo>
                    <a:cubicBezTo>
                      <a:pt x="2" y="5"/>
                      <a:pt x="1" y="2"/>
                      <a:pt x="3" y="2"/>
                    </a:cubicBezTo>
                    <a:cubicBezTo>
                      <a:pt x="4" y="1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0" name="Freeform 298"/>
              <p:cNvSpPr/>
              <p:nvPr/>
            </p:nvSpPr>
            <p:spPr bwMode="auto">
              <a:xfrm>
                <a:off x="5416" y="495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1" name="Rectangle 299"/>
              <p:cNvSpPr>
                <a:spLocks noChangeArrowheads="1"/>
              </p:cNvSpPr>
              <p:nvPr/>
            </p:nvSpPr>
            <p:spPr bwMode="auto">
              <a:xfrm>
                <a:off x="5414" y="495"/>
                <a:ext cx="2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2" name="Freeform 300"/>
              <p:cNvSpPr/>
              <p:nvPr/>
            </p:nvSpPr>
            <p:spPr bwMode="auto">
              <a:xfrm>
                <a:off x="5341" y="547"/>
                <a:ext cx="7" cy="2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3" name="Freeform 301"/>
              <p:cNvSpPr/>
              <p:nvPr/>
            </p:nvSpPr>
            <p:spPr bwMode="auto">
              <a:xfrm>
                <a:off x="4741" y="982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4" name="Freeform 302"/>
              <p:cNvSpPr/>
              <p:nvPr/>
            </p:nvSpPr>
            <p:spPr bwMode="auto">
              <a:xfrm>
                <a:off x="4369" y="1229"/>
                <a:ext cx="10" cy="7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2 h 3"/>
                  <a:gd name="T4" fmla="*/ 1 w 4"/>
                  <a:gd name="T5" fmla="*/ 2 h 3"/>
                  <a:gd name="T6" fmla="*/ 2 w 4"/>
                  <a:gd name="T7" fmla="*/ 1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2"/>
                      <a:pt x="0" y="0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4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5" name="Freeform 303"/>
              <p:cNvSpPr/>
              <p:nvPr/>
            </p:nvSpPr>
            <p:spPr bwMode="auto">
              <a:xfrm>
                <a:off x="4407" y="121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6" name="Freeform 304"/>
              <p:cNvSpPr/>
              <p:nvPr/>
            </p:nvSpPr>
            <p:spPr bwMode="auto">
              <a:xfrm>
                <a:off x="4291" y="1279"/>
                <a:ext cx="12" cy="7"/>
              </a:xfrm>
              <a:custGeom>
                <a:avLst/>
                <a:gdLst>
                  <a:gd name="T0" fmla="*/ 3 w 5"/>
                  <a:gd name="T1" fmla="*/ 1 h 3"/>
                  <a:gd name="T2" fmla="*/ 4 w 5"/>
                  <a:gd name="T3" fmla="*/ 2 h 3"/>
                  <a:gd name="T4" fmla="*/ 4 w 5"/>
                  <a:gd name="T5" fmla="*/ 0 h 3"/>
                  <a:gd name="T6" fmla="*/ 0 w 5"/>
                  <a:gd name="T7" fmla="*/ 1 h 3"/>
                  <a:gd name="T8" fmla="*/ 1 w 5"/>
                  <a:gd name="T9" fmla="*/ 3 h 3"/>
                  <a:gd name="T10" fmla="*/ 3 w 5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3" y="1"/>
                    </a:moveTo>
                    <a:cubicBezTo>
                      <a:pt x="4" y="1"/>
                      <a:pt x="3" y="2"/>
                      <a:pt x="4" y="2"/>
                    </a:cubicBezTo>
                    <a:cubicBezTo>
                      <a:pt x="5" y="1"/>
                      <a:pt x="4" y="1"/>
                      <a:pt x="4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0" y="3"/>
                      <a:pt x="1" y="3"/>
                    </a:cubicBezTo>
                    <a:cubicBezTo>
                      <a:pt x="2" y="2"/>
                      <a:pt x="1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7" name="Freeform 305"/>
              <p:cNvSpPr/>
              <p:nvPr/>
            </p:nvSpPr>
            <p:spPr bwMode="auto">
              <a:xfrm>
                <a:off x="4744" y="975"/>
                <a:ext cx="7" cy="7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2 h 3"/>
                  <a:gd name="T4" fmla="*/ 3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3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8" name="Freeform 306"/>
              <p:cNvSpPr/>
              <p:nvPr/>
            </p:nvSpPr>
            <p:spPr bwMode="auto">
              <a:xfrm>
                <a:off x="4552" y="1108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2" y="2"/>
                      <a:pt x="1" y="1"/>
                      <a:pt x="3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9" name="Freeform 307"/>
              <p:cNvSpPr/>
              <p:nvPr/>
            </p:nvSpPr>
            <p:spPr bwMode="auto">
              <a:xfrm>
                <a:off x="4388" y="1191"/>
                <a:ext cx="24" cy="24"/>
              </a:xfrm>
              <a:custGeom>
                <a:avLst/>
                <a:gdLst>
                  <a:gd name="T0" fmla="*/ 2 w 10"/>
                  <a:gd name="T1" fmla="*/ 9 h 10"/>
                  <a:gd name="T2" fmla="*/ 9 w 10"/>
                  <a:gd name="T3" fmla="*/ 4 h 10"/>
                  <a:gd name="T4" fmla="*/ 8 w 10"/>
                  <a:gd name="T5" fmla="*/ 5 h 10"/>
                  <a:gd name="T6" fmla="*/ 10 w 10"/>
                  <a:gd name="T7" fmla="*/ 0 h 10"/>
                  <a:gd name="T8" fmla="*/ 9 w 10"/>
                  <a:gd name="T9" fmla="*/ 0 h 10"/>
                  <a:gd name="T10" fmla="*/ 0 w 10"/>
                  <a:gd name="T11" fmla="*/ 9 h 10"/>
                  <a:gd name="T12" fmla="*/ 4 w 10"/>
                  <a:gd name="T13" fmla="*/ 10 h 10"/>
                  <a:gd name="T14" fmla="*/ 7 w 10"/>
                  <a:gd name="T15" fmla="*/ 9 h 10"/>
                  <a:gd name="T16" fmla="*/ 2 w 10"/>
                  <a:gd name="T1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2" y="9"/>
                    </a:moveTo>
                    <a:cubicBezTo>
                      <a:pt x="2" y="6"/>
                      <a:pt x="8" y="7"/>
                      <a:pt x="9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6" y="2"/>
                      <a:pt x="9" y="2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5" y="2"/>
                      <a:pt x="2" y="6"/>
                      <a:pt x="0" y="9"/>
                    </a:cubicBezTo>
                    <a:cubicBezTo>
                      <a:pt x="2" y="10"/>
                      <a:pt x="3" y="9"/>
                      <a:pt x="4" y="10"/>
                    </a:cubicBezTo>
                    <a:cubicBezTo>
                      <a:pt x="5" y="10"/>
                      <a:pt x="5" y="9"/>
                      <a:pt x="7" y="9"/>
                    </a:cubicBezTo>
                    <a:cubicBezTo>
                      <a:pt x="5" y="8"/>
                      <a:pt x="4" y="9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0" name="Freeform 308"/>
              <p:cNvSpPr/>
              <p:nvPr/>
            </p:nvSpPr>
            <p:spPr bwMode="auto">
              <a:xfrm>
                <a:off x="4320" y="1260"/>
                <a:ext cx="11" cy="5"/>
              </a:xfrm>
              <a:custGeom>
                <a:avLst/>
                <a:gdLst>
                  <a:gd name="T0" fmla="*/ 2 w 5"/>
                  <a:gd name="T1" fmla="*/ 2 h 2"/>
                  <a:gd name="T2" fmla="*/ 5 w 5"/>
                  <a:gd name="T3" fmla="*/ 0 h 2"/>
                  <a:gd name="T4" fmla="*/ 2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2" y="2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0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1" name="Freeform 309"/>
              <p:cNvSpPr/>
              <p:nvPr/>
            </p:nvSpPr>
            <p:spPr bwMode="auto">
              <a:xfrm>
                <a:off x="5433" y="466"/>
                <a:ext cx="9" cy="7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1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1"/>
                      <a:pt x="1" y="0"/>
                      <a:pt x="0" y="1"/>
                    </a:cubicBezTo>
                    <a:cubicBezTo>
                      <a:pt x="2" y="2"/>
                      <a:pt x="2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2" name="Freeform 310"/>
              <p:cNvSpPr/>
              <p:nvPr/>
            </p:nvSpPr>
            <p:spPr bwMode="auto">
              <a:xfrm>
                <a:off x="5426" y="47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3" name="Freeform 311"/>
              <p:cNvSpPr/>
              <p:nvPr/>
            </p:nvSpPr>
            <p:spPr bwMode="auto">
              <a:xfrm>
                <a:off x="5322" y="549"/>
                <a:ext cx="11" cy="5"/>
              </a:xfrm>
              <a:custGeom>
                <a:avLst/>
                <a:gdLst>
                  <a:gd name="T0" fmla="*/ 1 w 5"/>
                  <a:gd name="T1" fmla="*/ 2 h 2"/>
                  <a:gd name="T2" fmla="*/ 5 w 5"/>
                  <a:gd name="T3" fmla="*/ 1 h 2"/>
                  <a:gd name="T4" fmla="*/ 2 w 5"/>
                  <a:gd name="T5" fmla="*/ 0 h 2"/>
                  <a:gd name="T6" fmla="*/ 1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1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4" name="Freeform 312"/>
              <p:cNvSpPr/>
              <p:nvPr/>
            </p:nvSpPr>
            <p:spPr bwMode="auto">
              <a:xfrm>
                <a:off x="4374" y="1220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3 h 3"/>
                  <a:gd name="T4" fmla="*/ 3 w 3"/>
                  <a:gd name="T5" fmla="*/ 2 h 3"/>
                  <a:gd name="T6" fmla="*/ 2 w 3"/>
                  <a:gd name="T7" fmla="*/ 0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1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1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5" name="Freeform 313"/>
              <p:cNvSpPr/>
              <p:nvPr/>
            </p:nvSpPr>
            <p:spPr bwMode="auto">
              <a:xfrm>
                <a:off x="4512" y="1129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6" name="Freeform 314"/>
              <p:cNvSpPr/>
              <p:nvPr/>
            </p:nvSpPr>
            <p:spPr bwMode="auto">
              <a:xfrm>
                <a:off x="5414" y="48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7" name="Freeform 315"/>
              <p:cNvSpPr/>
              <p:nvPr/>
            </p:nvSpPr>
            <p:spPr bwMode="auto">
              <a:xfrm>
                <a:off x="5416" y="480"/>
                <a:ext cx="5" cy="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8" name="Freeform 316"/>
              <p:cNvSpPr/>
              <p:nvPr/>
            </p:nvSpPr>
            <p:spPr bwMode="auto">
              <a:xfrm>
                <a:off x="5416" y="4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9" name="Freeform 317"/>
              <p:cNvSpPr/>
              <p:nvPr/>
            </p:nvSpPr>
            <p:spPr bwMode="auto">
              <a:xfrm>
                <a:off x="4516" y="1124"/>
                <a:ext cx="5" cy="0"/>
              </a:xfrm>
              <a:custGeom>
                <a:avLst/>
                <a:gdLst>
                  <a:gd name="T0" fmla="*/ 3 w 5"/>
                  <a:gd name="T1" fmla="*/ 5 w 5"/>
                  <a:gd name="T2" fmla="*/ 0 w 5"/>
                  <a:gd name="T3" fmla="*/ 3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3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0" name="Freeform 318"/>
              <p:cNvSpPr/>
              <p:nvPr/>
            </p:nvSpPr>
            <p:spPr bwMode="auto">
              <a:xfrm>
                <a:off x="4519" y="1103"/>
                <a:ext cx="26" cy="14"/>
              </a:xfrm>
              <a:custGeom>
                <a:avLst/>
                <a:gdLst>
                  <a:gd name="T0" fmla="*/ 5 w 11"/>
                  <a:gd name="T1" fmla="*/ 0 h 6"/>
                  <a:gd name="T2" fmla="*/ 2 w 11"/>
                  <a:gd name="T3" fmla="*/ 6 h 6"/>
                  <a:gd name="T4" fmla="*/ 4 w 11"/>
                  <a:gd name="T5" fmla="*/ 5 h 6"/>
                  <a:gd name="T6" fmla="*/ 2 w 11"/>
                  <a:gd name="T7" fmla="*/ 4 h 6"/>
                  <a:gd name="T8" fmla="*/ 7 w 11"/>
                  <a:gd name="T9" fmla="*/ 5 h 6"/>
                  <a:gd name="T10" fmla="*/ 11 w 11"/>
                  <a:gd name="T11" fmla="*/ 1 h 6"/>
                  <a:gd name="T12" fmla="*/ 5 w 1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6">
                    <a:moveTo>
                      <a:pt x="5" y="0"/>
                    </a:moveTo>
                    <a:cubicBezTo>
                      <a:pt x="5" y="2"/>
                      <a:pt x="0" y="3"/>
                      <a:pt x="2" y="6"/>
                    </a:cubicBezTo>
                    <a:cubicBezTo>
                      <a:pt x="3" y="6"/>
                      <a:pt x="4" y="5"/>
                      <a:pt x="4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2"/>
                      <a:pt x="5" y="4"/>
                      <a:pt x="7" y="5"/>
                    </a:cubicBezTo>
                    <a:cubicBezTo>
                      <a:pt x="8" y="4"/>
                      <a:pt x="9" y="2"/>
                      <a:pt x="11" y="1"/>
                    </a:cubicBezTo>
                    <a:cubicBezTo>
                      <a:pt x="10" y="0"/>
                      <a:pt x="7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1" name="Freeform 319"/>
              <p:cNvSpPr/>
              <p:nvPr/>
            </p:nvSpPr>
            <p:spPr bwMode="auto">
              <a:xfrm>
                <a:off x="4431" y="1155"/>
                <a:ext cx="24" cy="31"/>
              </a:xfrm>
              <a:custGeom>
                <a:avLst/>
                <a:gdLst>
                  <a:gd name="T0" fmla="*/ 7 w 10"/>
                  <a:gd name="T1" fmla="*/ 3 h 13"/>
                  <a:gd name="T2" fmla="*/ 7 w 10"/>
                  <a:gd name="T3" fmla="*/ 4 h 13"/>
                  <a:gd name="T4" fmla="*/ 8 w 10"/>
                  <a:gd name="T5" fmla="*/ 3 h 13"/>
                  <a:gd name="T6" fmla="*/ 9 w 10"/>
                  <a:gd name="T7" fmla="*/ 0 h 13"/>
                  <a:gd name="T8" fmla="*/ 4 w 10"/>
                  <a:gd name="T9" fmla="*/ 1 h 13"/>
                  <a:gd name="T10" fmla="*/ 2 w 10"/>
                  <a:gd name="T11" fmla="*/ 1 h 13"/>
                  <a:gd name="T12" fmla="*/ 3 w 10"/>
                  <a:gd name="T13" fmla="*/ 2 h 13"/>
                  <a:gd name="T14" fmla="*/ 0 w 10"/>
                  <a:gd name="T15" fmla="*/ 13 h 13"/>
                  <a:gd name="T16" fmla="*/ 7 w 10"/>
                  <a:gd name="T1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3">
                    <a:moveTo>
                      <a:pt x="7" y="3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2"/>
                      <a:pt x="10" y="1"/>
                      <a:pt x="9" y="0"/>
                    </a:cubicBezTo>
                    <a:cubicBezTo>
                      <a:pt x="7" y="0"/>
                      <a:pt x="6" y="1"/>
                      <a:pt x="4" y="1"/>
                    </a:cubicBezTo>
                    <a:cubicBezTo>
                      <a:pt x="3" y="1"/>
                      <a:pt x="3" y="0"/>
                      <a:pt x="2" y="1"/>
                    </a:cubicBezTo>
                    <a:cubicBezTo>
                      <a:pt x="2" y="1"/>
                      <a:pt x="2" y="2"/>
                      <a:pt x="3" y="2"/>
                    </a:cubicBezTo>
                    <a:cubicBezTo>
                      <a:pt x="3" y="5"/>
                      <a:pt x="0" y="9"/>
                      <a:pt x="0" y="13"/>
                    </a:cubicBezTo>
                    <a:cubicBezTo>
                      <a:pt x="1" y="9"/>
                      <a:pt x="4" y="6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2" name="Freeform 320"/>
              <p:cNvSpPr/>
              <p:nvPr/>
            </p:nvSpPr>
            <p:spPr bwMode="auto">
              <a:xfrm>
                <a:off x="4412" y="1193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3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3" name="Freeform 321"/>
              <p:cNvSpPr/>
              <p:nvPr/>
            </p:nvSpPr>
            <p:spPr bwMode="auto">
              <a:xfrm>
                <a:off x="5324" y="547"/>
                <a:ext cx="5" cy="0"/>
              </a:xfrm>
              <a:custGeom>
                <a:avLst/>
                <a:gdLst>
                  <a:gd name="T0" fmla="*/ 5 w 5"/>
                  <a:gd name="T1" fmla="*/ 0 w 5"/>
                  <a:gd name="T2" fmla="*/ 2 w 5"/>
                  <a:gd name="T3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4" name="Freeform 322"/>
              <p:cNvSpPr/>
              <p:nvPr/>
            </p:nvSpPr>
            <p:spPr bwMode="auto">
              <a:xfrm>
                <a:off x="4379" y="1205"/>
                <a:ext cx="9" cy="12"/>
              </a:xfrm>
              <a:custGeom>
                <a:avLst/>
                <a:gdLst>
                  <a:gd name="T0" fmla="*/ 1 w 4"/>
                  <a:gd name="T1" fmla="*/ 5 h 5"/>
                  <a:gd name="T2" fmla="*/ 4 w 4"/>
                  <a:gd name="T3" fmla="*/ 0 h 5"/>
                  <a:gd name="T4" fmla="*/ 4 w 4"/>
                  <a:gd name="T5" fmla="*/ 0 h 5"/>
                  <a:gd name="T6" fmla="*/ 1 w 4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cubicBezTo>
                      <a:pt x="2" y="3"/>
                      <a:pt x="3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0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5" name="Freeform 323"/>
              <p:cNvSpPr/>
              <p:nvPr/>
            </p:nvSpPr>
            <p:spPr bwMode="auto">
              <a:xfrm>
                <a:off x="4471" y="1148"/>
                <a:ext cx="10" cy="7"/>
              </a:xfrm>
              <a:custGeom>
                <a:avLst/>
                <a:gdLst>
                  <a:gd name="T0" fmla="*/ 4 w 4"/>
                  <a:gd name="T1" fmla="*/ 0 h 3"/>
                  <a:gd name="T2" fmla="*/ 0 w 4"/>
                  <a:gd name="T3" fmla="*/ 1 h 3"/>
                  <a:gd name="T4" fmla="*/ 4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6" name="Freeform 324"/>
              <p:cNvSpPr/>
              <p:nvPr/>
            </p:nvSpPr>
            <p:spPr bwMode="auto">
              <a:xfrm>
                <a:off x="5286" y="545"/>
                <a:ext cx="33" cy="12"/>
              </a:xfrm>
              <a:custGeom>
                <a:avLst/>
                <a:gdLst>
                  <a:gd name="T0" fmla="*/ 14 w 14"/>
                  <a:gd name="T1" fmla="*/ 3 h 5"/>
                  <a:gd name="T2" fmla="*/ 9 w 14"/>
                  <a:gd name="T3" fmla="*/ 3 h 5"/>
                  <a:gd name="T4" fmla="*/ 7 w 14"/>
                  <a:gd name="T5" fmla="*/ 3 h 5"/>
                  <a:gd name="T6" fmla="*/ 8 w 14"/>
                  <a:gd name="T7" fmla="*/ 1 h 5"/>
                  <a:gd name="T8" fmla="*/ 3 w 14"/>
                  <a:gd name="T9" fmla="*/ 1 h 5"/>
                  <a:gd name="T10" fmla="*/ 6 w 14"/>
                  <a:gd name="T11" fmla="*/ 1 h 5"/>
                  <a:gd name="T12" fmla="*/ 6 w 14"/>
                  <a:gd name="T13" fmla="*/ 2 h 5"/>
                  <a:gd name="T14" fmla="*/ 5 w 14"/>
                  <a:gd name="T15" fmla="*/ 3 h 5"/>
                  <a:gd name="T16" fmla="*/ 2 w 14"/>
                  <a:gd name="T17" fmla="*/ 2 h 5"/>
                  <a:gd name="T18" fmla="*/ 0 w 14"/>
                  <a:gd name="T19" fmla="*/ 3 h 5"/>
                  <a:gd name="T20" fmla="*/ 1 w 14"/>
                  <a:gd name="T21" fmla="*/ 3 h 5"/>
                  <a:gd name="T22" fmla="*/ 1 w 14"/>
                  <a:gd name="T23" fmla="*/ 4 h 5"/>
                  <a:gd name="T24" fmla="*/ 14 w 14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5">
                    <a:moveTo>
                      <a:pt x="14" y="3"/>
                    </a:moveTo>
                    <a:cubicBezTo>
                      <a:pt x="12" y="3"/>
                      <a:pt x="10" y="2"/>
                      <a:pt x="9" y="3"/>
                    </a:cubicBezTo>
                    <a:cubicBezTo>
                      <a:pt x="8" y="3"/>
                      <a:pt x="7" y="3"/>
                      <a:pt x="7" y="3"/>
                    </a:cubicBezTo>
                    <a:cubicBezTo>
                      <a:pt x="6" y="2"/>
                      <a:pt x="8" y="2"/>
                      <a:pt x="8" y="1"/>
                    </a:cubicBezTo>
                    <a:cubicBezTo>
                      <a:pt x="6" y="1"/>
                      <a:pt x="4" y="0"/>
                      <a:pt x="3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5" y="2"/>
                      <a:pt x="5" y="3"/>
                    </a:cubicBezTo>
                    <a:cubicBezTo>
                      <a:pt x="4" y="3"/>
                      <a:pt x="2" y="4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5" y="4"/>
                      <a:pt x="10" y="5"/>
                      <a:pt x="1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7" name="Freeform 325"/>
              <p:cNvSpPr/>
              <p:nvPr/>
            </p:nvSpPr>
            <p:spPr bwMode="auto">
              <a:xfrm>
                <a:off x="5291" y="568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0 h 3"/>
                  <a:gd name="T4" fmla="*/ 2 w 5"/>
                  <a:gd name="T5" fmla="*/ 3 h 3"/>
                  <a:gd name="T6" fmla="*/ 5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8" name="Freeform 326"/>
              <p:cNvSpPr/>
              <p:nvPr/>
            </p:nvSpPr>
            <p:spPr bwMode="auto">
              <a:xfrm>
                <a:off x="5307" y="545"/>
                <a:ext cx="10" cy="4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2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9" name="Freeform 327"/>
              <p:cNvSpPr/>
              <p:nvPr/>
            </p:nvSpPr>
            <p:spPr bwMode="auto">
              <a:xfrm>
                <a:off x="4673" y="1006"/>
                <a:ext cx="4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0" name="Freeform 328"/>
              <p:cNvSpPr/>
              <p:nvPr/>
            </p:nvSpPr>
            <p:spPr bwMode="auto">
              <a:xfrm>
                <a:off x="4464" y="1146"/>
                <a:ext cx="7" cy="2"/>
              </a:xfrm>
              <a:custGeom>
                <a:avLst/>
                <a:gdLst>
                  <a:gd name="T0" fmla="*/ 1 w 3"/>
                  <a:gd name="T1" fmla="*/ 1 h 1"/>
                  <a:gd name="T2" fmla="*/ 3 w 3"/>
                  <a:gd name="T3" fmla="*/ 1 h 1"/>
                  <a:gd name="T4" fmla="*/ 0 w 3"/>
                  <a:gd name="T5" fmla="*/ 0 h 1"/>
                  <a:gd name="T6" fmla="*/ 1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2" y="1"/>
                      <a:pt x="2" y="1"/>
                      <a:pt x="3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1" name="Freeform 329"/>
              <p:cNvSpPr/>
              <p:nvPr/>
            </p:nvSpPr>
            <p:spPr bwMode="auto">
              <a:xfrm>
                <a:off x="4329" y="1191"/>
                <a:ext cx="64" cy="26"/>
              </a:xfrm>
              <a:custGeom>
                <a:avLst/>
                <a:gdLst>
                  <a:gd name="T0" fmla="*/ 7 w 27"/>
                  <a:gd name="T1" fmla="*/ 11 h 11"/>
                  <a:gd name="T2" fmla="*/ 8 w 27"/>
                  <a:gd name="T3" fmla="*/ 11 h 11"/>
                  <a:gd name="T4" fmla="*/ 14 w 27"/>
                  <a:gd name="T5" fmla="*/ 6 h 11"/>
                  <a:gd name="T6" fmla="*/ 16 w 27"/>
                  <a:gd name="T7" fmla="*/ 7 h 11"/>
                  <a:gd name="T8" fmla="*/ 18 w 27"/>
                  <a:gd name="T9" fmla="*/ 6 h 11"/>
                  <a:gd name="T10" fmla="*/ 21 w 27"/>
                  <a:gd name="T11" fmla="*/ 5 h 11"/>
                  <a:gd name="T12" fmla="*/ 21 w 27"/>
                  <a:gd name="T13" fmla="*/ 5 h 11"/>
                  <a:gd name="T14" fmla="*/ 26 w 27"/>
                  <a:gd name="T15" fmla="*/ 3 h 11"/>
                  <a:gd name="T16" fmla="*/ 23 w 27"/>
                  <a:gd name="T17" fmla="*/ 4 h 11"/>
                  <a:gd name="T18" fmla="*/ 24 w 27"/>
                  <a:gd name="T19" fmla="*/ 2 h 11"/>
                  <a:gd name="T20" fmla="*/ 15 w 27"/>
                  <a:gd name="T21" fmla="*/ 6 h 11"/>
                  <a:gd name="T22" fmla="*/ 17 w 27"/>
                  <a:gd name="T23" fmla="*/ 4 h 11"/>
                  <a:gd name="T24" fmla="*/ 14 w 27"/>
                  <a:gd name="T25" fmla="*/ 0 h 11"/>
                  <a:gd name="T26" fmla="*/ 9 w 27"/>
                  <a:gd name="T27" fmla="*/ 1 h 11"/>
                  <a:gd name="T28" fmla="*/ 5 w 27"/>
                  <a:gd name="T29" fmla="*/ 2 h 11"/>
                  <a:gd name="T30" fmla="*/ 5 w 27"/>
                  <a:gd name="T31" fmla="*/ 1 h 11"/>
                  <a:gd name="T32" fmla="*/ 4 w 27"/>
                  <a:gd name="T33" fmla="*/ 1 h 11"/>
                  <a:gd name="T34" fmla="*/ 4 w 27"/>
                  <a:gd name="T35" fmla="*/ 5 h 11"/>
                  <a:gd name="T36" fmla="*/ 6 w 27"/>
                  <a:gd name="T37" fmla="*/ 3 h 11"/>
                  <a:gd name="T38" fmla="*/ 5 w 27"/>
                  <a:gd name="T39" fmla="*/ 11 h 11"/>
                  <a:gd name="T40" fmla="*/ 7 w 27"/>
                  <a:gd name="T4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11">
                    <a:moveTo>
                      <a:pt x="7" y="11"/>
                    </a:moveTo>
                    <a:cubicBezTo>
                      <a:pt x="8" y="11"/>
                      <a:pt x="8" y="11"/>
                      <a:pt x="8" y="11"/>
                    </a:cubicBezTo>
                    <a:cubicBezTo>
                      <a:pt x="13" y="11"/>
                      <a:pt x="10" y="7"/>
                      <a:pt x="14" y="6"/>
                    </a:cubicBezTo>
                    <a:cubicBezTo>
                      <a:pt x="14" y="5"/>
                      <a:pt x="16" y="6"/>
                      <a:pt x="16" y="7"/>
                    </a:cubicBezTo>
                    <a:cubicBezTo>
                      <a:pt x="17" y="6"/>
                      <a:pt x="17" y="6"/>
                      <a:pt x="18" y="6"/>
                    </a:cubicBezTo>
                    <a:cubicBezTo>
                      <a:pt x="18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4"/>
                      <a:pt x="27" y="5"/>
                      <a:pt x="26" y="3"/>
                    </a:cubicBezTo>
                    <a:cubicBezTo>
                      <a:pt x="25" y="3"/>
                      <a:pt x="25" y="4"/>
                      <a:pt x="23" y="4"/>
                    </a:cubicBezTo>
                    <a:cubicBezTo>
                      <a:pt x="24" y="3"/>
                      <a:pt x="23" y="2"/>
                      <a:pt x="24" y="2"/>
                    </a:cubicBezTo>
                    <a:cubicBezTo>
                      <a:pt x="22" y="5"/>
                      <a:pt x="18" y="3"/>
                      <a:pt x="15" y="6"/>
                    </a:cubicBezTo>
                    <a:cubicBezTo>
                      <a:pt x="16" y="5"/>
                      <a:pt x="14" y="3"/>
                      <a:pt x="17" y="4"/>
                    </a:cubicBezTo>
                    <a:cubicBezTo>
                      <a:pt x="12" y="4"/>
                      <a:pt x="15" y="0"/>
                      <a:pt x="14" y="0"/>
                    </a:cubicBezTo>
                    <a:cubicBezTo>
                      <a:pt x="13" y="1"/>
                      <a:pt x="11" y="1"/>
                      <a:pt x="9" y="1"/>
                    </a:cubicBezTo>
                    <a:cubicBezTo>
                      <a:pt x="11" y="3"/>
                      <a:pt x="7" y="1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5" y="3"/>
                      <a:pt x="0" y="4"/>
                      <a:pt x="4" y="5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8" y="5"/>
                      <a:pt x="7" y="9"/>
                      <a:pt x="5" y="11"/>
                    </a:cubicBezTo>
                    <a:lnTo>
                      <a:pt x="7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2" name="Freeform 330"/>
              <p:cNvSpPr/>
              <p:nvPr/>
            </p:nvSpPr>
            <p:spPr bwMode="auto">
              <a:xfrm>
                <a:off x="4379" y="1205"/>
                <a:ext cx="2" cy="5"/>
              </a:xfrm>
              <a:custGeom>
                <a:avLst/>
                <a:gdLst>
                  <a:gd name="T0" fmla="*/ 0 w 2"/>
                  <a:gd name="T1" fmla="*/ 5 h 5"/>
                  <a:gd name="T2" fmla="*/ 2 w 2"/>
                  <a:gd name="T3" fmla="*/ 0 h 5"/>
                  <a:gd name="T4" fmla="*/ 0 w 2"/>
                  <a:gd name="T5" fmla="*/ 3 h 5"/>
                  <a:gd name="T6" fmla="*/ 0 w 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3" name="Freeform 331"/>
              <p:cNvSpPr/>
              <p:nvPr/>
            </p:nvSpPr>
            <p:spPr bwMode="auto">
              <a:xfrm>
                <a:off x="4298" y="1246"/>
                <a:ext cx="12" cy="12"/>
              </a:xfrm>
              <a:custGeom>
                <a:avLst/>
                <a:gdLst>
                  <a:gd name="T0" fmla="*/ 5 w 5"/>
                  <a:gd name="T1" fmla="*/ 2 h 5"/>
                  <a:gd name="T2" fmla="*/ 3 w 5"/>
                  <a:gd name="T3" fmla="*/ 0 h 5"/>
                  <a:gd name="T4" fmla="*/ 1 w 5"/>
                  <a:gd name="T5" fmla="*/ 4 h 5"/>
                  <a:gd name="T6" fmla="*/ 2 w 5"/>
                  <a:gd name="T7" fmla="*/ 5 h 5"/>
                  <a:gd name="T8" fmla="*/ 5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3" y="2"/>
                      <a:pt x="4" y="0"/>
                      <a:pt x="3" y="0"/>
                    </a:cubicBezTo>
                    <a:cubicBezTo>
                      <a:pt x="4" y="2"/>
                      <a:pt x="0" y="3"/>
                      <a:pt x="1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3" y="4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4" name="Freeform 332"/>
              <p:cNvSpPr/>
              <p:nvPr/>
            </p:nvSpPr>
            <p:spPr bwMode="auto">
              <a:xfrm>
                <a:off x="4535" y="1096"/>
                <a:ext cx="7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5" name="Freeform 333"/>
              <p:cNvSpPr/>
              <p:nvPr/>
            </p:nvSpPr>
            <p:spPr bwMode="auto">
              <a:xfrm>
                <a:off x="4647" y="1008"/>
                <a:ext cx="14" cy="10"/>
              </a:xfrm>
              <a:custGeom>
                <a:avLst/>
                <a:gdLst>
                  <a:gd name="T0" fmla="*/ 0 w 6"/>
                  <a:gd name="T1" fmla="*/ 2 h 4"/>
                  <a:gd name="T2" fmla="*/ 4 w 6"/>
                  <a:gd name="T3" fmla="*/ 4 h 4"/>
                  <a:gd name="T4" fmla="*/ 4 w 6"/>
                  <a:gd name="T5" fmla="*/ 0 h 4"/>
                  <a:gd name="T6" fmla="*/ 0 w 6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cubicBezTo>
                      <a:pt x="1" y="3"/>
                      <a:pt x="3" y="4"/>
                      <a:pt x="4" y="4"/>
                    </a:cubicBezTo>
                    <a:cubicBezTo>
                      <a:pt x="5" y="3"/>
                      <a:pt x="6" y="1"/>
                      <a:pt x="4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6" name="Freeform 334"/>
              <p:cNvSpPr/>
              <p:nvPr/>
            </p:nvSpPr>
            <p:spPr bwMode="auto">
              <a:xfrm>
                <a:off x="4414" y="1177"/>
                <a:ext cx="0" cy="5"/>
              </a:xfrm>
              <a:custGeom>
                <a:avLst/>
                <a:gdLst>
                  <a:gd name="T0" fmla="*/ 5 h 5"/>
                  <a:gd name="T1" fmla="*/ 0 h 5"/>
                  <a:gd name="T2" fmla="*/ 5 h 5"/>
                  <a:gd name="T3" fmla="*/ 5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7" name="Freeform 335"/>
              <p:cNvSpPr/>
              <p:nvPr/>
            </p:nvSpPr>
            <p:spPr bwMode="auto">
              <a:xfrm>
                <a:off x="5317" y="538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8" name="Freeform 336"/>
              <p:cNvSpPr/>
              <p:nvPr/>
            </p:nvSpPr>
            <p:spPr bwMode="auto">
              <a:xfrm>
                <a:off x="4507" y="1110"/>
                <a:ext cx="7" cy="3"/>
              </a:xfrm>
              <a:custGeom>
                <a:avLst/>
                <a:gdLst>
                  <a:gd name="T0" fmla="*/ 1 w 3"/>
                  <a:gd name="T1" fmla="*/ 1 h 1"/>
                  <a:gd name="T2" fmla="*/ 3 w 3"/>
                  <a:gd name="T3" fmla="*/ 0 h 1"/>
                  <a:gd name="T4" fmla="*/ 1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9" name="Rectangle 337"/>
              <p:cNvSpPr>
                <a:spLocks noChangeArrowheads="1"/>
              </p:cNvSpPr>
              <p:nvPr/>
            </p:nvSpPr>
            <p:spPr bwMode="auto">
              <a:xfrm>
                <a:off x="4514" y="1110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0" name="Freeform 338"/>
              <p:cNvSpPr/>
              <p:nvPr/>
            </p:nvSpPr>
            <p:spPr bwMode="auto">
              <a:xfrm>
                <a:off x="4455" y="1144"/>
                <a:ext cx="9" cy="4"/>
              </a:xfrm>
              <a:custGeom>
                <a:avLst/>
                <a:gdLst>
                  <a:gd name="T0" fmla="*/ 1 w 4"/>
                  <a:gd name="T1" fmla="*/ 0 h 2"/>
                  <a:gd name="T2" fmla="*/ 0 w 4"/>
                  <a:gd name="T3" fmla="*/ 1 h 2"/>
                  <a:gd name="T4" fmla="*/ 0 w 4"/>
                  <a:gd name="T5" fmla="*/ 2 h 2"/>
                  <a:gd name="T6" fmla="*/ 1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4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1" name="Freeform 339"/>
              <p:cNvSpPr/>
              <p:nvPr/>
            </p:nvSpPr>
            <p:spPr bwMode="auto">
              <a:xfrm>
                <a:off x="5393" y="454"/>
                <a:ext cx="19" cy="12"/>
              </a:xfrm>
              <a:custGeom>
                <a:avLst/>
                <a:gdLst>
                  <a:gd name="T0" fmla="*/ 5 w 8"/>
                  <a:gd name="T1" fmla="*/ 5 h 5"/>
                  <a:gd name="T2" fmla="*/ 4 w 8"/>
                  <a:gd name="T3" fmla="*/ 5 h 5"/>
                  <a:gd name="T4" fmla="*/ 5 w 8"/>
                  <a:gd name="T5" fmla="*/ 5 h 5"/>
                  <a:gd name="T6" fmla="*/ 8 w 8"/>
                  <a:gd name="T7" fmla="*/ 4 h 5"/>
                  <a:gd name="T8" fmla="*/ 8 w 8"/>
                  <a:gd name="T9" fmla="*/ 3 h 5"/>
                  <a:gd name="T10" fmla="*/ 0 w 8"/>
                  <a:gd name="T11" fmla="*/ 1 h 5"/>
                  <a:gd name="T12" fmla="*/ 1 w 8"/>
                  <a:gd name="T13" fmla="*/ 1 h 5"/>
                  <a:gd name="T14" fmla="*/ 1 w 8"/>
                  <a:gd name="T15" fmla="*/ 3 h 5"/>
                  <a:gd name="T16" fmla="*/ 5 w 8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5">
                    <a:moveTo>
                      <a:pt x="5" y="5"/>
                    </a:moveTo>
                    <a:cubicBezTo>
                      <a:pt x="5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4"/>
                      <a:pt x="7" y="5"/>
                      <a:pt x="8" y="4"/>
                    </a:cubicBezTo>
                    <a:cubicBezTo>
                      <a:pt x="7" y="4"/>
                      <a:pt x="7" y="3"/>
                      <a:pt x="8" y="3"/>
                    </a:cubicBezTo>
                    <a:cubicBezTo>
                      <a:pt x="5" y="3"/>
                      <a:pt x="4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3"/>
                      <a:pt x="1" y="3"/>
                    </a:cubicBezTo>
                    <a:cubicBezTo>
                      <a:pt x="3" y="2"/>
                      <a:pt x="3" y="4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2" name="Freeform 340"/>
              <p:cNvSpPr/>
              <p:nvPr/>
            </p:nvSpPr>
            <p:spPr bwMode="auto">
              <a:xfrm>
                <a:off x="4445" y="1148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2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3" name="Freeform 341"/>
              <p:cNvSpPr/>
              <p:nvPr/>
            </p:nvSpPr>
            <p:spPr bwMode="auto">
              <a:xfrm>
                <a:off x="4490" y="1117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4" name="Freeform 342"/>
              <p:cNvSpPr/>
              <p:nvPr/>
            </p:nvSpPr>
            <p:spPr bwMode="auto">
              <a:xfrm>
                <a:off x="4419" y="1158"/>
                <a:ext cx="10" cy="12"/>
              </a:xfrm>
              <a:custGeom>
                <a:avLst/>
                <a:gdLst>
                  <a:gd name="T0" fmla="*/ 4 w 4"/>
                  <a:gd name="T1" fmla="*/ 1 h 5"/>
                  <a:gd name="T2" fmla="*/ 0 w 4"/>
                  <a:gd name="T3" fmla="*/ 4 h 5"/>
                  <a:gd name="T4" fmla="*/ 4 w 4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0" y="0"/>
                      <a:pt x="2" y="3"/>
                      <a:pt x="0" y="4"/>
                    </a:cubicBezTo>
                    <a:cubicBezTo>
                      <a:pt x="2" y="5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5" name="Freeform 343"/>
              <p:cNvSpPr/>
              <p:nvPr/>
            </p:nvSpPr>
            <p:spPr bwMode="auto">
              <a:xfrm>
                <a:off x="5357" y="497"/>
                <a:ext cx="5" cy="2"/>
              </a:xfrm>
              <a:custGeom>
                <a:avLst/>
                <a:gdLst>
                  <a:gd name="T0" fmla="*/ 2 w 5"/>
                  <a:gd name="T1" fmla="*/ 2 h 2"/>
                  <a:gd name="T2" fmla="*/ 5 w 5"/>
                  <a:gd name="T3" fmla="*/ 2 h 2"/>
                  <a:gd name="T4" fmla="*/ 0 w 5"/>
                  <a:gd name="T5" fmla="*/ 0 h 2"/>
                  <a:gd name="T6" fmla="*/ 2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2" y="2"/>
                    </a:moveTo>
                    <a:lnTo>
                      <a:pt x="5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6" name="Freeform 344"/>
              <p:cNvSpPr/>
              <p:nvPr/>
            </p:nvSpPr>
            <p:spPr bwMode="auto">
              <a:xfrm>
                <a:off x="4654" y="1001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0" y="0"/>
                      <a:pt x="1" y="2"/>
                      <a:pt x="0" y="2"/>
                    </a:cubicBezTo>
                    <a:cubicBezTo>
                      <a:pt x="2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7" name="Freeform 345"/>
              <p:cNvSpPr/>
              <p:nvPr/>
            </p:nvSpPr>
            <p:spPr bwMode="auto">
              <a:xfrm>
                <a:off x="4500" y="1079"/>
                <a:ext cx="33" cy="26"/>
              </a:xfrm>
              <a:custGeom>
                <a:avLst/>
                <a:gdLst>
                  <a:gd name="T0" fmla="*/ 14 w 14"/>
                  <a:gd name="T1" fmla="*/ 0 h 11"/>
                  <a:gd name="T2" fmla="*/ 7 w 14"/>
                  <a:gd name="T3" fmla="*/ 1 h 11"/>
                  <a:gd name="T4" fmla="*/ 8 w 14"/>
                  <a:gd name="T5" fmla="*/ 3 h 11"/>
                  <a:gd name="T6" fmla="*/ 5 w 14"/>
                  <a:gd name="T7" fmla="*/ 3 h 11"/>
                  <a:gd name="T8" fmla="*/ 0 w 14"/>
                  <a:gd name="T9" fmla="*/ 11 h 11"/>
                  <a:gd name="T10" fmla="*/ 1 w 14"/>
                  <a:gd name="T11" fmla="*/ 10 h 11"/>
                  <a:gd name="T12" fmla="*/ 4 w 14"/>
                  <a:gd name="T13" fmla="*/ 11 h 11"/>
                  <a:gd name="T14" fmla="*/ 3 w 14"/>
                  <a:gd name="T15" fmla="*/ 7 h 11"/>
                  <a:gd name="T16" fmla="*/ 6 w 14"/>
                  <a:gd name="T17" fmla="*/ 7 h 11"/>
                  <a:gd name="T18" fmla="*/ 14 w 14"/>
                  <a:gd name="T19" fmla="*/ 4 h 11"/>
                  <a:gd name="T20" fmla="*/ 10 w 14"/>
                  <a:gd name="T21" fmla="*/ 4 h 11"/>
                  <a:gd name="T22" fmla="*/ 14 w 14"/>
                  <a:gd name="T2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11">
                    <a:moveTo>
                      <a:pt x="14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5"/>
                      <a:pt x="6" y="3"/>
                      <a:pt x="5" y="3"/>
                    </a:cubicBezTo>
                    <a:cubicBezTo>
                      <a:pt x="4" y="6"/>
                      <a:pt x="0" y="9"/>
                      <a:pt x="0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2" y="9"/>
                      <a:pt x="4" y="10"/>
                      <a:pt x="4" y="11"/>
                    </a:cubicBezTo>
                    <a:cubicBezTo>
                      <a:pt x="8" y="10"/>
                      <a:pt x="1" y="8"/>
                      <a:pt x="3" y="7"/>
                    </a:cubicBezTo>
                    <a:cubicBezTo>
                      <a:pt x="4" y="6"/>
                      <a:pt x="5" y="7"/>
                      <a:pt x="6" y="7"/>
                    </a:cubicBezTo>
                    <a:cubicBezTo>
                      <a:pt x="7" y="5"/>
                      <a:pt x="14" y="7"/>
                      <a:pt x="14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2"/>
                      <a:pt x="14" y="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8" name="Freeform 346"/>
              <p:cNvSpPr/>
              <p:nvPr/>
            </p:nvSpPr>
            <p:spPr bwMode="auto">
              <a:xfrm>
                <a:off x="4296" y="1246"/>
                <a:ext cx="5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9" name="Freeform 347"/>
              <p:cNvSpPr/>
              <p:nvPr/>
            </p:nvSpPr>
            <p:spPr bwMode="auto">
              <a:xfrm>
                <a:off x="4535" y="1082"/>
                <a:ext cx="10" cy="4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0 h 2"/>
                  <a:gd name="T4" fmla="*/ 1 w 4"/>
                  <a:gd name="T5" fmla="*/ 1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1" y="1"/>
                    </a:cubicBezTo>
                    <a:cubicBezTo>
                      <a:pt x="3" y="2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0" name="Freeform 348"/>
              <p:cNvSpPr/>
              <p:nvPr/>
            </p:nvSpPr>
            <p:spPr bwMode="auto">
              <a:xfrm>
                <a:off x="4445" y="1139"/>
                <a:ext cx="10" cy="7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2 h 3"/>
                  <a:gd name="T4" fmla="*/ 2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1" y="2"/>
                      <a:pt x="3" y="3"/>
                      <a:pt x="4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1" name="Freeform 349"/>
              <p:cNvSpPr/>
              <p:nvPr/>
            </p:nvSpPr>
            <p:spPr bwMode="auto">
              <a:xfrm>
                <a:off x="4422" y="1153"/>
                <a:ext cx="11" cy="7"/>
              </a:xfrm>
              <a:custGeom>
                <a:avLst/>
                <a:gdLst>
                  <a:gd name="T0" fmla="*/ 5 w 5"/>
                  <a:gd name="T1" fmla="*/ 1 h 3"/>
                  <a:gd name="T2" fmla="*/ 2 w 5"/>
                  <a:gd name="T3" fmla="*/ 0 h 3"/>
                  <a:gd name="T4" fmla="*/ 0 w 5"/>
                  <a:gd name="T5" fmla="*/ 2 h 3"/>
                  <a:gd name="T6" fmla="*/ 5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1" y="1"/>
                      <a:pt x="0" y="2"/>
                    </a:cubicBezTo>
                    <a:cubicBezTo>
                      <a:pt x="2" y="3"/>
                      <a:pt x="3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2" name="Freeform 350"/>
              <p:cNvSpPr/>
              <p:nvPr/>
            </p:nvSpPr>
            <p:spPr bwMode="auto">
              <a:xfrm>
                <a:off x="5369" y="473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1"/>
                      <a:pt x="2" y="2"/>
                      <a:pt x="4" y="2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3" name="Freeform 351"/>
              <p:cNvSpPr/>
              <p:nvPr/>
            </p:nvSpPr>
            <p:spPr bwMode="auto">
              <a:xfrm>
                <a:off x="5281" y="547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4" name="Freeform 352"/>
              <p:cNvSpPr/>
              <p:nvPr/>
            </p:nvSpPr>
            <p:spPr bwMode="auto">
              <a:xfrm>
                <a:off x="4559" y="1060"/>
                <a:ext cx="9" cy="3"/>
              </a:xfrm>
              <a:custGeom>
                <a:avLst/>
                <a:gdLst>
                  <a:gd name="T0" fmla="*/ 2 w 4"/>
                  <a:gd name="T1" fmla="*/ 1 h 1"/>
                  <a:gd name="T2" fmla="*/ 2 w 4"/>
                  <a:gd name="T3" fmla="*/ 0 h 1"/>
                  <a:gd name="T4" fmla="*/ 0 w 4"/>
                  <a:gd name="T5" fmla="*/ 0 h 1"/>
                  <a:gd name="T6" fmla="*/ 2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2" y="1"/>
                    </a:moveTo>
                    <a:cubicBezTo>
                      <a:pt x="2" y="1"/>
                      <a:pt x="4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5" name="Freeform 353"/>
              <p:cNvSpPr/>
              <p:nvPr/>
            </p:nvSpPr>
            <p:spPr bwMode="auto">
              <a:xfrm>
                <a:off x="4310" y="1229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6" name="Freeform 354"/>
              <p:cNvSpPr/>
              <p:nvPr/>
            </p:nvSpPr>
            <p:spPr bwMode="auto">
              <a:xfrm>
                <a:off x="4462" y="1110"/>
                <a:ext cx="19" cy="14"/>
              </a:xfrm>
              <a:custGeom>
                <a:avLst/>
                <a:gdLst>
                  <a:gd name="T0" fmla="*/ 8 w 8"/>
                  <a:gd name="T1" fmla="*/ 4 h 6"/>
                  <a:gd name="T2" fmla="*/ 0 w 8"/>
                  <a:gd name="T3" fmla="*/ 5 h 6"/>
                  <a:gd name="T4" fmla="*/ 8 w 8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8" y="4"/>
                    </a:moveTo>
                    <a:cubicBezTo>
                      <a:pt x="4" y="0"/>
                      <a:pt x="4" y="6"/>
                      <a:pt x="0" y="5"/>
                    </a:cubicBezTo>
                    <a:cubicBezTo>
                      <a:pt x="3" y="6"/>
                      <a:pt x="6" y="5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7" name="Freeform 355"/>
              <p:cNvSpPr>
                <a:spLocks noEditPoints="1"/>
              </p:cNvSpPr>
              <p:nvPr/>
            </p:nvSpPr>
            <p:spPr bwMode="auto">
              <a:xfrm>
                <a:off x="5123" y="459"/>
                <a:ext cx="244" cy="43"/>
              </a:xfrm>
              <a:custGeom>
                <a:avLst/>
                <a:gdLst>
                  <a:gd name="T0" fmla="*/ 6 w 103"/>
                  <a:gd name="T1" fmla="*/ 5 h 18"/>
                  <a:gd name="T2" fmla="*/ 12 w 103"/>
                  <a:gd name="T3" fmla="*/ 8 h 18"/>
                  <a:gd name="T4" fmla="*/ 41 w 103"/>
                  <a:gd name="T5" fmla="*/ 7 h 18"/>
                  <a:gd name="T6" fmla="*/ 45 w 103"/>
                  <a:gd name="T7" fmla="*/ 8 h 18"/>
                  <a:gd name="T8" fmla="*/ 49 w 103"/>
                  <a:gd name="T9" fmla="*/ 13 h 18"/>
                  <a:gd name="T10" fmla="*/ 53 w 103"/>
                  <a:gd name="T11" fmla="*/ 15 h 18"/>
                  <a:gd name="T12" fmla="*/ 62 w 103"/>
                  <a:gd name="T13" fmla="*/ 13 h 18"/>
                  <a:gd name="T14" fmla="*/ 63 w 103"/>
                  <a:gd name="T15" fmla="*/ 15 h 18"/>
                  <a:gd name="T16" fmla="*/ 73 w 103"/>
                  <a:gd name="T17" fmla="*/ 15 h 18"/>
                  <a:gd name="T18" fmla="*/ 77 w 103"/>
                  <a:gd name="T19" fmla="*/ 12 h 18"/>
                  <a:gd name="T20" fmla="*/ 79 w 103"/>
                  <a:gd name="T21" fmla="*/ 14 h 18"/>
                  <a:gd name="T22" fmla="*/ 79 w 103"/>
                  <a:gd name="T23" fmla="*/ 12 h 18"/>
                  <a:gd name="T24" fmla="*/ 80 w 103"/>
                  <a:gd name="T25" fmla="*/ 11 h 18"/>
                  <a:gd name="T26" fmla="*/ 79 w 103"/>
                  <a:gd name="T27" fmla="*/ 11 h 18"/>
                  <a:gd name="T28" fmla="*/ 74 w 103"/>
                  <a:gd name="T29" fmla="*/ 7 h 18"/>
                  <a:gd name="T30" fmla="*/ 79 w 103"/>
                  <a:gd name="T31" fmla="*/ 8 h 18"/>
                  <a:gd name="T32" fmla="*/ 87 w 103"/>
                  <a:gd name="T33" fmla="*/ 9 h 18"/>
                  <a:gd name="T34" fmla="*/ 94 w 103"/>
                  <a:gd name="T35" fmla="*/ 9 h 18"/>
                  <a:gd name="T36" fmla="*/ 103 w 103"/>
                  <a:gd name="T37" fmla="*/ 11 h 18"/>
                  <a:gd name="T38" fmla="*/ 88 w 103"/>
                  <a:gd name="T39" fmla="*/ 6 h 18"/>
                  <a:gd name="T40" fmla="*/ 80 w 103"/>
                  <a:gd name="T41" fmla="*/ 4 h 18"/>
                  <a:gd name="T42" fmla="*/ 70 w 103"/>
                  <a:gd name="T43" fmla="*/ 3 h 18"/>
                  <a:gd name="T44" fmla="*/ 61 w 103"/>
                  <a:gd name="T45" fmla="*/ 3 h 18"/>
                  <a:gd name="T46" fmla="*/ 56 w 103"/>
                  <a:gd name="T47" fmla="*/ 3 h 18"/>
                  <a:gd name="T48" fmla="*/ 34 w 103"/>
                  <a:gd name="T49" fmla="*/ 1 h 18"/>
                  <a:gd name="T50" fmla="*/ 18 w 103"/>
                  <a:gd name="T51" fmla="*/ 2 h 18"/>
                  <a:gd name="T52" fmla="*/ 6 w 103"/>
                  <a:gd name="T53" fmla="*/ 7 h 18"/>
                  <a:gd name="T54" fmla="*/ 76 w 103"/>
                  <a:gd name="T55" fmla="*/ 5 h 18"/>
                  <a:gd name="T56" fmla="*/ 74 w 103"/>
                  <a:gd name="T57" fmla="*/ 7 h 18"/>
                  <a:gd name="T58" fmla="*/ 74 w 103"/>
                  <a:gd name="T59" fmla="*/ 12 h 18"/>
                  <a:gd name="T60" fmla="*/ 63 w 103"/>
                  <a:gd name="T61" fmla="*/ 12 h 18"/>
                  <a:gd name="T62" fmla="*/ 71 w 103"/>
                  <a:gd name="T63" fmla="*/ 12 h 18"/>
                  <a:gd name="T64" fmla="*/ 61 w 103"/>
                  <a:gd name="T65" fmla="*/ 10 h 18"/>
                  <a:gd name="T66" fmla="*/ 63 w 103"/>
                  <a:gd name="T67" fmla="*/ 10 h 18"/>
                  <a:gd name="T68" fmla="*/ 55 w 103"/>
                  <a:gd name="T69" fmla="*/ 6 h 18"/>
                  <a:gd name="T70" fmla="*/ 70 w 103"/>
                  <a:gd name="T71" fmla="*/ 6 h 18"/>
                  <a:gd name="T72" fmla="*/ 67 w 103"/>
                  <a:gd name="T73" fmla="*/ 7 h 18"/>
                  <a:gd name="T74" fmla="*/ 55 w 103"/>
                  <a:gd name="T75" fmla="*/ 7 h 18"/>
                  <a:gd name="T76" fmla="*/ 62 w 103"/>
                  <a:gd name="T77" fmla="*/ 12 h 18"/>
                  <a:gd name="T78" fmla="*/ 60 w 103"/>
                  <a:gd name="T79" fmla="*/ 12 h 18"/>
                  <a:gd name="T80" fmla="*/ 51 w 103"/>
                  <a:gd name="T81" fmla="*/ 7 h 18"/>
                  <a:gd name="T82" fmla="*/ 51 w 103"/>
                  <a:gd name="T83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3" h="18">
                    <a:moveTo>
                      <a:pt x="3" y="6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9" y="6"/>
                      <a:pt x="12" y="4"/>
                      <a:pt x="14" y="6"/>
                    </a:cubicBezTo>
                    <a:cubicBezTo>
                      <a:pt x="12" y="6"/>
                      <a:pt x="12" y="7"/>
                      <a:pt x="12" y="8"/>
                    </a:cubicBezTo>
                    <a:cubicBezTo>
                      <a:pt x="20" y="8"/>
                      <a:pt x="30" y="4"/>
                      <a:pt x="38" y="7"/>
                    </a:cubicBezTo>
                    <a:cubicBezTo>
                      <a:pt x="38" y="7"/>
                      <a:pt x="40" y="6"/>
                      <a:pt x="41" y="7"/>
                    </a:cubicBezTo>
                    <a:cubicBezTo>
                      <a:pt x="41" y="7"/>
                      <a:pt x="41" y="8"/>
                      <a:pt x="40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3" y="11"/>
                      <a:pt x="48" y="11"/>
                      <a:pt x="49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50" y="15"/>
                      <a:pt x="52" y="16"/>
                      <a:pt x="53" y="15"/>
                    </a:cubicBezTo>
                    <a:cubicBezTo>
                      <a:pt x="56" y="15"/>
                      <a:pt x="58" y="13"/>
                      <a:pt x="60" y="14"/>
                    </a:cubicBezTo>
                    <a:cubicBezTo>
                      <a:pt x="61" y="14"/>
                      <a:pt x="61" y="13"/>
                      <a:pt x="62" y="13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3" y="14"/>
                      <a:pt x="63" y="14"/>
                      <a:pt x="63" y="15"/>
                    </a:cubicBezTo>
                    <a:cubicBezTo>
                      <a:pt x="65" y="14"/>
                      <a:pt x="68" y="18"/>
                      <a:pt x="69" y="14"/>
                    </a:cubicBezTo>
                    <a:cubicBezTo>
                      <a:pt x="72" y="14"/>
                      <a:pt x="71" y="16"/>
                      <a:pt x="73" y="15"/>
                    </a:cubicBezTo>
                    <a:cubicBezTo>
                      <a:pt x="77" y="17"/>
                      <a:pt x="76" y="14"/>
                      <a:pt x="78" y="14"/>
                    </a:cubicBezTo>
                    <a:cubicBezTo>
                      <a:pt x="77" y="14"/>
                      <a:pt x="77" y="13"/>
                      <a:pt x="77" y="12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79" y="13"/>
                      <a:pt x="79" y="13"/>
                      <a:pt x="79" y="14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79" y="13"/>
                      <a:pt x="78" y="13"/>
                      <a:pt x="79" y="12"/>
                    </a:cubicBezTo>
                    <a:cubicBezTo>
                      <a:pt x="79" y="12"/>
                      <a:pt x="80" y="11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6" y="9"/>
                      <a:pt x="72" y="10"/>
                      <a:pt x="72" y="8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6" y="7"/>
                      <a:pt x="78" y="9"/>
                      <a:pt x="78" y="10"/>
                    </a:cubicBezTo>
                    <a:cubicBezTo>
                      <a:pt x="81" y="9"/>
                      <a:pt x="78" y="9"/>
                      <a:pt x="79" y="8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3" y="7"/>
                      <a:pt x="84" y="10"/>
                      <a:pt x="87" y="9"/>
                    </a:cubicBezTo>
                    <a:cubicBezTo>
                      <a:pt x="88" y="11"/>
                      <a:pt x="91" y="9"/>
                      <a:pt x="94" y="11"/>
                    </a:cubicBezTo>
                    <a:cubicBezTo>
                      <a:pt x="94" y="9"/>
                      <a:pt x="94" y="9"/>
                      <a:pt x="94" y="9"/>
                    </a:cubicBezTo>
                    <a:cubicBezTo>
                      <a:pt x="96" y="10"/>
                      <a:pt x="99" y="10"/>
                      <a:pt x="99" y="13"/>
                    </a:cubicBezTo>
                    <a:cubicBezTo>
                      <a:pt x="99" y="11"/>
                      <a:pt x="101" y="12"/>
                      <a:pt x="103" y="11"/>
                    </a:cubicBezTo>
                    <a:cubicBezTo>
                      <a:pt x="98" y="9"/>
                      <a:pt x="93" y="8"/>
                      <a:pt x="88" y="7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2" y="6"/>
                      <a:pt x="83" y="4"/>
                      <a:pt x="80" y="4"/>
                    </a:cubicBezTo>
                    <a:cubicBezTo>
                      <a:pt x="78" y="4"/>
                      <a:pt x="75" y="3"/>
                      <a:pt x="74" y="5"/>
                    </a:cubicBezTo>
                    <a:cubicBezTo>
                      <a:pt x="71" y="5"/>
                      <a:pt x="72" y="3"/>
                      <a:pt x="70" y="3"/>
                    </a:cubicBezTo>
                    <a:cubicBezTo>
                      <a:pt x="67" y="4"/>
                      <a:pt x="63" y="0"/>
                      <a:pt x="59" y="2"/>
                    </a:cubicBezTo>
                    <a:cubicBezTo>
                      <a:pt x="59" y="3"/>
                      <a:pt x="61" y="2"/>
                      <a:pt x="61" y="3"/>
                    </a:cubicBezTo>
                    <a:cubicBezTo>
                      <a:pt x="60" y="5"/>
                      <a:pt x="58" y="3"/>
                      <a:pt x="56" y="4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49" y="2"/>
                      <a:pt x="41" y="0"/>
                      <a:pt x="35" y="2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1" y="3"/>
                      <a:pt x="24" y="2"/>
                      <a:pt x="19" y="1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3" y="3"/>
                      <a:pt x="7" y="6"/>
                      <a:pt x="2" y="3"/>
                    </a:cubicBezTo>
                    <a:cubicBezTo>
                      <a:pt x="0" y="6"/>
                      <a:pt x="3" y="6"/>
                      <a:pt x="6" y="7"/>
                    </a:cubicBezTo>
                    <a:lnTo>
                      <a:pt x="3" y="6"/>
                    </a:lnTo>
                    <a:close/>
                    <a:moveTo>
                      <a:pt x="76" y="5"/>
                    </a:moveTo>
                    <a:cubicBezTo>
                      <a:pt x="79" y="7"/>
                      <a:pt x="79" y="7"/>
                      <a:pt x="79" y="7"/>
                    </a:cubicBezTo>
                    <a:cubicBezTo>
                      <a:pt x="78" y="8"/>
                      <a:pt x="76" y="7"/>
                      <a:pt x="74" y="7"/>
                    </a:cubicBezTo>
                    <a:lnTo>
                      <a:pt x="76" y="5"/>
                    </a:lnTo>
                    <a:close/>
                    <a:moveTo>
                      <a:pt x="74" y="12"/>
                    </a:moveTo>
                    <a:cubicBezTo>
                      <a:pt x="72" y="13"/>
                      <a:pt x="67" y="11"/>
                      <a:pt x="65" y="13"/>
                    </a:cubicBezTo>
                    <a:cubicBezTo>
                      <a:pt x="64" y="12"/>
                      <a:pt x="63" y="13"/>
                      <a:pt x="63" y="12"/>
                    </a:cubicBezTo>
                    <a:cubicBezTo>
                      <a:pt x="68" y="13"/>
                      <a:pt x="65" y="7"/>
                      <a:pt x="70" y="10"/>
                    </a:cubicBezTo>
                    <a:cubicBezTo>
                      <a:pt x="70" y="11"/>
                      <a:pt x="70" y="12"/>
                      <a:pt x="71" y="12"/>
                    </a:cubicBezTo>
                    <a:cubicBezTo>
                      <a:pt x="73" y="12"/>
                      <a:pt x="73" y="11"/>
                      <a:pt x="74" y="12"/>
                    </a:cubicBezTo>
                    <a:close/>
                    <a:moveTo>
                      <a:pt x="61" y="10"/>
                    </a:moveTo>
                    <a:cubicBezTo>
                      <a:pt x="62" y="10"/>
                      <a:pt x="62" y="10"/>
                      <a:pt x="62" y="1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2" y="10"/>
                      <a:pt x="61" y="10"/>
                      <a:pt x="61" y="10"/>
                    </a:cubicBezTo>
                    <a:close/>
                    <a:moveTo>
                      <a:pt x="55" y="6"/>
                    </a:moveTo>
                    <a:cubicBezTo>
                      <a:pt x="58" y="5"/>
                      <a:pt x="62" y="7"/>
                      <a:pt x="63" y="5"/>
                    </a:cubicBezTo>
                    <a:cubicBezTo>
                      <a:pt x="66" y="7"/>
                      <a:pt x="67" y="3"/>
                      <a:pt x="70" y="6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7" y="7"/>
                      <a:pt x="68" y="8"/>
                      <a:pt x="68" y="8"/>
                    </a:cubicBezTo>
                    <a:cubicBezTo>
                      <a:pt x="64" y="6"/>
                      <a:pt x="59" y="7"/>
                      <a:pt x="55" y="7"/>
                    </a:cubicBezTo>
                    <a:lnTo>
                      <a:pt x="55" y="6"/>
                    </a:lnTo>
                    <a:close/>
                    <a:moveTo>
                      <a:pt x="62" y="12"/>
                    </a:moveTo>
                    <a:cubicBezTo>
                      <a:pt x="60" y="13"/>
                      <a:pt x="60" y="13"/>
                      <a:pt x="60" y="13"/>
                    </a:cubicBezTo>
                    <a:cubicBezTo>
                      <a:pt x="60" y="12"/>
                      <a:pt x="60" y="12"/>
                      <a:pt x="60" y="12"/>
                    </a:cubicBezTo>
                    <a:lnTo>
                      <a:pt x="62" y="12"/>
                    </a:lnTo>
                    <a:close/>
                    <a:moveTo>
                      <a:pt x="51" y="7"/>
                    </a:moveTo>
                    <a:cubicBezTo>
                      <a:pt x="50" y="8"/>
                      <a:pt x="48" y="8"/>
                      <a:pt x="47" y="7"/>
                    </a:cubicBezTo>
                    <a:cubicBezTo>
                      <a:pt x="47" y="6"/>
                      <a:pt x="50" y="6"/>
                      <a:pt x="5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8" name="Freeform 356"/>
              <p:cNvSpPr/>
              <p:nvPr/>
            </p:nvSpPr>
            <p:spPr bwMode="auto">
              <a:xfrm>
                <a:off x="5137" y="476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9" name="Freeform 357"/>
              <p:cNvSpPr/>
              <p:nvPr/>
            </p:nvSpPr>
            <p:spPr bwMode="auto">
              <a:xfrm>
                <a:off x="4599" y="1027"/>
                <a:ext cx="7" cy="5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2 h 2"/>
                  <a:gd name="T4" fmla="*/ 3 w 3"/>
                  <a:gd name="T5" fmla="*/ 2 h 2"/>
                  <a:gd name="T6" fmla="*/ 1 w 3"/>
                  <a:gd name="T7" fmla="*/ 0 h 2"/>
                  <a:gd name="T8" fmla="*/ 1 w 3"/>
                  <a:gd name="T9" fmla="*/ 0 h 2"/>
                  <a:gd name="T10" fmla="*/ 1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0" name="Freeform 358"/>
              <p:cNvSpPr/>
              <p:nvPr/>
            </p:nvSpPr>
            <p:spPr bwMode="auto">
              <a:xfrm>
                <a:off x="5260" y="547"/>
                <a:ext cx="17" cy="7"/>
              </a:xfrm>
              <a:custGeom>
                <a:avLst/>
                <a:gdLst>
                  <a:gd name="T0" fmla="*/ 0 w 7"/>
                  <a:gd name="T1" fmla="*/ 2 h 3"/>
                  <a:gd name="T2" fmla="*/ 1 w 7"/>
                  <a:gd name="T3" fmla="*/ 3 h 3"/>
                  <a:gd name="T4" fmla="*/ 6 w 7"/>
                  <a:gd name="T5" fmla="*/ 1 h 3"/>
                  <a:gd name="T6" fmla="*/ 0 w 7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0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7" y="2"/>
                      <a:pt x="6" y="1"/>
                    </a:cubicBezTo>
                    <a:cubicBezTo>
                      <a:pt x="5" y="2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1" name="Freeform 359"/>
              <p:cNvSpPr/>
              <p:nvPr/>
            </p:nvSpPr>
            <p:spPr bwMode="auto">
              <a:xfrm>
                <a:off x="4547" y="1063"/>
                <a:ext cx="5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2" name="Freeform 360"/>
              <p:cNvSpPr/>
              <p:nvPr/>
            </p:nvSpPr>
            <p:spPr bwMode="auto">
              <a:xfrm>
                <a:off x="4547" y="10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3" name="Freeform 361"/>
              <p:cNvSpPr/>
              <p:nvPr/>
            </p:nvSpPr>
            <p:spPr bwMode="auto">
              <a:xfrm>
                <a:off x="4151" y="1322"/>
                <a:ext cx="3" cy="4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4" name="Freeform 362"/>
              <p:cNvSpPr/>
              <p:nvPr/>
            </p:nvSpPr>
            <p:spPr bwMode="auto">
              <a:xfrm>
                <a:off x="4149" y="1326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5" name="Freeform 363"/>
              <p:cNvSpPr/>
              <p:nvPr/>
            </p:nvSpPr>
            <p:spPr bwMode="auto">
              <a:xfrm>
                <a:off x="4571" y="1041"/>
                <a:ext cx="12" cy="5"/>
              </a:xfrm>
              <a:custGeom>
                <a:avLst/>
                <a:gdLst>
                  <a:gd name="T0" fmla="*/ 4 w 5"/>
                  <a:gd name="T1" fmla="*/ 0 h 2"/>
                  <a:gd name="T2" fmla="*/ 0 w 5"/>
                  <a:gd name="T3" fmla="*/ 1 h 2"/>
                  <a:gd name="T4" fmla="*/ 4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5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6" name="Freeform 364"/>
              <p:cNvSpPr/>
              <p:nvPr/>
            </p:nvSpPr>
            <p:spPr bwMode="auto">
              <a:xfrm>
                <a:off x="4365" y="1184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2 h 2"/>
                  <a:gd name="T4" fmla="*/ 2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7" name="Freeform 365"/>
              <p:cNvSpPr/>
              <p:nvPr/>
            </p:nvSpPr>
            <p:spPr bwMode="auto">
              <a:xfrm>
                <a:off x="4701" y="951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8" name="Freeform 366"/>
              <p:cNvSpPr/>
              <p:nvPr/>
            </p:nvSpPr>
            <p:spPr bwMode="auto">
              <a:xfrm>
                <a:off x="4533" y="1060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0 w 6"/>
                  <a:gd name="T3" fmla="*/ 3 h 4"/>
                  <a:gd name="T4" fmla="*/ 6 w 6"/>
                  <a:gd name="T5" fmla="*/ 1 h 4"/>
                  <a:gd name="T6" fmla="*/ 3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4" y="2"/>
                      <a:pt x="1" y="2"/>
                      <a:pt x="0" y="3"/>
                    </a:cubicBezTo>
                    <a:cubicBezTo>
                      <a:pt x="2" y="4"/>
                      <a:pt x="4" y="2"/>
                      <a:pt x="6" y="1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9" name="Freeform 367"/>
              <p:cNvSpPr/>
              <p:nvPr/>
            </p:nvSpPr>
            <p:spPr bwMode="auto">
              <a:xfrm>
                <a:off x="5390" y="452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3 w 5"/>
                  <a:gd name="T3" fmla="*/ 0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3" y="0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0" name="Freeform 368"/>
              <p:cNvSpPr/>
              <p:nvPr/>
            </p:nvSpPr>
            <p:spPr bwMode="auto">
              <a:xfrm>
                <a:off x="4689" y="953"/>
                <a:ext cx="10" cy="5"/>
              </a:xfrm>
              <a:custGeom>
                <a:avLst/>
                <a:gdLst>
                  <a:gd name="T0" fmla="*/ 1 w 4"/>
                  <a:gd name="T1" fmla="*/ 0 h 2"/>
                  <a:gd name="T2" fmla="*/ 0 w 4"/>
                  <a:gd name="T3" fmla="*/ 2 h 2"/>
                  <a:gd name="T4" fmla="*/ 4 w 4"/>
                  <a:gd name="T5" fmla="*/ 2 h 2"/>
                  <a:gd name="T6" fmla="*/ 1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1" name="Freeform 369"/>
              <p:cNvSpPr/>
              <p:nvPr/>
            </p:nvSpPr>
            <p:spPr bwMode="auto">
              <a:xfrm>
                <a:off x="4478" y="1094"/>
                <a:ext cx="15" cy="11"/>
              </a:xfrm>
              <a:custGeom>
                <a:avLst/>
                <a:gdLst>
                  <a:gd name="T0" fmla="*/ 6 w 6"/>
                  <a:gd name="T1" fmla="*/ 1 h 5"/>
                  <a:gd name="T2" fmla="*/ 0 w 6"/>
                  <a:gd name="T3" fmla="*/ 3 h 5"/>
                  <a:gd name="T4" fmla="*/ 1 w 6"/>
                  <a:gd name="T5" fmla="*/ 2 h 5"/>
                  <a:gd name="T6" fmla="*/ 2 w 6"/>
                  <a:gd name="T7" fmla="*/ 3 h 5"/>
                  <a:gd name="T8" fmla="*/ 6 w 6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6" y="1"/>
                    </a:moveTo>
                    <a:cubicBezTo>
                      <a:pt x="4" y="1"/>
                      <a:pt x="1" y="0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5" y="5"/>
                      <a:pt x="5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2" name="Freeform 370"/>
              <p:cNvSpPr/>
              <p:nvPr/>
            </p:nvSpPr>
            <p:spPr bwMode="auto">
              <a:xfrm>
                <a:off x="4315" y="1210"/>
                <a:ext cx="9" cy="5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0 h 2"/>
                  <a:gd name="T4" fmla="*/ 0 w 4"/>
                  <a:gd name="T5" fmla="*/ 1 h 2"/>
                  <a:gd name="T6" fmla="*/ 1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3" y="2"/>
                      <a:pt x="4" y="0"/>
                      <a:pt x="3" y="0"/>
                    </a:cubicBezTo>
                    <a:cubicBezTo>
                      <a:pt x="2" y="1"/>
                      <a:pt x="0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3" name="Freeform 371"/>
              <p:cNvSpPr/>
              <p:nvPr/>
            </p:nvSpPr>
            <p:spPr bwMode="auto">
              <a:xfrm>
                <a:off x="5329" y="497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4" name="Freeform 372"/>
              <p:cNvSpPr/>
              <p:nvPr/>
            </p:nvSpPr>
            <p:spPr bwMode="auto">
              <a:xfrm>
                <a:off x="4353" y="1186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5" name="Freeform 373"/>
              <p:cNvSpPr/>
              <p:nvPr/>
            </p:nvSpPr>
            <p:spPr bwMode="auto">
              <a:xfrm>
                <a:off x="4156" y="1315"/>
                <a:ext cx="3" cy="4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6" name="Freeform 374"/>
              <p:cNvSpPr/>
              <p:nvPr/>
            </p:nvSpPr>
            <p:spPr bwMode="auto">
              <a:xfrm>
                <a:off x="5333" y="490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7" name="Freeform 375"/>
              <p:cNvSpPr/>
              <p:nvPr/>
            </p:nvSpPr>
            <p:spPr bwMode="auto">
              <a:xfrm>
                <a:off x="4410" y="1148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8" name="Freeform 376"/>
              <p:cNvSpPr/>
              <p:nvPr/>
            </p:nvSpPr>
            <p:spPr bwMode="auto">
              <a:xfrm>
                <a:off x="4168" y="131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9" name="Freeform 377"/>
              <p:cNvSpPr/>
              <p:nvPr/>
            </p:nvSpPr>
            <p:spPr bwMode="auto">
              <a:xfrm>
                <a:off x="4431" y="1084"/>
                <a:ext cx="52" cy="36"/>
              </a:xfrm>
              <a:custGeom>
                <a:avLst/>
                <a:gdLst>
                  <a:gd name="T0" fmla="*/ 2 w 22"/>
                  <a:gd name="T1" fmla="*/ 14 h 15"/>
                  <a:gd name="T2" fmla="*/ 3 w 22"/>
                  <a:gd name="T3" fmla="*/ 14 h 15"/>
                  <a:gd name="T4" fmla="*/ 5 w 22"/>
                  <a:gd name="T5" fmla="*/ 15 h 15"/>
                  <a:gd name="T6" fmla="*/ 7 w 22"/>
                  <a:gd name="T7" fmla="*/ 13 h 15"/>
                  <a:gd name="T8" fmla="*/ 7 w 22"/>
                  <a:gd name="T9" fmla="*/ 14 h 15"/>
                  <a:gd name="T10" fmla="*/ 12 w 22"/>
                  <a:gd name="T11" fmla="*/ 14 h 15"/>
                  <a:gd name="T12" fmla="*/ 7 w 22"/>
                  <a:gd name="T13" fmla="*/ 13 h 15"/>
                  <a:gd name="T14" fmla="*/ 13 w 22"/>
                  <a:gd name="T15" fmla="*/ 5 h 15"/>
                  <a:gd name="T16" fmla="*/ 19 w 22"/>
                  <a:gd name="T17" fmla="*/ 5 h 15"/>
                  <a:gd name="T18" fmla="*/ 19 w 22"/>
                  <a:gd name="T19" fmla="*/ 2 h 15"/>
                  <a:gd name="T20" fmla="*/ 14 w 22"/>
                  <a:gd name="T21" fmla="*/ 2 h 15"/>
                  <a:gd name="T22" fmla="*/ 13 w 22"/>
                  <a:gd name="T23" fmla="*/ 1 h 15"/>
                  <a:gd name="T24" fmla="*/ 8 w 22"/>
                  <a:gd name="T25" fmla="*/ 5 h 15"/>
                  <a:gd name="T26" fmla="*/ 10 w 22"/>
                  <a:gd name="T27" fmla="*/ 5 h 15"/>
                  <a:gd name="T28" fmla="*/ 9 w 22"/>
                  <a:gd name="T29" fmla="*/ 9 h 15"/>
                  <a:gd name="T30" fmla="*/ 6 w 22"/>
                  <a:gd name="T31" fmla="*/ 8 h 15"/>
                  <a:gd name="T32" fmla="*/ 6 w 22"/>
                  <a:gd name="T33" fmla="*/ 9 h 15"/>
                  <a:gd name="T34" fmla="*/ 2 w 22"/>
                  <a:gd name="T35" fmla="*/ 9 h 15"/>
                  <a:gd name="T36" fmla="*/ 2 w 22"/>
                  <a:gd name="T37" fmla="*/ 9 h 15"/>
                  <a:gd name="T38" fmla="*/ 1 w 22"/>
                  <a:gd name="T39" fmla="*/ 10 h 15"/>
                  <a:gd name="T40" fmla="*/ 6 w 22"/>
                  <a:gd name="T41" fmla="*/ 10 h 15"/>
                  <a:gd name="T42" fmla="*/ 2 w 22"/>
                  <a:gd name="T4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15">
                    <a:moveTo>
                      <a:pt x="2" y="14"/>
                    </a:moveTo>
                    <a:cubicBezTo>
                      <a:pt x="2" y="14"/>
                      <a:pt x="3" y="14"/>
                      <a:pt x="3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4"/>
                      <a:pt x="5" y="12"/>
                      <a:pt x="7" y="13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1" y="13"/>
                      <a:pt x="9" y="12"/>
                      <a:pt x="7" y="13"/>
                    </a:cubicBezTo>
                    <a:cubicBezTo>
                      <a:pt x="7" y="9"/>
                      <a:pt x="13" y="9"/>
                      <a:pt x="13" y="5"/>
                    </a:cubicBezTo>
                    <a:cubicBezTo>
                      <a:pt x="16" y="6"/>
                      <a:pt x="17" y="5"/>
                      <a:pt x="19" y="5"/>
                    </a:cubicBezTo>
                    <a:cubicBezTo>
                      <a:pt x="18" y="3"/>
                      <a:pt x="22" y="3"/>
                      <a:pt x="19" y="2"/>
                    </a:cubicBezTo>
                    <a:cubicBezTo>
                      <a:pt x="18" y="0"/>
                      <a:pt x="15" y="1"/>
                      <a:pt x="14" y="2"/>
                    </a:cubicBezTo>
                    <a:cubicBezTo>
                      <a:pt x="13" y="2"/>
                      <a:pt x="13" y="1"/>
                      <a:pt x="13" y="1"/>
                    </a:cubicBezTo>
                    <a:cubicBezTo>
                      <a:pt x="9" y="1"/>
                      <a:pt x="12" y="4"/>
                      <a:pt x="8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7" y="8"/>
                      <a:pt x="6" y="9"/>
                    </a:cubicBezTo>
                    <a:cubicBezTo>
                      <a:pt x="5" y="9"/>
                      <a:pt x="3" y="10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0" y="10"/>
                      <a:pt x="1" y="10"/>
                    </a:cubicBezTo>
                    <a:cubicBezTo>
                      <a:pt x="2" y="10"/>
                      <a:pt x="4" y="10"/>
                      <a:pt x="6" y="10"/>
                    </a:cubicBezTo>
                    <a:cubicBezTo>
                      <a:pt x="7" y="12"/>
                      <a:pt x="3" y="12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0" name="Freeform 378"/>
              <p:cNvSpPr/>
              <p:nvPr/>
            </p:nvSpPr>
            <p:spPr bwMode="auto">
              <a:xfrm>
                <a:off x="4376" y="1165"/>
                <a:ext cx="10" cy="5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3" y="1"/>
                      <a:pt x="2" y="1"/>
                      <a:pt x="0" y="1"/>
                    </a:cubicBezTo>
                    <a:cubicBezTo>
                      <a:pt x="1" y="2"/>
                      <a:pt x="2" y="2"/>
                      <a:pt x="3" y="2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1" name="Freeform 379"/>
              <p:cNvSpPr/>
              <p:nvPr/>
            </p:nvSpPr>
            <p:spPr bwMode="auto">
              <a:xfrm>
                <a:off x="5229" y="568"/>
                <a:ext cx="5" cy="3"/>
              </a:xfrm>
              <a:custGeom>
                <a:avLst/>
                <a:gdLst>
                  <a:gd name="T0" fmla="*/ 0 w 5"/>
                  <a:gd name="T1" fmla="*/ 3 h 3"/>
                  <a:gd name="T2" fmla="*/ 3 w 5"/>
                  <a:gd name="T3" fmla="*/ 3 h 3"/>
                  <a:gd name="T4" fmla="*/ 5 w 5"/>
                  <a:gd name="T5" fmla="*/ 0 h 3"/>
                  <a:gd name="T6" fmla="*/ 0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lnTo>
                      <a:pt x="3" y="3"/>
                    </a:lnTo>
                    <a:lnTo>
                      <a:pt x="5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2" name="Freeform 380"/>
              <p:cNvSpPr/>
              <p:nvPr/>
            </p:nvSpPr>
            <p:spPr bwMode="auto">
              <a:xfrm>
                <a:off x="4580" y="1025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0 h 3"/>
                  <a:gd name="T4" fmla="*/ 0 w 3"/>
                  <a:gd name="T5" fmla="*/ 1 h 3"/>
                  <a:gd name="T6" fmla="*/ 1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3" y="3"/>
                      <a:pt x="3" y="1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3" name="Freeform 381"/>
              <p:cNvSpPr/>
              <p:nvPr/>
            </p:nvSpPr>
            <p:spPr bwMode="auto">
              <a:xfrm>
                <a:off x="4547" y="1046"/>
                <a:ext cx="14" cy="7"/>
              </a:xfrm>
              <a:custGeom>
                <a:avLst/>
                <a:gdLst>
                  <a:gd name="T0" fmla="*/ 6 w 6"/>
                  <a:gd name="T1" fmla="*/ 1 h 3"/>
                  <a:gd name="T2" fmla="*/ 5 w 6"/>
                  <a:gd name="T3" fmla="*/ 1 h 3"/>
                  <a:gd name="T4" fmla="*/ 0 w 6"/>
                  <a:gd name="T5" fmla="*/ 1 h 3"/>
                  <a:gd name="T6" fmla="*/ 6 w 6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6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1" y="0"/>
                      <a:pt x="0" y="1"/>
                    </a:cubicBezTo>
                    <a:cubicBezTo>
                      <a:pt x="2" y="3"/>
                      <a:pt x="4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4" name="Freeform 382"/>
              <p:cNvSpPr/>
              <p:nvPr/>
            </p:nvSpPr>
            <p:spPr bwMode="auto">
              <a:xfrm>
                <a:off x="4476" y="1101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5" name="Freeform 383"/>
              <p:cNvSpPr/>
              <p:nvPr/>
            </p:nvSpPr>
            <p:spPr bwMode="auto">
              <a:xfrm>
                <a:off x="4566" y="1039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2 w 5"/>
                  <a:gd name="T3" fmla="*/ 0 h 2"/>
                  <a:gd name="T4" fmla="*/ 0 w 5"/>
                  <a:gd name="T5" fmla="*/ 2 h 2"/>
                  <a:gd name="T6" fmla="*/ 5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6" name="Freeform 384"/>
              <p:cNvSpPr/>
              <p:nvPr/>
            </p:nvSpPr>
            <p:spPr bwMode="auto">
              <a:xfrm>
                <a:off x="5251" y="549"/>
                <a:ext cx="4" cy="3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7" name="Freeform 385"/>
              <p:cNvSpPr/>
              <p:nvPr/>
            </p:nvSpPr>
            <p:spPr bwMode="auto">
              <a:xfrm>
                <a:off x="5142" y="585"/>
                <a:ext cx="66" cy="10"/>
              </a:xfrm>
              <a:custGeom>
                <a:avLst/>
                <a:gdLst>
                  <a:gd name="T0" fmla="*/ 0 w 28"/>
                  <a:gd name="T1" fmla="*/ 2 h 4"/>
                  <a:gd name="T2" fmla="*/ 10 w 28"/>
                  <a:gd name="T3" fmla="*/ 4 h 4"/>
                  <a:gd name="T4" fmla="*/ 11 w 28"/>
                  <a:gd name="T5" fmla="*/ 3 h 4"/>
                  <a:gd name="T6" fmla="*/ 8 w 28"/>
                  <a:gd name="T7" fmla="*/ 2 h 4"/>
                  <a:gd name="T8" fmla="*/ 10 w 28"/>
                  <a:gd name="T9" fmla="*/ 1 h 4"/>
                  <a:gd name="T10" fmla="*/ 28 w 28"/>
                  <a:gd name="T11" fmla="*/ 1 h 4"/>
                  <a:gd name="T12" fmla="*/ 20 w 28"/>
                  <a:gd name="T13" fmla="*/ 1 h 4"/>
                  <a:gd name="T14" fmla="*/ 8 w 28"/>
                  <a:gd name="T15" fmla="*/ 1 h 4"/>
                  <a:gd name="T16" fmla="*/ 0 w 28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4">
                    <a:moveTo>
                      <a:pt x="0" y="2"/>
                    </a:moveTo>
                    <a:cubicBezTo>
                      <a:pt x="3" y="2"/>
                      <a:pt x="9" y="1"/>
                      <a:pt x="10" y="4"/>
                    </a:cubicBezTo>
                    <a:cubicBezTo>
                      <a:pt x="11" y="4"/>
                      <a:pt x="12" y="4"/>
                      <a:pt x="11" y="3"/>
                    </a:cubicBezTo>
                    <a:cubicBezTo>
                      <a:pt x="10" y="3"/>
                      <a:pt x="9" y="3"/>
                      <a:pt x="8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6" y="2"/>
                      <a:pt x="22" y="3"/>
                      <a:pt x="28" y="1"/>
                    </a:cubicBezTo>
                    <a:cubicBezTo>
                      <a:pt x="25" y="2"/>
                      <a:pt x="22" y="0"/>
                      <a:pt x="20" y="1"/>
                    </a:cubicBezTo>
                    <a:cubicBezTo>
                      <a:pt x="16" y="0"/>
                      <a:pt x="10" y="0"/>
                      <a:pt x="8" y="1"/>
                    </a:cubicBezTo>
                    <a:cubicBezTo>
                      <a:pt x="5" y="1"/>
                      <a:pt x="2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8" name="Freeform 386"/>
              <p:cNvSpPr/>
              <p:nvPr/>
            </p:nvSpPr>
            <p:spPr bwMode="auto">
              <a:xfrm>
                <a:off x="4699" y="944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3 w 3"/>
                  <a:gd name="T5" fmla="*/ 1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9" name="Freeform 387"/>
              <p:cNvSpPr/>
              <p:nvPr/>
            </p:nvSpPr>
            <p:spPr bwMode="auto">
              <a:xfrm>
                <a:off x="4514" y="1070"/>
                <a:ext cx="9" cy="7"/>
              </a:xfrm>
              <a:custGeom>
                <a:avLst/>
                <a:gdLst>
                  <a:gd name="T0" fmla="*/ 4 w 4"/>
                  <a:gd name="T1" fmla="*/ 0 h 3"/>
                  <a:gd name="T2" fmla="*/ 0 w 4"/>
                  <a:gd name="T3" fmla="*/ 1 h 3"/>
                  <a:gd name="T4" fmla="*/ 0 w 4"/>
                  <a:gd name="T5" fmla="*/ 2 h 3"/>
                  <a:gd name="T6" fmla="*/ 4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3" y="0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3" y="3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0" name="Freeform 388"/>
              <p:cNvSpPr/>
              <p:nvPr/>
            </p:nvSpPr>
            <p:spPr bwMode="auto">
              <a:xfrm>
                <a:off x="5239" y="552"/>
                <a:ext cx="9" cy="5"/>
              </a:xfrm>
              <a:custGeom>
                <a:avLst/>
                <a:gdLst>
                  <a:gd name="T0" fmla="*/ 3 w 4"/>
                  <a:gd name="T1" fmla="*/ 0 h 2"/>
                  <a:gd name="T2" fmla="*/ 0 w 4"/>
                  <a:gd name="T3" fmla="*/ 0 h 2"/>
                  <a:gd name="T4" fmla="*/ 0 w 4"/>
                  <a:gd name="T5" fmla="*/ 2 h 2"/>
                  <a:gd name="T6" fmla="*/ 4 w 4"/>
                  <a:gd name="T7" fmla="*/ 1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1" y="2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4" y="1"/>
                      <a:pt x="4" y="1"/>
                      <a:pt x="4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1" name="Freeform 389"/>
              <p:cNvSpPr/>
              <p:nvPr/>
            </p:nvSpPr>
            <p:spPr bwMode="auto">
              <a:xfrm>
                <a:off x="5203" y="564"/>
                <a:ext cx="24" cy="12"/>
              </a:xfrm>
              <a:custGeom>
                <a:avLst/>
                <a:gdLst>
                  <a:gd name="T0" fmla="*/ 4 w 10"/>
                  <a:gd name="T1" fmla="*/ 1 h 5"/>
                  <a:gd name="T2" fmla="*/ 4 w 10"/>
                  <a:gd name="T3" fmla="*/ 2 h 5"/>
                  <a:gd name="T4" fmla="*/ 0 w 10"/>
                  <a:gd name="T5" fmla="*/ 3 h 5"/>
                  <a:gd name="T6" fmla="*/ 1 w 10"/>
                  <a:gd name="T7" fmla="*/ 4 h 5"/>
                  <a:gd name="T8" fmla="*/ 9 w 10"/>
                  <a:gd name="T9" fmla="*/ 4 h 5"/>
                  <a:gd name="T10" fmla="*/ 10 w 10"/>
                  <a:gd name="T11" fmla="*/ 3 h 5"/>
                  <a:gd name="T12" fmla="*/ 4 w 10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4" y="1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2" y="2"/>
                      <a:pt x="1" y="1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4" y="3"/>
                      <a:pt x="6" y="5"/>
                      <a:pt x="9" y="4"/>
                    </a:cubicBezTo>
                    <a:cubicBezTo>
                      <a:pt x="10" y="4"/>
                      <a:pt x="9" y="4"/>
                      <a:pt x="10" y="3"/>
                    </a:cubicBezTo>
                    <a:cubicBezTo>
                      <a:pt x="7" y="5"/>
                      <a:pt x="6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2" name="Freeform 390"/>
              <p:cNvSpPr/>
              <p:nvPr/>
            </p:nvSpPr>
            <p:spPr bwMode="auto">
              <a:xfrm>
                <a:off x="4713" y="896"/>
                <a:ext cx="45" cy="41"/>
              </a:xfrm>
              <a:custGeom>
                <a:avLst/>
                <a:gdLst>
                  <a:gd name="T0" fmla="*/ 11 w 19"/>
                  <a:gd name="T1" fmla="*/ 10 h 17"/>
                  <a:gd name="T2" fmla="*/ 16 w 19"/>
                  <a:gd name="T3" fmla="*/ 6 h 17"/>
                  <a:gd name="T4" fmla="*/ 15 w 19"/>
                  <a:gd name="T5" fmla="*/ 6 h 17"/>
                  <a:gd name="T6" fmla="*/ 17 w 19"/>
                  <a:gd name="T7" fmla="*/ 4 h 17"/>
                  <a:gd name="T8" fmla="*/ 16 w 19"/>
                  <a:gd name="T9" fmla="*/ 3 h 17"/>
                  <a:gd name="T10" fmla="*/ 19 w 19"/>
                  <a:gd name="T11" fmla="*/ 1 h 17"/>
                  <a:gd name="T12" fmla="*/ 17 w 19"/>
                  <a:gd name="T13" fmla="*/ 0 h 17"/>
                  <a:gd name="T14" fmla="*/ 12 w 19"/>
                  <a:gd name="T15" fmla="*/ 4 h 17"/>
                  <a:gd name="T16" fmla="*/ 5 w 19"/>
                  <a:gd name="T17" fmla="*/ 8 h 17"/>
                  <a:gd name="T18" fmla="*/ 4 w 19"/>
                  <a:gd name="T19" fmla="*/ 10 h 17"/>
                  <a:gd name="T20" fmla="*/ 0 w 19"/>
                  <a:gd name="T21" fmla="*/ 14 h 17"/>
                  <a:gd name="T22" fmla="*/ 3 w 19"/>
                  <a:gd name="T23" fmla="*/ 16 h 17"/>
                  <a:gd name="T24" fmla="*/ 11 w 19"/>
                  <a:gd name="T25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17">
                    <a:moveTo>
                      <a:pt x="11" y="10"/>
                    </a:moveTo>
                    <a:cubicBezTo>
                      <a:pt x="13" y="8"/>
                      <a:pt x="12" y="6"/>
                      <a:pt x="16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4"/>
                      <a:pt x="16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8" y="3"/>
                      <a:pt x="19" y="3"/>
                      <a:pt x="19" y="1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7" y="2"/>
                      <a:pt x="12" y="1"/>
                      <a:pt x="12" y="4"/>
                    </a:cubicBezTo>
                    <a:cubicBezTo>
                      <a:pt x="7" y="4"/>
                      <a:pt x="11" y="8"/>
                      <a:pt x="5" y="8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" y="11"/>
                      <a:pt x="3" y="14"/>
                      <a:pt x="0" y="14"/>
                    </a:cubicBezTo>
                    <a:cubicBezTo>
                      <a:pt x="1" y="15"/>
                      <a:pt x="1" y="17"/>
                      <a:pt x="3" y="16"/>
                    </a:cubicBezTo>
                    <a:cubicBezTo>
                      <a:pt x="4" y="13"/>
                      <a:pt x="9" y="13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3" name="Freeform 391"/>
              <p:cNvSpPr/>
              <p:nvPr/>
            </p:nvSpPr>
            <p:spPr bwMode="auto">
              <a:xfrm>
                <a:off x="5260" y="538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1 h 3"/>
                  <a:gd name="T4" fmla="*/ 0 w 2"/>
                  <a:gd name="T5" fmla="*/ 2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3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4" name="Freeform 392"/>
              <p:cNvSpPr/>
              <p:nvPr/>
            </p:nvSpPr>
            <p:spPr bwMode="auto">
              <a:xfrm>
                <a:off x="4481" y="1077"/>
                <a:ext cx="21" cy="12"/>
              </a:xfrm>
              <a:custGeom>
                <a:avLst/>
                <a:gdLst>
                  <a:gd name="T0" fmla="*/ 9 w 9"/>
                  <a:gd name="T1" fmla="*/ 3 h 5"/>
                  <a:gd name="T2" fmla="*/ 5 w 9"/>
                  <a:gd name="T3" fmla="*/ 2 h 5"/>
                  <a:gd name="T4" fmla="*/ 0 w 9"/>
                  <a:gd name="T5" fmla="*/ 2 h 5"/>
                  <a:gd name="T6" fmla="*/ 1 w 9"/>
                  <a:gd name="T7" fmla="*/ 3 h 5"/>
                  <a:gd name="T8" fmla="*/ 4 w 9"/>
                  <a:gd name="T9" fmla="*/ 5 h 5"/>
                  <a:gd name="T10" fmla="*/ 9 w 9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5">
                    <a:moveTo>
                      <a:pt x="9" y="3"/>
                    </a:moveTo>
                    <a:cubicBezTo>
                      <a:pt x="8" y="2"/>
                      <a:pt x="6" y="2"/>
                      <a:pt x="5" y="2"/>
                    </a:cubicBezTo>
                    <a:cubicBezTo>
                      <a:pt x="2" y="4"/>
                      <a:pt x="1" y="0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2"/>
                      <a:pt x="3" y="4"/>
                      <a:pt x="4" y="5"/>
                    </a:cubicBez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5" name="Freeform 393"/>
              <p:cNvSpPr/>
              <p:nvPr/>
            </p:nvSpPr>
            <p:spPr bwMode="auto">
              <a:xfrm>
                <a:off x="5314" y="483"/>
                <a:ext cx="15" cy="12"/>
              </a:xfrm>
              <a:custGeom>
                <a:avLst/>
                <a:gdLst>
                  <a:gd name="T0" fmla="*/ 2 w 6"/>
                  <a:gd name="T1" fmla="*/ 2 h 5"/>
                  <a:gd name="T2" fmla="*/ 5 w 6"/>
                  <a:gd name="T3" fmla="*/ 1 h 5"/>
                  <a:gd name="T4" fmla="*/ 3 w 6"/>
                  <a:gd name="T5" fmla="*/ 0 h 5"/>
                  <a:gd name="T6" fmla="*/ 3 w 6"/>
                  <a:gd name="T7" fmla="*/ 1 h 5"/>
                  <a:gd name="T8" fmla="*/ 1 w 6"/>
                  <a:gd name="T9" fmla="*/ 1 h 5"/>
                  <a:gd name="T10" fmla="*/ 0 w 6"/>
                  <a:gd name="T11" fmla="*/ 4 h 5"/>
                  <a:gd name="T12" fmla="*/ 4 w 6"/>
                  <a:gd name="T13" fmla="*/ 4 h 5"/>
                  <a:gd name="T14" fmla="*/ 5 w 6"/>
                  <a:gd name="T15" fmla="*/ 5 h 5"/>
                  <a:gd name="T16" fmla="*/ 6 w 6"/>
                  <a:gd name="T17" fmla="*/ 3 h 5"/>
                  <a:gd name="T18" fmla="*/ 2 w 6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2" y="2"/>
                    </a:moveTo>
                    <a:cubicBezTo>
                      <a:pt x="3" y="2"/>
                      <a:pt x="5" y="2"/>
                      <a:pt x="5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3" y="4"/>
                      <a:pt x="4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4"/>
                      <a:pt x="5" y="3"/>
                      <a:pt x="6" y="3"/>
                    </a:cubicBezTo>
                    <a:cubicBezTo>
                      <a:pt x="4" y="3"/>
                      <a:pt x="2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6" name="Freeform 394"/>
              <p:cNvSpPr/>
              <p:nvPr/>
            </p:nvSpPr>
            <p:spPr bwMode="auto">
              <a:xfrm>
                <a:off x="4523" y="1063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7" name="Freeform 395"/>
              <p:cNvSpPr/>
              <p:nvPr/>
            </p:nvSpPr>
            <p:spPr bwMode="auto">
              <a:xfrm>
                <a:off x="4414" y="1134"/>
                <a:ext cx="8" cy="7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1 h 3"/>
                  <a:gd name="T4" fmla="*/ 0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8" name="Freeform 396"/>
              <p:cNvSpPr/>
              <p:nvPr/>
            </p:nvSpPr>
            <p:spPr bwMode="auto">
              <a:xfrm>
                <a:off x="4329" y="119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9" name="Freeform 397"/>
              <p:cNvSpPr/>
              <p:nvPr/>
            </p:nvSpPr>
            <p:spPr bwMode="auto">
              <a:xfrm>
                <a:off x="4317" y="1196"/>
                <a:ext cx="10" cy="9"/>
              </a:xfrm>
              <a:custGeom>
                <a:avLst/>
                <a:gdLst>
                  <a:gd name="T0" fmla="*/ 4 w 4"/>
                  <a:gd name="T1" fmla="*/ 1 h 4"/>
                  <a:gd name="T2" fmla="*/ 1 w 4"/>
                  <a:gd name="T3" fmla="*/ 0 h 4"/>
                  <a:gd name="T4" fmla="*/ 0 w 4"/>
                  <a:gd name="T5" fmla="*/ 3 h 4"/>
                  <a:gd name="T6" fmla="*/ 4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3" y="2"/>
                      <a:pt x="2" y="1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4"/>
                      <a:pt x="2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0" name="Freeform 398"/>
              <p:cNvSpPr/>
              <p:nvPr/>
            </p:nvSpPr>
            <p:spPr bwMode="auto">
              <a:xfrm>
                <a:off x="4703" y="932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0 w 3"/>
                  <a:gd name="T3" fmla="*/ 2 h 3"/>
                  <a:gd name="T4" fmla="*/ 0 w 3"/>
                  <a:gd name="T5" fmla="*/ 2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3"/>
                      <a:pt x="1" y="0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1" name="Freeform 399"/>
              <p:cNvSpPr/>
              <p:nvPr/>
            </p:nvSpPr>
            <p:spPr bwMode="auto">
              <a:xfrm>
                <a:off x="5329" y="483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2" name="Freeform 400"/>
              <p:cNvSpPr/>
              <p:nvPr/>
            </p:nvSpPr>
            <p:spPr bwMode="auto">
              <a:xfrm>
                <a:off x="4459" y="1044"/>
                <a:ext cx="81" cy="38"/>
              </a:xfrm>
              <a:custGeom>
                <a:avLst/>
                <a:gdLst>
                  <a:gd name="T0" fmla="*/ 13 w 34"/>
                  <a:gd name="T1" fmla="*/ 10 h 16"/>
                  <a:gd name="T2" fmla="*/ 8 w 34"/>
                  <a:gd name="T3" fmla="*/ 11 h 16"/>
                  <a:gd name="T4" fmla="*/ 5 w 34"/>
                  <a:gd name="T5" fmla="*/ 11 h 16"/>
                  <a:gd name="T6" fmla="*/ 6 w 34"/>
                  <a:gd name="T7" fmla="*/ 12 h 16"/>
                  <a:gd name="T8" fmla="*/ 0 w 34"/>
                  <a:gd name="T9" fmla="*/ 15 h 16"/>
                  <a:gd name="T10" fmla="*/ 1 w 34"/>
                  <a:gd name="T11" fmla="*/ 15 h 16"/>
                  <a:gd name="T12" fmla="*/ 3 w 34"/>
                  <a:gd name="T13" fmla="*/ 15 h 16"/>
                  <a:gd name="T14" fmla="*/ 19 w 34"/>
                  <a:gd name="T15" fmla="*/ 15 h 16"/>
                  <a:gd name="T16" fmla="*/ 17 w 34"/>
                  <a:gd name="T17" fmla="*/ 14 h 16"/>
                  <a:gd name="T18" fmla="*/ 23 w 34"/>
                  <a:gd name="T19" fmla="*/ 10 h 16"/>
                  <a:gd name="T20" fmla="*/ 20 w 34"/>
                  <a:gd name="T21" fmla="*/ 7 h 16"/>
                  <a:gd name="T22" fmla="*/ 21 w 34"/>
                  <a:gd name="T23" fmla="*/ 7 h 16"/>
                  <a:gd name="T24" fmla="*/ 23 w 34"/>
                  <a:gd name="T25" fmla="*/ 7 h 16"/>
                  <a:gd name="T26" fmla="*/ 24 w 34"/>
                  <a:gd name="T27" fmla="*/ 5 h 16"/>
                  <a:gd name="T28" fmla="*/ 26 w 34"/>
                  <a:gd name="T29" fmla="*/ 4 h 16"/>
                  <a:gd name="T30" fmla="*/ 32 w 34"/>
                  <a:gd name="T31" fmla="*/ 5 h 16"/>
                  <a:gd name="T32" fmla="*/ 34 w 34"/>
                  <a:gd name="T33" fmla="*/ 4 h 16"/>
                  <a:gd name="T34" fmla="*/ 28 w 34"/>
                  <a:gd name="T35" fmla="*/ 3 h 16"/>
                  <a:gd name="T36" fmla="*/ 25 w 34"/>
                  <a:gd name="T37" fmla="*/ 0 h 16"/>
                  <a:gd name="T38" fmla="*/ 22 w 34"/>
                  <a:gd name="T39" fmla="*/ 2 h 16"/>
                  <a:gd name="T40" fmla="*/ 23 w 34"/>
                  <a:gd name="T41" fmla="*/ 3 h 16"/>
                  <a:gd name="T42" fmla="*/ 17 w 34"/>
                  <a:gd name="T43" fmla="*/ 7 h 16"/>
                  <a:gd name="T44" fmla="*/ 13 w 34"/>
                  <a:gd name="T45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" h="16">
                    <a:moveTo>
                      <a:pt x="13" y="10"/>
                    </a:moveTo>
                    <a:cubicBezTo>
                      <a:pt x="10" y="9"/>
                      <a:pt x="8" y="9"/>
                      <a:pt x="8" y="11"/>
                    </a:cubicBezTo>
                    <a:cubicBezTo>
                      <a:pt x="7" y="11"/>
                      <a:pt x="6" y="11"/>
                      <a:pt x="5" y="1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3" y="16"/>
                      <a:pt x="0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5"/>
                      <a:pt x="2" y="14"/>
                      <a:pt x="3" y="15"/>
                    </a:cubicBezTo>
                    <a:cubicBezTo>
                      <a:pt x="8" y="12"/>
                      <a:pt x="14" y="15"/>
                      <a:pt x="19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23" y="14"/>
                      <a:pt x="19" y="10"/>
                      <a:pt x="23" y="10"/>
                    </a:cubicBezTo>
                    <a:cubicBezTo>
                      <a:pt x="25" y="9"/>
                      <a:pt x="21" y="8"/>
                      <a:pt x="20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7"/>
                      <a:pt x="22" y="7"/>
                      <a:pt x="23" y="7"/>
                    </a:cubicBezTo>
                    <a:cubicBezTo>
                      <a:pt x="23" y="6"/>
                      <a:pt x="27" y="6"/>
                      <a:pt x="24" y="5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8" y="4"/>
                      <a:pt x="31" y="4"/>
                      <a:pt x="32" y="5"/>
                    </a:cubicBezTo>
                    <a:cubicBezTo>
                      <a:pt x="33" y="5"/>
                      <a:pt x="34" y="4"/>
                      <a:pt x="34" y="4"/>
                    </a:cubicBezTo>
                    <a:cubicBezTo>
                      <a:pt x="33" y="3"/>
                      <a:pt x="30" y="2"/>
                      <a:pt x="28" y="3"/>
                    </a:cubicBezTo>
                    <a:cubicBezTo>
                      <a:pt x="28" y="1"/>
                      <a:pt x="25" y="1"/>
                      <a:pt x="25" y="0"/>
                    </a:cubicBezTo>
                    <a:cubicBezTo>
                      <a:pt x="24" y="1"/>
                      <a:pt x="22" y="2"/>
                      <a:pt x="22" y="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5"/>
                      <a:pt x="16" y="4"/>
                      <a:pt x="17" y="7"/>
                    </a:cubicBezTo>
                    <a:cubicBezTo>
                      <a:pt x="14" y="7"/>
                      <a:pt x="15" y="10"/>
                      <a:pt x="1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3" name="Freeform 401"/>
              <p:cNvSpPr/>
              <p:nvPr/>
            </p:nvSpPr>
            <p:spPr bwMode="auto">
              <a:xfrm>
                <a:off x="4393" y="1151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4" name="Freeform 402"/>
              <p:cNvSpPr/>
              <p:nvPr/>
            </p:nvSpPr>
            <p:spPr bwMode="auto">
              <a:xfrm>
                <a:off x="5348" y="471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5" name="Freeform 403"/>
              <p:cNvSpPr/>
              <p:nvPr/>
            </p:nvSpPr>
            <p:spPr bwMode="auto">
              <a:xfrm>
                <a:off x="4592" y="1010"/>
                <a:ext cx="10" cy="5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2 h 2"/>
                  <a:gd name="T4" fmla="*/ 4 w 4"/>
                  <a:gd name="T5" fmla="*/ 1 h 2"/>
                  <a:gd name="T6" fmla="*/ 2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1"/>
                      <a:pt x="3" y="1"/>
                      <a:pt x="4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6" name="Freeform 404"/>
              <p:cNvSpPr/>
              <p:nvPr/>
            </p:nvSpPr>
            <p:spPr bwMode="auto">
              <a:xfrm>
                <a:off x="4855" y="811"/>
                <a:ext cx="24" cy="14"/>
              </a:xfrm>
              <a:custGeom>
                <a:avLst/>
                <a:gdLst>
                  <a:gd name="T0" fmla="*/ 9 w 10"/>
                  <a:gd name="T1" fmla="*/ 3 h 6"/>
                  <a:gd name="T2" fmla="*/ 6 w 10"/>
                  <a:gd name="T3" fmla="*/ 0 h 6"/>
                  <a:gd name="T4" fmla="*/ 0 w 10"/>
                  <a:gd name="T5" fmla="*/ 3 h 6"/>
                  <a:gd name="T6" fmla="*/ 2 w 10"/>
                  <a:gd name="T7" fmla="*/ 4 h 6"/>
                  <a:gd name="T8" fmla="*/ 9 w 10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6">
                    <a:moveTo>
                      <a:pt x="9" y="3"/>
                    </a:moveTo>
                    <a:cubicBezTo>
                      <a:pt x="10" y="2"/>
                      <a:pt x="8" y="1"/>
                      <a:pt x="6" y="0"/>
                    </a:cubicBezTo>
                    <a:cubicBezTo>
                      <a:pt x="3" y="0"/>
                      <a:pt x="1" y="0"/>
                      <a:pt x="0" y="3"/>
                    </a:cubicBezTo>
                    <a:cubicBezTo>
                      <a:pt x="0" y="3"/>
                      <a:pt x="2" y="3"/>
                      <a:pt x="2" y="4"/>
                    </a:cubicBezTo>
                    <a:cubicBezTo>
                      <a:pt x="6" y="6"/>
                      <a:pt x="6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7" name="Freeform 405"/>
              <p:cNvSpPr/>
              <p:nvPr/>
            </p:nvSpPr>
            <p:spPr bwMode="auto">
              <a:xfrm>
                <a:off x="4391" y="1144"/>
                <a:ext cx="9" cy="2"/>
              </a:xfrm>
              <a:custGeom>
                <a:avLst/>
                <a:gdLst>
                  <a:gd name="T0" fmla="*/ 9 w 9"/>
                  <a:gd name="T1" fmla="*/ 0 h 2"/>
                  <a:gd name="T2" fmla="*/ 9 w 9"/>
                  <a:gd name="T3" fmla="*/ 0 h 2"/>
                  <a:gd name="T4" fmla="*/ 0 w 9"/>
                  <a:gd name="T5" fmla="*/ 2 h 2"/>
                  <a:gd name="T6" fmla="*/ 9 w 9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">
                    <a:moveTo>
                      <a:pt x="9" y="0"/>
                    </a:moveTo>
                    <a:lnTo>
                      <a:pt x="9" y="0"/>
                    </a:lnTo>
                    <a:lnTo>
                      <a:pt x="0" y="2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Group 607"/>
            <p:cNvGrpSpPr/>
            <p:nvPr/>
          </p:nvGrpSpPr>
          <p:grpSpPr bwMode="auto">
            <a:xfrm>
              <a:off x="4142" y="440"/>
              <a:ext cx="1196" cy="820"/>
              <a:chOff x="4142" y="440"/>
              <a:chExt cx="1196" cy="820"/>
            </a:xfrm>
            <a:grpFill/>
          </p:grpSpPr>
          <p:sp>
            <p:nvSpPr>
              <p:cNvPr id="228" name="Freeform 407"/>
              <p:cNvSpPr/>
              <p:nvPr/>
            </p:nvSpPr>
            <p:spPr bwMode="auto">
              <a:xfrm>
                <a:off x="4789" y="846"/>
                <a:ext cx="33" cy="22"/>
              </a:xfrm>
              <a:custGeom>
                <a:avLst/>
                <a:gdLst>
                  <a:gd name="T0" fmla="*/ 13 w 14"/>
                  <a:gd name="T1" fmla="*/ 1 h 9"/>
                  <a:gd name="T2" fmla="*/ 11 w 14"/>
                  <a:gd name="T3" fmla="*/ 0 h 9"/>
                  <a:gd name="T4" fmla="*/ 11 w 14"/>
                  <a:gd name="T5" fmla="*/ 2 h 9"/>
                  <a:gd name="T6" fmla="*/ 8 w 14"/>
                  <a:gd name="T7" fmla="*/ 4 h 9"/>
                  <a:gd name="T8" fmla="*/ 0 w 14"/>
                  <a:gd name="T9" fmla="*/ 5 h 9"/>
                  <a:gd name="T10" fmla="*/ 2 w 14"/>
                  <a:gd name="T11" fmla="*/ 7 h 9"/>
                  <a:gd name="T12" fmla="*/ 14 w 14"/>
                  <a:gd name="T13" fmla="*/ 3 h 9"/>
                  <a:gd name="T14" fmla="*/ 12 w 14"/>
                  <a:gd name="T15" fmla="*/ 2 h 9"/>
                  <a:gd name="T16" fmla="*/ 13 w 14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9">
                    <a:moveTo>
                      <a:pt x="13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8" y="1"/>
                      <a:pt x="10" y="4"/>
                      <a:pt x="8" y="4"/>
                    </a:cubicBezTo>
                    <a:cubicBezTo>
                      <a:pt x="5" y="6"/>
                      <a:pt x="3" y="4"/>
                      <a:pt x="0" y="5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9" y="9"/>
                      <a:pt x="7" y="2"/>
                      <a:pt x="14" y="3"/>
                    </a:cubicBezTo>
                    <a:cubicBezTo>
                      <a:pt x="14" y="3"/>
                      <a:pt x="13" y="2"/>
                      <a:pt x="12" y="2"/>
                    </a:cubicBezTo>
                    <a:cubicBezTo>
                      <a:pt x="11" y="1"/>
                      <a:pt x="14" y="1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408"/>
              <p:cNvSpPr/>
              <p:nvPr/>
            </p:nvSpPr>
            <p:spPr bwMode="auto">
              <a:xfrm>
                <a:off x="4777" y="873"/>
                <a:ext cx="12" cy="4"/>
              </a:xfrm>
              <a:custGeom>
                <a:avLst/>
                <a:gdLst>
                  <a:gd name="T0" fmla="*/ 0 w 5"/>
                  <a:gd name="T1" fmla="*/ 1 h 2"/>
                  <a:gd name="T2" fmla="*/ 5 w 5"/>
                  <a:gd name="T3" fmla="*/ 2 h 2"/>
                  <a:gd name="T4" fmla="*/ 0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1" y="2"/>
                      <a:pt x="4" y="2"/>
                      <a:pt x="5" y="2"/>
                    </a:cubicBezTo>
                    <a:cubicBezTo>
                      <a:pt x="3" y="2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409"/>
              <p:cNvSpPr/>
              <p:nvPr/>
            </p:nvSpPr>
            <p:spPr bwMode="auto">
              <a:xfrm>
                <a:off x="4604" y="1001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410"/>
              <p:cNvSpPr/>
              <p:nvPr/>
            </p:nvSpPr>
            <p:spPr bwMode="auto">
              <a:xfrm>
                <a:off x="4841" y="820"/>
                <a:ext cx="21" cy="10"/>
              </a:xfrm>
              <a:custGeom>
                <a:avLst/>
                <a:gdLst>
                  <a:gd name="T0" fmla="*/ 7 w 9"/>
                  <a:gd name="T1" fmla="*/ 1 h 4"/>
                  <a:gd name="T2" fmla="*/ 0 w 9"/>
                  <a:gd name="T3" fmla="*/ 2 h 4"/>
                  <a:gd name="T4" fmla="*/ 5 w 9"/>
                  <a:gd name="T5" fmla="*/ 4 h 4"/>
                  <a:gd name="T6" fmla="*/ 7 w 9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7" y="1"/>
                    </a:moveTo>
                    <a:cubicBezTo>
                      <a:pt x="4" y="0"/>
                      <a:pt x="2" y="3"/>
                      <a:pt x="0" y="2"/>
                    </a:cubicBezTo>
                    <a:cubicBezTo>
                      <a:pt x="1" y="3"/>
                      <a:pt x="4" y="2"/>
                      <a:pt x="5" y="4"/>
                    </a:cubicBezTo>
                    <a:cubicBezTo>
                      <a:pt x="6" y="2"/>
                      <a:pt x="9" y="3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411"/>
              <p:cNvSpPr/>
              <p:nvPr/>
            </p:nvSpPr>
            <p:spPr bwMode="auto">
              <a:xfrm>
                <a:off x="4384" y="1148"/>
                <a:ext cx="7" cy="3"/>
              </a:xfrm>
              <a:custGeom>
                <a:avLst/>
                <a:gdLst>
                  <a:gd name="T0" fmla="*/ 7 w 7"/>
                  <a:gd name="T1" fmla="*/ 3 h 3"/>
                  <a:gd name="T2" fmla="*/ 7 w 7"/>
                  <a:gd name="T3" fmla="*/ 0 h 3"/>
                  <a:gd name="T4" fmla="*/ 0 w 7"/>
                  <a:gd name="T5" fmla="*/ 3 h 3"/>
                  <a:gd name="T6" fmla="*/ 7 w 7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7" y="3"/>
                    </a:moveTo>
                    <a:lnTo>
                      <a:pt x="7" y="0"/>
                    </a:lnTo>
                    <a:lnTo>
                      <a:pt x="0" y="3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412"/>
              <p:cNvSpPr/>
              <p:nvPr/>
            </p:nvSpPr>
            <p:spPr bwMode="auto">
              <a:xfrm>
                <a:off x="5170" y="592"/>
                <a:ext cx="9" cy="3"/>
              </a:xfrm>
              <a:custGeom>
                <a:avLst/>
                <a:gdLst>
                  <a:gd name="T0" fmla="*/ 9 w 9"/>
                  <a:gd name="T1" fmla="*/ 3 h 3"/>
                  <a:gd name="T2" fmla="*/ 7 w 9"/>
                  <a:gd name="T3" fmla="*/ 0 h 3"/>
                  <a:gd name="T4" fmla="*/ 0 w 9"/>
                  <a:gd name="T5" fmla="*/ 3 h 3"/>
                  <a:gd name="T6" fmla="*/ 9 w 9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">
                    <a:moveTo>
                      <a:pt x="9" y="3"/>
                    </a:moveTo>
                    <a:lnTo>
                      <a:pt x="7" y="0"/>
                    </a:lnTo>
                    <a:lnTo>
                      <a:pt x="0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413"/>
              <p:cNvSpPr/>
              <p:nvPr/>
            </p:nvSpPr>
            <p:spPr bwMode="auto">
              <a:xfrm>
                <a:off x="4758" y="889"/>
                <a:ext cx="9" cy="5"/>
              </a:xfrm>
              <a:custGeom>
                <a:avLst/>
                <a:gdLst>
                  <a:gd name="T0" fmla="*/ 3 w 4"/>
                  <a:gd name="T1" fmla="*/ 0 h 2"/>
                  <a:gd name="T2" fmla="*/ 1 w 4"/>
                  <a:gd name="T3" fmla="*/ 0 h 2"/>
                  <a:gd name="T4" fmla="*/ 0 w 4"/>
                  <a:gd name="T5" fmla="*/ 1 h 2"/>
                  <a:gd name="T6" fmla="*/ 3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2" y="2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Freeform 414"/>
              <p:cNvSpPr/>
              <p:nvPr/>
            </p:nvSpPr>
            <p:spPr bwMode="auto">
              <a:xfrm>
                <a:off x="4763" y="880"/>
                <a:ext cx="16" cy="4"/>
              </a:xfrm>
              <a:custGeom>
                <a:avLst/>
                <a:gdLst>
                  <a:gd name="T0" fmla="*/ 5 w 7"/>
                  <a:gd name="T1" fmla="*/ 0 h 2"/>
                  <a:gd name="T2" fmla="*/ 0 w 7"/>
                  <a:gd name="T3" fmla="*/ 2 h 2"/>
                  <a:gd name="T4" fmla="*/ 7 w 7"/>
                  <a:gd name="T5" fmla="*/ 1 h 2"/>
                  <a:gd name="T6" fmla="*/ 5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5" y="0"/>
                    </a:moveTo>
                    <a:cubicBezTo>
                      <a:pt x="3" y="0"/>
                      <a:pt x="0" y="0"/>
                      <a:pt x="0" y="2"/>
                    </a:cubicBezTo>
                    <a:cubicBezTo>
                      <a:pt x="3" y="2"/>
                      <a:pt x="5" y="1"/>
                      <a:pt x="7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415"/>
              <p:cNvSpPr/>
              <p:nvPr/>
            </p:nvSpPr>
            <p:spPr bwMode="auto">
              <a:xfrm>
                <a:off x="4422" y="1120"/>
                <a:ext cx="2" cy="7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3 h 3"/>
                  <a:gd name="T4" fmla="*/ 1 w 1"/>
                  <a:gd name="T5" fmla="*/ 1 h 3"/>
                  <a:gd name="T6" fmla="*/ 0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0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416"/>
              <p:cNvSpPr/>
              <p:nvPr/>
            </p:nvSpPr>
            <p:spPr bwMode="auto">
              <a:xfrm>
                <a:off x="4834" y="827"/>
                <a:ext cx="11" cy="8"/>
              </a:xfrm>
              <a:custGeom>
                <a:avLst/>
                <a:gdLst>
                  <a:gd name="T0" fmla="*/ 4 w 5"/>
                  <a:gd name="T1" fmla="*/ 1 h 3"/>
                  <a:gd name="T2" fmla="*/ 1 w 5"/>
                  <a:gd name="T3" fmla="*/ 2 h 3"/>
                  <a:gd name="T4" fmla="*/ 5 w 5"/>
                  <a:gd name="T5" fmla="*/ 2 h 3"/>
                  <a:gd name="T6" fmla="*/ 4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4" y="1"/>
                    </a:moveTo>
                    <a:cubicBezTo>
                      <a:pt x="3" y="2"/>
                      <a:pt x="0" y="0"/>
                      <a:pt x="1" y="2"/>
                    </a:cubicBezTo>
                    <a:cubicBezTo>
                      <a:pt x="2" y="3"/>
                      <a:pt x="4" y="2"/>
                      <a:pt x="5" y="2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417"/>
              <p:cNvSpPr/>
              <p:nvPr/>
            </p:nvSpPr>
            <p:spPr bwMode="auto">
              <a:xfrm>
                <a:off x="4817" y="835"/>
                <a:ext cx="24" cy="11"/>
              </a:xfrm>
              <a:custGeom>
                <a:avLst/>
                <a:gdLst>
                  <a:gd name="T0" fmla="*/ 6 w 10"/>
                  <a:gd name="T1" fmla="*/ 1 h 5"/>
                  <a:gd name="T2" fmla="*/ 5 w 10"/>
                  <a:gd name="T3" fmla="*/ 0 h 5"/>
                  <a:gd name="T4" fmla="*/ 0 w 10"/>
                  <a:gd name="T5" fmla="*/ 4 h 5"/>
                  <a:gd name="T6" fmla="*/ 4 w 10"/>
                  <a:gd name="T7" fmla="*/ 5 h 5"/>
                  <a:gd name="T8" fmla="*/ 8 w 10"/>
                  <a:gd name="T9" fmla="*/ 0 h 5"/>
                  <a:gd name="T10" fmla="*/ 6 w 10"/>
                  <a:gd name="T11" fmla="*/ 2 h 5"/>
                  <a:gd name="T12" fmla="*/ 6 w 10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6" y="1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0" y="1"/>
                      <a:pt x="0" y="4"/>
                    </a:cubicBezTo>
                    <a:cubicBezTo>
                      <a:pt x="1" y="5"/>
                      <a:pt x="2" y="4"/>
                      <a:pt x="4" y="5"/>
                    </a:cubicBezTo>
                    <a:cubicBezTo>
                      <a:pt x="5" y="3"/>
                      <a:pt x="10" y="2"/>
                      <a:pt x="8" y="0"/>
                    </a:cubicBezTo>
                    <a:cubicBezTo>
                      <a:pt x="7" y="0"/>
                      <a:pt x="8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418"/>
              <p:cNvSpPr/>
              <p:nvPr/>
            </p:nvSpPr>
            <p:spPr bwMode="auto">
              <a:xfrm>
                <a:off x="4538" y="1032"/>
                <a:ext cx="16" cy="9"/>
              </a:xfrm>
              <a:custGeom>
                <a:avLst/>
                <a:gdLst>
                  <a:gd name="T0" fmla="*/ 0 w 7"/>
                  <a:gd name="T1" fmla="*/ 2 h 4"/>
                  <a:gd name="T2" fmla="*/ 7 w 7"/>
                  <a:gd name="T3" fmla="*/ 2 h 4"/>
                  <a:gd name="T4" fmla="*/ 2 w 7"/>
                  <a:gd name="T5" fmla="*/ 0 h 4"/>
                  <a:gd name="T6" fmla="*/ 0 w 7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0" y="2"/>
                    </a:moveTo>
                    <a:cubicBezTo>
                      <a:pt x="2" y="1"/>
                      <a:pt x="6" y="4"/>
                      <a:pt x="7" y="2"/>
                    </a:cubicBezTo>
                    <a:cubicBezTo>
                      <a:pt x="6" y="0"/>
                      <a:pt x="4" y="1"/>
                      <a:pt x="2" y="0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419"/>
              <p:cNvSpPr/>
              <p:nvPr/>
            </p:nvSpPr>
            <p:spPr bwMode="auto">
              <a:xfrm>
                <a:off x="4317" y="1189"/>
                <a:ext cx="5" cy="2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2 h 2"/>
                  <a:gd name="T4" fmla="*/ 3 w 5"/>
                  <a:gd name="T5" fmla="*/ 0 h 2"/>
                  <a:gd name="T6" fmla="*/ 0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420"/>
              <p:cNvSpPr/>
              <p:nvPr/>
            </p:nvSpPr>
            <p:spPr bwMode="auto">
              <a:xfrm>
                <a:off x="5184" y="585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421"/>
              <p:cNvSpPr/>
              <p:nvPr/>
            </p:nvSpPr>
            <p:spPr bwMode="auto">
              <a:xfrm>
                <a:off x="5331" y="466"/>
                <a:ext cx="7" cy="5"/>
              </a:xfrm>
              <a:custGeom>
                <a:avLst/>
                <a:gdLst>
                  <a:gd name="T0" fmla="*/ 0 w 7"/>
                  <a:gd name="T1" fmla="*/ 0 h 5"/>
                  <a:gd name="T2" fmla="*/ 2 w 7"/>
                  <a:gd name="T3" fmla="*/ 5 h 5"/>
                  <a:gd name="T4" fmla="*/ 7 w 7"/>
                  <a:gd name="T5" fmla="*/ 3 h 5"/>
                  <a:gd name="T6" fmla="*/ 0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lnTo>
                      <a:pt x="2" y="5"/>
                    </a:lnTo>
                    <a:lnTo>
                      <a:pt x="7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422"/>
              <p:cNvSpPr/>
              <p:nvPr/>
            </p:nvSpPr>
            <p:spPr bwMode="auto">
              <a:xfrm>
                <a:off x="4779" y="870"/>
                <a:ext cx="7" cy="3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423"/>
              <p:cNvSpPr/>
              <p:nvPr/>
            </p:nvSpPr>
            <p:spPr bwMode="auto">
              <a:xfrm>
                <a:off x="4393" y="1120"/>
                <a:ext cx="24" cy="19"/>
              </a:xfrm>
              <a:custGeom>
                <a:avLst/>
                <a:gdLst>
                  <a:gd name="T0" fmla="*/ 7 w 10"/>
                  <a:gd name="T1" fmla="*/ 2 h 8"/>
                  <a:gd name="T2" fmla="*/ 0 w 10"/>
                  <a:gd name="T3" fmla="*/ 7 h 8"/>
                  <a:gd name="T4" fmla="*/ 10 w 10"/>
                  <a:gd name="T5" fmla="*/ 1 h 8"/>
                  <a:gd name="T6" fmla="*/ 6 w 10"/>
                  <a:gd name="T7" fmla="*/ 1 h 8"/>
                  <a:gd name="T8" fmla="*/ 7 w 10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">
                    <a:moveTo>
                      <a:pt x="7" y="2"/>
                    </a:moveTo>
                    <a:cubicBezTo>
                      <a:pt x="7" y="4"/>
                      <a:pt x="1" y="4"/>
                      <a:pt x="0" y="7"/>
                    </a:cubicBezTo>
                    <a:cubicBezTo>
                      <a:pt x="5" y="8"/>
                      <a:pt x="6" y="3"/>
                      <a:pt x="10" y="1"/>
                    </a:cubicBezTo>
                    <a:cubicBezTo>
                      <a:pt x="8" y="1"/>
                      <a:pt x="9" y="0"/>
                      <a:pt x="6" y="1"/>
                    </a:cubicBez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424"/>
              <p:cNvSpPr/>
              <p:nvPr/>
            </p:nvSpPr>
            <p:spPr bwMode="auto">
              <a:xfrm>
                <a:off x="4554" y="1018"/>
                <a:ext cx="12" cy="7"/>
              </a:xfrm>
              <a:custGeom>
                <a:avLst/>
                <a:gdLst>
                  <a:gd name="T0" fmla="*/ 1 w 5"/>
                  <a:gd name="T1" fmla="*/ 2 h 3"/>
                  <a:gd name="T2" fmla="*/ 4 w 5"/>
                  <a:gd name="T3" fmla="*/ 0 h 3"/>
                  <a:gd name="T4" fmla="*/ 0 w 5"/>
                  <a:gd name="T5" fmla="*/ 0 h 3"/>
                  <a:gd name="T6" fmla="*/ 1 w 5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1" y="2"/>
                    </a:moveTo>
                    <a:cubicBezTo>
                      <a:pt x="3" y="3"/>
                      <a:pt x="5" y="1"/>
                      <a:pt x="4" y="0"/>
                    </a:cubicBezTo>
                    <a:cubicBezTo>
                      <a:pt x="3" y="0"/>
                      <a:pt x="1" y="1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425"/>
              <p:cNvSpPr/>
              <p:nvPr/>
            </p:nvSpPr>
            <p:spPr bwMode="auto">
              <a:xfrm>
                <a:off x="4571" y="1006"/>
                <a:ext cx="9" cy="7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1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1" y="2"/>
                      <a:pt x="3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426"/>
              <p:cNvSpPr/>
              <p:nvPr/>
            </p:nvSpPr>
            <p:spPr bwMode="auto">
              <a:xfrm>
                <a:off x="4623" y="972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0" y="1"/>
                      <a:pt x="1" y="2"/>
                    </a:cubicBezTo>
                    <a:cubicBezTo>
                      <a:pt x="2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427"/>
              <p:cNvSpPr/>
              <p:nvPr/>
            </p:nvSpPr>
            <p:spPr bwMode="auto">
              <a:xfrm>
                <a:off x="4587" y="989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2 h 2"/>
                  <a:gd name="T4" fmla="*/ 3 w 3"/>
                  <a:gd name="T5" fmla="*/ 2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3" y="2"/>
                      <a:pt x="3" y="2"/>
                    </a:cubicBezTo>
                    <a:cubicBezTo>
                      <a:pt x="3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428"/>
              <p:cNvSpPr/>
              <p:nvPr/>
            </p:nvSpPr>
            <p:spPr bwMode="auto">
              <a:xfrm>
                <a:off x="4561" y="1008"/>
                <a:ext cx="7" cy="7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3 h 3"/>
                  <a:gd name="T4" fmla="*/ 3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3" y="1"/>
                      <a:pt x="3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429"/>
              <p:cNvSpPr/>
              <p:nvPr/>
            </p:nvSpPr>
            <p:spPr bwMode="auto">
              <a:xfrm>
                <a:off x="4504" y="1051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430"/>
              <p:cNvSpPr/>
              <p:nvPr/>
            </p:nvSpPr>
            <p:spPr bwMode="auto">
              <a:xfrm>
                <a:off x="4405" y="1117"/>
                <a:ext cx="5" cy="3"/>
              </a:xfrm>
              <a:custGeom>
                <a:avLst/>
                <a:gdLst>
                  <a:gd name="T0" fmla="*/ 2 w 5"/>
                  <a:gd name="T1" fmla="*/ 0 h 3"/>
                  <a:gd name="T2" fmla="*/ 0 w 5"/>
                  <a:gd name="T3" fmla="*/ 3 h 3"/>
                  <a:gd name="T4" fmla="*/ 5 w 5"/>
                  <a:gd name="T5" fmla="*/ 3 h 3"/>
                  <a:gd name="T6" fmla="*/ 2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lnTo>
                      <a:pt x="0" y="3"/>
                    </a:lnTo>
                    <a:lnTo>
                      <a:pt x="5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431"/>
              <p:cNvSpPr/>
              <p:nvPr/>
            </p:nvSpPr>
            <p:spPr bwMode="auto">
              <a:xfrm>
                <a:off x="5132" y="599"/>
                <a:ext cx="12" cy="5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1 h 2"/>
                  <a:gd name="T4" fmla="*/ 5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3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432"/>
              <p:cNvSpPr/>
              <p:nvPr/>
            </p:nvSpPr>
            <p:spPr bwMode="auto">
              <a:xfrm>
                <a:off x="4507" y="1039"/>
                <a:ext cx="14" cy="5"/>
              </a:xfrm>
              <a:custGeom>
                <a:avLst/>
                <a:gdLst>
                  <a:gd name="T0" fmla="*/ 6 w 6"/>
                  <a:gd name="T1" fmla="*/ 1 h 2"/>
                  <a:gd name="T2" fmla="*/ 1 w 6"/>
                  <a:gd name="T3" fmla="*/ 0 h 2"/>
                  <a:gd name="T4" fmla="*/ 0 w 6"/>
                  <a:gd name="T5" fmla="*/ 1 h 2"/>
                  <a:gd name="T6" fmla="*/ 2 w 6"/>
                  <a:gd name="T7" fmla="*/ 1 h 2"/>
                  <a:gd name="T8" fmla="*/ 2 w 6"/>
                  <a:gd name="T9" fmla="*/ 2 h 2"/>
                  <a:gd name="T10" fmla="*/ 6 w 6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4" y="0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4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433"/>
              <p:cNvSpPr/>
              <p:nvPr/>
            </p:nvSpPr>
            <p:spPr bwMode="auto">
              <a:xfrm>
                <a:off x="4528" y="1032"/>
                <a:ext cx="0" cy="5"/>
              </a:xfrm>
              <a:custGeom>
                <a:avLst/>
                <a:gdLst>
                  <a:gd name="T0" fmla="*/ 2 h 5"/>
                  <a:gd name="T1" fmla="*/ 0 h 5"/>
                  <a:gd name="T2" fmla="*/ 5 h 5"/>
                  <a:gd name="T3" fmla="*/ 2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2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434"/>
              <p:cNvSpPr/>
              <p:nvPr/>
            </p:nvSpPr>
            <p:spPr bwMode="auto">
              <a:xfrm>
                <a:off x="4286" y="1191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0"/>
                      <a:pt x="1" y="2"/>
                    </a:cubicBezTo>
                    <a:cubicBezTo>
                      <a:pt x="1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435"/>
              <p:cNvSpPr/>
              <p:nvPr/>
            </p:nvSpPr>
            <p:spPr bwMode="auto">
              <a:xfrm>
                <a:off x="4485" y="1048"/>
                <a:ext cx="17" cy="10"/>
              </a:xfrm>
              <a:custGeom>
                <a:avLst/>
                <a:gdLst>
                  <a:gd name="T0" fmla="*/ 0 w 7"/>
                  <a:gd name="T1" fmla="*/ 3 h 4"/>
                  <a:gd name="T2" fmla="*/ 5 w 7"/>
                  <a:gd name="T3" fmla="*/ 1 h 4"/>
                  <a:gd name="T4" fmla="*/ 6 w 7"/>
                  <a:gd name="T5" fmla="*/ 0 h 4"/>
                  <a:gd name="T6" fmla="*/ 0 w 7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0" y="3"/>
                    </a:moveTo>
                    <a:cubicBezTo>
                      <a:pt x="1" y="3"/>
                      <a:pt x="7" y="4"/>
                      <a:pt x="5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3" y="0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436"/>
              <p:cNvSpPr/>
              <p:nvPr/>
            </p:nvSpPr>
            <p:spPr bwMode="auto">
              <a:xfrm>
                <a:off x="4500" y="1048"/>
                <a:ext cx="4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437"/>
              <p:cNvSpPr/>
              <p:nvPr/>
            </p:nvSpPr>
            <p:spPr bwMode="auto">
              <a:xfrm>
                <a:off x="5331" y="45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438"/>
              <p:cNvSpPr/>
              <p:nvPr/>
            </p:nvSpPr>
            <p:spPr bwMode="auto">
              <a:xfrm>
                <a:off x="4578" y="991"/>
                <a:ext cx="7" cy="5"/>
              </a:xfrm>
              <a:custGeom>
                <a:avLst/>
                <a:gdLst>
                  <a:gd name="T0" fmla="*/ 2 w 7"/>
                  <a:gd name="T1" fmla="*/ 5 h 5"/>
                  <a:gd name="T2" fmla="*/ 7 w 7"/>
                  <a:gd name="T3" fmla="*/ 0 h 5"/>
                  <a:gd name="T4" fmla="*/ 0 w 7"/>
                  <a:gd name="T5" fmla="*/ 3 h 5"/>
                  <a:gd name="T6" fmla="*/ 2 w 7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2" y="5"/>
                    </a:moveTo>
                    <a:lnTo>
                      <a:pt x="7" y="0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439"/>
              <p:cNvSpPr/>
              <p:nvPr/>
            </p:nvSpPr>
            <p:spPr bwMode="auto">
              <a:xfrm>
                <a:off x="5156" y="578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440"/>
              <p:cNvSpPr/>
              <p:nvPr/>
            </p:nvSpPr>
            <p:spPr bwMode="auto">
              <a:xfrm>
                <a:off x="4353" y="1136"/>
                <a:ext cx="7" cy="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1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1" y="1"/>
                      <a:pt x="1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441"/>
              <p:cNvSpPr/>
              <p:nvPr/>
            </p:nvSpPr>
            <p:spPr bwMode="auto">
              <a:xfrm>
                <a:off x="4540" y="1008"/>
                <a:ext cx="9" cy="5"/>
              </a:xfrm>
              <a:custGeom>
                <a:avLst/>
                <a:gdLst>
                  <a:gd name="T0" fmla="*/ 3 w 4"/>
                  <a:gd name="T1" fmla="*/ 0 h 2"/>
                  <a:gd name="T2" fmla="*/ 0 w 4"/>
                  <a:gd name="T3" fmla="*/ 0 h 2"/>
                  <a:gd name="T4" fmla="*/ 1 w 4"/>
                  <a:gd name="T5" fmla="*/ 1 h 2"/>
                  <a:gd name="T6" fmla="*/ 3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2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442"/>
              <p:cNvSpPr/>
              <p:nvPr/>
            </p:nvSpPr>
            <p:spPr bwMode="auto">
              <a:xfrm>
                <a:off x="4369" y="1124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443"/>
              <p:cNvSpPr/>
              <p:nvPr/>
            </p:nvSpPr>
            <p:spPr bwMode="auto">
              <a:xfrm>
                <a:off x="4374" y="1124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444"/>
              <p:cNvSpPr/>
              <p:nvPr/>
            </p:nvSpPr>
            <p:spPr bwMode="auto">
              <a:xfrm>
                <a:off x="5142" y="576"/>
                <a:ext cx="11" cy="4"/>
              </a:xfrm>
              <a:custGeom>
                <a:avLst/>
                <a:gdLst>
                  <a:gd name="T0" fmla="*/ 4 w 5"/>
                  <a:gd name="T1" fmla="*/ 1 h 2"/>
                  <a:gd name="T2" fmla="*/ 0 w 5"/>
                  <a:gd name="T3" fmla="*/ 2 h 2"/>
                  <a:gd name="T4" fmla="*/ 4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4" y="1"/>
                    </a:moveTo>
                    <a:cubicBezTo>
                      <a:pt x="3" y="2"/>
                      <a:pt x="0" y="0"/>
                      <a:pt x="0" y="2"/>
                    </a:cubicBezTo>
                    <a:cubicBezTo>
                      <a:pt x="1" y="2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445"/>
              <p:cNvSpPr/>
              <p:nvPr/>
            </p:nvSpPr>
            <p:spPr bwMode="auto">
              <a:xfrm>
                <a:off x="5075" y="602"/>
                <a:ext cx="36" cy="9"/>
              </a:xfrm>
              <a:custGeom>
                <a:avLst/>
                <a:gdLst>
                  <a:gd name="T0" fmla="*/ 15 w 15"/>
                  <a:gd name="T1" fmla="*/ 3 h 4"/>
                  <a:gd name="T2" fmla="*/ 13 w 15"/>
                  <a:gd name="T3" fmla="*/ 3 h 4"/>
                  <a:gd name="T4" fmla="*/ 3 w 15"/>
                  <a:gd name="T5" fmla="*/ 0 h 4"/>
                  <a:gd name="T6" fmla="*/ 0 w 15"/>
                  <a:gd name="T7" fmla="*/ 2 h 4"/>
                  <a:gd name="T8" fmla="*/ 7 w 15"/>
                  <a:gd name="T9" fmla="*/ 2 h 4"/>
                  <a:gd name="T10" fmla="*/ 12 w 15"/>
                  <a:gd name="T11" fmla="*/ 3 h 4"/>
                  <a:gd name="T12" fmla="*/ 15 w 15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3" y="3"/>
                      <a:pt x="13" y="3"/>
                      <a:pt x="13" y="3"/>
                    </a:cubicBezTo>
                    <a:cubicBezTo>
                      <a:pt x="11" y="0"/>
                      <a:pt x="7" y="0"/>
                      <a:pt x="3" y="0"/>
                    </a:cubicBezTo>
                    <a:cubicBezTo>
                      <a:pt x="4" y="2"/>
                      <a:pt x="1" y="1"/>
                      <a:pt x="0" y="2"/>
                    </a:cubicBezTo>
                    <a:cubicBezTo>
                      <a:pt x="3" y="2"/>
                      <a:pt x="5" y="4"/>
                      <a:pt x="7" y="2"/>
                    </a:cubicBezTo>
                    <a:cubicBezTo>
                      <a:pt x="9" y="2"/>
                      <a:pt x="12" y="0"/>
                      <a:pt x="12" y="3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446"/>
              <p:cNvSpPr/>
              <p:nvPr/>
            </p:nvSpPr>
            <p:spPr bwMode="auto">
              <a:xfrm>
                <a:off x="4609" y="958"/>
                <a:ext cx="7" cy="3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1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2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447"/>
              <p:cNvSpPr/>
              <p:nvPr/>
            </p:nvSpPr>
            <p:spPr bwMode="auto">
              <a:xfrm>
                <a:off x="5097" y="583"/>
                <a:ext cx="37" cy="12"/>
              </a:xfrm>
              <a:custGeom>
                <a:avLst/>
                <a:gdLst>
                  <a:gd name="T0" fmla="*/ 9 w 16"/>
                  <a:gd name="T1" fmla="*/ 1 h 5"/>
                  <a:gd name="T2" fmla="*/ 0 w 16"/>
                  <a:gd name="T3" fmla="*/ 4 h 5"/>
                  <a:gd name="T4" fmla="*/ 4 w 16"/>
                  <a:gd name="T5" fmla="*/ 5 h 5"/>
                  <a:gd name="T6" fmla="*/ 11 w 16"/>
                  <a:gd name="T7" fmla="*/ 1 h 5"/>
                  <a:gd name="T8" fmla="*/ 12 w 16"/>
                  <a:gd name="T9" fmla="*/ 3 h 5"/>
                  <a:gd name="T10" fmla="*/ 16 w 16"/>
                  <a:gd name="T11" fmla="*/ 3 h 5"/>
                  <a:gd name="T12" fmla="*/ 12 w 16"/>
                  <a:gd name="T13" fmla="*/ 1 h 5"/>
                  <a:gd name="T14" fmla="*/ 12 w 16"/>
                  <a:gd name="T15" fmla="*/ 0 h 5"/>
                  <a:gd name="T16" fmla="*/ 9 w 16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9" y="1"/>
                    </a:moveTo>
                    <a:cubicBezTo>
                      <a:pt x="7" y="3"/>
                      <a:pt x="4" y="3"/>
                      <a:pt x="0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7" y="4"/>
                      <a:pt x="9" y="3"/>
                      <a:pt x="11" y="1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4" y="3"/>
                      <a:pt x="15" y="3"/>
                      <a:pt x="16" y="3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0"/>
                      <a:pt x="12" y="0"/>
                      <a:pt x="12" y="0"/>
                    </a:cubicBezTo>
                    <a:lnTo>
                      <a:pt x="9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448"/>
              <p:cNvSpPr/>
              <p:nvPr/>
            </p:nvSpPr>
            <p:spPr bwMode="auto">
              <a:xfrm>
                <a:off x="4604" y="961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449"/>
              <p:cNvSpPr/>
              <p:nvPr/>
            </p:nvSpPr>
            <p:spPr bwMode="auto">
              <a:xfrm>
                <a:off x="4535" y="1008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450"/>
              <p:cNvSpPr/>
              <p:nvPr/>
            </p:nvSpPr>
            <p:spPr bwMode="auto">
              <a:xfrm>
                <a:off x="4294" y="1167"/>
                <a:ext cx="0" cy="5"/>
              </a:xfrm>
              <a:custGeom>
                <a:avLst/>
                <a:gdLst>
                  <a:gd name="T0" fmla="*/ 0 h 5"/>
                  <a:gd name="T1" fmla="*/ 5 h 5"/>
                  <a:gd name="T2" fmla="*/ 0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Freeform 451"/>
              <p:cNvSpPr/>
              <p:nvPr/>
            </p:nvSpPr>
            <p:spPr bwMode="auto">
              <a:xfrm>
                <a:off x="4665" y="913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452"/>
              <p:cNvSpPr/>
              <p:nvPr/>
            </p:nvSpPr>
            <p:spPr bwMode="auto">
              <a:xfrm>
                <a:off x="4272" y="1179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3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453"/>
              <p:cNvSpPr/>
              <p:nvPr/>
            </p:nvSpPr>
            <p:spPr bwMode="auto">
              <a:xfrm>
                <a:off x="5104" y="599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0 h 3"/>
                  <a:gd name="T4" fmla="*/ 0 w 4"/>
                  <a:gd name="T5" fmla="*/ 0 h 3"/>
                  <a:gd name="T6" fmla="*/ 2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454"/>
              <p:cNvSpPr/>
              <p:nvPr/>
            </p:nvSpPr>
            <p:spPr bwMode="auto">
              <a:xfrm>
                <a:off x="4215" y="1212"/>
                <a:ext cx="5" cy="3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2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455"/>
              <p:cNvSpPr/>
              <p:nvPr/>
            </p:nvSpPr>
            <p:spPr bwMode="auto">
              <a:xfrm>
                <a:off x="4173" y="1241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2 w 5"/>
                  <a:gd name="T3" fmla="*/ 5 h 5"/>
                  <a:gd name="T4" fmla="*/ 5 w 5"/>
                  <a:gd name="T5" fmla="*/ 0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2" y="5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456"/>
              <p:cNvSpPr/>
              <p:nvPr/>
            </p:nvSpPr>
            <p:spPr bwMode="auto">
              <a:xfrm>
                <a:off x="4142" y="1239"/>
                <a:ext cx="19" cy="21"/>
              </a:xfrm>
              <a:custGeom>
                <a:avLst/>
                <a:gdLst>
                  <a:gd name="T0" fmla="*/ 3 w 8"/>
                  <a:gd name="T1" fmla="*/ 9 h 9"/>
                  <a:gd name="T2" fmla="*/ 7 w 8"/>
                  <a:gd name="T3" fmla="*/ 3 h 9"/>
                  <a:gd name="T4" fmla="*/ 0 w 8"/>
                  <a:gd name="T5" fmla="*/ 7 h 9"/>
                  <a:gd name="T6" fmla="*/ 3 w 8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">
                    <a:moveTo>
                      <a:pt x="3" y="9"/>
                    </a:moveTo>
                    <a:cubicBezTo>
                      <a:pt x="2" y="6"/>
                      <a:pt x="8" y="6"/>
                      <a:pt x="7" y="3"/>
                    </a:cubicBezTo>
                    <a:cubicBezTo>
                      <a:pt x="4" y="0"/>
                      <a:pt x="3" y="6"/>
                      <a:pt x="0" y="7"/>
                    </a:cubicBezTo>
                    <a:cubicBezTo>
                      <a:pt x="0" y="6"/>
                      <a:pt x="3" y="7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457"/>
              <p:cNvSpPr/>
              <p:nvPr/>
            </p:nvSpPr>
            <p:spPr bwMode="auto">
              <a:xfrm>
                <a:off x="4568" y="972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2" y="2"/>
                      <a:pt x="2" y="1"/>
                      <a:pt x="2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458"/>
              <p:cNvSpPr/>
              <p:nvPr/>
            </p:nvSpPr>
            <p:spPr bwMode="auto">
              <a:xfrm>
                <a:off x="4561" y="956"/>
                <a:ext cx="29" cy="12"/>
              </a:xfrm>
              <a:custGeom>
                <a:avLst/>
                <a:gdLst>
                  <a:gd name="T0" fmla="*/ 7 w 12"/>
                  <a:gd name="T1" fmla="*/ 2 h 5"/>
                  <a:gd name="T2" fmla="*/ 0 w 12"/>
                  <a:gd name="T3" fmla="*/ 2 h 5"/>
                  <a:gd name="T4" fmla="*/ 6 w 12"/>
                  <a:gd name="T5" fmla="*/ 3 h 5"/>
                  <a:gd name="T6" fmla="*/ 5 w 12"/>
                  <a:gd name="T7" fmla="*/ 5 h 5"/>
                  <a:gd name="T8" fmla="*/ 12 w 12"/>
                  <a:gd name="T9" fmla="*/ 2 h 5"/>
                  <a:gd name="T10" fmla="*/ 7 w 12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5">
                    <a:moveTo>
                      <a:pt x="7" y="2"/>
                    </a:moveTo>
                    <a:cubicBezTo>
                      <a:pt x="4" y="3"/>
                      <a:pt x="2" y="1"/>
                      <a:pt x="0" y="2"/>
                    </a:cubicBezTo>
                    <a:cubicBezTo>
                      <a:pt x="2" y="2"/>
                      <a:pt x="3" y="4"/>
                      <a:pt x="6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9" y="5"/>
                      <a:pt x="9" y="3"/>
                      <a:pt x="12" y="2"/>
                    </a:cubicBezTo>
                    <a:cubicBezTo>
                      <a:pt x="10" y="0"/>
                      <a:pt x="9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459"/>
              <p:cNvSpPr/>
              <p:nvPr/>
            </p:nvSpPr>
            <p:spPr bwMode="auto">
              <a:xfrm>
                <a:off x="4642" y="906"/>
                <a:ext cx="16" cy="7"/>
              </a:xfrm>
              <a:custGeom>
                <a:avLst/>
                <a:gdLst>
                  <a:gd name="T0" fmla="*/ 4 w 7"/>
                  <a:gd name="T1" fmla="*/ 3 h 3"/>
                  <a:gd name="T2" fmla="*/ 6 w 7"/>
                  <a:gd name="T3" fmla="*/ 3 h 3"/>
                  <a:gd name="T4" fmla="*/ 0 w 7"/>
                  <a:gd name="T5" fmla="*/ 0 h 3"/>
                  <a:gd name="T6" fmla="*/ 4 w 7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4" y="3"/>
                    </a:moveTo>
                    <a:cubicBezTo>
                      <a:pt x="5" y="3"/>
                      <a:pt x="6" y="3"/>
                      <a:pt x="6" y="3"/>
                    </a:cubicBezTo>
                    <a:cubicBezTo>
                      <a:pt x="7" y="0"/>
                      <a:pt x="3" y="1"/>
                      <a:pt x="0" y="0"/>
                    </a:cubicBez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460"/>
              <p:cNvSpPr/>
              <p:nvPr/>
            </p:nvSpPr>
            <p:spPr bwMode="auto">
              <a:xfrm>
                <a:off x="4580" y="932"/>
                <a:ext cx="26" cy="24"/>
              </a:xfrm>
              <a:custGeom>
                <a:avLst/>
                <a:gdLst>
                  <a:gd name="T0" fmla="*/ 0 w 11"/>
                  <a:gd name="T1" fmla="*/ 8 h 10"/>
                  <a:gd name="T2" fmla="*/ 2 w 11"/>
                  <a:gd name="T3" fmla="*/ 10 h 10"/>
                  <a:gd name="T4" fmla="*/ 3 w 11"/>
                  <a:gd name="T5" fmla="*/ 9 h 10"/>
                  <a:gd name="T6" fmla="*/ 11 w 11"/>
                  <a:gd name="T7" fmla="*/ 7 h 10"/>
                  <a:gd name="T8" fmla="*/ 0 w 11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0" y="8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7"/>
                      <a:pt x="9" y="9"/>
                      <a:pt x="11" y="7"/>
                    </a:cubicBezTo>
                    <a:cubicBezTo>
                      <a:pt x="7" y="0"/>
                      <a:pt x="3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Rectangle 461"/>
              <p:cNvSpPr>
                <a:spLocks noChangeArrowheads="1"/>
              </p:cNvSpPr>
              <p:nvPr/>
            </p:nvSpPr>
            <p:spPr bwMode="auto">
              <a:xfrm>
                <a:off x="4178" y="1236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462"/>
              <p:cNvSpPr/>
              <p:nvPr/>
            </p:nvSpPr>
            <p:spPr bwMode="auto">
              <a:xfrm>
                <a:off x="4173" y="1212"/>
                <a:ext cx="26" cy="17"/>
              </a:xfrm>
              <a:custGeom>
                <a:avLst/>
                <a:gdLst>
                  <a:gd name="T0" fmla="*/ 7 w 11"/>
                  <a:gd name="T1" fmla="*/ 3 h 7"/>
                  <a:gd name="T2" fmla="*/ 8 w 11"/>
                  <a:gd name="T3" fmla="*/ 4 h 7"/>
                  <a:gd name="T4" fmla="*/ 8 w 11"/>
                  <a:gd name="T5" fmla="*/ 5 h 7"/>
                  <a:gd name="T6" fmla="*/ 1 w 11"/>
                  <a:gd name="T7" fmla="*/ 0 h 7"/>
                  <a:gd name="T8" fmla="*/ 4 w 11"/>
                  <a:gd name="T9" fmla="*/ 2 h 7"/>
                  <a:gd name="T10" fmla="*/ 2 w 11"/>
                  <a:gd name="T11" fmla="*/ 7 h 7"/>
                  <a:gd name="T12" fmla="*/ 7 w 11"/>
                  <a:gd name="T1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7" y="3"/>
                    </a:moveTo>
                    <a:cubicBezTo>
                      <a:pt x="7" y="3"/>
                      <a:pt x="7" y="4"/>
                      <a:pt x="8" y="4"/>
                    </a:cubicBezTo>
                    <a:cubicBezTo>
                      <a:pt x="8" y="4"/>
                      <a:pt x="8" y="5"/>
                      <a:pt x="8" y="5"/>
                    </a:cubicBezTo>
                    <a:cubicBezTo>
                      <a:pt x="11" y="1"/>
                      <a:pt x="3" y="2"/>
                      <a:pt x="1" y="0"/>
                    </a:cubicBezTo>
                    <a:cubicBezTo>
                      <a:pt x="0" y="2"/>
                      <a:pt x="3" y="1"/>
                      <a:pt x="4" y="2"/>
                    </a:cubicBezTo>
                    <a:cubicBezTo>
                      <a:pt x="5" y="4"/>
                      <a:pt x="1" y="5"/>
                      <a:pt x="2" y="7"/>
                    </a:cubicBezTo>
                    <a:cubicBezTo>
                      <a:pt x="5" y="6"/>
                      <a:pt x="6" y="4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463"/>
              <p:cNvSpPr/>
              <p:nvPr/>
            </p:nvSpPr>
            <p:spPr bwMode="auto">
              <a:xfrm>
                <a:off x="5284" y="452"/>
                <a:ext cx="7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464"/>
              <p:cNvSpPr/>
              <p:nvPr/>
            </p:nvSpPr>
            <p:spPr bwMode="auto">
              <a:xfrm>
                <a:off x="4680" y="887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1 h 2"/>
                  <a:gd name="T4" fmla="*/ 3 w 3"/>
                  <a:gd name="T5" fmla="*/ 1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2"/>
                      <a:pt x="3" y="1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Freeform 465"/>
              <p:cNvSpPr/>
              <p:nvPr/>
            </p:nvSpPr>
            <p:spPr bwMode="auto">
              <a:xfrm>
                <a:off x="4268" y="1144"/>
                <a:ext cx="11" cy="26"/>
              </a:xfrm>
              <a:custGeom>
                <a:avLst/>
                <a:gdLst>
                  <a:gd name="T0" fmla="*/ 2 w 5"/>
                  <a:gd name="T1" fmla="*/ 11 h 11"/>
                  <a:gd name="T2" fmla="*/ 4 w 5"/>
                  <a:gd name="T3" fmla="*/ 8 h 11"/>
                  <a:gd name="T4" fmla="*/ 5 w 5"/>
                  <a:gd name="T5" fmla="*/ 8 h 11"/>
                  <a:gd name="T6" fmla="*/ 4 w 5"/>
                  <a:gd name="T7" fmla="*/ 0 h 11"/>
                  <a:gd name="T8" fmla="*/ 2 w 5"/>
                  <a:gd name="T9" fmla="*/ 10 h 11"/>
                  <a:gd name="T10" fmla="*/ 2 w 5"/>
                  <a:gd name="T11" fmla="*/ 9 h 11"/>
                  <a:gd name="T12" fmla="*/ 2 w 5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1">
                    <a:moveTo>
                      <a:pt x="2" y="11"/>
                    </a:moveTo>
                    <a:cubicBezTo>
                      <a:pt x="5" y="11"/>
                      <a:pt x="5" y="9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5"/>
                      <a:pt x="5" y="2"/>
                      <a:pt x="4" y="0"/>
                    </a:cubicBezTo>
                    <a:cubicBezTo>
                      <a:pt x="3" y="4"/>
                      <a:pt x="4" y="7"/>
                      <a:pt x="2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10"/>
                      <a:pt x="4" y="10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466"/>
              <p:cNvSpPr/>
              <p:nvPr/>
            </p:nvSpPr>
            <p:spPr bwMode="auto">
              <a:xfrm>
                <a:off x="5047" y="609"/>
                <a:ext cx="26" cy="7"/>
              </a:xfrm>
              <a:custGeom>
                <a:avLst/>
                <a:gdLst>
                  <a:gd name="T0" fmla="*/ 0 w 11"/>
                  <a:gd name="T1" fmla="*/ 1 h 3"/>
                  <a:gd name="T2" fmla="*/ 1 w 11"/>
                  <a:gd name="T3" fmla="*/ 3 h 3"/>
                  <a:gd name="T4" fmla="*/ 2 w 11"/>
                  <a:gd name="T5" fmla="*/ 2 h 3"/>
                  <a:gd name="T6" fmla="*/ 11 w 11"/>
                  <a:gd name="T7" fmla="*/ 1 h 3"/>
                  <a:gd name="T8" fmla="*/ 6 w 11"/>
                  <a:gd name="T9" fmla="*/ 0 h 3"/>
                  <a:gd name="T10" fmla="*/ 7 w 11"/>
                  <a:gd name="T11" fmla="*/ 1 h 3"/>
                  <a:gd name="T12" fmla="*/ 5 w 11"/>
                  <a:gd name="T13" fmla="*/ 1 h 3"/>
                  <a:gd name="T14" fmla="*/ 4 w 11"/>
                  <a:gd name="T15" fmla="*/ 1 h 3"/>
                  <a:gd name="T16" fmla="*/ 0 w 11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">
                    <a:moveTo>
                      <a:pt x="0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5" y="3"/>
                      <a:pt x="8" y="1"/>
                      <a:pt x="11" y="1"/>
                    </a:cubicBezTo>
                    <a:cubicBezTo>
                      <a:pt x="10" y="0"/>
                      <a:pt x="7" y="0"/>
                      <a:pt x="6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2"/>
                      <a:pt x="5" y="1"/>
                    </a:cubicBezTo>
                    <a:cubicBezTo>
                      <a:pt x="4" y="2"/>
                      <a:pt x="4" y="1"/>
                      <a:pt x="4" y="1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Freeform 467"/>
              <p:cNvSpPr/>
              <p:nvPr/>
            </p:nvSpPr>
            <p:spPr bwMode="auto">
              <a:xfrm>
                <a:off x="4673" y="889"/>
                <a:ext cx="7" cy="7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3 h 3"/>
                  <a:gd name="T4" fmla="*/ 3 w 3"/>
                  <a:gd name="T5" fmla="*/ 1 h 3"/>
                  <a:gd name="T6" fmla="*/ 1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2" y="2"/>
                      <a:pt x="0" y="2"/>
                      <a:pt x="0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Freeform 468"/>
              <p:cNvSpPr/>
              <p:nvPr/>
            </p:nvSpPr>
            <p:spPr bwMode="auto">
              <a:xfrm>
                <a:off x="4173" y="1222"/>
                <a:ext cx="5" cy="9"/>
              </a:xfrm>
              <a:custGeom>
                <a:avLst/>
                <a:gdLst>
                  <a:gd name="T0" fmla="*/ 2 w 2"/>
                  <a:gd name="T1" fmla="*/ 4 h 4"/>
                  <a:gd name="T2" fmla="*/ 0 w 2"/>
                  <a:gd name="T3" fmla="*/ 2 h 4"/>
                  <a:gd name="T4" fmla="*/ 1 w 2"/>
                  <a:gd name="T5" fmla="*/ 1 h 4"/>
                  <a:gd name="T6" fmla="*/ 0 w 2"/>
                  <a:gd name="T7" fmla="*/ 1 h 4"/>
                  <a:gd name="T8" fmla="*/ 0 w 2"/>
                  <a:gd name="T9" fmla="*/ 3 h 4"/>
                  <a:gd name="T10" fmla="*/ 2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Freeform 469"/>
              <p:cNvSpPr/>
              <p:nvPr/>
            </p:nvSpPr>
            <p:spPr bwMode="auto">
              <a:xfrm>
                <a:off x="5191" y="490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Freeform 470"/>
              <p:cNvSpPr/>
              <p:nvPr/>
            </p:nvSpPr>
            <p:spPr bwMode="auto">
              <a:xfrm>
                <a:off x="5163" y="478"/>
                <a:ext cx="71" cy="21"/>
              </a:xfrm>
              <a:custGeom>
                <a:avLst/>
                <a:gdLst>
                  <a:gd name="T0" fmla="*/ 28 w 30"/>
                  <a:gd name="T1" fmla="*/ 7 h 9"/>
                  <a:gd name="T2" fmla="*/ 26 w 30"/>
                  <a:gd name="T3" fmla="*/ 6 h 9"/>
                  <a:gd name="T4" fmla="*/ 29 w 30"/>
                  <a:gd name="T5" fmla="*/ 4 h 9"/>
                  <a:gd name="T6" fmla="*/ 28 w 30"/>
                  <a:gd name="T7" fmla="*/ 4 h 9"/>
                  <a:gd name="T8" fmla="*/ 25 w 30"/>
                  <a:gd name="T9" fmla="*/ 2 h 9"/>
                  <a:gd name="T10" fmla="*/ 20 w 30"/>
                  <a:gd name="T11" fmla="*/ 1 h 9"/>
                  <a:gd name="T12" fmla="*/ 17 w 30"/>
                  <a:gd name="T13" fmla="*/ 2 h 9"/>
                  <a:gd name="T14" fmla="*/ 20 w 30"/>
                  <a:gd name="T15" fmla="*/ 2 h 9"/>
                  <a:gd name="T16" fmla="*/ 19 w 30"/>
                  <a:gd name="T17" fmla="*/ 4 h 9"/>
                  <a:gd name="T18" fmla="*/ 24 w 30"/>
                  <a:gd name="T19" fmla="*/ 4 h 9"/>
                  <a:gd name="T20" fmla="*/ 21 w 30"/>
                  <a:gd name="T21" fmla="*/ 5 h 9"/>
                  <a:gd name="T22" fmla="*/ 12 w 30"/>
                  <a:gd name="T23" fmla="*/ 4 h 9"/>
                  <a:gd name="T24" fmla="*/ 15 w 30"/>
                  <a:gd name="T25" fmla="*/ 2 h 9"/>
                  <a:gd name="T26" fmla="*/ 10 w 30"/>
                  <a:gd name="T27" fmla="*/ 2 h 9"/>
                  <a:gd name="T28" fmla="*/ 0 w 30"/>
                  <a:gd name="T29" fmla="*/ 3 h 9"/>
                  <a:gd name="T30" fmla="*/ 3 w 30"/>
                  <a:gd name="T31" fmla="*/ 4 h 9"/>
                  <a:gd name="T32" fmla="*/ 13 w 30"/>
                  <a:gd name="T33" fmla="*/ 5 h 9"/>
                  <a:gd name="T34" fmla="*/ 13 w 30"/>
                  <a:gd name="T35" fmla="*/ 5 h 9"/>
                  <a:gd name="T36" fmla="*/ 20 w 30"/>
                  <a:gd name="T37" fmla="*/ 6 h 9"/>
                  <a:gd name="T38" fmla="*/ 21 w 30"/>
                  <a:gd name="T39" fmla="*/ 8 h 9"/>
                  <a:gd name="T40" fmla="*/ 24 w 30"/>
                  <a:gd name="T41" fmla="*/ 7 h 9"/>
                  <a:gd name="T42" fmla="*/ 28 w 30"/>
                  <a:gd name="T4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" h="9">
                    <a:moveTo>
                      <a:pt x="28" y="7"/>
                    </a:moveTo>
                    <a:cubicBezTo>
                      <a:pt x="26" y="6"/>
                      <a:pt x="26" y="6"/>
                      <a:pt x="26" y="6"/>
                    </a:cubicBezTo>
                    <a:cubicBezTo>
                      <a:pt x="27" y="5"/>
                      <a:pt x="30" y="6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4" y="5"/>
                      <a:pt x="27" y="3"/>
                      <a:pt x="25" y="2"/>
                    </a:cubicBezTo>
                    <a:cubicBezTo>
                      <a:pt x="24" y="1"/>
                      <a:pt x="21" y="1"/>
                      <a:pt x="20" y="1"/>
                    </a:cubicBezTo>
                    <a:cubicBezTo>
                      <a:pt x="21" y="2"/>
                      <a:pt x="18" y="2"/>
                      <a:pt x="17" y="2"/>
                    </a:cubicBezTo>
                    <a:cubicBezTo>
                      <a:pt x="18" y="2"/>
                      <a:pt x="19" y="2"/>
                      <a:pt x="20" y="2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5"/>
                      <a:pt x="22" y="4"/>
                      <a:pt x="24" y="4"/>
                    </a:cubicBezTo>
                    <a:cubicBezTo>
                      <a:pt x="24" y="6"/>
                      <a:pt x="22" y="5"/>
                      <a:pt x="21" y="5"/>
                    </a:cubicBezTo>
                    <a:cubicBezTo>
                      <a:pt x="19" y="5"/>
                      <a:pt x="13" y="6"/>
                      <a:pt x="12" y="4"/>
                    </a:cubicBezTo>
                    <a:cubicBezTo>
                      <a:pt x="12" y="2"/>
                      <a:pt x="14" y="2"/>
                      <a:pt x="15" y="2"/>
                    </a:cubicBezTo>
                    <a:cubicBezTo>
                      <a:pt x="13" y="1"/>
                      <a:pt x="12" y="3"/>
                      <a:pt x="10" y="2"/>
                    </a:cubicBezTo>
                    <a:cubicBezTo>
                      <a:pt x="7" y="5"/>
                      <a:pt x="2" y="0"/>
                      <a:pt x="0" y="3"/>
                    </a:cubicBezTo>
                    <a:cubicBezTo>
                      <a:pt x="1" y="3"/>
                      <a:pt x="2" y="3"/>
                      <a:pt x="3" y="4"/>
                    </a:cubicBezTo>
                    <a:cubicBezTo>
                      <a:pt x="7" y="2"/>
                      <a:pt x="9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5" y="5"/>
                      <a:pt x="17" y="9"/>
                      <a:pt x="20" y="6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3" y="8"/>
                      <a:pt x="21" y="6"/>
                      <a:pt x="24" y="7"/>
                    </a:cubicBezTo>
                    <a:cubicBezTo>
                      <a:pt x="24" y="8"/>
                      <a:pt x="27" y="8"/>
                      <a:pt x="2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2" name="Freeform 471"/>
              <p:cNvSpPr/>
              <p:nvPr/>
            </p:nvSpPr>
            <p:spPr bwMode="auto">
              <a:xfrm>
                <a:off x="5189" y="49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Freeform 472"/>
              <p:cNvSpPr/>
              <p:nvPr/>
            </p:nvSpPr>
            <p:spPr bwMode="auto">
              <a:xfrm>
                <a:off x="4777" y="816"/>
                <a:ext cx="5" cy="4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0 h 2"/>
                  <a:gd name="T4" fmla="*/ 0 w 2"/>
                  <a:gd name="T5" fmla="*/ 1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Freeform 473"/>
              <p:cNvSpPr/>
              <p:nvPr/>
            </p:nvSpPr>
            <p:spPr bwMode="auto">
              <a:xfrm>
                <a:off x="4201" y="1201"/>
                <a:ext cx="12" cy="7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2 h 3"/>
                  <a:gd name="T4" fmla="*/ 3 w 5"/>
                  <a:gd name="T5" fmla="*/ 0 h 3"/>
                  <a:gd name="T6" fmla="*/ 0 w 5"/>
                  <a:gd name="T7" fmla="*/ 1 h 3"/>
                  <a:gd name="T8" fmla="*/ 2 w 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cubicBezTo>
                      <a:pt x="2" y="1"/>
                      <a:pt x="4" y="3"/>
                      <a:pt x="5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5" name="Freeform 474"/>
              <p:cNvSpPr/>
              <p:nvPr/>
            </p:nvSpPr>
            <p:spPr bwMode="auto">
              <a:xfrm>
                <a:off x="4289" y="1148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6" name="Freeform 475"/>
              <p:cNvSpPr/>
              <p:nvPr/>
            </p:nvSpPr>
            <p:spPr bwMode="auto">
              <a:xfrm>
                <a:off x="4305" y="1139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7" name="Freeform 476"/>
              <p:cNvSpPr/>
              <p:nvPr/>
            </p:nvSpPr>
            <p:spPr bwMode="auto">
              <a:xfrm>
                <a:off x="4803" y="794"/>
                <a:ext cx="5" cy="3"/>
              </a:xfrm>
              <a:custGeom>
                <a:avLst/>
                <a:gdLst>
                  <a:gd name="T0" fmla="*/ 2 w 5"/>
                  <a:gd name="T1" fmla="*/ 0 h 3"/>
                  <a:gd name="T2" fmla="*/ 5 w 5"/>
                  <a:gd name="T3" fmla="*/ 3 h 3"/>
                  <a:gd name="T4" fmla="*/ 0 w 5"/>
                  <a:gd name="T5" fmla="*/ 0 h 3"/>
                  <a:gd name="T6" fmla="*/ 2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lnTo>
                      <a:pt x="5" y="3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Freeform 477"/>
              <p:cNvSpPr/>
              <p:nvPr/>
            </p:nvSpPr>
            <p:spPr bwMode="auto">
              <a:xfrm>
                <a:off x="4154" y="1236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0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9" name="Freeform 478"/>
              <p:cNvSpPr/>
              <p:nvPr/>
            </p:nvSpPr>
            <p:spPr bwMode="auto">
              <a:xfrm>
                <a:off x="5208" y="499"/>
                <a:ext cx="5" cy="3"/>
              </a:xfrm>
              <a:custGeom>
                <a:avLst/>
                <a:gdLst>
                  <a:gd name="T0" fmla="*/ 2 w 5"/>
                  <a:gd name="T1" fmla="*/ 3 h 3"/>
                  <a:gd name="T2" fmla="*/ 5 w 5"/>
                  <a:gd name="T3" fmla="*/ 0 h 3"/>
                  <a:gd name="T4" fmla="*/ 0 w 5"/>
                  <a:gd name="T5" fmla="*/ 3 h 3"/>
                  <a:gd name="T6" fmla="*/ 2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lnTo>
                      <a:pt x="5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0" name="Freeform 479"/>
              <p:cNvSpPr/>
              <p:nvPr/>
            </p:nvSpPr>
            <p:spPr bwMode="auto">
              <a:xfrm>
                <a:off x="4251" y="1129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1" name="Freeform 480"/>
              <p:cNvSpPr>
                <a:spLocks noEditPoints="1"/>
              </p:cNvSpPr>
              <p:nvPr/>
            </p:nvSpPr>
            <p:spPr bwMode="auto">
              <a:xfrm>
                <a:off x="4239" y="1113"/>
                <a:ext cx="29" cy="66"/>
              </a:xfrm>
              <a:custGeom>
                <a:avLst/>
                <a:gdLst>
                  <a:gd name="T0" fmla="*/ 1 w 12"/>
                  <a:gd name="T1" fmla="*/ 21 h 28"/>
                  <a:gd name="T2" fmla="*/ 3 w 12"/>
                  <a:gd name="T3" fmla="*/ 25 h 28"/>
                  <a:gd name="T4" fmla="*/ 2 w 12"/>
                  <a:gd name="T5" fmla="*/ 28 h 28"/>
                  <a:gd name="T6" fmla="*/ 3 w 12"/>
                  <a:gd name="T7" fmla="*/ 28 h 28"/>
                  <a:gd name="T8" fmla="*/ 9 w 12"/>
                  <a:gd name="T9" fmla="*/ 13 h 28"/>
                  <a:gd name="T10" fmla="*/ 12 w 12"/>
                  <a:gd name="T11" fmla="*/ 13 h 28"/>
                  <a:gd name="T12" fmla="*/ 12 w 12"/>
                  <a:gd name="T13" fmla="*/ 12 h 28"/>
                  <a:gd name="T14" fmla="*/ 7 w 12"/>
                  <a:gd name="T15" fmla="*/ 10 h 28"/>
                  <a:gd name="T16" fmla="*/ 12 w 12"/>
                  <a:gd name="T17" fmla="*/ 7 h 28"/>
                  <a:gd name="T18" fmla="*/ 12 w 12"/>
                  <a:gd name="T19" fmla="*/ 6 h 28"/>
                  <a:gd name="T20" fmla="*/ 10 w 12"/>
                  <a:gd name="T21" fmla="*/ 6 h 28"/>
                  <a:gd name="T22" fmla="*/ 11 w 12"/>
                  <a:gd name="T23" fmla="*/ 5 h 28"/>
                  <a:gd name="T24" fmla="*/ 11 w 12"/>
                  <a:gd name="T25" fmla="*/ 5 h 28"/>
                  <a:gd name="T26" fmla="*/ 11 w 12"/>
                  <a:gd name="T27" fmla="*/ 2 h 28"/>
                  <a:gd name="T28" fmla="*/ 10 w 12"/>
                  <a:gd name="T29" fmla="*/ 0 h 28"/>
                  <a:gd name="T30" fmla="*/ 6 w 12"/>
                  <a:gd name="T31" fmla="*/ 2 h 28"/>
                  <a:gd name="T32" fmla="*/ 7 w 12"/>
                  <a:gd name="T33" fmla="*/ 3 h 28"/>
                  <a:gd name="T34" fmla="*/ 5 w 12"/>
                  <a:gd name="T35" fmla="*/ 5 h 28"/>
                  <a:gd name="T36" fmla="*/ 8 w 12"/>
                  <a:gd name="T37" fmla="*/ 7 h 28"/>
                  <a:gd name="T38" fmla="*/ 6 w 12"/>
                  <a:gd name="T39" fmla="*/ 8 h 28"/>
                  <a:gd name="T40" fmla="*/ 6 w 12"/>
                  <a:gd name="T41" fmla="*/ 8 h 28"/>
                  <a:gd name="T42" fmla="*/ 6 w 12"/>
                  <a:gd name="T43" fmla="*/ 8 h 28"/>
                  <a:gd name="T44" fmla="*/ 5 w 12"/>
                  <a:gd name="T45" fmla="*/ 9 h 28"/>
                  <a:gd name="T46" fmla="*/ 6 w 12"/>
                  <a:gd name="T47" fmla="*/ 9 h 28"/>
                  <a:gd name="T48" fmla="*/ 5 w 12"/>
                  <a:gd name="T49" fmla="*/ 11 h 28"/>
                  <a:gd name="T50" fmla="*/ 4 w 12"/>
                  <a:gd name="T51" fmla="*/ 10 h 28"/>
                  <a:gd name="T52" fmla="*/ 0 w 12"/>
                  <a:gd name="T53" fmla="*/ 22 h 28"/>
                  <a:gd name="T54" fmla="*/ 1 w 12"/>
                  <a:gd name="T55" fmla="*/ 21 h 28"/>
                  <a:gd name="T56" fmla="*/ 3 w 12"/>
                  <a:gd name="T57" fmla="*/ 18 h 28"/>
                  <a:gd name="T58" fmla="*/ 2 w 12"/>
                  <a:gd name="T59" fmla="*/ 19 h 28"/>
                  <a:gd name="T60" fmla="*/ 3 w 12"/>
                  <a:gd name="T61" fmla="*/ 18 h 28"/>
                  <a:gd name="T62" fmla="*/ 2 w 12"/>
                  <a:gd name="T63" fmla="*/ 20 h 28"/>
                  <a:gd name="T64" fmla="*/ 3 w 12"/>
                  <a:gd name="T65" fmla="*/ 20 h 28"/>
                  <a:gd name="T66" fmla="*/ 3 w 12"/>
                  <a:gd name="T67" fmla="*/ 21 h 28"/>
                  <a:gd name="T68" fmla="*/ 2 w 12"/>
                  <a:gd name="T6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" h="28">
                    <a:moveTo>
                      <a:pt x="1" y="21"/>
                    </a:moveTo>
                    <a:cubicBezTo>
                      <a:pt x="4" y="22"/>
                      <a:pt x="1" y="23"/>
                      <a:pt x="3" y="25"/>
                    </a:cubicBezTo>
                    <a:cubicBezTo>
                      <a:pt x="2" y="25"/>
                      <a:pt x="2" y="27"/>
                      <a:pt x="2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6" y="23"/>
                      <a:pt x="5" y="16"/>
                      <a:pt x="9" y="13"/>
                    </a:cubicBezTo>
                    <a:cubicBezTo>
                      <a:pt x="10" y="12"/>
                      <a:pt x="12" y="13"/>
                      <a:pt x="12" y="13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0" y="11"/>
                      <a:pt x="7" y="12"/>
                      <a:pt x="7" y="10"/>
                    </a:cubicBezTo>
                    <a:cubicBezTo>
                      <a:pt x="10" y="9"/>
                      <a:pt x="9" y="5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4"/>
                      <a:pt x="9" y="2"/>
                      <a:pt x="11" y="2"/>
                    </a:cubicBezTo>
                    <a:cubicBezTo>
                      <a:pt x="12" y="1"/>
                      <a:pt x="10" y="0"/>
                      <a:pt x="10" y="0"/>
                    </a:cubicBezTo>
                    <a:cubicBezTo>
                      <a:pt x="9" y="0"/>
                      <a:pt x="9" y="3"/>
                      <a:pt x="6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4"/>
                      <a:pt x="7" y="5"/>
                      <a:pt x="5" y="5"/>
                    </a:cubicBezTo>
                    <a:cubicBezTo>
                      <a:pt x="6" y="6"/>
                      <a:pt x="7" y="6"/>
                      <a:pt x="8" y="7"/>
                    </a:cubicBezTo>
                    <a:cubicBezTo>
                      <a:pt x="7" y="8"/>
                      <a:pt x="7" y="9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10"/>
                      <a:pt x="5" y="11"/>
                    </a:cubicBezTo>
                    <a:cubicBezTo>
                      <a:pt x="4" y="11"/>
                      <a:pt x="4" y="9"/>
                      <a:pt x="4" y="10"/>
                    </a:cubicBezTo>
                    <a:cubicBezTo>
                      <a:pt x="2" y="14"/>
                      <a:pt x="0" y="18"/>
                      <a:pt x="0" y="22"/>
                    </a:cubicBezTo>
                    <a:lnTo>
                      <a:pt x="1" y="21"/>
                    </a:lnTo>
                    <a:close/>
                    <a:moveTo>
                      <a:pt x="3" y="18"/>
                    </a:moveTo>
                    <a:cubicBezTo>
                      <a:pt x="4" y="19"/>
                      <a:pt x="3" y="19"/>
                      <a:pt x="2" y="19"/>
                    </a:cubicBezTo>
                    <a:lnTo>
                      <a:pt x="3" y="18"/>
                    </a:lnTo>
                    <a:close/>
                    <a:moveTo>
                      <a:pt x="2" y="20"/>
                    </a:moveTo>
                    <a:cubicBezTo>
                      <a:pt x="2" y="20"/>
                      <a:pt x="3" y="20"/>
                      <a:pt x="3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2" y="21"/>
                      <a:pt x="2" y="21"/>
                      <a:pt x="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2" name="Freeform 481"/>
              <p:cNvSpPr/>
              <p:nvPr/>
            </p:nvSpPr>
            <p:spPr bwMode="auto">
              <a:xfrm>
                <a:off x="4715" y="854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3 w 5"/>
                  <a:gd name="T3" fmla="*/ 0 h 2"/>
                  <a:gd name="T4" fmla="*/ 0 w 5"/>
                  <a:gd name="T5" fmla="*/ 0 h 2"/>
                  <a:gd name="T6" fmla="*/ 5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3" name="Freeform 482"/>
              <p:cNvSpPr/>
              <p:nvPr/>
            </p:nvSpPr>
            <p:spPr bwMode="auto">
              <a:xfrm>
                <a:off x="4310" y="1129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4" name="Freeform 483"/>
              <p:cNvSpPr/>
              <p:nvPr/>
            </p:nvSpPr>
            <p:spPr bwMode="auto">
              <a:xfrm>
                <a:off x="4263" y="1160"/>
                <a:ext cx="7" cy="3"/>
              </a:xfrm>
              <a:custGeom>
                <a:avLst/>
                <a:gdLst>
                  <a:gd name="T0" fmla="*/ 1 w 3"/>
                  <a:gd name="T1" fmla="*/ 0 h 1"/>
                  <a:gd name="T2" fmla="*/ 2 w 3"/>
                  <a:gd name="T3" fmla="*/ 1 h 1"/>
                  <a:gd name="T4" fmla="*/ 1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1" y="0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5" name="Freeform 484"/>
              <p:cNvSpPr/>
              <p:nvPr/>
            </p:nvSpPr>
            <p:spPr bwMode="auto">
              <a:xfrm>
                <a:off x="5071" y="597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6" name="Freeform 485"/>
              <p:cNvSpPr/>
              <p:nvPr/>
            </p:nvSpPr>
            <p:spPr bwMode="auto">
              <a:xfrm>
                <a:off x="4159" y="1227"/>
                <a:ext cx="4" cy="4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7" name="Freeform 486"/>
              <p:cNvSpPr/>
              <p:nvPr/>
            </p:nvSpPr>
            <p:spPr bwMode="auto">
              <a:xfrm>
                <a:off x="4632" y="870"/>
                <a:ext cx="50" cy="19"/>
              </a:xfrm>
              <a:custGeom>
                <a:avLst/>
                <a:gdLst>
                  <a:gd name="T0" fmla="*/ 15 w 21"/>
                  <a:gd name="T1" fmla="*/ 3 h 8"/>
                  <a:gd name="T2" fmla="*/ 6 w 21"/>
                  <a:gd name="T3" fmla="*/ 4 h 8"/>
                  <a:gd name="T4" fmla="*/ 6 w 21"/>
                  <a:gd name="T5" fmla="*/ 2 h 8"/>
                  <a:gd name="T6" fmla="*/ 1 w 21"/>
                  <a:gd name="T7" fmla="*/ 2 h 8"/>
                  <a:gd name="T8" fmla="*/ 0 w 21"/>
                  <a:gd name="T9" fmla="*/ 3 h 8"/>
                  <a:gd name="T10" fmla="*/ 10 w 21"/>
                  <a:gd name="T11" fmla="*/ 5 h 8"/>
                  <a:gd name="T12" fmla="*/ 21 w 21"/>
                  <a:gd name="T13" fmla="*/ 4 h 8"/>
                  <a:gd name="T14" fmla="*/ 15 w 21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8">
                    <a:moveTo>
                      <a:pt x="15" y="3"/>
                    </a:moveTo>
                    <a:cubicBezTo>
                      <a:pt x="12" y="0"/>
                      <a:pt x="9" y="3"/>
                      <a:pt x="6" y="4"/>
                    </a:cubicBezTo>
                    <a:cubicBezTo>
                      <a:pt x="6" y="3"/>
                      <a:pt x="6" y="3"/>
                      <a:pt x="6" y="2"/>
                    </a:cubicBezTo>
                    <a:cubicBezTo>
                      <a:pt x="5" y="4"/>
                      <a:pt x="3" y="1"/>
                      <a:pt x="1" y="2"/>
                    </a:cubicBezTo>
                    <a:cubicBezTo>
                      <a:pt x="1" y="3"/>
                      <a:pt x="0" y="2"/>
                      <a:pt x="0" y="3"/>
                    </a:cubicBezTo>
                    <a:cubicBezTo>
                      <a:pt x="4" y="3"/>
                      <a:pt x="6" y="6"/>
                      <a:pt x="10" y="5"/>
                    </a:cubicBezTo>
                    <a:cubicBezTo>
                      <a:pt x="14" y="1"/>
                      <a:pt x="17" y="8"/>
                      <a:pt x="21" y="4"/>
                    </a:cubicBezTo>
                    <a:cubicBezTo>
                      <a:pt x="19" y="2"/>
                      <a:pt x="16" y="4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8" name="Freeform 487"/>
              <p:cNvSpPr/>
              <p:nvPr/>
            </p:nvSpPr>
            <p:spPr bwMode="auto">
              <a:xfrm>
                <a:off x="4585" y="942"/>
                <a:ext cx="5" cy="2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0 h 2"/>
                  <a:gd name="T4" fmla="*/ 0 w 5"/>
                  <a:gd name="T5" fmla="*/ 0 h 2"/>
                  <a:gd name="T6" fmla="*/ 0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9" name="Freeform 488"/>
              <p:cNvSpPr/>
              <p:nvPr/>
            </p:nvSpPr>
            <p:spPr bwMode="auto">
              <a:xfrm>
                <a:off x="4838" y="763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0" name="Freeform 489"/>
              <p:cNvSpPr/>
              <p:nvPr/>
            </p:nvSpPr>
            <p:spPr bwMode="auto">
              <a:xfrm>
                <a:off x="4227" y="1177"/>
                <a:ext cx="7" cy="2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1 h 1"/>
                  <a:gd name="T4" fmla="*/ 2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0" y="1"/>
                      <a:pt x="2" y="0"/>
                      <a:pt x="2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1" name="Freeform 490"/>
              <p:cNvSpPr/>
              <p:nvPr/>
            </p:nvSpPr>
            <p:spPr bwMode="auto">
              <a:xfrm>
                <a:off x="4156" y="1220"/>
                <a:ext cx="7" cy="7"/>
              </a:xfrm>
              <a:custGeom>
                <a:avLst/>
                <a:gdLst>
                  <a:gd name="T0" fmla="*/ 5 w 7"/>
                  <a:gd name="T1" fmla="*/ 4 h 7"/>
                  <a:gd name="T2" fmla="*/ 5 w 7"/>
                  <a:gd name="T3" fmla="*/ 0 h 7"/>
                  <a:gd name="T4" fmla="*/ 0 w 7"/>
                  <a:gd name="T5" fmla="*/ 0 h 7"/>
                  <a:gd name="T6" fmla="*/ 0 w 7"/>
                  <a:gd name="T7" fmla="*/ 7 h 7"/>
                  <a:gd name="T8" fmla="*/ 7 w 7"/>
                  <a:gd name="T9" fmla="*/ 4 h 7"/>
                  <a:gd name="T10" fmla="*/ 5 w 7"/>
                  <a:gd name="T11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5" y="4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7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2" name="Freeform 491"/>
              <p:cNvSpPr/>
              <p:nvPr/>
            </p:nvSpPr>
            <p:spPr bwMode="auto">
              <a:xfrm>
                <a:off x="5080" y="573"/>
                <a:ext cx="21" cy="7"/>
              </a:xfrm>
              <a:custGeom>
                <a:avLst/>
                <a:gdLst>
                  <a:gd name="T0" fmla="*/ 1 w 9"/>
                  <a:gd name="T1" fmla="*/ 3 h 3"/>
                  <a:gd name="T2" fmla="*/ 9 w 9"/>
                  <a:gd name="T3" fmla="*/ 0 h 3"/>
                  <a:gd name="T4" fmla="*/ 1 w 9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3">
                    <a:moveTo>
                      <a:pt x="1" y="3"/>
                    </a:moveTo>
                    <a:cubicBezTo>
                      <a:pt x="3" y="1"/>
                      <a:pt x="7" y="2"/>
                      <a:pt x="9" y="0"/>
                    </a:cubicBezTo>
                    <a:cubicBezTo>
                      <a:pt x="6" y="1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3" name="Freeform 492"/>
              <p:cNvSpPr/>
              <p:nvPr/>
            </p:nvSpPr>
            <p:spPr bwMode="auto">
              <a:xfrm>
                <a:off x="5014" y="597"/>
                <a:ext cx="52" cy="17"/>
              </a:xfrm>
              <a:custGeom>
                <a:avLst/>
                <a:gdLst>
                  <a:gd name="T0" fmla="*/ 0 w 22"/>
                  <a:gd name="T1" fmla="*/ 7 h 7"/>
                  <a:gd name="T2" fmla="*/ 3 w 22"/>
                  <a:gd name="T3" fmla="*/ 7 h 7"/>
                  <a:gd name="T4" fmla="*/ 20 w 22"/>
                  <a:gd name="T5" fmla="*/ 2 h 7"/>
                  <a:gd name="T6" fmla="*/ 18 w 22"/>
                  <a:gd name="T7" fmla="*/ 1 h 7"/>
                  <a:gd name="T8" fmla="*/ 22 w 22"/>
                  <a:gd name="T9" fmla="*/ 1 h 7"/>
                  <a:gd name="T10" fmla="*/ 16 w 22"/>
                  <a:gd name="T11" fmla="*/ 2 h 7"/>
                  <a:gd name="T12" fmla="*/ 0 w 22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7">
                    <a:moveTo>
                      <a:pt x="0" y="7"/>
                    </a:moveTo>
                    <a:cubicBezTo>
                      <a:pt x="1" y="7"/>
                      <a:pt x="2" y="7"/>
                      <a:pt x="3" y="7"/>
                    </a:cubicBezTo>
                    <a:cubicBezTo>
                      <a:pt x="7" y="2"/>
                      <a:pt x="15" y="7"/>
                      <a:pt x="20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0"/>
                      <a:pt x="21" y="2"/>
                      <a:pt x="22" y="1"/>
                    </a:cubicBezTo>
                    <a:cubicBezTo>
                      <a:pt x="20" y="0"/>
                      <a:pt x="17" y="0"/>
                      <a:pt x="16" y="2"/>
                    </a:cubicBezTo>
                    <a:cubicBezTo>
                      <a:pt x="10" y="2"/>
                      <a:pt x="5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4" name="Freeform 493"/>
              <p:cNvSpPr>
                <a:spLocks noEditPoints="1"/>
              </p:cNvSpPr>
              <p:nvPr/>
            </p:nvSpPr>
            <p:spPr bwMode="auto">
              <a:xfrm>
                <a:off x="5158" y="440"/>
                <a:ext cx="104" cy="24"/>
              </a:xfrm>
              <a:custGeom>
                <a:avLst/>
                <a:gdLst>
                  <a:gd name="T0" fmla="*/ 19 w 44"/>
                  <a:gd name="T1" fmla="*/ 8 h 10"/>
                  <a:gd name="T2" fmla="*/ 14 w 44"/>
                  <a:gd name="T3" fmla="*/ 7 h 10"/>
                  <a:gd name="T4" fmla="*/ 20 w 44"/>
                  <a:gd name="T5" fmla="*/ 7 h 10"/>
                  <a:gd name="T6" fmla="*/ 27 w 44"/>
                  <a:gd name="T7" fmla="*/ 7 h 10"/>
                  <a:gd name="T8" fmla="*/ 40 w 44"/>
                  <a:gd name="T9" fmla="*/ 8 h 10"/>
                  <a:gd name="T10" fmla="*/ 37 w 44"/>
                  <a:gd name="T11" fmla="*/ 7 h 10"/>
                  <a:gd name="T12" fmla="*/ 41 w 44"/>
                  <a:gd name="T13" fmla="*/ 6 h 10"/>
                  <a:gd name="T14" fmla="*/ 42 w 44"/>
                  <a:gd name="T15" fmla="*/ 7 h 10"/>
                  <a:gd name="T16" fmla="*/ 44 w 44"/>
                  <a:gd name="T17" fmla="*/ 5 h 10"/>
                  <a:gd name="T18" fmla="*/ 38 w 44"/>
                  <a:gd name="T19" fmla="*/ 4 h 10"/>
                  <a:gd name="T20" fmla="*/ 37 w 44"/>
                  <a:gd name="T21" fmla="*/ 2 h 10"/>
                  <a:gd name="T22" fmla="*/ 25 w 44"/>
                  <a:gd name="T23" fmla="*/ 2 h 10"/>
                  <a:gd name="T24" fmla="*/ 25 w 44"/>
                  <a:gd name="T25" fmla="*/ 2 h 10"/>
                  <a:gd name="T26" fmla="*/ 36 w 44"/>
                  <a:gd name="T27" fmla="*/ 3 h 10"/>
                  <a:gd name="T28" fmla="*/ 38 w 44"/>
                  <a:gd name="T29" fmla="*/ 4 h 10"/>
                  <a:gd name="T30" fmla="*/ 36 w 44"/>
                  <a:gd name="T31" fmla="*/ 4 h 10"/>
                  <a:gd name="T32" fmla="*/ 29 w 44"/>
                  <a:gd name="T33" fmla="*/ 6 h 10"/>
                  <a:gd name="T34" fmla="*/ 29 w 44"/>
                  <a:gd name="T35" fmla="*/ 5 h 10"/>
                  <a:gd name="T36" fmla="*/ 27 w 44"/>
                  <a:gd name="T37" fmla="*/ 6 h 10"/>
                  <a:gd name="T38" fmla="*/ 27 w 44"/>
                  <a:gd name="T39" fmla="*/ 5 h 10"/>
                  <a:gd name="T40" fmla="*/ 20 w 44"/>
                  <a:gd name="T41" fmla="*/ 2 h 10"/>
                  <a:gd name="T42" fmla="*/ 20 w 44"/>
                  <a:gd name="T43" fmla="*/ 2 h 10"/>
                  <a:gd name="T44" fmla="*/ 7 w 44"/>
                  <a:gd name="T45" fmla="*/ 1 h 10"/>
                  <a:gd name="T46" fmla="*/ 8 w 44"/>
                  <a:gd name="T47" fmla="*/ 2 h 10"/>
                  <a:gd name="T48" fmla="*/ 2 w 44"/>
                  <a:gd name="T49" fmla="*/ 3 h 10"/>
                  <a:gd name="T50" fmla="*/ 4 w 44"/>
                  <a:gd name="T51" fmla="*/ 3 h 10"/>
                  <a:gd name="T52" fmla="*/ 0 w 44"/>
                  <a:gd name="T53" fmla="*/ 4 h 10"/>
                  <a:gd name="T54" fmla="*/ 2 w 44"/>
                  <a:gd name="T55" fmla="*/ 5 h 10"/>
                  <a:gd name="T56" fmla="*/ 19 w 44"/>
                  <a:gd name="T57" fmla="*/ 8 h 10"/>
                  <a:gd name="T58" fmla="*/ 9 w 44"/>
                  <a:gd name="T59" fmla="*/ 5 h 10"/>
                  <a:gd name="T60" fmla="*/ 12 w 44"/>
                  <a:gd name="T61" fmla="*/ 4 h 10"/>
                  <a:gd name="T62" fmla="*/ 13 w 44"/>
                  <a:gd name="T63" fmla="*/ 5 h 10"/>
                  <a:gd name="T64" fmla="*/ 9 w 44"/>
                  <a:gd name="T6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4" h="10">
                    <a:moveTo>
                      <a:pt x="19" y="8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5" y="6"/>
                      <a:pt x="18" y="7"/>
                      <a:pt x="20" y="7"/>
                    </a:cubicBezTo>
                    <a:cubicBezTo>
                      <a:pt x="22" y="9"/>
                      <a:pt x="24" y="6"/>
                      <a:pt x="27" y="7"/>
                    </a:cubicBezTo>
                    <a:cubicBezTo>
                      <a:pt x="31" y="8"/>
                      <a:pt x="36" y="10"/>
                      <a:pt x="40" y="8"/>
                    </a:cubicBezTo>
                    <a:cubicBezTo>
                      <a:pt x="39" y="7"/>
                      <a:pt x="38" y="7"/>
                      <a:pt x="37" y="7"/>
                    </a:cubicBezTo>
                    <a:cubicBezTo>
                      <a:pt x="38" y="6"/>
                      <a:pt x="39" y="5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3" y="7"/>
                      <a:pt x="44" y="6"/>
                      <a:pt x="44" y="5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9" y="3"/>
                      <a:pt x="37" y="3"/>
                      <a:pt x="37" y="2"/>
                    </a:cubicBezTo>
                    <a:cubicBezTo>
                      <a:pt x="33" y="2"/>
                      <a:pt x="29" y="1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9" y="2"/>
                      <a:pt x="33" y="3"/>
                      <a:pt x="36" y="3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3" y="3"/>
                      <a:pt x="33" y="7"/>
                      <a:pt x="29" y="6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4" y="6"/>
                      <a:pt x="22" y="3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5" y="1"/>
                      <a:pt x="11" y="2"/>
                      <a:pt x="7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6"/>
                      <a:pt x="4" y="0"/>
                      <a:pt x="2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1" y="4"/>
                      <a:pt x="0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7" y="7"/>
                      <a:pt x="15" y="8"/>
                      <a:pt x="19" y="8"/>
                    </a:cubicBezTo>
                    <a:close/>
                    <a:moveTo>
                      <a:pt x="9" y="5"/>
                    </a:moveTo>
                    <a:cubicBezTo>
                      <a:pt x="10" y="4"/>
                      <a:pt x="10" y="3"/>
                      <a:pt x="12" y="4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5"/>
                      <a:pt x="10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5" name="Freeform 494"/>
              <p:cNvSpPr/>
              <p:nvPr/>
            </p:nvSpPr>
            <p:spPr bwMode="auto">
              <a:xfrm>
                <a:off x="4234" y="1172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6" name="Freeform 495"/>
              <p:cNvSpPr/>
              <p:nvPr/>
            </p:nvSpPr>
            <p:spPr bwMode="auto">
              <a:xfrm>
                <a:off x="4684" y="863"/>
                <a:ext cx="8" cy="7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0 h 3"/>
                  <a:gd name="T4" fmla="*/ 0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2" y="2"/>
                      <a:pt x="3" y="1"/>
                      <a:pt x="3" y="0"/>
                    </a:cubicBezTo>
                    <a:cubicBezTo>
                      <a:pt x="1" y="0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7" name="Freeform 496"/>
              <p:cNvSpPr/>
              <p:nvPr/>
            </p:nvSpPr>
            <p:spPr bwMode="auto">
              <a:xfrm>
                <a:off x="5113" y="561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8" name="Freeform 497"/>
              <p:cNvSpPr/>
              <p:nvPr/>
            </p:nvSpPr>
            <p:spPr bwMode="auto">
              <a:xfrm>
                <a:off x="4196" y="1191"/>
                <a:ext cx="10" cy="5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1 h 2"/>
                  <a:gd name="T4" fmla="*/ 3 w 4"/>
                  <a:gd name="T5" fmla="*/ 0 h 2"/>
                  <a:gd name="T6" fmla="*/ 0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1" y="2"/>
                      <a:pt x="3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9" name="Rectangle 498"/>
              <p:cNvSpPr>
                <a:spLocks noChangeArrowheads="1"/>
              </p:cNvSpPr>
              <p:nvPr/>
            </p:nvSpPr>
            <p:spPr bwMode="auto">
              <a:xfrm>
                <a:off x="4194" y="1201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0" name="Freeform 499"/>
              <p:cNvSpPr/>
              <p:nvPr/>
            </p:nvSpPr>
            <p:spPr bwMode="auto">
              <a:xfrm>
                <a:off x="4864" y="732"/>
                <a:ext cx="8" cy="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1"/>
                      <a:pt x="2" y="2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1" name="Freeform 500"/>
              <p:cNvSpPr/>
              <p:nvPr/>
            </p:nvSpPr>
            <p:spPr bwMode="auto">
              <a:xfrm>
                <a:off x="4684" y="839"/>
                <a:ext cx="24" cy="15"/>
              </a:xfrm>
              <a:custGeom>
                <a:avLst/>
                <a:gdLst>
                  <a:gd name="T0" fmla="*/ 7 w 10"/>
                  <a:gd name="T1" fmla="*/ 4 h 6"/>
                  <a:gd name="T2" fmla="*/ 8 w 10"/>
                  <a:gd name="T3" fmla="*/ 2 h 6"/>
                  <a:gd name="T4" fmla="*/ 4 w 10"/>
                  <a:gd name="T5" fmla="*/ 1 h 6"/>
                  <a:gd name="T6" fmla="*/ 3 w 10"/>
                  <a:gd name="T7" fmla="*/ 4 h 6"/>
                  <a:gd name="T8" fmla="*/ 1 w 10"/>
                  <a:gd name="T9" fmla="*/ 6 h 6"/>
                  <a:gd name="T10" fmla="*/ 2 w 10"/>
                  <a:gd name="T11" fmla="*/ 6 h 6"/>
                  <a:gd name="T12" fmla="*/ 2 w 10"/>
                  <a:gd name="T13" fmla="*/ 6 h 6"/>
                  <a:gd name="T14" fmla="*/ 5 w 10"/>
                  <a:gd name="T15" fmla="*/ 5 h 6"/>
                  <a:gd name="T16" fmla="*/ 10 w 10"/>
                  <a:gd name="T17" fmla="*/ 4 h 6"/>
                  <a:gd name="T18" fmla="*/ 7 w 10"/>
                  <a:gd name="T1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6">
                    <a:moveTo>
                      <a:pt x="7" y="4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5" y="0"/>
                      <a:pt x="4" y="1"/>
                    </a:cubicBezTo>
                    <a:cubicBezTo>
                      <a:pt x="3" y="2"/>
                      <a:pt x="6" y="3"/>
                      <a:pt x="3" y="4"/>
                    </a:cubicBezTo>
                    <a:cubicBezTo>
                      <a:pt x="0" y="3"/>
                      <a:pt x="2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7" y="4"/>
                      <a:pt x="9" y="5"/>
                      <a:pt x="10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2" name="Freeform 501"/>
              <p:cNvSpPr>
                <a:spLocks noEditPoints="1"/>
              </p:cNvSpPr>
              <p:nvPr/>
            </p:nvSpPr>
            <p:spPr bwMode="auto">
              <a:xfrm>
                <a:off x="5030" y="576"/>
                <a:ext cx="52" cy="21"/>
              </a:xfrm>
              <a:custGeom>
                <a:avLst/>
                <a:gdLst>
                  <a:gd name="T0" fmla="*/ 0 w 22"/>
                  <a:gd name="T1" fmla="*/ 8 h 9"/>
                  <a:gd name="T2" fmla="*/ 1 w 22"/>
                  <a:gd name="T3" fmla="*/ 9 h 9"/>
                  <a:gd name="T4" fmla="*/ 1 w 22"/>
                  <a:gd name="T5" fmla="*/ 8 h 9"/>
                  <a:gd name="T6" fmla="*/ 8 w 22"/>
                  <a:gd name="T7" fmla="*/ 8 h 9"/>
                  <a:gd name="T8" fmla="*/ 22 w 22"/>
                  <a:gd name="T9" fmla="*/ 2 h 9"/>
                  <a:gd name="T10" fmla="*/ 17 w 22"/>
                  <a:gd name="T11" fmla="*/ 4 h 9"/>
                  <a:gd name="T12" fmla="*/ 16 w 22"/>
                  <a:gd name="T13" fmla="*/ 4 h 9"/>
                  <a:gd name="T14" fmla="*/ 20 w 22"/>
                  <a:gd name="T15" fmla="*/ 1 h 9"/>
                  <a:gd name="T16" fmla="*/ 19 w 22"/>
                  <a:gd name="T17" fmla="*/ 0 h 9"/>
                  <a:gd name="T18" fmla="*/ 15 w 22"/>
                  <a:gd name="T19" fmla="*/ 2 h 9"/>
                  <a:gd name="T20" fmla="*/ 8 w 22"/>
                  <a:gd name="T21" fmla="*/ 3 h 9"/>
                  <a:gd name="T22" fmla="*/ 2 w 22"/>
                  <a:gd name="T23" fmla="*/ 5 h 9"/>
                  <a:gd name="T24" fmla="*/ 5 w 22"/>
                  <a:gd name="T25" fmla="*/ 5 h 9"/>
                  <a:gd name="T26" fmla="*/ 0 w 22"/>
                  <a:gd name="T27" fmla="*/ 8 h 9"/>
                  <a:gd name="T28" fmla="*/ 6 w 22"/>
                  <a:gd name="T29" fmla="*/ 6 h 9"/>
                  <a:gd name="T30" fmla="*/ 10 w 22"/>
                  <a:gd name="T31" fmla="*/ 4 h 9"/>
                  <a:gd name="T32" fmla="*/ 6 w 22"/>
                  <a:gd name="T3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" h="9">
                    <a:moveTo>
                      <a:pt x="0" y="8"/>
                    </a:moveTo>
                    <a:cubicBezTo>
                      <a:pt x="0" y="8"/>
                      <a:pt x="0" y="9"/>
                      <a:pt x="1" y="9"/>
                    </a:cubicBezTo>
                    <a:cubicBezTo>
                      <a:pt x="1" y="8"/>
                      <a:pt x="2" y="8"/>
                      <a:pt x="1" y="8"/>
                    </a:cubicBezTo>
                    <a:cubicBezTo>
                      <a:pt x="4" y="8"/>
                      <a:pt x="6" y="8"/>
                      <a:pt x="8" y="8"/>
                    </a:cubicBezTo>
                    <a:cubicBezTo>
                      <a:pt x="11" y="4"/>
                      <a:pt x="17" y="5"/>
                      <a:pt x="22" y="2"/>
                    </a:cubicBezTo>
                    <a:cubicBezTo>
                      <a:pt x="21" y="4"/>
                      <a:pt x="17" y="2"/>
                      <a:pt x="17" y="4"/>
                    </a:cubicBezTo>
                    <a:cubicBezTo>
                      <a:pt x="17" y="4"/>
                      <a:pt x="16" y="4"/>
                      <a:pt x="16" y="4"/>
                    </a:cubicBezTo>
                    <a:cubicBezTo>
                      <a:pt x="15" y="2"/>
                      <a:pt x="19" y="3"/>
                      <a:pt x="20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1"/>
                      <a:pt x="15" y="1"/>
                      <a:pt x="15" y="2"/>
                    </a:cubicBezTo>
                    <a:cubicBezTo>
                      <a:pt x="12" y="2"/>
                      <a:pt x="10" y="3"/>
                      <a:pt x="8" y="3"/>
                    </a:cubicBezTo>
                    <a:cubicBezTo>
                      <a:pt x="7" y="4"/>
                      <a:pt x="4" y="4"/>
                      <a:pt x="2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7"/>
                      <a:pt x="2" y="7"/>
                      <a:pt x="0" y="8"/>
                    </a:cubicBezTo>
                    <a:close/>
                    <a:moveTo>
                      <a:pt x="6" y="6"/>
                    </a:moveTo>
                    <a:cubicBezTo>
                      <a:pt x="7" y="6"/>
                      <a:pt x="9" y="3"/>
                      <a:pt x="10" y="4"/>
                    </a:cubicBezTo>
                    <a:cubicBezTo>
                      <a:pt x="6" y="6"/>
                      <a:pt x="6" y="6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3" name="Freeform 502"/>
              <p:cNvSpPr/>
              <p:nvPr/>
            </p:nvSpPr>
            <p:spPr bwMode="auto">
              <a:xfrm>
                <a:off x="4751" y="813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3 h 3"/>
                  <a:gd name="T4" fmla="*/ 2 w 4"/>
                  <a:gd name="T5" fmla="*/ 0 h 3"/>
                  <a:gd name="T6" fmla="*/ 0 w 4"/>
                  <a:gd name="T7" fmla="*/ 0 h 3"/>
                  <a:gd name="T8" fmla="*/ 4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4" name="Freeform 503"/>
              <p:cNvSpPr/>
              <p:nvPr/>
            </p:nvSpPr>
            <p:spPr bwMode="auto">
              <a:xfrm>
                <a:off x="4528" y="965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5" name="Freeform 504"/>
              <p:cNvSpPr/>
              <p:nvPr/>
            </p:nvSpPr>
            <p:spPr bwMode="auto">
              <a:xfrm>
                <a:off x="5094" y="559"/>
                <a:ext cx="7" cy="9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2 h 4"/>
                  <a:gd name="T4" fmla="*/ 3 w 3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0"/>
                      <a:pt x="1" y="2"/>
                      <a:pt x="0" y="2"/>
                    </a:cubicBezTo>
                    <a:cubicBezTo>
                      <a:pt x="0" y="4"/>
                      <a:pt x="2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6" name="Freeform 505"/>
              <p:cNvSpPr/>
              <p:nvPr/>
            </p:nvSpPr>
            <p:spPr bwMode="auto">
              <a:xfrm>
                <a:off x="4661" y="868"/>
                <a:ext cx="12" cy="2"/>
              </a:xfrm>
              <a:custGeom>
                <a:avLst/>
                <a:gdLst>
                  <a:gd name="T0" fmla="*/ 1 w 5"/>
                  <a:gd name="T1" fmla="*/ 1 h 1"/>
                  <a:gd name="T2" fmla="*/ 5 w 5"/>
                  <a:gd name="T3" fmla="*/ 1 h 1"/>
                  <a:gd name="T4" fmla="*/ 1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1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7" name="Freeform 506"/>
              <p:cNvSpPr/>
              <p:nvPr/>
            </p:nvSpPr>
            <p:spPr bwMode="auto">
              <a:xfrm>
                <a:off x="5184" y="492"/>
                <a:ext cx="7" cy="10"/>
              </a:xfrm>
              <a:custGeom>
                <a:avLst/>
                <a:gdLst>
                  <a:gd name="T0" fmla="*/ 0 w 3"/>
                  <a:gd name="T1" fmla="*/ 2 h 4"/>
                  <a:gd name="T2" fmla="*/ 2 w 3"/>
                  <a:gd name="T3" fmla="*/ 0 h 4"/>
                  <a:gd name="T4" fmla="*/ 0 w 3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3" y="4"/>
                      <a:pt x="2" y="1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8" name="Freeform 507"/>
              <p:cNvSpPr/>
              <p:nvPr/>
            </p:nvSpPr>
            <p:spPr bwMode="auto">
              <a:xfrm>
                <a:off x="5201" y="485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0 w 2"/>
                  <a:gd name="T5" fmla="*/ 0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9" name="Freeform 508"/>
              <p:cNvSpPr/>
              <p:nvPr/>
            </p:nvSpPr>
            <p:spPr bwMode="auto">
              <a:xfrm>
                <a:off x="5177" y="497"/>
                <a:ext cx="5" cy="7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3 h 3"/>
                  <a:gd name="T4" fmla="*/ 2 w 2"/>
                  <a:gd name="T5" fmla="*/ 2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3"/>
                      <a:pt x="0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1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0" name="Freeform 509"/>
              <p:cNvSpPr/>
              <p:nvPr/>
            </p:nvSpPr>
            <p:spPr bwMode="auto">
              <a:xfrm>
                <a:off x="4194" y="1141"/>
                <a:ext cx="26" cy="45"/>
              </a:xfrm>
              <a:custGeom>
                <a:avLst/>
                <a:gdLst>
                  <a:gd name="T0" fmla="*/ 7 w 11"/>
                  <a:gd name="T1" fmla="*/ 10 h 19"/>
                  <a:gd name="T2" fmla="*/ 4 w 11"/>
                  <a:gd name="T3" fmla="*/ 15 h 19"/>
                  <a:gd name="T4" fmla="*/ 4 w 11"/>
                  <a:gd name="T5" fmla="*/ 17 h 19"/>
                  <a:gd name="T6" fmla="*/ 3 w 11"/>
                  <a:gd name="T7" fmla="*/ 14 h 19"/>
                  <a:gd name="T8" fmla="*/ 1 w 11"/>
                  <a:gd name="T9" fmla="*/ 18 h 19"/>
                  <a:gd name="T10" fmla="*/ 3 w 11"/>
                  <a:gd name="T11" fmla="*/ 19 h 19"/>
                  <a:gd name="T12" fmla="*/ 6 w 11"/>
                  <a:gd name="T13" fmla="*/ 16 h 19"/>
                  <a:gd name="T14" fmla="*/ 11 w 11"/>
                  <a:gd name="T15" fmla="*/ 12 h 19"/>
                  <a:gd name="T16" fmla="*/ 9 w 11"/>
                  <a:gd name="T17" fmla="*/ 9 h 19"/>
                  <a:gd name="T18" fmla="*/ 7 w 11"/>
                  <a:gd name="T19" fmla="*/ 9 h 19"/>
                  <a:gd name="T20" fmla="*/ 5 w 11"/>
                  <a:gd name="T21" fmla="*/ 7 h 19"/>
                  <a:gd name="T22" fmla="*/ 11 w 11"/>
                  <a:gd name="T23" fmla="*/ 4 h 19"/>
                  <a:gd name="T24" fmla="*/ 9 w 11"/>
                  <a:gd name="T25" fmla="*/ 0 h 19"/>
                  <a:gd name="T26" fmla="*/ 5 w 11"/>
                  <a:gd name="T27" fmla="*/ 2 h 19"/>
                  <a:gd name="T28" fmla="*/ 2 w 11"/>
                  <a:gd name="T29" fmla="*/ 7 h 19"/>
                  <a:gd name="T30" fmla="*/ 4 w 11"/>
                  <a:gd name="T31" fmla="*/ 10 h 19"/>
                  <a:gd name="T32" fmla="*/ 4 w 11"/>
                  <a:gd name="T33" fmla="*/ 10 h 19"/>
                  <a:gd name="T34" fmla="*/ 7 w 11"/>
                  <a:gd name="T35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9">
                    <a:moveTo>
                      <a:pt x="7" y="10"/>
                    </a:moveTo>
                    <a:cubicBezTo>
                      <a:pt x="7" y="12"/>
                      <a:pt x="6" y="14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cubicBezTo>
                      <a:pt x="0" y="16"/>
                      <a:pt x="4" y="16"/>
                      <a:pt x="3" y="14"/>
                    </a:cubicBezTo>
                    <a:cubicBezTo>
                      <a:pt x="3" y="16"/>
                      <a:pt x="0" y="16"/>
                      <a:pt x="1" y="18"/>
                    </a:cubicBezTo>
                    <a:cubicBezTo>
                      <a:pt x="3" y="16"/>
                      <a:pt x="3" y="19"/>
                      <a:pt x="3" y="19"/>
                    </a:cubicBezTo>
                    <a:cubicBezTo>
                      <a:pt x="3" y="17"/>
                      <a:pt x="6" y="18"/>
                      <a:pt x="6" y="16"/>
                    </a:cubicBezTo>
                    <a:cubicBezTo>
                      <a:pt x="7" y="14"/>
                      <a:pt x="8" y="10"/>
                      <a:pt x="11" y="12"/>
                    </a:cubicBezTo>
                    <a:cubicBezTo>
                      <a:pt x="9" y="11"/>
                      <a:pt x="10" y="10"/>
                      <a:pt x="9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5" y="8"/>
                      <a:pt x="5" y="7"/>
                    </a:cubicBezTo>
                    <a:cubicBezTo>
                      <a:pt x="7" y="6"/>
                      <a:pt x="8" y="3"/>
                      <a:pt x="11" y="4"/>
                    </a:cubicBezTo>
                    <a:cubicBezTo>
                      <a:pt x="9" y="2"/>
                      <a:pt x="7" y="1"/>
                      <a:pt x="9" y="0"/>
                    </a:cubicBezTo>
                    <a:cubicBezTo>
                      <a:pt x="7" y="0"/>
                      <a:pt x="7" y="2"/>
                      <a:pt x="5" y="2"/>
                    </a:cubicBezTo>
                    <a:cubicBezTo>
                      <a:pt x="1" y="2"/>
                      <a:pt x="3" y="5"/>
                      <a:pt x="2" y="7"/>
                    </a:cubicBezTo>
                    <a:cubicBezTo>
                      <a:pt x="8" y="4"/>
                      <a:pt x="2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7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1" name="Freeform 510"/>
              <p:cNvSpPr/>
              <p:nvPr/>
            </p:nvSpPr>
            <p:spPr bwMode="auto">
              <a:xfrm>
                <a:off x="4220" y="1151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2" name="Freeform 511"/>
              <p:cNvSpPr/>
              <p:nvPr/>
            </p:nvSpPr>
            <p:spPr bwMode="auto">
              <a:xfrm>
                <a:off x="4220" y="11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3" name="Freeform 512"/>
              <p:cNvSpPr/>
              <p:nvPr/>
            </p:nvSpPr>
            <p:spPr bwMode="auto">
              <a:xfrm>
                <a:off x="4166" y="1203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5 h 5"/>
                  <a:gd name="T4" fmla="*/ 4 w 4"/>
                  <a:gd name="T5" fmla="*/ 2 h 5"/>
                  <a:gd name="T6" fmla="*/ 0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5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4" name="Freeform 513"/>
              <p:cNvSpPr/>
              <p:nvPr/>
            </p:nvSpPr>
            <p:spPr bwMode="auto">
              <a:xfrm>
                <a:off x="4649" y="873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5" name="Freeform 514"/>
              <p:cNvSpPr/>
              <p:nvPr/>
            </p:nvSpPr>
            <p:spPr bwMode="auto">
              <a:xfrm>
                <a:off x="4625" y="880"/>
                <a:ext cx="10" cy="4"/>
              </a:xfrm>
              <a:custGeom>
                <a:avLst/>
                <a:gdLst>
                  <a:gd name="T0" fmla="*/ 1 w 4"/>
                  <a:gd name="T1" fmla="*/ 2 h 2"/>
                  <a:gd name="T2" fmla="*/ 4 w 4"/>
                  <a:gd name="T3" fmla="*/ 1 h 2"/>
                  <a:gd name="T4" fmla="*/ 2 w 4"/>
                  <a:gd name="T5" fmla="*/ 0 h 2"/>
                  <a:gd name="T6" fmla="*/ 1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1"/>
                      <a:pt x="3" y="2"/>
                      <a:pt x="4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6" name="Freeform 515"/>
              <p:cNvSpPr/>
              <p:nvPr/>
            </p:nvSpPr>
            <p:spPr bwMode="auto">
              <a:xfrm>
                <a:off x="4957" y="642"/>
                <a:ext cx="12" cy="5"/>
              </a:xfrm>
              <a:custGeom>
                <a:avLst/>
                <a:gdLst>
                  <a:gd name="T0" fmla="*/ 4 w 5"/>
                  <a:gd name="T1" fmla="*/ 1 h 2"/>
                  <a:gd name="T2" fmla="*/ 2 w 5"/>
                  <a:gd name="T3" fmla="*/ 0 h 2"/>
                  <a:gd name="T4" fmla="*/ 3 w 5"/>
                  <a:gd name="T5" fmla="*/ 2 h 2"/>
                  <a:gd name="T6" fmla="*/ 4 w 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4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0" y="1"/>
                      <a:pt x="3" y="1"/>
                      <a:pt x="3" y="2"/>
                    </a:cubicBezTo>
                    <a:cubicBezTo>
                      <a:pt x="5" y="2"/>
                      <a:pt x="2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7" name="Freeform 516"/>
              <p:cNvSpPr/>
              <p:nvPr/>
            </p:nvSpPr>
            <p:spPr bwMode="auto">
              <a:xfrm>
                <a:off x="4945" y="654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8" name="Freeform 517"/>
              <p:cNvSpPr/>
              <p:nvPr/>
            </p:nvSpPr>
            <p:spPr bwMode="auto">
              <a:xfrm>
                <a:off x="4429" y="1018"/>
                <a:ext cx="4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1" y="0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9" name="Freeform 518"/>
              <p:cNvSpPr/>
              <p:nvPr/>
            </p:nvSpPr>
            <p:spPr bwMode="auto">
              <a:xfrm>
                <a:off x="4187" y="1174"/>
                <a:ext cx="7" cy="3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0" name="Freeform 519"/>
              <p:cNvSpPr/>
              <p:nvPr/>
            </p:nvSpPr>
            <p:spPr bwMode="auto">
              <a:xfrm>
                <a:off x="4964" y="637"/>
                <a:ext cx="9" cy="3"/>
              </a:xfrm>
              <a:custGeom>
                <a:avLst/>
                <a:gdLst>
                  <a:gd name="T0" fmla="*/ 9 w 9"/>
                  <a:gd name="T1" fmla="*/ 0 h 3"/>
                  <a:gd name="T2" fmla="*/ 0 w 9"/>
                  <a:gd name="T3" fmla="*/ 0 h 3"/>
                  <a:gd name="T4" fmla="*/ 5 w 9"/>
                  <a:gd name="T5" fmla="*/ 3 h 3"/>
                  <a:gd name="T6" fmla="*/ 9 w 9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">
                    <a:moveTo>
                      <a:pt x="9" y="0"/>
                    </a:moveTo>
                    <a:lnTo>
                      <a:pt x="0" y="0"/>
                    </a:lnTo>
                    <a:lnTo>
                      <a:pt x="5" y="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1" name="Freeform 520"/>
              <p:cNvSpPr/>
              <p:nvPr/>
            </p:nvSpPr>
            <p:spPr bwMode="auto">
              <a:xfrm>
                <a:off x="4907" y="659"/>
                <a:ext cx="31" cy="12"/>
              </a:xfrm>
              <a:custGeom>
                <a:avLst/>
                <a:gdLst>
                  <a:gd name="T0" fmla="*/ 1 w 13"/>
                  <a:gd name="T1" fmla="*/ 3 h 5"/>
                  <a:gd name="T2" fmla="*/ 0 w 13"/>
                  <a:gd name="T3" fmla="*/ 5 h 5"/>
                  <a:gd name="T4" fmla="*/ 5 w 13"/>
                  <a:gd name="T5" fmla="*/ 4 h 5"/>
                  <a:gd name="T6" fmla="*/ 13 w 13"/>
                  <a:gd name="T7" fmla="*/ 0 h 5"/>
                  <a:gd name="T8" fmla="*/ 1 w 1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">
                    <a:moveTo>
                      <a:pt x="1" y="3"/>
                    </a:moveTo>
                    <a:cubicBezTo>
                      <a:pt x="0" y="4"/>
                      <a:pt x="1" y="4"/>
                      <a:pt x="0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2"/>
                      <a:pt x="12" y="3"/>
                      <a:pt x="13" y="0"/>
                    </a:cubicBezTo>
                    <a:cubicBezTo>
                      <a:pt x="8" y="1"/>
                      <a:pt x="6" y="4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2" name="Freeform 521"/>
              <p:cNvSpPr/>
              <p:nvPr/>
            </p:nvSpPr>
            <p:spPr bwMode="auto">
              <a:xfrm>
                <a:off x="4201" y="1167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3" name="Freeform 522"/>
              <p:cNvSpPr/>
              <p:nvPr/>
            </p:nvSpPr>
            <p:spPr bwMode="auto">
              <a:xfrm>
                <a:off x="4945" y="640"/>
                <a:ext cx="14" cy="9"/>
              </a:xfrm>
              <a:custGeom>
                <a:avLst/>
                <a:gdLst>
                  <a:gd name="T0" fmla="*/ 6 w 6"/>
                  <a:gd name="T1" fmla="*/ 2 h 4"/>
                  <a:gd name="T2" fmla="*/ 0 w 6"/>
                  <a:gd name="T3" fmla="*/ 2 h 4"/>
                  <a:gd name="T4" fmla="*/ 6 w 6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cubicBezTo>
                      <a:pt x="4" y="3"/>
                      <a:pt x="2" y="0"/>
                      <a:pt x="0" y="2"/>
                    </a:cubicBezTo>
                    <a:cubicBezTo>
                      <a:pt x="2" y="0"/>
                      <a:pt x="4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4" name="Freeform 523"/>
              <p:cNvSpPr/>
              <p:nvPr/>
            </p:nvSpPr>
            <p:spPr bwMode="auto">
              <a:xfrm>
                <a:off x="4289" y="1105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5" name="Freeform 524"/>
              <p:cNvSpPr/>
              <p:nvPr/>
            </p:nvSpPr>
            <p:spPr bwMode="auto">
              <a:xfrm>
                <a:off x="5018" y="587"/>
                <a:ext cx="15" cy="8"/>
              </a:xfrm>
              <a:custGeom>
                <a:avLst/>
                <a:gdLst>
                  <a:gd name="T0" fmla="*/ 2 w 6"/>
                  <a:gd name="T1" fmla="*/ 2 h 3"/>
                  <a:gd name="T2" fmla="*/ 2 w 6"/>
                  <a:gd name="T3" fmla="*/ 3 h 3"/>
                  <a:gd name="T4" fmla="*/ 6 w 6"/>
                  <a:gd name="T5" fmla="*/ 1 h 3"/>
                  <a:gd name="T6" fmla="*/ 4 w 6"/>
                  <a:gd name="T7" fmla="*/ 0 h 3"/>
                  <a:gd name="T8" fmla="*/ 0 w 6"/>
                  <a:gd name="T9" fmla="*/ 2 h 3"/>
                  <a:gd name="T10" fmla="*/ 2 w 6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2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1" y="1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6" name="Freeform 525"/>
              <p:cNvSpPr/>
              <p:nvPr/>
            </p:nvSpPr>
            <p:spPr bwMode="auto">
              <a:xfrm>
                <a:off x="4178" y="117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7" name="Freeform 526"/>
              <p:cNvSpPr/>
              <p:nvPr/>
            </p:nvSpPr>
            <p:spPr bwMode="auto">
              <a:xfrm>
                <a:off x="4168" y="1170"/>
                <a:ext cx="17" cy="12"/>
              </a:xfrm>
              <a:custGeom>
                <a:avLst/>
                <a:gdLst>
                  <a:gd name="T0" fmla="*/ 4 w 7"/>
                  <a:gd name="T1" fmla="*/ 5 h 5"/>
                  <a:gd name="T2" fmla="*/ 4 w 7"/>
                  <a:gd name="T3" fmla="*/ 1 h 5"/>
                  <a:gd name="T4" fmla="*/ 4 w 7"/>
                  <a:gd name="T5" fmla="*/ 2 h 5"/>
                  <a:gd name="T6" fmla="*/ 3 w 7"/>
                  <a:gd name="T7" fmla="*/ 0 h 5"/>
                  <a:gd name="T8" fmla="*/ 0 w 7"/>
                  <a:gd name="T9" fmla="*/ 2 h 5"/>
                  <a:gd name="T10" fmla="*/ 1 w 7"/>
                  <a:gd name="T11" fmla="*/ 3 h 5"/>
                  <a:gd name="T12" fmla="*/ 4 w 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4" y="5"/>
                    </a:moveTo>
                    <a:cubicBezTo>
                      <a:pt x="2" y="3"/>
                      <a:pt x="7" y="3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3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" y="2"/>
                      <a:pt x="3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8" name="Freeform 527"/>
              <p:cNvSpPr/>
              <p:nvPr/>
            </p:nvSpPr>
            <p:spPr bwMode="auto">
              <a:xfrm>
                <a:off x="4914" y="642"/>
                <a:ext cx="31" cy="12"/>
              </a:xfrm>
              <a:custGeom>
                <a:avLst/>
                <a:gdLst>
                  <a:gd name="T0" fmla="*/ 8 w 13"/>
                  <a:gd name="T1" fmla="*/ 2 h 5"/>
                  <a:gd name="T2" fmla="*/ 0 w 13"/>
                  <a:gd name="T3" fmla="*/ 3 h 5"/>
                  <a:gd name="T4" fmla="*/ 11 w 13"/>
                  <a:gd name="T5" fmla="*/ 4 h 5"/>
                  <a:gd name="T6" fmla="*/ 9 w 13"/>
                  <a:gd name="T7" fmla="*/ 3 h 5"/>
                  <a:gd name="T8" fmla="*/ 13 w 13"/>
                  <a:gd name="T9" fmla="*/ 2 h 5"/>
                  <a:gd name="T10" fmla="*/ 7 w 13"/>
                  <a:gd name="T11" fmla="*/ 3 h 5"/>
                  <a:gd name="T12" fmla="*/ 8 w 13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5">
                    <a:moveTo>
                      <a:pt x="8" y="2"/>
                    </a:moveTo>
                    <a:cubicBezTo>
                      <a:pt x="5" y="1"/>
                      <a:pt x="3" y="3"/>
                      <a:pt x="0" y="3"/>
                    </a:cubicBezTo>
                    <a:cubicBezTo>
                      <a:pt x="5" y="5"/>
                      <a:pt x="7" y="3"/>
                      <a:pt x="11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2"/>
                      <a:pt x="12" y="2"/>
                      <a:pt x="13" y="2"/>
                    </a:cubicBezTo>
                    <a:cubicBezTo>
                      <a:pt x="11" y="0"/>
                      <a:pt x="10" y="3"/>
                      <a:pt x="7" y="3"/>
                    </a:cubicBezTo>
                    <a:cubicBezTo>
                      <a:pt x="7" y="3"/>
                      <a:pt x="7" y="2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9" name="Freeform 528"/>
              <p:cNvSpPr/>
              <p:nvPr/>
            </p:nvSpPr>
            <p:spPr bwMode="auto">
              <a:xfrm>
                <a:off x="5073" y="485"/>
                <a:ext cx="88" cy="24"/>
              </a:xfrm>
              <a:custGeom>
                <a:avLst/>
                <a:gdLst>
                  <a:gd name="T0" fmla="*/ 7 w 37"/>
                  <a:gd name="T1" fmla="*/ 3 h 10"/>
                  <a:gd name="T2" fmla="*/ 16 w 37"/>
                  <a:gd name="T3" fmla="*/ 4 h 10"/>
                  <a:gd name="T4" fmla="*/ 8 w 37"/>
                  <a:gd name="T5" fmla="*/ 6 h 10"/>
                  <a:gd name="T6" fmla="*/ 10 w 37"/>
                  <a:gd name="T7" fmla="*/ 7 h 10"/>
                  <a:gd name="T8" fmla="*/ 14 w 37"/>
                  <a:gd name="T9" fmla="*/ 5 h 10"/>
                  <a:gd name="T10" fmla="*/ 17 w 37"/>
                  <a:gd name="T11" fmla="*/ 7 h 10"/>
                  <a:gd name="T12" fmla="*/ 16 w 37"/>
                  <a:gd name="T13" fmla="*/ 7 h 10"/>
                  <a:gd name="T14" fmla="*/ 16 w 37"/>
                  <a:gd name="T15" fmla="*/ 9 h 10"/>
                  <a:gd name="T16" fmla="*/ 22 w 37"/>
                  <a:gd name="T17" fmla="*/ 9 h 10"/>
                  <a:gd name="T18" fmla="*/ 26 w 37"/>
                  <a:gd name="T19" fmla="*/ 6 h 10"/>
                  <a:gd name="T20" fmla="*/ 19 w 37"/>
                  <a:gd name="T21" fmla="*/ 8 h 10"/>
                  <a:gd name="T22" fmla="*/ 19 w 37"/>
                  <a:gd name="T23" fmla="*/ 7 h 10"/>
                  <a:gd name="T24" fmla="*/ 20 w 37"/>
                  <a:gd name="T25" fmla="*/ 7 h 10"/>
                  <a:gd name="T26" fmla="*/ 20 w 37"/>
                  <a:gd name="T27" fmla="*/ 5 h 10"/>
                  <a:gd name="T28" fmla="*/ 26 w 37"/>
                  <a:gd name="T29" fmla="*/ 5 h 10"/>
                  <a:gd name="T30" fmla="*/ 32 w 37"/>
                  <a:gd name="T31" fmla="*/ 6 h 10"/>
                  <a:gd name="T32" fmla="*/ 29 w 37"/>
                  <a:gd name="T33" fmla="*/ 2 h 10"/>
                  <a:gd name="T34" fmla="*/ 30 w 37"/>
                  <a:gd name="T35" fmla="*/ 2 h 10"/>
                  <a:gd name="T36" fmla="*/ 22 w 37"/>
                  <a:gd name="T37" fmla="*/ 2 h 10"/>
                  <a:gd name="T38" fmla="*/ 0 w 37"/>
                  <a:gd name="T39" fmla="*/ 4 h 10"/>
                  <a:gd name="T40" fmla="*/ 7 w 37"/>
                  <a:gd name="T41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7" h="10">
                    <a:moveTo>
                      <a:pt x="7" y="3"/>
                    </a:moveTo>
                    <a:cubicBezTo>
                      <a:pt x="10" y="4"/>
                      <a:pt x="14" y="2"/>
                      <a:pt x="16" y="4"/>
                    </a:cubicBezTo>
                    <a:cubicBezTo>
                      <a:pt x="14" y="5"/>
                      <a:pt x="11" y="6"/>
                      <a:pt x="8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4"/>
                      <a:pt x="14" y="9"/>
                      <a:pt x="14" y="5"/>
                    </a:cubicBezTo>
                    <a:cubicBezTo>
                      <a:pt x="15" y="5"/>
                      <a:pt x="17" y="6"/>
                      <a:pt x="17" y="7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9" y="10"/>
                      <a:pt x="19" y="8"/>
                      <a:pt x="22" y="9"/>
                    </a:cubicBezTo>
                    <a:cubicBezTo>
                      <a:pt x="24" y="9"/>
                      <a:pt x="28" y="9"/>
                      <a:pt x="26" y="6"/>
                    </a:cubicBezTo>
                    <a:cubicBezTo>
                      <a:pt x="24" y="6"/>
                      <a:pt x="21" y="8"/>
                      <a:pt x="19" y="8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20" y="6"/>
                      <a:pt x="20" y="7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3"/>
                      <a:pt x="24" y="6"/>
                      <a:pt x="26" y="5"/>
                    </a:cubicBezTo>
                    <a:cubicBezTo>
                      <a:pt x="28" y="4"/>
                      <a:pt x="31" y="5"/>
                      <a:pt x="32" y="6"/>
                    </a:cubicBezTo>
                    <a:cubicBezTo>
                      <a:pt x="37" y="3"/>
                      <a:pt x="29" y="5"/>
                      <a:pt x="29" y="2"/>
                    </a:cubicBezTo>
                    <a:cubicBezTo>
                      <a:pt x="29" y="2"/>
                      <a:pt x="30" y="2"/>
                      <a:pt x="30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16" y="0"/>
                      <a:pt x="6" y="3"/>
                      <a:pt x="0" y="4"/>
                    </a:cubicBezTo>
                    <a:cubicBezTo>
                      <a:pt x="2" y="3"/>
                      <a:pt x="5" y="4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0" name="Freeform 529"/>
              <p:cNvSpPr/>
              <p:nvPr/>
            </p:nvSpPr>
            <p:spPr bwMode="auto">
              <a:xfrm>
                <a:off x="5035" y="5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1" name="Freeform 530"/>
              <p:cNvSpPr/>
              <p:nvPr/>
            </p:nvSpPr>
            <p:spPr bwMode="auto">
              <a:xfrm>
                <a:off x="5033" y="58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2" name="Freeform 531"/>
              <p:cNvSpPr/>
              <p:nvPr/>
            </p:nvSpPr>
            <p:spPr bwMode="auto">
              <a:xfrm>
                <a:off x="4346" y="1063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3" name="Rectangle 532"/>
              <p:cNvSpPr>
                <a:spLocks noChangeArrowheads="1"/>
              </p:cNvSpPr>
              <p:nvPr/>
            </p:nvSpPr>
            <p:spPr bwMode="auto">
              <a:xfrm>
                <a:off x="4196" y="1160"/>
                <a:ext cx="1" cy="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4" name="Freeform 533"/>
              <p:cNvSpPr/>
              <p:nvPr/>
            </p:nvSpPr>
            <p:spPr bwMode="auto">
              <a:xfrm>
                <a:off x="4919" y="659"/>
                <a:ext cx="7" cy="4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1"/>
                      <a:pt x="2" y="1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5" name="Freeform 534"/>
              <p:cNvSpPr/>
              <p:nvPr/>
            </p:nvSpPr>
            <p:spPr bwMode="auto">
              <a:xfrm>
                <a:off x="4992" y="595"/>
                <a:ext cx="19" cy="4"/>
              </a:xfrm>
              <a:custGeom>
                <a:avLst/>
                <a:gdLst>
                  <a:gd name="T0" fmla="*/ 0 w 8"/>
                  <a:gd name="T1" fmla="*/ 2 h 2"/>
                  <a:gd name="T2" fmla="*/ 8 w 8"/>
                  <a:gd name="T3" fmla="*/ 1 h 2"/>
                  <a:gd name="T4" fmla="*/ 7 w 8"/>
                  <a:gd name="T5" fmla="*/ 0 h 2"/>
                  <a:gd name="T6" fmla="*/ 5 w 8"/>
                  <a:gd name="T7" fmla="*/ 1 h 2"/>
                  <a:gd name="T8" fmla="*/ 5 w 8"/>
                  <a:gd name="T9" fmla="*/ 1 h 2"/>
                  <a:gd name="T10" fmla="*/ 0 w 8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0" y="2"/>
                    </a:moveTo>
                    <a:cubicBezTo>
                      <a:pt x="3" y="2"/>
                      <a:pt x="5" y="1"/>
                      <a:pt x="8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3" y="2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6" name="Freeform 535"/>
              <p:cNvSpPr/>
              <p:nvPr/>
            </p:nvSpPr>
            <p:spPr bwMode="auto">
              <a:xfrm>
                <a:off x="4599" y="882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7" name="Freeform 536"/>
              <p:cNvSpPr/>
              <p:nvPr/>
            </p:nvSpPr>
            <p:spPr bwMode="auto">
              <a:xfrm>
                <a:off x="4180" y="1155"/>
                <a:ext cx="7" cy="10"/>
              </a:xfrm>
              <a:custGeom>
                <a:avLst/>
                <a:gdLst>
                  <a:gd name="T0" fmla="*/ 0 w 3"/>
                  <a:gd name="T1" fmla="*/ 1 h 4"/>
                  <a:gd name="T2" fmla="*/ 1 w 3"/>
                  <a:gd name="T3" fmla="*/ 4 h 4"/>
                  <a:gd name="T4" fmla="*/ 0 w 3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8" name="Freeform 537"/>
              <p:cNvSpPr/>
              <p:nvPr/>
            </p:nvSpPr>
            <p:spPr bwMode="auto">
              <a:xfrm>
                <a:off x="4275" y="1086"/>
                <a:ext cx="14" cy="10"/>
              </a:xfrm>
              <a:custGeom>
                <a:avLst/>
                <a:gdLst>
                  <a:gd name="T0" fmla="*/ 5 w 6"/>
                  <a:gd name="T1" fmla="*/ 4 h 4"/>
                  <a:gd name="T2" fmla="*/ 6 w 6"/>
                  <a:gd name="T3" fmla="*/ 2 h 4"/>
                  <a:gd name="T4" fmla="*/ 1 w 6"/>
                  <a:gd name="T5" fmla="*/ 0 h 4"/>
                  <a:gd name="T6" fmla="*/ 0 w 6"/>
                  <a:gd name="T7" fmla="*/ 2 h 4"/>
                  <a:gd name="T8" fmla="*/ 5 w 6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5" y="4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2" y="2"/>
                      <a:pt x="1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2" y="3"/>
                      <a:pt x="4" y="2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9" name="Freeform 538"/>
              <p:cNvSpPr/>
              <p:nvPr/>
            </p:nvSpPr>
            <p:spPr bwMode="auto">
              <a:xfrm>
                <a:off x="5113" y="509"/>
                <a:ext cx="5" cy="2"/>
              </a:xfrm>
              <a:custGeom>
                <a:avLst/>
                <a:gdLst>
                  <a:gd name="T0" fmla="*/ 3 w 5"/>
                  <a:gd name="T1" fmla="*/ 2 h 2"/>
                  <a:gd name="T2" fmla="*/ 5 w 5"/>
                  <a:gd name="T3" fmla="*/ 0 h 2"/>
                  <a:gd name="T4" fmla="*/ 0 w 5"/>
                  <a:gd name="T5" fmla="*/ 2 h 2"/>
                  <a:gd name="T6" fmla="*/ 3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lnTo>
                      <a:pt x="5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0" name="Freeform 539"/>
              <p:cNvSpPr/>
              <p:nvPr/>
            </p:nvSpPr>
            <p:spPr bwMode="auto">
              <a:xfrm>
                <a:off x="4883" y="678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3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1" name="Freeform 540"/>
              <p:cNvSpPr/>
              <p:nvPr/>
            </p:nvSpPr>
            <p:spPr bwMode="auto">
              <a:xfrm>
                <a:off x="5009" y="583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2" name="Freeform 541"/>
              <p:cNvSpPr/>
              <p:nvPr/>
            </p:nvSpPr>
            <p:spPr bwMode="auto">
              <a:xfrm>
                <a:off x="4879" y="654"/>
                <a:ext cx="35" cy="7"/>
              </a:xfrm>
              <a:custGeom>
                <a:avLst/>
                <a:gdLst>
                  <a:gd name="T0" fmla="*/ 12 w 15"/>
                  <a:gd name="T1" fmla="*/ 0 h 3"/>
                  <a:gd name="T2" fmla="*/ 9 w 15"/>
                  <a:gd name="T3" fmla="*/ 1 h 3"/>
                  <a:gd name="T4" fmla="*/ 0 w 15"/>
                  <a:gd name="T5" fmla="*/ 3 h 3"/>
                  <a:gd name="T6" fmla="*/ 9 w 15"/>
                  <a:gd name="T7" fmla="*/ 3 h 3"/>
                  <a:gd name="T8" fmla="*/ 15 w 15"/>
                  <a:gd name="T9" fmla="*/ 1 h 3"/>
                  <a:gd name="T10" fmla="*/ 13 w 15"/>
                  <a:gd name="T11" fmla="*/ 1 h 3"/>
                  <a:gd name="T12" fmla="*/ 13 w 15"/>
                  <a:gd name="T13" fmla="*/ 0 h 3"/>
                  <a:gd name="T14" fmla="*/ 12 w 15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3">
                    <a:moveTo>
                      <a:pt x="12" y="0"/>
                    </a:moveTo>
                    <a:cubicBezTo>
                      <a:pt x="10" y="0"/>
                      <a:pt x="10" y="1"/>
                      <a:pt x="9" y="1"/>
                    </a:cubicBezTo>
                    <a:cubicBezTo>
                      <a:pt x="6" y="1"/>
                      <a:pt x="3" y="2"/>
                      <a:pt x="0" y="3"/>
                    </a:cubicBezTo>
                    <a:cubicBezTo>
                      <a:pt x="3" y="3"/>
                      <a:pt x="7" y="2"/>
                      <a:pt x="9" y="3"/>
                    </a:cubicBezTo>
                    <a:cubicBezTo>
                      <a:pt x="10" y="2"/>
                      <a:pt x="13" y="1"/>
                      <a:pt x="15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3" name="Freeform 542"/>
              <p:cNvSpPr/>
              <p:nvPr/>
            </p:nvSpPr>
            <p:spPr bwMode="auto">
              <a:xfrm>
                <a:off x="4890" y="668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4" name="Freeform 543"/>
              <p:cNvSpPr/>
              <p:nvPr/>
            </p:nvSpPr>
            <p:spPr bwMode="auto">
              <a:xfrm>
                <a:off x="4834" y="663"/>
                <a:ext cx="56" cy="22"/>
              </a:xfrm>
              <a:custGeom>
                <a:avLst/>
                <a:gdLst>
                  <a:gd name="T0" fmla="*/ 0 w 24"/>
                  <a:gd name="T1" fmla="*/ 8 h 9"/>
                  <a:gd name="T2" fmla="*/ 2 w 24"/>
                  <a:gd name="T3" fmla="*/ 9 h 9"/>
                  <a:gd name="T4" fmla="*/ 7 w 24"/>
                  <a:gd name="T5" fmla="*/ 9 h 9"/>
                  <a:gd name="T6" fmla="*/ 9 w 24"/>
                  <a:gd name="T7" fmla="*/ 6 h 9"/>
                  <a:gd name="T8" fmla="*/ 10 w 24"/>
                  <a:gd name="T9" fmla="*/ 7 h 9"/>
                  <a:gd name="T10" fmla="*/ 11 w 24"/>
                  <a:gd name="T11" fmla="*/ 4 h 9"/>
                  <a:gd name="T12" fmla="*/ 13 w 24"/>
                  <a:gd name="T13" fmla="*/ 6 h 9"/>
                  <a:gd name="T14" fmla="*/ 14 w 24"/>
                  <a:gd name="T15" fmla="*/ 4 h 9"/>
                  <a:gd name="T16" fmla="*/ 19 w 24"/>
                  <a:gd name="T17" fmla="*/ 5 h 9"/>
                  <a:gd name="T18" fmla="*/ 15 w 24"/>
                  <a:gd name="T19" fmla="*/ 3 h 9"/>
                  <a:gd name="T20" fmla="*/ 20 w 24"/>
                  <a:gd name="T21" fmla="*/ 3 h 9"/>
                  <a:gd name="T22" fmla="*/ 19 w 24"/>
                  <a:gd name="T23" fmla="*/ 3 h 9"/>
                  <a:gd name="T24" fmla="*/ 24 w 24"/>
                  <a:gd name="T25" fmla="*/ 2 h 9"/>
                  <a:gd name="T26" fmla="*/ 19 w 24"/>
                  <a:gd name="T27" fmla="*/ 1 h 9"/>
                  <a:gd name="T28" fmla="*/ 14 w 24"/>
                  <a:gd name="T29" fmla="*/ 0 h 9"/>
                  <a:gd name="T30" fmla="*/ 16 w 24"/>
                  <a:gd name="T31" fmla="*/ 1 h 9"/>
                  <a:gd name="T32" fmla="*/ 8 w 24"/>
                  <a:gd name="T33" fmla="*/ 3 h 9"/>
                  <a:gd name="T34" fmla="*/ 7 w 24"/>
                  <a:gd name="T35" fmla="*/ 4 h 9"/>
                  <a:gd name="T36" fmla="*/ 8 w 24"/>
                  <a:gd name="T37" fmla="*/ 6 h 9"/>
                  <a:gd name="T38" fmla="*/ 8 w 24"/>
                  <a:gd name="T39" fmla="*/ 6 h 9"/>
                  <a:gd name="T40" fmla="*/ 7 w 24"/>
                  <a:gd name="T41" fmla="*/ 4 h 9"/>
                  <a:gd name="T42" fmla="*/ 0 w 24"/>
                  <a:gd name="T4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" h="9">
                    <a:moveTo>
                      <a:pt x="0" y="8"/>
                    </a:moveTo>
                    <a:cubicBezTo>
                      <a:pt x="1" y="7"/>
                      <a:pt x="1" y="9"/>
                      <a:pt x="2" y="9"/>
                    </a:cubicBezTo>
                    <a:cubicBezTo>
                      <a:pt x="4" y="9"/>
                      <a:pt x="6" y="9"/>
                      <a:pt x="7" y="9"/>
                    </a:cubicBezTo>
                    <a:cubicBezTo>
                      <a:pt x="5" y="7"/>
                      <a:pt x="9" y="8"/>
                      <a:pt x="9" y="6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11" y="6"/>
                      <a:pt x="11" y="5"/>
                      <a:pt x="11" y="4"/>
                    </a:cubicBezTo>
                    <a:cubicBezTo>
                      <a:pt x="13" y="4"/>
                      <a:pt x="12" y="6"/>
                      <a:pt x="13" y="6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6" y="4"/>
                      <a:pt x="18" y="6"/>
                      <a:pt x="19" y="5"/>
                    </a:cubicBezTo>
                    <a:cubicBezTo>
                      <a:pt x="18" y="5"/>
                      <a:pt x="15" y="4"/>
                      <a:pt x="15" y="3"/>
                    </a:cubicBezTo>
                    <a:cubicBezTo>
                      <a:pt x="16" y="1"/>
                      <a:pt x="18" y="4"/>
                      <a:pt x="20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1" y="1"/>
                      <a:pt x="22" y="2"/>
                      <a:pt x="19" y="1"/>
                    </a:cubicBezTo>
                    <a:cubicBezTo>
                      <a:pt x="19" y="0"/>
                      <a:pt x="16" y="0"/>
                      <a:pt x="14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4" y="3"/>
                      <a:pt x="11" y="3"/>
                      <a:pt x="8" y="3"/>
                    </a:cubicBezTo>
                    <a:cubicBezTo>
                      <a:pt x="8" y="4"/>
                      <a:pt x="8" y="4"/>
                      <a:pt x="7" y="4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7" y="5"/>
                      <a:pt x="7" y="4"/>
                    </a:cubicBezTo>
                    <a:cubicBezTo>
                      <a:pt x="4" y="6"/>
                      <a:pt x="1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5" name="Freeform 544"/>
              <p:cNvSpPr/>
              <p:nvPr/>
            </p:nvSpPr>
            <p:spPr bwMode="auto">
              <a:xfrm>
                <a:off x="4282" y="1046"/>
                <a:ext cx="26" cy="36"/>
              </a:xfrm>
              <a:custGeom>
                <a:avLst/>
                <a:gdLst>
                  <a:gd name="T0" fmla="*/ 2 w 11"/>
                  <a:gd name="T1" fmla="*/ 14 h 15"/>
                  <a:gd name="T2" fmla="*/ 7 w 11"/>
                  <a:gd name="T3" fmla="*/ 6 h 15"/>
                  <a:gd name="T4" fmla="*/ 11 w 11"/>
                  <a:gd name="T5" fmla="*/ 0 h 15"/>
                  <a:gd name="T6" fmla="*/ 9 w 11"/>
                  <a:gd name="T7" fmla="*/ 1 h 15"/>
                  <a:gd name="T8" fmla="*/ 8 w 11"/>
                  <a:gd name="T9" fmla="*/ 0 h 15"/>
                  <a:gd name="T10" fmla="*/ 5 w 11"/>
                  <a:gd name="T11" fmla="*/ 1 h 15"/>
                  <a:gd name="T12" fmla="*/ 5 w 11"/>
                  <a:gd name="T13" fmla="*/ 4 h 15"/>
                  <a:gd name="T14" fmla="*/ 5 w 11"/>
                  <a:gd name="T15" fmla="*/ 10 h 15"/>
                  <a:gd name="T16" fmla="*/ 3 w 11"/>
                  <a:gd name="T17" fmla="*/ 9 h 15"/>
                  <a:gd name="T18" fmla="*/ 0 w 11"/>
                  <a:gd name="T19" fmla="*/ 13 h 15"/>
                  <a:gd name="T20" fmla="*/ 2 w 11"/>
                  <a:gd name="T21" fmla="*/ 15 h 15"/>
                  <a:gd name="T22" fmla="*/ 2 w 11"/>
                  <a:gd name="T2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15">
                    <a:moveTo>
                      <a:pt x="2" y="14"/>
                    </a:moveTo>
                    <a:cubicBezTo>
                      <a:pt x="7" y="12"/>
                      <a:pt x="4" y="8"/>
                      <a:pt x="7" y="6"/>
                    </a:cubicBezTo>
                    <a:cubicBezTo>
                      <a:pt x="7" y="4"/>
                      <a:pt x="9" y="2"/>
                      <a:pt x="1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2"/>
                      <a:pt x="4" y="2"/>
                      <a:pt x="5" y="4"/>
                    </a:cubicBezTo>
                    <a:cubicBezTo>
                      <a:pt x="7" y="6"/>
                      <a:pt x="3" y="8"/>
                      <a:pt x="5" y="1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2" y="15"/>
                      <a:pt x="2" y="15"/>
                    </a:cubicBezTo>
                    <a:cubicBezTo>
                      <a:pt x="3" y="15"/>
                      <a:pt x="2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6" name="Freeform 545"/>
              <p:cNvSpPr/>
              <p:nvPr/>
            </p:nvSpPr>
            <p:spPr bwMode="auto">
              <a:xfrm>
                <a:off x="4493" y="934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7" name="Freeform 546"/>
              <p:cNvSpPr/>
              <p:nvPr/>
            </p:nvSpPr>
            <p:spPr bwMode="auto">
              <a:xfrm>
                <a:off x="5082" y="514"/>
                <a:ext cx="10" cy="4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1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2"/>
                      <a:pt x="3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8" name="Freeform 547"/>
              <p:cNvSpPr/>
              <p:nvPr/>
            </p:nvSpPr>
            <p:spPr bwMode="auto">
              <a:xfrm>
                <a:off x="5158" y="457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9" name="Freeform 548"/>
              <p:cNvSpPr/>
              <p:nvPr/>
            </p:nvSpPr>
            <p:spPr bwMode="auto">
              <a:xfrm>
                <a:off x="4962" y="597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2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2"/>
                      <a:pt x="2" y="2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0" name="Freeform 549"/>
              <p:cNvSpPr/>
              <p:nvPr/>
            </p:nvSpPr>
            <p:spPr bwMode="auto">
              <a:xfrm>
                <a:off x="4815" y="70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1" name="Freeform 550"/>
              <p:cNvSpPr/>
              <p:nvPr/>
            </p:nvSpPr>
            <p:spPr bwMode="auto">
              <a:xfrm>
                <a:off x="4502" y="920"/>
                <a:ext cx="5" cy="7"/>
              </a:xfrm>
              <a:custGeom>
                <a:avLst/>
                <a:gdLst>
                  <a:gd name="T0" fmla="*/ 2 w 5"/>
                  <a:gd name="T1" fmla="*/ 7 h 7"/>
                  <a:gd name="T2" fmla="*/ 5 w 5"/>
                  <a:gd name="T3" fmla="*/ 0 h 7"/>
                  <a:gd name="T4" fmla="*/ 0 w 5"/>
                  <a:gd name="T5" fmla="*/ 7 h 7"/>
                  <a:gd name="T6" fmla="*/ 2 w 5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2" y="7"/>
                    </a:moveTo>
                    <a:lnTo>
                      <a:pt x="5" y="0"/>
                    </a:lnTo>
                    <a:lnTo>
                      <a:pt x="0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2" name="Freeform 551"/>
              <p:cNvSpPr/>
              <p:nvPr/>
            </p:nvSpPr>
            <p:spPr bwMode="auto">
              <a:xfrm>
                <a:off x="4388" y="999"/>
                <a:ext cx="7" cy="4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3" name="Freeform 552"/>
              <p:cNvSpPr/>
              <p:nvPr/>
            </p:nvSpPr>
            <p:spPr bwMode="auto">
              <a:xfrm>
                <a:off x="5146" y="457"/>
                <a:ext cx="7" cy="2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1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3" y="0"/>
                      <a:pt x="0" y="1"/>
                      <a:pt x="0" y="1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4" name="Freeform 553"/>
              <p:cNvSpPr/>
              <p:nvPr/>
            </p:nvSpPr>
            <p:spPr bwMode="auto">
              <a:xfrm>
                <a:off x="5016" y="554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0 w 3"/>
                  <a:gd name="T5" fmla="*/ 1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5" name="Freeform 554"/>
              <p:cNvSpPr/>
              <p:nvPr/>
            </p:nvSpPr>
            <p:spPr bwMode="auto">
              <a:xfrm>
                <a:off x="4850" y="67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6" name="Freeform 555"/>
              <p:cNvSpPr/>
              <p:nvPr/>
            </p:nvSpPr>
            <p:spPr bwMode="auto">
              <a:xfrm>
                <a:off x="4471" y="942"/>
                <a:ext cx="5" cy="0"/>
              </a:xfrm>
              <a:custGeom>
                <a:avLst/>
                <a:gdLst>
                  <a:gd name="T0" fmla="*/ 0 w 5"/>
                  <a:gd name="T1" fmla="*/ 3 w 5"/>
                  <a:gd name="T2" fmla="*/ 5 w 5"/>
                  <a:gd name="T3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7" name="Rectangle 556"/>
              <p:cNvSpPr>
                <a:spLocks noChangeArrowheads="1"/>
              </p:cNvSpPr>
              <p:nvPr/>
            </p:nvSpPr>
            <p:spPr bwMode="auto">
              <a:xfrm>
                <a:off x="4459" y="949"/>
                <a:ext cx="5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8" name="Freeform 557"/>
              <p:cNvSpPr/>
              <p:nvPr/>
            </p:nvSpPr>
            <p:spPr bwMode="auto">
              <a:xfrm>
                <a:off x="5059" y="523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9" name="Freeform 558"/>
              <p:cNvSpPr/>
              <p:nvPr/>
            </p:nvSpPr>
            <p:spPr bwMode="auto">
              <a:xfrm>
                <a:off x="4398" y="98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0" name="Freeform 559"/>
              <p:cNvSpPr/>
              <p:nvPr/>
            </p:nvSpPr>
            <p:spPr bwMode="auto">
              <a:xfrm>
                <a:off x="4805" y="701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1" name="Freeform 560"/>
              <p:cNvSpPr/>
              <p:nvPr/>
            </p:nvSpPr>
            <p:spPr bwMode="auto">
              <a:xfrm>
                <a:off x="4469" y="930"/>
                <a:ext cx="16" cy="7"/>
              </a:xfrm>
              <a:custGeom>
                <a:avLst/>
                <a:gdLst>
                  <a:gd name="T0" fmla="*/ 3 w 7"/>
                  <a:gd name="T1" fmla="*/ 3 h 3"/>
                  <a:gd name="T2" fmla="*/ 4 w 7"/>
                  <a:gd name="T3" fmla="*/ 3 h 3"/>
                  <a:gd name="T4" fmla="*/ 3 w 7"/>
                  <a:gd name="T5" fmla="*/ 0 h 3"/>
                  <a:gd name="T6" fmla="*/ 3 w 7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cubicBezTo>
                      <a:pt x="3" y="3"/>
                      <a:pt x="4" y="3"/>
                      <a:pt x="4" y="3"/>
                    </a:cubicBezTo>
                    <a:cubicBezTo>
                      <a:pt x="4" y="2"/>
                      <a:pt x="6" y="0"/>
                      <a:pt x="3" y="0"/>
                    </a:cubicBezTo>
                    <a:cubicBezTo>
                      <a:pt x="0" y="1"/>
                      <a:pt x="7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2" name="Freeform 561"/>
              <p:cNvSpPr/>
              <p:nvPr/>
            </p:nvSpPr>
            <p:spPr bwMode="auto">
              <a:xfrm>
                <a:off x="5163" y="440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2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3" name="Freeform 562"/>
              <p:cNvSpPr/>
              <p:nvPr/>
            </p:nvSpPr>
            <p:spPr bwMode="auto">
              <a:xfrm>
                <a:off x="5134" y="447"/>
                <a:ext cx="19" cy="10"/>
              </a:xfrm>
              <a:custGeom>
                <a:avLst/>
                <a:gdLst>
                  <a:gd name="T0" fmla="*/ 3 w 8"/>
                  <a:gd name="T1" fmla="*/ 3 h 4"/>
                  <a:gd name="T2" fmla="*/ 2 w 8"/>
                  <a:gd name="T3" fmla="*/ 3 h 4"/>
                  <a:gd name="T4" fmla="*/ 7 w 8"/>
                  <a:gd name="T5" fmla="*/ 4 h 4"/>
                  <a:gd name="T6" fmla="*/ 3 w 8"/>
                  <a:gd name="T7" fmla="*/ 2 h 4"/>
                  <a:gd name="T8" fmla="*/ 8 w 8"/>
                  <a:gd name="T9" fmla="*/ 1 h 4"/>
                  <a:gd name="T10" fmla="*/ 0 w 8"/>
                  <a:gd name="T11" fmla="*/ 2 h 4"/>
                  <a:gd name="T12" fmla="*/ 3 w 8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3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3" y="4"/>
                      <a:pt x="5" y="4"/>
                      <a:pt x="7" y="4"/>
                    </a:cubicBezTo>
                    <a:cubicBezTo>
                      <a:pt x="6" y="2"/>
                      <a:pt x="3" y="4"/>
                      <a:pt x="3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3"/>
                      <a:pt x="0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4" name="Freeform 563"/>
              <p:cNvSpPr/>
              <p:nvPr/>
            </p:nvSpPr>
            <p:spPr bwMode="auto">
              <a:xfrm>
                <a:off x="4485" y="913"/>
                <a:ext cx="12" cy="7"/>
              </a:xfrm>
              <a:custGeom>
                <a:avLst/>
                <a:gdLst>
                  <a:gd name="T0" fmla="*/ 4 w 5"/>
                  <a:gd name="T1" fmla="*/ 3 h 3"/>
                  <a:gd name="T2" fmla="*/ 3 w 5"/>
                  <a:gd name="T3" fmla="*/ 2 h 3"/>
                  <a:gd name="T4" fmla="*/ 5 w 5"/>
                  <a:gd name="T5" fmla="*/ 0 h 3"/>
                  <a:gd name="T6" fmla="*/ 3 w 5"/>
                  <a:gd name="T7" fmla="*/ 0 h 3"/>
                  <a:gd name="T8" fmla="*/ 4 w 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0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5" name="Freeform 564"/>
              <p:cNvSpPr/>
              <p:nvPr/>
            </p:nvSpPr>
            <p:spPr bwMode="auto">
              <a:xfrm>
                <a:off x="4819" y="682"/>
                <a:ext cx="12" cy="5"/>
              </a:xfrm>
              <a:custGeom>
                <a:avLst/>
                <a:gdLst>
                  <a:gd name="T0" fmla="*/ 3 w 5"/>
                  <a:gd name="T1" fmla="*/ 1 h 2"/>
                  <a:gd name="T2" fmla="*/ 5 w 5"/>
                  <a:gd name="T3" fmla="*/ 0 h 2"/>
                  <a:gd name="T4" fmla="*/ 1 w 5"/>
                  <a:gd name="T5" fmla="*/ 2 h 2"/>
                  <a:gd name="T6" fmla="*/ 3 w 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3" y="1"/>
                    </a:moveTo>
                    <a:cubicBezTo>
                      <a:pt x="3" y="1"/>
                      <a:pt x="5" y="1"/>
                      <a:pt x="5" y="0"/>
                    </a:cubicBezTo>
                    <a:cubicBezTo>
                      <a:pt x="3" y="0"/>
                      <a:pt x="0" y="2"/>
                      <a:pt x="1" y="2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6" name="Freeform 565"/>
              <p:cNvSpPr/>
              <p:nvPr/>
            </p:nvSpPr>
            <p:spPr bwMode="auto">
              <a:xfrm>
                <a:off x="5130" y="459"/>
                <a:ext cx="4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7" name="Freeform 566"/>
              <p:cNvSpPr/>
              <p:nvPr/>
            </p:nvSpPr>
            <p:spPr bwMode="auto">
              <a:xfrm>
                <a:off x="4805" y="687"/>
                <a:ext cx="10" cy="10"/>
              </a:xfrm>
              <a:custGeom>
                <a:avLst/>
                <a:gdLst>
                  <a:gd name="T0" fmla="*/ 4 w 4"/>
                  <a:gd name="T1" fmla="*/ 3 h 4"/>
                  <a:gd name="T2" fmla="*/ 3 w 4"/>
                  <a:gd name="T3" fmla="*/ 1 h 4"/>
                  <a:gd name="T4" fmla="*/ 0 w 4"/>
                  <a:gd name="T5" fmla="*/ 3 h 4"/>
                  <a:gd name="T6" fmla="*/ 4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0"/>
                      <a:pt x="2" y="3"/>
                      <a:pt x="0" y="3"/>
                    </a:cubicBezTo>
                    <a:cubicBezTo>
                      <a:pt x="1" y="3"/>
                      <a:pt x="3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8" name="Freeform 567"/>
              <p:cNvSpPr/>
              <p:nvPr/>
            </p:nvSpPr>
            <p:spPr bwMode="auto">
              <a:xfrm>
                <a:off x="4481" y="918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1 h 3"/>
                  <a:gd name="T8" fmla="*/ 2 w 3"/>
                  <a:gd name="T9" fmla="*/ 0 h 3"/>
                  <a:gd name="T10" fmla="*/ 1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2"/>
                      <a:pt x="3" y="2"/>
                      <a:pt x="1" y="3"/>
                    </a:cubicBezTo>
                    <a:cubicBezTo>
                      <a:pt x="3" y="3"/>
                      <a:pt x="1" y="2"/>
                      <a:pt x="3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1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9" name="Freeform 568"/>
              <p:cNvSpPr/>
              <p:nvPr/>
            </p:nvSpPr>
            <p:spPr bwMode="auto">
              <a:xfrm>
                <a:off x="4791" y="701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1"/>
                      <a:pt x="0" y="1"/>
                    </a:cubicBezTo>
                    <a:cubicBezTo>
                      <a:pt x="3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0" name="Freeform 569"/>
              <p:cNvSpPr/>
              <p:nvPr/>
            </p:nvSpPr>
            <p:spPr bwMode="auto">
              <a:xfrm>
                <a:off x="4313" y="1034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2 w 4"/>
                  <a:gd name="T3" fmla="*/ 0 h 3"/>
                  <a:gd name="T4" fmla="*/ 4 w 4"/>
                  <a:gd name="T5" fmla="*/ 3 h 3"/>
                  <a:gd name="T6" fmla="*/ 0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2" y="0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1" name="Freeform 570"/>
              <p:cNvSpPr/>
              <p:nvPr/>
            </p:nvSpPr>
            <p:spPr bwMode="auto">
              <a:xfrm>
                <a:off x="5061" y="483"/>
                <a:ext cx="38" cy="7"/>
              </a:xfrm>
              <a:custGeom>
                <a:avLst/>
                <a:gdLst>
                  <a:gd name="T0" fmla="*/ 0 w 16"/>
                  <a:gd name="T1" fmla="*/ 2 h 3"/>
                  <a:gd name="T2" fmla="*/ 1 w 16"/>
                  <a:gd name="T3" fmla="*/ 3 h 3"/>
                  <a:gd name="T4" fmla="*/ 12 w 16"/>
                  <a:gd name="T5" fmla="*/ 1 h 3"/>
                  <a:gd name="T6" fmla="*/ 16 w 16"/>
                  <a:gd name="T7" fmla="*/ 1 h 3"/>
                  <a:gd name="T8" fmla="*/ 10 w 16"/>
                  <a:gd name="T9" fmla="*/ 1 h 3"/>
                  <a:gd name="T10" fmla="*/ 6 w 16"/>
                  <a:gd name="T11" fmla="*/ 1 h 3"/>
                  <a:gd name="T12" fmla="*/ 7 w 16"/>
                  <a:gd name="T13" fmla="*/ 1 h 3"/>
                  <a:gd name="T14" fmla="*/ 4 w 16"/>
                  <a:gd name="T15" fmla="*/ 2 h 3"/>
                  <a:gd name="T16" fmla="*/ 4 w 16"/>
                  <a:gd name="T17" fmla="*/ 2 h 3"/>
                  <a:gd name="T18" fmla="*/ 0 w 16"/>
                  <a:gd name="T1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3">
                    <a:moveTo>
                      <a:pt x="0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4" y="3"/>
                      <a:pt x="15" y="1"/>
                      <a:pt x="16" y="1"/>
                    </a:cubicBezTo>
                    <a:cubicBezTo>
                      <a:pt x="14" y="1"/>
                      <a:pt x="12" y="0"/>
                      <a:pt x="10" y="1"/>
                    </a:cubicBezTo>
                    <a:cubicBezTo>
                      <a:pt x="9" y="2"/>
                      <a:pt x="7" y="0"/>
                      <a:pt x="6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3"/>
                      <a:pt x="5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2" name="Freeform 571"/>
              <p:cNvSpPr/>
              <p:nvPr/>
            </p:nvSpPr>
            <p:spPr bwMode="auto">
              <a:xfrm>
                <a:off x="4571" y="858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3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3" name="Freeform 572"/>
              <p:cNvSpPr/>
              <p:nvPr/>
            </p:nvSpPr>
            <p:spPr bwMode="auto">
              <a:xfrm>
                <a:off x="4419" y="956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1 w 3"/>
                  <a:gd name="T5" fmla="*/ 1 h 2"/>
                  <a:gd name="T6" fmla="*/ 3 w 3"/>
                  <a:gd name="T7" fmla="*/ 2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2"/>
                      <a:pt x="3" y="2"/>
                    </a:cubicBezTo>
                    <a:cubicBezTo>
                      <a:pt x="2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4" name="Freeform 573"/>
              <p:cNvSpPr/>
              <p:nvPr/>
            </p:nvSpPr>
            <p:spPr bwMode="auto">
              <a:xfrm>
                <a:off x="4358" y="1003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5" name="Freeform 574"/>
              <p:cNvSpPr/>
              <p:nvPr/>
            </p:nvSpPr>
            <p:spPr bwMode="auto">
              <a:xfrm>
                <a:off x="4348" y="1003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6" name="Freeform 575"/>
              <p:cNvSpPr/>
              <p:nvPr/>
            </p:nvSpPr>
            <p:spPr bwMode="auto">
              <a:xfrm>
                <a:off x="4324" y="996"/>
                <a:ext cx="24" cy="24"/>
              </a:xfrm>
              <a:custGeom>
                <a:avLst/>
                <a:gdLst>
                  <a:gd name="T0" fmla="*/ 3 w 10"/>
                  <a:gd name="T1" fmla="*/ 5 h 10"/>
                  <a:gd name="T2" fmla="*/ 3 w 10"/>
                  <a:gd name="T3" fmla="*/ 10 h 10"/>
                  <a:gd name="T4" fmla="*/ 3 w 10"/>
                  <a:gd name="T5" fmla="*/ 6 h 10"/>
                  <a:gd name="T6" fmla="*/ 8 w 10"/>
                  <a:gd name="T7" fmla="*/ 5 h 10"/>
                  <a:gd name="T8" fmla="*/ 8 w 10"/>
                  <a:gd name="T9" fmla="*/ 7 h 10"/>
                  <a:gd name="T10" fmla="*/ 10 w 10"/>
                  <a:gd name="T11" fmla="*/ 4 h 10"/>
                  <a:gd name="T12" fmla="*/ 4 w 10"/>
                  <a:gd name="T13" fmla="*/ 4 h 10"/>
                  <a:gd name="T14" fmla="*/ 4 w 10"/>
                  <a:gd name="T15" fmla="*/ 0 h 10"/>
                  <a:gd name="T16" fmla="*/ 1 w 10"/>
                  <a:gd name="T17" fmla="*/ 5 h 10"/>
                  <a:gd name="T18" fmla="*/ 3 w 10"/>
                  <a:gd name="T1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cubicBezTo>
                      <a:pt x="3" y="10"/>
                      <a:pt x="3" y="10"/>
                      <a:pt x="3" y="10"/>
                    </a:cubicBezTo>
                    <a:cubicBezTo>
                      <a:pt x="4" y="9"/>
                      <a:pt x="3" y="7"/>
                      <a:pt x="3" y="6"/>
                    </a:cubicBezTo>
                    <a:cubicBezTo>
                      <a:pt x="5" y="6"/>
                      <a:pt x="6" y="5"/>
                      <a:pt x="8" y="5"/>
                    </a:cubicBezTo>
                    <a:cubicBezTo>
                      <a:pt x="8" y="6"/>
                      <a:pt x="7" y="6"/>
                      <a:pt x="8" y="7"/>
                    </a:cubicBezTo>
                    <a:cubicBezTo>
                      <a:pt x="10" y="6"/>
                      <a:pt x="10" y="5"/>
                      <a:pt x="10" y="4"/>
                    </a:cubicBezTo>
                    <a:cubicBezTo>
                      <a:pt x="9" y="5"/>
                      <a:pt x="6" y="3"/>
                      <a:pt x="4" y="4"/>
                    </a:cubicBezTo>
                    <a:cubicBezTo>
                      <a:pt x="3" y="2"/>
                      <a:pt x="7" y="1"/>
                      <a:pt x="4" y="0"/>
                    </a:cubicBezTo>
                    <a:cubicBezTo>
                      <a:pt x="3" y="2"/>
                      <a:pt x="0" y="4"/>
                      <a:pt x="1" y="5"/>
                    </a:cubicBezTo>
                    <a:cubicBezTo>
                      <a:pt x="1" y="6"/>
                      <a:pt x="3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7" name="Freeform 576"/>
              <p:cNvSpPr/>
              <p:nvPr/>
            </p:nvSpPr>
            <p:spPr bwMode="auto">
              <a:xfrm>
                <a:off x="4722" y="725"/>
                <a:ext cx="33" cy="10"/>
              </a:xfrm>
              <a:custGeom>
                <a:avLst/>
                <a:gdLst>
                  <a:gd name="T0" fmla="*/ 1 w 14"/>
                  <a:gd name="T1" fmla="*/ 4 h 4"/>
                  <a:gd name="T2" fmla="*/ 14 w 14"/>
                  <a:gd name="T3" fmla="*/ 1 h 4"/>
                  <a:gd name="T4" fmla="*/ 13 w 14"/>
                  <a:gd name="T5" fmla="*/ 0 h 4"/>
                  <a:gd name="T6" fmla="*/ 4 w 14"/>
                  <a:gd name="T7" fmla="*/ 2 h 4"/>
                  <a:gd name="T8" fmla="*/ 1 w 1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1" y="4"/>
                    </a:moveTo>
                    <a:cubicBezTo>
                      <a:pt x="4" y="1"/>
                      <a:pt x="10" y="4"/>
                      <a:pt x="14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3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8" name="Freeform 577"/>
              <p:cNvSpPr/>
              <p:nvPr/>
            </p:nvSpPr>
            <p:spPr bwMode="auto">
              <a:xfrm>
                <a:off x="4568" y="854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0"/>
                      <a:pt x="2" y="1"/>
                      <a:pt x="2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9" name="Freeform 578"/>
              <p:cNvSpPr/>
              <p:nvPr/>
            </p:nvSpPr>
            <p:spPr bwMode="auto">
              <a:xfrm>
                <a:off x="4353" y="977"/>
                <a:ext cx="19" cy="24"/>
              </a:xfrm>
              <a:custGeom>
                <a:avLst/>
                <a:gdLst>
                  <a:gd name="T0" fmla="*/ 7 w 8"/>
                  <a:gd name="T1" fmla="*/ 2 h 10"/>
                  <a:gd name="T2" fmla="*/ 2 w 8"/>
                  <a:gd name="T3" fmla="*/ 0 h 10"/>
                  <a:gd name="T4" fmla="*/ 1 w 8"/>
                  <a:gd name="T5" fmla="*/ 2 h 10"/>
                  <a:gd name="T6" fmla="*/ 4 w 8"/>
                  <a:gd name="T7" fmla="*/ 4 h 10"/>
                  <a:gd name="T8" fmla="*/ 3 w 8"/>
                  <a:gd name="T9" fmla="*/ 6 h 10"/>
                  <a:gd name="T10" fmla="*/ 1 w 8"/>
                  <a:gd name="T11" fmla="*/ 5 h 10"/>
                  <a:gd name="T12" fmla="*/ 0 w 8"/>
                  <a:gd name="T13" fmla="*/ 5 h 10"/>
                  <a:gd name="T14" fmla="*/ 0 w 8"/>
                  <a:gd name="T15" fmla="*/ 10 h 10"/>
                  <a:gd name="T16" fmla="*/ 1 w 8"/>
                  <a:gd name="T17" fmla="*/ 10 h 10"/>
                  <a:gd name="T18" fmla="*/ 1 w 8"/>
                  <a:gd name="T19" fmla="*/ 9 h 10"/>
                  <a:gd name="T20" fmla="*/ 8 w 8"/>
                  <a:gd name="T21" fmla="*/ 3 h 10"/>
                  <a:gd name="T22" fmla="*/ 7 w 8"/>
                  <a:gd name="T23" fmla="*/ 3 h 10"/>
                  <a:gd name="T24" fmla="*/ 7 w 8"/>
                  <a:gd name="T2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0">
                    <a:moveTo>
                      <a:pt x="7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4"/>
                      <a:pt x="2" y="3"/>
                      <a:pt x="4" y="4"/>
                    </a:cubicBezTo>
                    <a:cubicBezTo>
                      <a:pt x="4" y="5"/>
                      <a:pt x="2" y="5"/>
                      <a:pt x="3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6"/>
                      <a:pt x="0" y="8"/>
                      <a:pt x="0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5" y="8"/>
                      <a:pt x="4" y="4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6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0" name="Freeform 579"/>
              <p:cNvSpPr/>
              <p:nvPr/>
            </p:nvSpPr>
            <p:spPr bwMode="auto">
              <a:xfrm>
                <a:off x="4372" y="98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1" name="Freeform 580"/>
              <p:cNvSpPr/>
              <p:nvPr/>
            </p:nvSpPr>
            <p:spPr bwMode="auto">
              <a:xfrm>
                <a:off x="5113" y="459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2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2" name="Freeform 581"/>
              <p:cNvSpPr/>
              <p:nvPr/>
            </p:nvSpPr>
            <p:spPr bwMode="auto">
              <a:xfrm>
                <a:off x="4777" y="70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3" name="Freeform 582"/>
              <p:cNvSpPr/>
              <p:nvPr/>
            </p:nvSpPr>
            <p:spPr bwMode="auto">
              <a:xfrm>
                <a:off x="4422" y="942"/>
                <a:ext cx="7" cy="9"/>
              </a:xfrm>
              <a:custGeom>
                <a:avLst/>
                <a:gdLst>
                  <a:gd name="T0" fmla="*/ 2 w 3"/>
                  <a:gd name="T1" fmla="*/ 1 h 4"/>
                  <a:gd name="T2" fmla="*/ 1 w 3"/>
                  <a:gd name="T3" fmla="*/ 1 h 4"/>
                  <a:gd name="T4" fmla="*/ 1 w 3"/>
                  <a:gd name="T5" fmla="*/ 2 h 4"/>
                  <a:gd name="T6" fmla="*/ 3 w 3"/>
                  <a:gd name="T7" fmla="*/ 4 h 4"/>
                  <a:gd name="T8" fmla="*/ 2 w 3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cubicBezTo>
                      <a:pt x="2" y="1"/>
                      <a:pt x="2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4"/>
                      <a:pt x="3" y="4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4" name="Freeform 583"/>
              <p:cNvSpPr/>
              <p:nvPr/>
            </p:nvSpPr>
            <p:spPr bwMode="auto">
              <a:xfrm>
                <a:off x="5118" y="452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5" name="Freeform 584"/>
              <p:cNvSpPr/>
              <p:nvPr/>
            </p:nvSpPr>
            <p:spPr bwMode="auto">
              <a:xfrm>
                <a:off x="4763" y="709"/>
                <a:ext cx="9" cy="2"/>
              </a:xfrm>
              <a:custGeom>
                <a:avLst/>
                <a:gdLst>
                  <a:gd name="T0" fmla="*/ 0 w 4"/>
                  <a:gd name="T1" fmla="*/ 0 h 1"/>
                  <a:gd name="T2" fmla="*/ 3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6" name="Freeform 585"/>
              <p:cNvSpPr/>
              <p:nvPr/>
            </p:nvSpPr>
            <p:spPr bwMode="auto">
              <a:xfrm>
                <a:off x="4431" y="942"/>
                <a:ext cx="5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1"/>
                      <a:pt x="2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7" name="Freeform 586"/>
              <p:cNvSpPr/>
              <p:nvPr/>
            </p:nvSpPr>
            <p:spPr bwMode="auto">
              <a:xfrm>
                <a:off x="5009" y="533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8" name="Freeform 587"/>
              <p:cNvSpPr/>
              <p:nvPr/>
            </p:nvSpPr>
            <p:spPr bwMode="auto">
              <a:xfrm>
                <a:off x="4526" y="877"/>
                <a:ext cx="2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0" y="1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9" name="Freeform 588"/>
              <p:cNvSpPr/>
              <p:nvPr/>
            </p:nvSpPr>
            <p:spPr bwMode="auto">
              <a:xfrm>
                <a:off x="4289" y="1034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0 w 2"/>
                  <a:gd name="T3" fmla="*/ 3 h 5"/>
                  <a:gd name="T4" fmla="*/ 2 w 2"/>
                  <a:gd name="T5" fmla="*/ 5 h 5"/>
                  <a:gd name="T6" fmla="*/ 2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0" name="Freeform 589"/>
              <p:cNvSpPr/>
              <p:nvPr/>
            </p:nvSpPr>
            <p:spPr bwMode="auto">
              <a:xfrm>
                <a:off x="4727" y="735"/>
                <a:ext cx="5" cy="2"/>
              </a:xfrm>
              <a:custGeom>
                <a:avLst/>
                <a:gdLst>
                  <a:gd name="T0" fmla="*/ 2 w 5"/>
                  <a:gd name="T1" fmla="*/ 2 h 2"/>
                  <a:gd name="T2" fmla="*/ 5 w 5"/>
                  <a:gd name="T3" fmla="*/ 0 h 2"/>
                  <a:gd name="T4" fmla="*/ 0 w 5"/>
                  <a:gd name="T5" fmla="*/ 0 h 2"/>
                  <a:gd name="T6" fmla="*/ 2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2" y="2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1" name="Freeform 590"/>
              <p:cNvSpPr/>
              <p:nvPr/>
            </p:nvSpPr>
            <p:spPr bwMode="auto">
              <a:xfrm>
                <a:off x="4523" y="863"/>
                <a:ext cx="12" cy="10"/>
              </a:xfrm>
              <a:custGeom>
                <a:avLst/>
                <a:gdLst>
                  <a:gd name="T0" fmla="*/ 4 w 5"/>
                  <a:gd name="T1" fmla="*/ 4 h 4"/>
                  <a:gd name="T2" fmla="*/ 5 w 5"/>
                  <a:gd name="T3" fmla="*/ 0 h 4"/>
                  <a:gd name="T4" fmla="*/ 4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0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2" name="Freeform 591"/>
              <p:cNvSpPr/>
              <p:nvPr/>
            </p:nvSpPr>
            <p:spPr bwMode="auto">
              <a:xfrm>
                <a:off x="5101" y="459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3" name="Freeform 592"/>
              <p:cNvSpPr/>
              <p:nvPr/>
            </p:nvSpPr>
            <p:spPr bwMode="auto">
              <a:xfrm>
                <a:off x="4538" y="858"/>
                <a:ext cx="4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4" name="Freeform 593"/>
              <p:cNvSpPr/>
              <p:nvPr/>
            </p:nvSpPr>
            <p:spPr bwMode="auto">
              <a:xfrm>
                <a:off x="4384" y="965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5" name="Freeform 594"/>
              <p:cNvSpPr/>
              <p:nvPr/>
            </p:nvSpPr>
            <p:spPr bwMode="auto">
              <a:xfrm>
                <a:off x="4258" y="1041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4 w 4"/>
                  <a:gd name="T3" fmla="*/ 2 h 4"/>
                  <a:gd name="T4" fmla="*/ 3 w 4"/>
                  <a:gd name="T5" fmla="*/ 1 h 4"/>
                  <a:gd name="T6" fmla="*/ 4 w 4"/>
                  <a:gd name="T7" fmla="*/ 0 h 4"/>
                  <a:gd name="T8" fmla="*/ 1 w 4"/>
                  <a:gd name="T9" fmla="*/ 1 h 4"/>
                  <a:gd name="T10" fmla="*/ 2 w 4"/>
                  <a:gd name="T11" fmla="*/ 1 h 4"/>
                  <a:gd name="T12" fmla="*/ 0 w 4"/>
                  <a:gd name="T13" fmla="*/ 3 h 4"/>
                  <a:gd name="T14" fmla="*/ 1 w 4"/>
                  <a:gd name="T15" fmla="*/ 3 h 4"/>
                  <a:gd name="T16" fmla="*/ 1 w 4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3" y="4"/>
                      <a:pt x="3" y="1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1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6" name="Freeform 595"/>
              <p:cNvSpPr/>
              <p:nvPr/>
            </p:nvSpPr>
            <p:spPr bwMode="auto">
              <a:xfrm>
                <a:off x="4886" y="566"/>
                <a:ext cx="52" cy="24"/>
              </a:xfrm>
              <a:custGeom>
                <a:avLst/>
                <a:gdLst>
                  <a:gd name="T0" fmla="*/ 16 w 22"/>
                  <a:gd name="T1" fmla="*/ 4 h 10"/>
                  <a:gd name="T2" fmla="*/ 22 w 22"/>
                  <a:gd name="T3" fmla="*/ 2 h 10"/>
                  <a:gd name="T4" fmla="*/ 13 w 22"/>
                  <a:gd name="T5" fmla="*/ 3 h 10"/>
                  <a:gd name="T6" fmla="*/ 10 w 22"/>
                  <a:gd name="T7" fmla="*/ 3 h 10"/>
                  <a:gd name="T8" fmla="*/ 2 w 22"/>
                  <a:gd name="T9" fmla="*/ 2 h 10"/>
                  <a:gd name="T10" fmla="*/ 4 w 22"/>
                  <a:gd name="T11" fmla="*/ 5 h 10"/>
                  <a:gd name="T12" fmla="*/ 0 w 22"/>
                  <a:gd name="T13" fmla="*/ 7 h 10"/>
                  <a:gd name="T14" fmla="*/ 1 w 22"/>
                  <a:gd name="T15" fmla="*/ 10 h 10"/>
                  <a:gd name="T16" fmla="*/ 6 w 22"/>
                  <a:gd name="T17" fmla="*/ 8 h 10"/>
                  <a:gd name="T18" fmla="*/ 13 w 22"/>
                  <a:gd name="T19" fmla="*/ 5 h 10"/>
                  <a:gd name="T20" fmla="*/ 15 w 22"/>
                  <a:gd name="T21" fmla="*/ 9 h 10"/>
                  <a:gd name="T22" fmla="*/ 19 w 22"/>
                  <a:gd name="T23" fmla="*/ 8 h 10"/>
                  <a:gd name="T24" fmla="*/ 16 w 22"/>
                  <a:gd name="T2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0">
                    <a:moveTo>
                      <a:pt x="16" y="4"/>
                    </a:moveTo>
                    <a:cubicBezTo>
                      <a:pt x="19" y="5"/>
                      <a:pt x="19" y="2"/>
                      <a:pt x="22" y="2"/>
                    </a:cubicBezTo>
                    <a:cubicBezTo>
                      <a:pt x="18" y="1"/>
                      <a:pt x="16" y="4"/>
                      <a:pt x="13" y="3"/>
                    </a:cubicBezTo>
                    <a:cubicBezTo>
                      <a:pt x="12" y="3"/>
                      <a:pt x="11" y="2"/>
                      <a:pt x="10" y="3"/>
                    </a:cubicBezTo>
                    <a:cubicBezTo>
                      <a:pt x="8" y="0"/>
                      <a:pt x="5" y="5"/>
                      <a:pt x="2" y="2"/>
                    </a:cubicBezTo>
                    <a:cubicBezTo>
                      <a:pt x="3" y="3"/>
                      <a:pt x="2" y="5"/>
                      <a:pt x="4" y="5"/>
                    </a:cubicBezTo>
                    <a:cubicBezTo>
                      <a:pt x="4" y="7"/>
                      <a:pt x="1" y="7"/>
                      <a:pt x="0" y="7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3" y="8"/>
                      <a:pt x="7" y="9"/>
                      <a:pt x="6" y="8"/>
                    </a:cubicBezTo>
                    <a:cubicBezTo>
                      <a:pt x="10" y="7"/>
                      <a:pt x="11" y="6"/>
                      <a:pt x="13" y="5"/>
                    </a:cubicBezTo>
                    <a:cubicBezTo>
                      <a:pt x="18" y="5"/>
                      <a:pt x="11" y="8"/>
                      <a:pt x="15" y="9"/>
                    </a:cubicBezTo>
                    <a:cubicBezTo>
                      <a:pt x="17" y="10"/>
                      <a:pt x="18" y="9"/>
                      <a:pt x="19" y="8"/>
                    </a:cubicBezTo>
                    <a:cubicBezTo>
                      <a:pt x="17" y="6"/>
                      <a:pt x="16" y="6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7" name="Freeform 596"/>
              <p:cNvSpPr/>
              <p:nvPr/>
            </p:nvSpPr>
            <p:spPr bwMode="auto">
              <a:xfrm>
                <a:off x="4391" y="963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8" name="Freeform 597"/>
              <p:cNvSpPr/>
              <p:nvPr/>
            </p:nvSpPr>
            <p:spPr bwMode="auto">
              <a:xfrm>
                <a:off x="4237" y="106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9" name="Freeform 598"/>
              <p:cNvSpPr/>
              <p:nvPr/>
            </p:nvSpPr>
            <p:spPr bwMode="auto">
              <a:xfrm>
                <a:off x="4547" y="851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0" name="Freeform 599"/>
              <p:cNvSpPr/>
              <p:nvPr/>
            </p:nvSpPr>
            <p:spPr bwMode="auto">
              <a:xfrm>
                <a:off x="4367" y="961"/>
                <a:ext cx="14" cy="9"/>
              </a:xfrm>
              <a:custGeom>
                <a:avLst/>
                <a:gdLst>
                  <a:gd name="T0" fmla="*/ 3 w 6"/>
                  <a:gd name="T1" fmla="*/ 4 h 4"/>
                  <a:gd name="T2" fmla="*/ 6 w 6"/>
                  <a:gd name="T3" fmla="*/ 4 h 4"/>
                  <a:gd name="T4" fmla="*/ 3 w 6"/>
                  <a:gd name="T5" fmla="*/ 2 h 4"/>
                  <a:gd name="T6" fmla="*/ 3 w 6"/>
                  <a:gd name="T7" fmla="*/ 2 h 4"/>
                  <a:gd name="T8" fmla="*/ 0 w 6"/>
                  <a:gd name="T9" fmla="*/ 0 h 4"/>
                  <a:gd name="T10" fmla="*/ 3 w 6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cubicBezTo>
                      <a:pt x="4" y="4"/>
                      <a:pt x="4" y="3"/>
                      <a:pt x="6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0"/>
                      <a:pt x="0" y="0"/>
                    </a:cubicBezTo>
                    <a:cubicBezTo>
                      <a:pt x="1" y="1"/>
                      <a:pt x="5" y="2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1" name="Freeform 600"/>
              <p:cNvSpPr/>
              <p:nvPr/>
            </p:nvSpPr>
            <p:spPr bwMode="auto">
              <a:xfrm>
                <a:off x="4334" y="987"/>
                <a:ext cx="9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4 h 4"/>
                  <a:gd name="T4" fmla="*/ 4 w 4"/>
                  <a:gd name="T5" fmla="*/ 0 h 4"/>
                  <a:gd name="T6" fmla="*/ 2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2"/>
                      <a:pt x="0" y="3"/>
                      <a:pt x="2" y="4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2" name="Freeform 601"/>
              <p:cNvSpPr/>
              <p:nvPr/>
            </p:nvSpPr>
            <p:spPr bwMode="auto">
              <a:xfrm>
                <a:off x="5004" y="483"/>
                <a:ext cx="48" cy="24"/>
              </a:xfrm>
              <a:custGeom>
                <a:avLst/>
                <a:gdLst>
                  <a:gd name="T0" fmla="*/ 10 w 20"/>
                  <a:gd name="T1" fmla="*/ 8 h 10"/>
                  <a:gd name="T2" fmla="*/ 20 w 20"/>
                  <a:gd name="T3" fmla="*/ 4 h 10"/>
                  <a:gd name="T4" fmla="*/ 16 w 20"/>
                  <a:gd name="T5" fmla="*/ 4 h 10"/>
                  <a:gd name="T6" fmla="*/ 1 w 20"/>
                  <a:gd name="T7" fmla="*/ 5 h 10"/>
                  <a:gd name="T8" fmla="*/ 9 w 20"/>
                  <a:gd name="T9" fmla="*/ 5 h 10"/>
                  <a:gd name="T10" fmla="*/ 9 w 20"/>
                  <a:gd name="T11" fmla="*/ 6 h 10"/>
                  <a:gd name="T12" fmla="*/ 3 w 20"/>
                  <a:gd name="T13" fmla="*/ 6 h 10"/>
                  <a:gd name="T14" fmla="*/ 4 w 20"/>
                  <a:gd name="T15" fmla="*/ 8 h 10"/>
                  <a:gd name="T16" fmla="*/ 1 w 20"/>
                  <a:gd name="T17" fmla="*/ 8 h 10"/>
                  <a:gd name="T18" fmla="*/ 1 w 20"/>
                  <a:gd name="T19" fmla="*/ 10 h 10"/>
                  <a:gd name="T20" fmla="*/ 2 w 20"/>
                  <a:gd name="T21" fmla="*/ 9 h 10"/>
                  <a:gd name="T22" fmla="*/ 10 w 20"/>
                  <a:gd name="T2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10">
                    <a:moveTo>
                      <a:pt x="10" y="8"/>
                    </a:moveTo>
                    <a:cubicBezTo>
                      <a:pt x="11" y="6"/>
                      <a:pt x="17" y="7"/>
                      <a:pt x="20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1" y="0"/>
                      <a:pt x="6" y="5"/>
                      <a:pt x="1" y="5"/>
                    </a:cubicBezTo>
                    <a:cubicBezTo>
                      <a:pt x="4" y="5"/>
                      <a:pt x="6" y="4"/>
                      <a:pt x="9" y="5"/>
                    </a:cubicBezTo>
                    <a:cubicBezTo>
                      <a:pt x="9" y="5"/>
                      <a:pt x="9" y="6"/>
                      <a:pt x="9" y="6"/>
                    </a:cubicBezTo>
                    <a:cubicBezTo>
                      <a:pt x="7" y="6"/>
                      <a:pt x="5" y="7"/>
                      <a:pt x="3" y="6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9"/>
                      <a:pt x="2" y="9"/>
                      <a:pt x="1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4" y="9"/>
                      <a:pt x="7" y="7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3" name="Freeform 602"/>
              <p:cNvSpPr/>
              <p:nvPr/>
            </p:nvSpPr>
            <p:spPr bwMode="auto">
              <a:xfrm>
                <a:off x="4822" y="647"/>
                <a:ext cx="12" cy="7"/>
              </a:xfrm>
              <a:custGeom>
                <a:avLst/>
                <a:gdLst>
                  <a:gd name="T0" fmla="*/ 5 w 5"/>
                  <a:gd name="T1" fmla="*/ 1 h 3"/>
                  <a:gd name="T2" fmla="*/ 1 w 5"/>
                  <a:gd name="T3" fmla="*/ 3 h 3"/>
                  <a:gd name="T4" fmla="*/ 5 w 5"/>
                  <a:gd name="T5" fmla="*/ 2 h 3"/>
                  <a:gd name="T6" fmla="*/ 5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0" y="0"/>
                      <a:pt x="2" y="2"/>
                      <a:pt x="1" y="3"/>
                    </a:cubicBezTo>
                    <a:cubicBezTo>
                      <a:pt x="2" y="2"/>
                      <a:pt x="3" y="2"/>
                      <a:pt x="5" y="2"/>
                    </a:cubicBez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4" name="Freeform 603"/>
              <p:cNvSpPr/>
              <p:nvPr/>
            </p:nvSpPr>
            <p:spPr bwMode="auto">
              <a:xfrm>
                <a:off x="4819" y="65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5" name="Freeform 604"/>
              <p:cNvSpPr/>
              <p:nvPr/>
            </p:nvSpPr>
            <p:spPr bwMode="auto">
              <a:xfrm>
                <a:off x="4912" y="587"/>
                <a:ext cx="5" cy="3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6" name="Freeform 605"/>
              <p:cNvSpPr/>
              <p:nvPr/>
            </p:nvSpPr>
            <p:spPr bwMode="auto">
              <a:xfrm>
                <a:off x="5068" y="473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7" name="Freeform 606"/>
              <p:cNvSpPr/>
              <p:nvPr/>
            </p:nvSpPr>
            <p:spPr bwMode="auto">
              <a:xfrm>
                <a:off x="4554" y="839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" name="Group 808"/>
            <p:cNvGrpSpPr/>
            <p:nvPr/>
          </p:nvGrpSpPr>
          <p:grpSpPr bwMode="auto">
            <a:xfrm>
              <a:off x="4253" y="466"/>
              <a:ext cx="796" cy="563"/>
              <a:chOff x="4253" y="466"/>
              <a:chExt cx="796" cy="563"/>
            </a:xfrm>
            <a:grpFill/>
          </p:grpSpPr>
          <p:sp>
            <p:nvSpPr>
              <p:cNvPr id="28" name="Freeform 608"/>
              <p:cNvSpPr/>
              <p:nvPr/>
            </p:nvSpPr>
            <p:spPr bwMode="auto">
              <a:xfrm>
                <a:off x="4334" y="972"/>
                <a:ext cx="19" cy="12"/>
              </a:xfrm>
              <a:custGeom>
                <a:avLst/>
                <a:gdLst>
                  <a:gd name="T0" fmla="*/ 0 w 8"/>
                  <a:gd name="T1" fmla="*/ 0 h 5"/>
                  <a:gd name="T2" fmla="*/ 0 w 8"/>
                  <a:gd name="T3" fmla="*/ 3 h 5"/>
                  <a:gd name="T4" fmla="*/ 5 w 8"/>
                  <a:gd name="T5" fmla="*/ 3 h 5"/>
                  <a:gd name="T6" fmla="*/ 5 w 8"/>
                  <a:gd name="T7" fmla="*/ 3 h 5"/>
                  <a:gd name="T8" fmla="*/ 8 w 8"/>
                  <a:gd name="T9" fmla="*/ 3 h 5"/>
                  <a:gd name="T10" fmla="*/ 4 w 8"/>
                  <a:gd name="T11" fmla="*/ 2 h 5"/>
                  <a:gd name="T12" fmla="*/ 0 w 8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3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7" y="5"/>
                      <a:pt x="7" y="3"/>
                      <a:pt x="8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609"/>
              <p:cNvSpPr/>
              <p:nvPr/>
            </p:nvSpPr>
            <p:spPr bwMode="auto">
              <a:xfrm>
                <a:off x="4275" y="1022"/>
                <a:ext cx="4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3 h 3"/>
                  <a:gd name="T4" fmla="*/ 1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1"/>
                      <a:pt x="1" y="1"/>
                      <a:pt x="2" y="3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610"/>
              <p:cNvSpPr/>
              <p:nvPr/>
            </p:nvSpPr>
            <p:spPr bwMode="auto">
              <a:xfrm>
                <a:off x="4810" y="652"/>
                <a:ext cx="7" cy="2"/>
              </a:xfrm>
              <a:custGeom>
                <a:avLst/>
                <a:gdLst>
                  <a:gd name="T0" fmla="*/ 0 w 7"/>
                  <a:gd name="T1" fmla="*/ 2 h 2"/>
                  <a:gd name="T2" fmla="*/ 7 w 7"/>
                  <a:gd name="T3" fmla="*/ 0 h 2"/>
                  <a:gd name="T4" fmla="*/ 0 w 7"/>
                  <a:gd name="T5" fmla="*/ 2 h 2"/>
                  <a:gd name="T6" fmla="*/ 0 w 7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2"/>
                    </a:moveTo>
                    <a:lnTo>
                      <a:pt x="7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611"/>
              <p:cNvSpPr/>
              <p:nvPr/>
            </p:nvSpPr>
            <p:spPr bwMode="auto">
              <a:xfrm>
                <a:off x="4566" y="820"/>
                <a:ext cx="7" cy="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2" y="2"/>
                      <a:pt x="3" y="2"/>
                      <a:pt x="3" y="1"/>
                    </a:cubicBezTo>
                    <a:cubicBezTo>
                      <a:pt x="3" y="1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612"/>
              <p:cNvSpPr/>
              <p:nvPr/>
            </p:nvSpPr>
            <p:spPr bwMode="auto">
              <a:xfrm>
                <a:off x="4350" y="965"/>
                <a:ext cx="12" cy="7"/>
              </a:xfrm>
              <a:custGeom>
                <a:avLst/>
                <a:gdLst>
                  <a:gd name="T0" fmla="*/ 4 w 5"/>
                  <a:gd name="T1" fmla="*/ 0 h 3"/>
                  <a:gd name="T2" fmla="*/ 0 w 5"/>
                  <a:gd name="T3" fmla="*/ 2 h 3"/>
                  <a:gd name="T4" fmla="*/ 2 w 5"/>
                  <a:gd name="T5" fmla="*/ 3 h 3"/>
                  <a:gd name="T6" fmla="*/ 4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4" y="0"/>
                    </a:moveTo>
                    <a:cubicBezTo>
                      <a:pt x="2" y="0"/>
                      <a:pt x="1" y="2"/>
                      <a:pt x="0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0" y="2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613"/>
              <p:cNvSpPr/>
              <p:nvPr/>
            </p:nvSpPr>
            <p:spPr bwMode="auto">
              <a:xfrm>
                <a:off x="4469" y="89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614"/>
              <p:cNvSpPr/>
              <p:nvPr/>
            </p:nvSpPr>
            <p:spPr bwMode="auto">
              <a:xfrm>
                <a:off x="4763" y="682"/>
                <a:ext cx="7" cy="3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2" y="1"/>
                      <a:pt x="3" y="1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615"/>
              <p:cNvSpPr/>
              <p:nvPr/>
            </p:nvSpPr>
            <p:spPr bwMode="auto">
              <a:xfrm>
                <a:off x="4599" y="797"/>
                <a:ext cx="5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2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616"/>
              <p:cNvSpPr/>
              <p:nvPr/>
            </p:nvSpPr>
            <p:spPr bwMode="auto">
              <a:xfrm>
                <a:off x="4483" y="870"/>
                <a:ext cx="7" cy="10"/>
              </a:xfrm>
              <a:custGeom>
                <a:avLst/>
                <a:gdLst>
                  <a:gd name="T0" fmla="*/ 0 w 3"/>
                  <a:gd name="T1" fmla="*/ 4 h 4"/>
                  <a:gd name="T2" fmla="*/ 3 w 3"/>
                  <a:gd name="T3" fmla="*/ 0 h 4"/>
                  <a:gd name="T4" fmla="*/ 0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2" y="4"/>
                      <a:pt x="3" y="2"/>
                      <a:pt x="3" y="0"/>
                    </a:cubicBezTo>
                    <a:cubicBezTo>
                      <a:pt x="1" y="1"/>
                      <a:pt x="0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617"/>
              <p:cNvSpPr/>
              <p:nvPr/>
            </p:nvSpPr>
            <p:spPr bwMode="auto">
              <a:xfrm>
                <a:off x="5040" y="473"/>
                <a:ext cx="9" cy="3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1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618"/>
              <p:cNvSpPr/>
              <p:nvPr/>
            </p:nvSpPr>
            <p:spPr bwMode="auto">
              <a:xfrm>
                <a:off x="4639" y="766"/>
                <a:ext cx="5" cy="4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619"/>
              <p:cNvSpPr/>
              <p:nvPr/>
            </p:nvSpPr>
            <p:spPr bwMode="auto">
              <a:xfrm>
                <a:off x="4696" y="725"/>
                <a:ext cx="5" cy="3"/>
              </a:xfrm>
              <a:custGeom>
                <a:avLst/>
                <a:gdLst>
                  <a:gd name="T0" fmla="*/ 0 w 5"/>
                  <a:gd name="T1" fmla="*/ 3 h 3"/>
                  <a:gd name="T2" fmla="*/ 5 w 5"/>
                  <a:gd name="T3" fmla="*/ 0 h 3"/>
                  <a:gd name="T4" fmla="*/ 3 w 5"/>
                  <a:gd name="T5" fmla="*/ 3 h 3"/>
                  <a:gd name="T6" fmla="*/ 0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620"/>
              <p:cNvSpPr/>
              <p:nvPr/>
            </p:nvSpPr>
            <p:spPr bwMode="auto">
              <a:xfrm>
                <a:off x="4649" y="749"/>
                <a:ext cx="14" cy="10"/>
              </a:xfrm>
              <a:custGeom>
                <a:avLst/>
                <a:gdLst>
                  <a:gd name="T0" fmla="*/ 3 w 6"/>
                  <a:gd name="T1" fmla="*/ 3 h 4"/>
                  <a:gd name="T2" fmla="*/ 3 w 6"/>
                  <a:gd name="T3" fmla="*/ 0 h 4"/>
                  <a:gd name="T4" fmla="*/ 3 w 6"/>
                  <a:gd name="T5" fmla="*/ 2 h 4"/>
                  <a:gd name="T6" fmla="*/ 2 w 6"/>
                  <a:gd name="T7" fmla="*/ 2 h 4"/>
                  <a:gd name="T8" fmla="*/ 1 w 6"/>
                  <a:gd name="T9" fmla="*/ 4 h 4"/>
                  <a:gd name="T10" fmla="*/ 3 w 6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3" y="3"/>
                    </a:moveTo>
                    <a:cubicBezTo>
                      <a:pt x="3" y="2"/>
                      <a:pt x="6" y="1"/>
                      <a:pt x="3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0" y="2"/>
                      <a:pt x="1" y="3"/>
                      <a:pt x="1" y="4"/>
                    </a:cubicBezTo>
                    <a:cubicBezTo>
                      <a:pt x="2" y="3"/>
                      <a:pt x="2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621"/>
              <p:cNvSpPr/>
              <p:nvPr/>
            </p:nvSpPr>
            <p:spPr bwMode="auto">
              <a:xfrm>
                <a:off x="4341" y="961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622"/>
              <p:cNvSpPr/>
              <p:nvPr/>
            </p:nvSpPr>
            <p:spPr bwMode="auto">
              <a:xfrm>
                <a:off x="4339" y="963"/>
                <a:ext cx="7" cy="7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0 w 3"/>
                  <a:gd name="T7" fmla="*/ 1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2"/>
                      <a:pt x="1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2" y="1"/>
                      <a:pt x="0" y="1"/>
                    </a:cubicBezTo>
                    <a:cubicBezTo>
                      <a:pt x="0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623"/>
              <p:cNvSpPr/>
              <p:nvPr/>
            </p:nvSpPr>
            <p:spPr bwMode="auto">
              <a:xfrm>
                <a:off x="4990" y="504"/>
                <a:ext cx="9" cy="5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1 h 2"/>
                  <a:gd name="T4" fmla="*/ 0 w 4"/>
                  <a:gd name="T5" fmla="*/ 0 h 2"/>
                  <a:gd name="T6" fmla="*/ 3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4" y="2"/>
                      <a:pt x="4" y="1"/>
                      <a:pt x="4" y="1"/>
                    </a:cubicBezTo>
                    <a:cubicBezTo>
                      <a:pt x="3" y="1"/>
                      <a:pt x="1" y="1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624"/>
              <p:cNvSpPr/>
              <p:nvPr/>
            </p:nvSpPr>
            <p:spPr bwMode="auto">
              <a:xfrm>
                <a:off x="4988" y="50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625"/>
              <p:cNvSpPr/>
              <p:nvPr/>
            </p:nvSpPr>
            <p:spPr bwMode="auto">
              <a:xfrm>
                <a:off x="4708" y="709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2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2"/>
                      <a:pt x="3" y="0"/>
                      <a:pt x="3" y="0"/>
                    </a:cubicBezTo>
                    <a:cubicBezTo>
                      <a:pt x="3" y="0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626"/>
              <p:cNvSpPr/>
              <p:nvPr/>
            </p:nvSpPr>
            <p:spPr bwMode="auto">
              <a:xfrm>
                <a:off x="4696" y="716"/>
                <a:ext cx="10" cy="7"/>
              </a:xfrm>
              <a:custGeom>
                <a:avLst/>
                <a:gdLst>
                  <a:gd name="T0" fmla="*/ 3 w 4"/>
                  <a:gd name="T1" fmla="*/ 0 h 3"/>
                  <a:gd name="T2" fmla="*/ 0 w 4"/>
                  <a:gd name="T3" fmla="*/ 3 h 3"/>
                  <a:gd name="T4" fmla="*/ 3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0" y="0"/>
                      <a:pt x="2" y="2"/>
                      <a:pt x="0" y="3"/>
                    </a:cubicBezTo>
                    <a:cubicBezTo>
                      <a:pt x="2" y="2"/>
                      <a:pt x="4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627"/>
              <p:cNvSpPr/>
              <p:nvPr/>
            </p:nvSpPr>
            <p:spPr bwMode="auto">
              <a:xfrm>
                <a:off x="4692" y="723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628"/>
              <p:cNvSpPr/>
              <p:nvPr/>
            </p:nvSpPr>
            <p:spPr bwMode="auto">
              <a:xfrm>
                <a:off x="5042" y="471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2" y="1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629"/>
              <p:cNvSpPr/>
              <p:nvPr/>
            </p:nvSpPr>
            <p:spPr bwMode="auto">
              <a:xfrm>
                <a:off x="4725" y="697"/>
                <a:ext cx="9" cy="7"/>
              </a:xfrm>
              <a:custGeom>
                <a:avLst/>
                <a:gdLst>
                  <a:gd name="T0" fmla="*/ 4 w 4"/>
                  <a:gd name="T1" fmla="*/ 0 h 3"/>
                  <a:gd name="T2" fmla="*/ 0 w 4"/>
                  <a:gd name="T3" fmla="*/ 3 h 3"/>
                  <a:gd name="T4" fmla="*/ 4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2" y="0"/>
                      <a:pt x="1" y="1"/>
                      <a:pt x="0" y="3"/>
                    </a:cubicBezTo>
                    <a:cubicBezTo>
                      <a:pt x="1" y="2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630"/>
              <p:cNvSpPr/>
              <p:nvPr/>
            </p:nvSpPr>
            <p:spPr bwMode="auto">
              <a:xfrm>
                <a:off x="4720" y="704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631"/>
              <p:cNvSpPr/>
              <p:nvPr/>
            </p:nvSpPr>
            <p:spPr bwMode="auto">
              <a:xfrm>
                <a:off x="4632" y="761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Rectangle 632"/>
              <p:cNvSpPr>
                <a:spLocks noChangeArrowheads="1"/>
              </p:cNvSpPr>
              <p:nvPr/>
            </p:nvSpPr>
            <p:spPr bwMode="auto">
              <a:xfrm>
                <a:off x="4618" y="773"/>
                <a:ext cx="1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633"/>
              <p:cNvSpPr/>
              <p:nvPr/>
            </p:nvSpPr>
            <p:spPr bwMode="auto">
              <a:xfrm>
                <a:off x="4618" y="775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634"/>
              <p:cNvSpPr/>
              <p:nvPr/>
            </p:nvSpPr>
            <p:spPr bwMode="auto">
              <a:xfrm>
                <a:off x="4618" y="7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635"/>
              <p:cNvSpPr/>
              <p:nvPr/>
            </p:nvSpPr>
            <p:spPr bwMode="auto">
              <a:xfrm>
                <a:off x="4343" y="956"/>
                <a:ext cx="10" cy="5"/>
              </a:xfrm>
              <a:custGeom>
                <a:avLst/>
                <a:gdLst>
                  <a:gd name="T0" fmla="*/ 1 w 4"/>
                  <a:gd name="T1" fmla="*/ 0 h 2"/>
                  <a:gd name="T2" fmla="*/ 3 w 4"/>
                  <a:gd name="T3" fmla="*/ 2 h 2"/>
                  <a:gd name="T4" fmla="*/ 4 w 4"/>
                  <a:gd name="T5" fmla="*/ 2 h 2"/>
                  <a:gd name="T6" fmla="*/ 1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1"/>
                      <a:pt x="2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636"/>
              <p:cNvSpPr>
                <a:spLocks noEditPoints="1"/>
              </p:cNvSpPr>
              <p:nvPr/>
            </p:nvSpPr>
            <p:spPr bwMode="auto">
              <a:xfrm>
                <a:off x="4805" y="507"/>
                <a:ext cx="176" cy="66"/>
              </a:xfrm>
              <a:custGeom>
                <a:avLst/>
                <a:gdLst>
                  <a:gd name="T0" fmla="*/ 6 w 74"/>
                  <a:gd name="T1" fmla="*/ 23 h 28"/>
                  <a:gd name="T2" fmla="*/ 5 w 74"/>
                  <a:gd name="T3" fmla="*/ 24 h 28"/>
                  <a:gd name="T4" fmla="*/ 1 w 74"/>
                  <a:gd name="T5" fmla="*/ 28 h 28"/>
                  <a:gd name="T6" fmla="*/ 2 w 74"/>
                  <a:gd name="T7" fmla="*/ 25 h 28"/>
                  <a:gd name="T8" fmla="*/ 4 w 74"/>
                  <a:gd name="T9" fmla="*/ 26 h 28"/>
                  <a:gd name="T10" fmla="*/ 10 w 74"/>
                  <a:gd name="T11" fmla="*/ 25 h 28"/>
                  <a:gd name="T12" fmla="*/ 16 w 74"/>
                  <a:gd name="T13" fmla="*/ 22 h 28"/>
                  <a:gd name="T14" fmla="*/ 23 w 74"/>
                  <a:gd name="T15" fmla="*/ 21 h 28"/>
                  <a:gd name="T16" fmla="*/ 30 w 74"/>
                  <a:gd name="T17" fmla="*/ 18 h 28"/>
                  <a:gd name="T18" fmla="*/ 37 w 74"/>
                  <a:gd name="T19" fmla="*/ 16 h 28"/>
                  <a:gd name="T20" fmla="*/ 37 w 74"/>
                  <a:gd name="T21" fmla="*/ 17 h 28"/>
                  <a:gd name="T22" fmla="*/ 46 w 74"/>
                  <a:gd name="T23" fmla="*/ 16 h 28"/>
                  <a:gd name="T24" fmla="*/ 45 w 74"/>
                  <a:gd name="T25" fmla="*/ 17 h 28"/>
                  <a:gd name="T26" fmla="*/ 46 w 74"/>
                  <a:gd name="T27" fmla="*/ 18 h 28"/>
                  <a:gd name="T28" fmla="*/ 46 w 74"/>
                  <a:gd name="T29" fmla="*/ 16 h 28"/>
                  <a:gd name="T30" fmla="*/ 52 w 74"/>
                  <a:gd name="T31" fmla="*/ 17 h 28"/>
                  <a:gd name="T32" fmla="*/ 58 w 74"/>
                  <a:gd name="T33" fmla="*/ 13 h 28"/>
                  <a:gd name="T34" fmla="*/ 58 w 74"/>
                  <a:gd name="T35" fmla="*/ 14 h 28"/>
                  <a:gd name="T36" fmla="*/ 60 w 74"/>
                  <a:gd name="T37" fmla="*/ 15 h 28"/>
                  <a:gd name="T38" fmla="*/ 49 w 74"/>
                  <a:gd name="T39" fmla="*/ 11 h 28"/>
                  <a:gd name="T40" fmla="*/ 56 w 74"/>
                  <a:gd name="T41" fmla="*/ 9 h 28"/>
                  <a:gd name="T42" fmla="*/ 53 w 74"/>
                  <a:gd name="T43" fmla="*/ 8 h 28"/>
                  <a:gd name="T44" fmla="*/ 61 w 74"/>
                  <a:gd name="T45" fmla="*/ 6 h 28"/>
                  <a:gd name="T46" fmla="*/ 61 w 74"/>
                  <a:gd name="T47" fmla="*/ 7 h 28"/>
                  <a:gd name="T48" fmla="*/ 64 w 74"/>
                  <a:gd name="T49" fmla="*/ 6 h 28"/>
                  <a:gd name="T50" fmla="*/ 62 w 74"/>
                  <a:gd name="T51" fmla="*/ 5 h 28"/>
                  <a:gd name="T52" fmla="*/ 63 w 74"/>
                  <a:gd name="T53" fmla="*/ 3 h 28"/>
                  <a:gd name="T54" fmla="*/ 65 w 74"/>
                  <a:gd name="T55" fmla="*/ 5 h 28"/>
                  <a:gd name="T56" fmla="*/ 71 w 74"/>
                  <a:gd name="T57" fmla="*/ 0 h 28"/>
                  <a:gd name="T58" fmla="*/ 68 w 74"/>
                  <a:gd name="T59" fmla="*/ 1 h 28"/>
                  <a:gd name="T60" fmla="*/ 68 w 74"/>
                  <a:gd name="T61" fmla="*/ 2 h 28"/>
                  <a:gd name="T62" fmla="*/ 50 w 74"/>
                  <a:gd name="T63" fmla="*/ 7 h 28"/>
                  <a:gd name="T64" fmla="*/ 42 w 74"/>
                  <a:gd name="T65" fmla="*/ 5 h 28"/>
                  <a:gd name="T66" fmla="*/ 39 w 74"/>
                  <a:gd name="T67" fmla="*/ 6 h 28"/>
                  <a:gd name="T68" fmla="*/ 45 w 74"/>
                  <a:gd name="T69" fmla="*/ 8 h 28"/>
                  <a:gd name="T70" fmla="*/ 35 w 74"/>
                  <a:gd name="T71" fmla="*/ 11 h 28"/>
                  <a:gd name="T72" fmla="*/ 35 w 74"/>
                  <a:gd name="T73" fmla="*/ 9 h 28"/>
                  <a:gd name="T74" fmla="*/ 31 w 74"/>
                  <a:gd name="T75" fmla="*/ 8 h 28"/>
                  <a:gd name="T76" fmla="*/ 28 w 74"/>
                  <a:gd name="T77" fmla="*/ 9 h 28"/>
                  <a:gd name="T78" fmla="*/ 35 w 74"/>
                  <a:gd name="T79" fmla="*/ 11 h 28"/>
                  <a:gd name="T80" fmla="*/ 30 w 74"/>
                  <a:gd name="T81" fmla="*/ 12 h 28"/>
                  <a:gd name="T82" fmla="*/ 31 w 74"/>
                  <a:gd name="T83" fmla="*/ 12 h 28"/>
                  <a:gd name="T84" fmla="*/ 22 w 74"/>
                  <a:gd name="T85" fmla="*/ 12 h 28"/>
                  <a:gd name="T86" fmla="*/ 24 w 74"/>
                  <a:gd name="T87" fmla="*/ 13 h 28"/>
                  <a:gd name="T88" fmla="*/ 21 w 74"/>
                  <a:gd name="T89" fmla="*/ 16 h 28"/>
                  <a:gd name="T90" fmla="*/ 25 w 74"/>
                  <a:gd name="T91" fmla="*/ 17 h 28"/>
                  <a:gd name="T92" fmla="*/ 15 w 74"/>
                  <a:gd name="T93" fmla="*/ 19 h 28"/>
                  <a:gd name="T94" fmla="*/ 15 w 74"/>
                  <a:gd name="T95" fmla="*/ 19 h 28"/>
                  <a:gd name="T96" fmla="*/ 9 w 74"/>
                  <a:gd name="T97" fmla="*/ 20 h 28"/>
                  <a:gd name="T98" fmla="*/ 10 w 74"/>
                  <a:gd name="T99" fmla="*/ 21 h 28"/>
                  <a:gd name="T100" fmla="*/ 0 w 74"/>
                  <a:gd name="T101" fmla="*/ 23 h 28"/>
                  <a:gd name="T102" fmla="*/ 6 w 74"/>
                  <a:gd name="T103" fmla="*/ 23 h 28"/>
                  <a:gd name="T104" fmla="*/ 60 w 74"/>
                  <a:gd name="T105" fmla="*/ 5 h 28"/>
                  <a:gd name="T106" fmla="*/ 59 w 74"/>
                  <a:gd name="T107" fmla="*/ 6 h 28"/>
                  <a:gd name="T108" fmla="*/ 60 w 74"/>
                  <a:gd name="T109" fmla="*/ 5 h 28"/>
                  <a:gd name="T110" fmla="*/ 41 w 74"/>
                  <a:gd name="T111" fmla="*/ 10 h 28"/>
                  <a:gd name="T112" fmla="*/ 43 w 74"/>
                  <a:gd name="T113" fmla="*/ 10 h 28"/>
                  <a:gd name="T114" fmla="*/ 42 w 74"/>
                  <a:gd name="T115" fmla="*/ 13 h 28"/>
                  <a:gd name="T116" fmla="*/ 41 w 74"/>
                  <a:gd name="T117" fmla="*/ 10 h 28"/>
                  <a:gd name="T118" fmla="*/ 13 w 74"/>
                  <a:gd name="T119" fmla="*/ 21 h 28"/>
                  <a:gd name="T120" fmla="*/ 11 w 74"/>
                  <a:gd name="T121" fmla="*/ 21 h 28"/>
                  <a:gd name="T122" fmla="*/ 13 w 74"/>
                  <a:gd name="T123" fmla="*/ 2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4" h="28">
                    <a:moveTo>
                      <a:pt x="6" y="23"/>
                    </a:moveTo>
                    <a:cubicBezTo>
                      <a:pt x="6" y="24"/>
                      <a:pt x="5" y="24"/>
                      <a:pt x="5" y="24"/>
                    </a:cubicBezTo>
                    <a:cubicBezTo>
                      <a:pt x="1" y="25"/>
                      <a:pt x="1" y="26"/>
                      <a:pt x="1" y="28"/>
                    </a:cubicBezTo>
                    <a:cubicBezTo>
                      <a:pt x="2" y="27"/>
                      <a:pt x="1" y="26"/>
                      <a:pt x="2" y="25"/>
                    </a:cubicBezTo>
                    <a:cubicBezTo>
                      <a:pt x="3" y="25"/>
                      <a:pt x="4" y="25"/>
                      <a:pt x="4" y="26"/>
                    </a:cubicBezTo>
                    <a:cubicBezTo>
                      <a:pt x="5" y="24"/>
                      <a:pt x="8" y="25"/>
                      <a:pt x="10" y="25"/>
                    </a:cubicBezTo>
                    <a:cubicBezTo>
                      <a:pt x="9" y="22"/>
                      <a:pt x="14" y="23"/>
                      <a:pt x="16" y="22"/>
                    </a:cubicBezTo>
                    <a:cubicBezTo>
                      <a:pt x="19" y="22"/>
                      <a:pt x="20" y="19"/>
                      <a:pt x="23" y="21"/>
                    </a:cubicBezTo>
                    <a:cubicBezTo>
                      <a:pt x="25" y="19"/>
                      <a:pt x="27" y="18"/>
                      <a:pt x="30" y="18"/>
                    </a:cubicBezTo>
                    <a:cubicBezTo>
                      <a:pt x="34" y="21"/>
                      <a:pt x="33" y="16"/>
                      <a:pt x="37" y="16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9" y="13"/>
                      <a:pt x="42" y="17"/>
                      <a:pt x="46" y="16"/>
                    </a:cubicBezTo>
                    <a:cubicBezTo>
                      <a:pt x="46" y="17"/>
                      <a:pt x="45" y="17"/>
                      <a:pt x="45" y="17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8" y="16"/>
                      <a:pt x="51" y="15"/>
                      <a:pt x="52" y="17"/>
                    </a:cubicBezTo>
                    <a:cubicBezTo>
                      <a:pt x="55" y="17"/>
                      <a:pt x="56" y="14"/>
                      <a:pt x="58" y="13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8" y="15"/>
                      <a:pt x="60" y="15"/>
                      <a:pt x="60" y="15"/>
                    </a:cubicBezTo>
                    <a:cubicBezTo>
                      <a:pt x="58" y="10"/>
                      <a:pt x="51" y="15"/>
                      <a:pt x="49" y="11"/>
                    </a:cubicBezTo>
                    <a:cubicBezTo>
                      <a:pt x="51" y="9"/>
                      <a:pt x="56" y="13"/>
                      <a:pt x="56" y="9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5" y="7"/>
                      <a:pt x="58" y="7"/>
                      <a:pt x="61" y="6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3" y="5"/>
                      <a:pt x="62" y="6"/>
                      <a:pt x="62" y="5"/>
                    </a:cubicBezTo>
                    <a:cubicBezTo>
                      <a:pt x="62" y="4"/>
                      <a:pt x="63" y="4"/>
                      <a:pt x="63" y="3"/>
                    </a:cubicBezTo>
                    <a:cubicBezTo>
                      <a:pt x="66" y="2"/>
                      <a:pt x="66" y="5"/>
                      <a:pt x="65" y="5"/>
                    </a:cubicBezTo>
                    <a:cubicBezTo>
                      <a:pt x="67" y="3"/>
                      <a:pt x="74" y="2"/>
                      <a:pt x="71" y="0"/>
                    </a:cubicBezTo>
                    <a:cubicBezTo>
                      <a:pt x="70" y="0"/>
                      <a:pt x="69" y="1"/>
                      <a:pt x="68" y="1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62" y="2"/>
                      <a:pt x="56" y="4"/>
                      <a:pt x="50" y="7"/>
                    </a:cubicBezTo>
                    <a:cubicBezTo>
                      <a:pt x="47" y="6"/>
                      <a:pt x="43" y="9"/>
                      <a:pt x="42" y="5"/>
                    </a:cubicBezTo>
                    <a:cubicBezTo>
                      <a:pt x="40" y="4"/>
                      <a:pt x="38" y="6"/>
                      <a:pt x="39" y="6"/>
                    </a:cubicBezTo>
                    <a:cubicBezTo>
                      <a:pt x="41" y="7"/>
                      <a:pt x="43" y="7"/>
                      <a:pt x="45" y="8"/>
                    </a:cubicBezTo>
                    <a:cubicBezTo>
                      <a:pt x="42" y="9"/>
                      <a:pt x="38" y="10"/>
                      <a:pt x="35" y="11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2" y="10"/>
                      <a:pt x="31" y="8"/>
                    </a:cubicBezTo>
                    <a:cubicBezTo>
                      <a:pt x="30" y="9"/>
                      <a:pt x="28" y="8"/>
                      <a:pt x="28" y="9"/>
                    </a:cubicBezTo>
                    <a:cubicBezTo>
                      <a:pt x="30" y="10"/>
                      <a:pt x="33" y="10"/>
                      <a:pt x="35" y="11"/>
                    </a:cubicBezTo>
                    <a:cubicBezTo>
                      <a:pt x="34" y="13"/>
                      <a:pt x="31" y="12"/>
                      <a:pt x="30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29" y="10"/>
                      <a:pt x="25" y="12"/>
                      <a:pt x="22" y="12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5" y="15"/>
                      <a:pt x="21" y="15"/>
                      <a:pt x="21" y="16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4" y="20"/>
                      <a:pt x="17" y="17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2" y="21"/>
                      <a:pt x="9" y="20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7" y="21"/>
                      <a:pt x="4" y="22"/>
                      <a:pt x="0" y="23"/>
                    </a:cubicBezTo>
                    <a:cubicBezTo>
                      <a:pt x="3" y="24"/>
                      <a:pt x="4" y="22"/>
                      <a:pt x="6" y="23"/>
                    </a:cubicBezTo>
                    <a:close/>
                    <a:moveTo>
                      <a:pt x="60" y="5"/>
                    </a:moveTo>
                    <a:cubicBezTo>
                      <a:pt x="59" y="6"/>
                      <a:pt x="59" y="6"/>
                      <a:pt x="59" y="6"/>
                    </a:cubicBezTo>
                    <a:cubicBezTo>
                      <a:pt x="59" y="5"/>
                      <a:pt x="60" y="5"/>
                      <a:pt x="60" y="5"/>
                    </a:cubicBezTo>
                    <a:close/>
                    <a:moveTo>
                      <a:pt x="41" y="10"/>
                    </a:moveTo>
                    <a:cubicBezTo>
                      <a:pt x="41" y="10"/>
                      <a:pt x="42" y="10"/>
                      <a:pt x="43" y="10"/>
                    </a:cubicBezTo>
                    <a:cubicBezTo>
                      <a:pt x="45" y="11"/>
                      <a:pt x="43" y="12"/>
                      <a:pt x="42" y="13"/>
                    </a:cubicBezTo>
                    <a:cubicBezTo>
                      <a:pt x="43" y="12"/>
                      <a:pt x="42" y="11"/>
                      <a:pt x="41" y="10"/>
                    </a:cubicBezTo>
                    <a:close/>
                    <a:moveTo>
                      <a:pt x="13" y="21"/>
                    </a:moveTo>
                    <a:cubicBezTo>
                      <a:pt x="11" y="21"/>
                      <a:pt x="11" y="21"/>
                      <a:pt x="11" y="21"/>
                    </a:cubicBezTo>
                    <a:cubicBezTo>
                      <a:pt x="9" y="20"/>
                      <a:pt x="13" y="20"/>
                      <a:pt x="1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637"/>
              <p:cNvSpPr/>
              <p:nvPr/>
            </p:nvSpPr>
            <p:spPr bwMode="auto">
              <a:xfrm>
                <a:off x="4668" y="735"/>
                <a:ext cx="9" cy="7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1 h 3"/>
                  <a:gd name="T4" fmla="*/ 1 w 4"/>
                  <a:gd name="T5" fmla="*/ 1 h 3"/>
                  <a:gd name="T6" fmla="*/ 0 w 4"/>
                  <a:gd name="T7" fmla="*/ 2 h 3"/>
                  <a:gd name="T8" fmla="*/ 0 w 4"/>
                  <a:gd name="T9" fmla="*/ 3 h 3"/>
                  <a:gd name="T10" fmla="*/ 3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1"/>
                      <a:pt x="4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638"/>
              <p:cNvSpPr/>
              <p:nvPr/>
            </p:nvSpPr>
            <p:spPr bwMode="auto">
              <a:xfrm>
                <a:off x="4303" y="977"/>
                <a:ext cx="12" cy="17"/>
              </a:xfrm>
              <a:custGeom>
                <a:avLst/>
                <a:gdLst>
                  <a:gd name="T0" fmla="*/ 0 w 5"/>
                  <a:gd name="T1" fmla="*/ 3 h 7"/>
                  <a:gd name="T2" fmla="*/ 5 w 5"/>
                  <a:gd name="T3" fmla="*/ 0 h 7"/>
                  <a:gd name="T4" fmla="*/ 0 w 5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0" y="3"/>
                    </a:moveTo>
                    <a:cubicBezTo>
                      <a:pt x="4" y="7"/>
                      <a:pt x="5" y="2"/>
                      <a:pt x="5" y="0"/>
                    </a:cubicBezTo>
                    <a:cubicBezTo>
                      <a:pt x="3" y="1"/>
                      <a:pt x="2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639"/>
              <p:cNvSpPr/>
              <p:nvPr/>
            </p:nvSpPr>
            <p:spPr bwMode="auto">
              <a:xfrm>
                <a:off x="4663" y="742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640"/>
              <p:cNvSpPr/>
              <p:nvPr/>
            </p:nvSpPr>
            <p:spPr bwMode="auto">
              <a:xfrm>
                <a:off x="5035" y="471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2 w 5"/>
                  <a:gd name="T5" fmla="*/ 0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641"/>
              <p:cNvSpPr/>
              <p:nvPr/>
            </p:nvSpPr>
            <p:spPr bwMode="auto">
              <a:xfrm>
                <a:off x="4895" y="559"/>
                <a:ext cx="22" cy="7"/>
              </a:xfrm>
              <a:custGeom>
                <a:avLst/>
                <a:gdLst>
                  <a:gd name="T0" fmla="*/ 1 w 9"/>
                  <a:gd name="T1" fmla="*/ 3 h 3"/>
                  <a:gd name="T2" fmla="*/ 9 w 9"/>
                  <a:gd name="T3" fmla="*/ 2 h 3"/>
                  <a:gd name="T4" fmla="*/ 7 w 9"/>
                  <a:gd name="T5" fmla="*/ 2 h 3"/>
                  <a:gd name="T6" fmla="*/ 8 w 9"/>
                  <a:gd name="T7" fmla="*/ 0 h 3"/>
                  <a:gd name="T8" fmla="*/ 0 w 9"/>
                  <a:gd name="T9" fmla="*/ 2 h 3"/>
                  <a:gd name="T10" fmla="*/ 1 w 9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3">
                    <a:moveTo>
                      <a:pt x="1" y="3"/>
                    </a:moveTo>
                    <a:cubicBezTo>
                      <a:pt x="3" y="2"/>
                      <a:pt x="6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1"/>
                      <a:pt x="3" y="1"/>
                      <a:pt x="0" y="2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642"/>
              <p:cNvSpPr/>
              <p:nvPr/>
            </p:nvSpPr>
            <p:spPr bwMode="auto">
              <a:xfrm>
                <a:off x="4514" y="842"/>
                <a:ext cx="7" cy="4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2"/>
                      <a:pt x="3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Rectangle 643"/>
              <p:cNvSpPr>
                <a:spLocks noChangeArrowheads="1"/>
              </p:cNvSpPr>
              <p:nvPr/>
            </p:nvSpPr>
            <p:spPr bwMode="auto">
              <a:xfrm>
                <a:off x="4985" y="509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644"/>
              <p:cNvSpPr/>
              <p:nvPr/>
            </p:nvSpPr>
            <p:spPr bwMode="auto">
              <a:xfrm>
                <a:off x="4983" y="509"/>
                <a:ext cx="0" cy="5"/>
              </a:xfrm>
              <a:custGeom>
                <a:avLst/>
                <a:gdLst>
                  <a:gd name="T0" fmla="*/ 5 h 5"/>
                  <a:gd name="T1" fmla="*/ 0 h 5"/>
                  <a:gd name="T2" fmla="*/ 5 h 5"/>
                  <a:gd name="T3" fmla="*/ 5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645"/>
              <p:cNvSpPr/>
              <p:nvPr/>
            </p:nvSpPr>
            <p:spPr bwMode="auto">
              <a:xfrm>
                <a:off x="4521" y="835"/>
                <a:ext cx="5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646"/>
              <p:cNvSpPr/>
              <p:nvPr/>
            </p:nvSpPr>
            <p:spPr bwMode="auto">
              <a:xfrm>
                <a:off x="4350" y="953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47"/>
              <p:cNvSpPr/>
              <p:nvPr/>
            </p:nvSpPr>
            <p:spPr bwMode="auto">
              <a:xfrm>
                <a:off x="4303" y="965"/>
                <a:ext cx="10" cy="10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3 h 4"/>
                  <a:gd name="T4" fmla="*/ 4 w 4"/>
                  <a:gd name="T5" fmla="*/ 2 h 4"/>
                  <a:gd name="T6" fmla="*/ 3 w 4"/>
                  <a:gd name="T7" fmla="*/ 1 h 4"/>
                  <a:gd name="T8" fmla="*/ 4 w 4"/>
                  <a:gd name="T9" fmla="*/ 1 h 4"/>
                  <a:gd name="T10" fmla="*/ 1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2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2" y="0"/>
                      <a:pt x="2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Rectangle 648"/>
              <p:cNvSpPr>
                <a:spLocks noChangeArrowheads="1"/>
              </p:cNvSpPr>
              <p:nvPr/>
            </p:nvSpPr>
            <p:spPr bwMode="auto">
              <a:xfrm>
                <a:off x="4313" y="968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649"/>
              <p:cNvSpPr/>
              <p:nvPr/>
            </p:nvSpPr>
            <p:spPr bwMode="auto">
              <a:xfrm>
                <a:off x="4313" y="930"/>
                <a:ext cx="35" cy="45"/>
              </a:xfrm>
              <a:custGeom>
                <a:avLst/>
                <a:gdLst>
                  <a:gd name="T0" fmla="*/ 5 w 15"/>
                  <a:gd name="T1" fmla="*/ 8 h 19"/>
                  <a:gd name="T2" fmla="*/ 9 w 15"/>
                  <a:gd name="T3" fmla="*/ 8 h 19"/>
                  <a:gd name="T4" fmla="*/ 4 w 15"/>
                  <a:gd name="T5" fmla="*/ 13 h 19"/>
                  <a:gd name="T6" fmla="*/ 0 w 15"/>
                  <a:gd name="T7" fmla="*/ 16 h 19"/>
                  <a:gd name="T8" fmla="*/ 6 w 15"/>
                  <a:gd name="T9" fmla="*/ 14 h 19"/>
                  <a:gd name="T10" fmla="*/ 2 w 15"/>
                  <a:gd name="T11" fmla="*/ 19 h 19"/>
                  <a:gd name="T12" fmla="*/ 4 w 15"/>
                  <a:gd name="T13" fmla="*/ 19 h 19"/>
                  <a:gd name="T14" fmla="*/ 11 w 15"/>
                  <a:gd name="T15" fmla="*/ 10 h 19"/>
                  <a:gd name="T16" fmla="*/ 15 w 15"/>
                  <a:gd name="T17" fmla="*/ 4 h 19"/>
                  <a:gd name="T18" fmla="*/ 14 w 15"/>
                  <a:gd name="T19" fmla="*/ 4 h 19"/>
                  <a:gd name="T20" fmla="*/ 11 w 15"/>
                  <a:gd name="T21" fmla="*/ 4 h 19"/>
                  <a:gd name="T22" fmla="*/ 7 w 15"/>
                  <a:gd name="T23" fmla="*/ 2 h 19"/>
                  <a:gd name="T24" fmla="*/ 8 w 15"/>
                  <a:gd name="T25" fmla="*/ 0 h 19"/>
                  <a:gd name="T26" fmla="*/ 10 w 15"/>
                  <a:gd name="T27" fmla="*/ 1 h 19"/>
                  <a:gd name="T28" fmla="*/ 11 w 15"/>
                  <a:gd name="T29" fmla="*/ 1 h 19"/>
                  <a:gd name="T30" fmla="*/ 9 w 15"/>
                  <a:gd name="T31" fmla="*/ 0 h 19"/>
                  <a:gd name="T32" fmla="*/ 5 w 15"/>
                  <a:gd name="T33" fmla="*/ 4 h 19"/>
                  <a:gd name="T34" fmla="*/ 5 w 15"/>
                  <a:gd name="T35" fmla="*/ 5 h 19"/>
                  <a:gd name="T36" fmla="*/ 9 w 15"/>
                  <a:gd name="T37" fmla="*/ 3 h 19"/>
                  <a:gd name="T38" fmla="*/ 9 w 15"/>
                  <a:gd name="T39" fmla="*/ 4 h 19"/>
                  <a:gd name="T40" fmla="*/ 5 w 15"/>
                  <a:gd name="T41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9">
                    <a:moveTo>
                      <a:pt x="5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8" y="10"/>
                      <a:pt x="6" y="11"/>
                      <a:pt x="4" y="13"/>
                    </a:cubicBezTo>
                    <a:cubicBezTo>
                      <a:pt x="1" y="11"/>
                      <a:pt x="1" y="15"/>
                      <a:pt x="0" y="16"/>
                    </a:cubicBezTo>
                    <a:cubicBezTo>
                      <a:pt x="1" y="14"/>
                      <a:pt x="4" y="13"/>
                      <a:pt x="6" y="14"/>
                    </a:cubicBezTo>
                    <a:cubicBezTo>
                      <a:pt x="3" y="15"/>
                      <a:pt x="2" y="17"/>
                      <a:pt x="2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5"/>
                      <a:pt x="10" y="13"/>
                      <a:pt x="11" y="10"/>
                    </a:cubicBezTo>
                    <a:cubicBezTo>
                      <a:pt x="13" y="8"/>
                      <a:pt x="10" y="5"/>
                      <a:pt x="15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5"/>
                      <a:pt x="11" y="4"/>
                    </a:cubicBezTo>
                    <a:cubicBezTo>
                      <a:pt x="11" y="2"/>
                      <a:pt x="8" y="3"/>
                      <a:pt x="7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11" y="0"/>
                      <a:pt x="10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7" y="1"/>
                      <a:pt x="6" y="2"/>
                      <a:pt x="5" y="4"/>
                    </a:cubicBezTo>
                    <a:cubicBezTo>
                      <a:pt x="4" y="4"/>
                      <a:pt x="4" y="5"/>
                      <a:pt x="5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6" y="4"/>
                      <a:pt x="8" y="7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650"/>
              <p:cNvSpPr/>
              <p:nvPr/>
            </p:nvSpPr>
            <p:spPr bwMode="auto">
              <a:xfrm>
                <a:off x="5035" y="466"/>
                <a:ext cx="5" cy="0"/>
              </a:xfrm>
              <a:custGeom>
                <a:avLst/>
                <a:gdLst>
                  <a:gd name="T0" fmla="*/ 2 w 5"/>
                  <a:gd name="T1" fmla="*/ 0 w 5"/>
                  <a:gd name="T2" fmla="*/ 5 w 5"/>
                  <a:gd name="T3" fmla="*/ 2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2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651"/>
              <p:cNvSpPr/>
              <p:nvPr/>
            </p:nvSpPr>
            <p:spPr bwMode="auto">
              <a:xfrm>
                <a:off x="4682" y="713"/>
                <a:ext cx="14" cy="10"/>
              </a:xfrm>
              <a:custGeom>
                <a:avLst/>
                <a:gdLst>
                  <a:gd name="T0" fmla="*/ 1 w 6"/>
                  <a:gd name="T1" fmla="*/ 1 h 4"/>
                  <a:gd name="T2" fmla="*/ 0 w 6"/>
                  <a:gd name="T3" fmla="*/ 2 h 4"/>
                  <a:gd name="T4" fmla="*/ 4 w 6"/>
                  <a:gd name="T5" fmla="*/ 0 h 4"/>
                  <a:gd name="T6" fmla="*/ 4 w 6"/>
                  <a:gd name="T7" fmla="*/ 2 h 4"/>
                  <a:gd name="T8" fmla="*/ 1 w 6"/>
                  <a:gd name="T9" fmla="*/ 2 h 4"/>
                  <a:gd name="T10" fmla="*/ 1 w 6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1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6" y="2"/>
                      <a:pt x="4" y="0"/>
                    </a:cubicBezTo>
                    <a:cubicBezTo>
                      <a:pt x="3" y="0"/>
                      <a:pt x="3" y="1"/>
                      <a:pt x="4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652"/>
              <p:cNvSpPr/>
              <p:nvPr/>
            </p:nvSpPr>
            <p:spPr bwMode="auto">
              <a:xfrm>
                <a:off x="4294" y="975"/>
                <a:ext cx="9" cy="12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1 h 5"/>
                  <a:gd name="T4" fmla="*/ 0 w 4"/>
                  <a:gd name="T5" fmla="*/ 4 h 5"/>
                  <a:gd name="T6" fmla="*/ 4 w 4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2" y="3"/>
                      <a:pt x="4" y="0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5"/>
                      <a:pt x="3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653"/>
              <p:cNvSpPr/>
              <p:nvPr/>
            </p:nvSpPr>
            <p:spPr bwMode="auto">
              <a:xfrm>
                <a:off x="4864" y="583"/>
                <a:ext cx="8" cy="4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1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654"/>
              <p:cNvSpPr/>
              <p:nvPr/>
            </p:nvSpPr>
            <p:spPr bwMode="auto">
              <a:xfrm>
                <a:off x="4405" y="903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2 w 3"/>
                  <a:gd name="T3" fmla="*/ 2 h 2"/>
                  <a:gd name="T4" fmla="*/ 1 w 3"/>
                  <a:gd name="T5" fmla="*/ 1 h 2"/>
                  <a:gd name="T6" fmla="*/ 3 w 3"/>
                  <a:gd name="T7" fmla="*/ 1 h 2"/>
                  <a:gd name="T8" fmla="*/ 3 w 3"/>
                  <a:gd name="T9" fmla="*/ 1 h 2"/>
                  <a:gd name="T10" fmla="*/ 0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1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655"/>
              <p:cNvSpPr/>
              <p:nvPr/>
            </p:nvSpPr>
            <p:spPr bwMode="auto">
              <a:xfrm>
                <a:off x="4824" y="614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656"/>
              <p:cNvSpPr/>
              <p:nvPr/>
            </p:nvSpPr>
            <p:spPr bwMode="auto">
              <a:xfrm>
                <a:off x="4438" y="877"/>
                <a:ext cx="10" cy="7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1 h 3"/>
                  <a:gd name="T4" fmla="*/ 2 w 4"/>
                  <a:gd name="T5" fmla="*/ 0 h 3"/>
                  <a:gd name="T6" fmla="*/ 0 w 4"/>
                  <a:gd name="T7" fmla="*/ 2 h 3"/>
                  <a:gd name="T8" fmla="*/ 2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657"/>
              <p:cNvSpPr/>
              <p:nvPr/>
            </p:nvSpPr>
            <p:spPr bwMode="auto">
              <a:xfrm>
                <a:off x="4602" y="768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2 w 4"/>
                  <a:gd name="T3" fmla="*/ 2 h 2"/>
                  <a:gd name="T4" fmla="*/ 4 w 4"/>
                  <a:gd name="T5" fmla="*/ 0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658"/>
              <p:cNvSpPr/>
              <p:nvPr/>
            </p:nvSpPr>
            <p:spPr bwMode="auto">
              <a:xfrm>
                <a:off x="4395" y="911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2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659"/>
              <p:cNvSpPr/>
              <p:nvPr/>
            </p:nvSpPr>
            <p:spPr bwMode="auto">
              <a:xfrm>
                <a:off x="4881" y="568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660"/>
              <p:cNvSpPr/>
              <p:nvPr/>
            </p:nvSpPr>
            <p:spPr bwMode="auto">
              <a:xfrm>
                <a:off x="4898" y="552"/>
                <a:ext cx="4" cy="7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3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661"/>
              <p:cNvSpPr/>
              <p:nvPr/>
            </p:nvSpPr>
            <p:spPr bwMode="auto">
              <a:xfrm>
                <a:off x="4869" y="571"/>
                <a:ext cx="10" cy="5"/>
              </a:xfrm>
              <a:custGeom>
                <a:avLst/>
                <a:gdLst>
                  <a:gd name="T0" fmla="*/ 4 w 4"/>
                  <a:gd name="T1" fmla="*/ 1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1"/>
                      <a:pt x="2" y="2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662"/>
              <p:cNvSpPr/>
              <p:nvPr/>
            </p:nvSpPr>
            <p:spPr bwMode="auto">
              <a:xfrm>
                <a:off x="4876" y="557"/>
                <a:ext cx="17" cy="7"/>
              </a:xfrm>
              <a:custGeom>
                <a:avLst/>
                <a:gdLst>
                  <a:gd name="T0" fmla="*/ 0 w 7"/>
                  <a:gd name="T1" fmla="*/ 3 h 3"/>
                  <a:gd name="T2" fmla="*/ 7 w 7"/>
                  <a:gd name="T3" fmla="*/ 1 h 3"/>
                  <a:gd name="T4" fmla="*/ 6 w 7"/>
                  <a:gd name="T5" fmla="*/ 0 h 3"/>
                  <a:gd name="T6" fmla="*/ 0 w 7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1"/>
                      <a:pt x="1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663"/>
              <p:cNvSpPr/>
              <p:nvPr/>
            </p:nvSpPr>
            <p:spPr bwMode="auto">
              <a:xfrm>
                <a:off x="4815" y="611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2 w 4"/>
                  <a:gd name="T3" fmla="*/ 0 h 3"/>
                  <a:gd name="T4" fmla="*/ 0 w 4"/>
                  <a:gd name="T5" fmla="*/ 0 h 3"/>
                  <a:gd name="T6" fmla="*/ 2 w 4"/>
                  <a:gd name="T7" fmla="*/ 3 h 3"/>
                  <a:gd name="T8" fmla="*/ 4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664"/>
              <p:cNvSpPr/>
              <p:nvPr/>
            </p:nvSpPr>
            <p:spPr bwMode="auto">
              <a:xfrm>
                <a:off x="4452" y="865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665"/>
              <p:cNvSpPr/>
              <p:nvPr/>
            </p:nvSpPr>
            <p:spPr bwMode="auto">
              <a:xfrm>
                <a:off x="4381" y="91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666"/>
              <p:cNvSpPr/>
              <p:nvPr/>
            </p:nvSpPr>
            <p:spPr bwMode="auto">
              <a:xfrm>
                <a:off x="4256" y="99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667"/>
              <p:cNvSpPr/>
              <p:nvPr/>
            </p:nvSpPr>
            <p:spPr bwMode="auto">
              <a:xfrm>
                <a:off x="4374" y="915"/>
                <a:ext cx="0" cy="5"/>
              </a:xfrm>
              <a:custGeom>
                <a:avLst/>
                <a:gdLst>
                  <a:gd name="T0" fmla="*/ 5 h 5"/>
                  <a:gd name="T1" fmla="*/ 0 h 5"/>
                  <a:gd name="T2" fmla="*/ 5 h 5"/>
                  <a:gd name="T3" fmla="*/ 5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668"/>
              <p:cNvSpPr/>
              <p:nvPr/>
            </p:nvSpPr>
            <p:spPr bwMode="auto">
              <a:xfrm>
                <a:off x="4831" y="564"/>
                <a:ext cx="38" cy="19"/>
              </a:xfrm>
              <a:custGeom>
                <a:avLst/>
                <a:gdLst>
                  <a:gd name="T0" fmla="*/ 14 w 16"/>
                  <a:gd name="T1" fmla="*/ 6 h 8"/>
                  <a:gd name="T2" fmla="*/ 12 w 16"/>
                  <a:gd name="T3" fmla="*/ 3 h 8"/>
                  <a:gd name="T4" fmla="*/ 16 w 16"/>
                  <a:gd name="T5" fmla="*/ 2 h 8"/>
                  <a:gd name="T6" fmla="*/ 15 w 16"/>
                  <a:gd name="T7" fmla="*/ 0 h 8"/>
                  <a:gd name="T8" fmla="*/ 10 w 16"/>
                  <a:gd name="T9" fmla="*/ 3 h 8"/>
                  <a:gd name="T10" fmla="*/ 1 w 16"/>
                  <a:gd name="T11" fmla="*/ 5 h 8"/>
                  <a:gd name="T12" fmla="*/ 6 w 16"/>
                  <a:gd name="T13" fmla="*/ 8 h 8"/>
                  <a:gd name="T14" fmla="*/ 7 w 16"/>
                  <a:gd name="T15" fmla="*/ 7 h 8"/>
                  <a:gd name="T16" fmla="*/ 6 w 16"/>
                  <a:gd name="T17" fmla="*/ 7 h 8"/>
                  <a:gd name="T18" fmla="*/ 6 w 16"/>
                  <a:gd name="T19" fmla="*/ 5 h 8"/>
                  <a:gd name="T20" fmla="*/ 14 w 16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8">
                    <a:moveTo>
                      <a:pt x="14" y="6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1"/>
                      <a:pt x="11" y="2"/>
                      <a:pt x="10" y="3"/>
                    </a:cubicBezTo>
                    <a:cubicBezTo>
                      <a:pt x="7" y="2"/>
                      <a:pt x="4" y="6"/>
                      <a:pt x="1" y="5"/>
                    </a:cubicBezTo>
                    <a:cubicBezTo>
                      <a:pt x="0" y="8"/>
                      <a:pt x="5" y="7"/>
                      <a:pt x="6" y="8"/>
                    </a:cubicBezTo>
                    <a:cubicBezTo>
                      <a:pt x="6" y="8"/>
                      <a:pt x="8" y="8"/>
                      <a:pt x="7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7"/>
                      <a:pt x="6" y="6"/>
                      <a:pt x="6" y="5"/>
                    </a:cubicBezTo>
                    <a:cubicBezTo>
                      <a:pt x="10" y="2"/>
                      <a:pt x="11" y="7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669"/>
              <p:cNvSpPr/>
              <p:nvPr/>
            </p:nvSpPr>
            <p:spPr bwMode="auto">
              <a:xfrm>
                <a:off x="4317" y="946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670"/>
              <p:cNvSpPr/>
              <p:nvPr/>
            </p:nvSpPr>
            <p:spPr bwMode="auto">
              <a:xfrm>
                <a:off x="4310" y="949"/>
                <a:ext cx="14" cy="9"/>
              </a:xfrm>
              <a:custGeom>
                <a:avLst/>
                <a:gdLst>
                  <a:gd name="T0" fmla="*/ 4 w 6"/>
                  <a:gd name="T1" fmla="*/ 4 h 4"/>
                  <a:gd name="T2" fmla="*/ 3 w 6"/>
                  <a:gd name="T3" fmla="*/ 0 h 4"/>
                  <a:gd name="T4" fmla="*/ 0 w 6"/>
                  <a:gd name="T5" fmla="*/ 4 h 4"/>
                  <a:gd name="T6" fmla="*/ 4 w 6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6" y="3"/>
                      <a:pt x="2" y="1"/>
                      <a:pt x="3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3"/>
                      <a:pt x="3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671"/>
              <p:cNvSpPr/>
              <p:nvPr/>
            </p:nvSpPr>
            <p:spPr bwMode="auto">
              <a:xfrm>
                <a:off x="4784" y="606"/>
                <a:ext cx="31" cy="17"/>
              </a:xfrm>
              <a:custGeom>
                <a:avLst/>
                <a:gdLst>
                  <a:gd name="T0" fmla="*/ 8 w 13"/>
                  <a:gd name="T1" fmla="*/ 5 h 7"/>
                  <a:gd name="T2" fmla="*/ 13 w 13"/>
                  <a:gd name="T3" fmla="*/ 2 h 7"/>
                  <a:gd name="T4" fmla="*/ 0 w 13"/>
                  <a:gd name="T5" fmla="*/ 5 h 7"/>
                  <a:gd name="T6" fmla="*/ 0 w 13"/>
                  <a:gd name="T7" fmla="*/ 6 h 7"/>
                  <a:gd name="T8" fmla="*/ 8 w 13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7">
                    <a:moveTo>
                      <a:pt x="8" y="5"/>
                    </a:moveTo>
                    <a:cubicBezTo>
                      <a:pt x="10" y="4"/>
                      <a:pt x="11" y="3"/>
                      <a:pt x="13" y="2"/>
                    </a:cubicBezTo>
                    <a:cubicBezTo>
                      <a:pt x="8" y="0"/>
                      <a:pt x="5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7"/>
                      <a:pt x="5" y="4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672"/>
              <p:cNvSpPr/>
              <p:nvPr/>
            </p:nvSpPr>
            <p:spPr bwMode="auto">
              <a:xfrm>
                <a:off x="4343" y="927"/>
                <a:ext cx="15" cy="10"/>
              </a:xfrm>
              <a:custGeom>
                <a:avLst/>
                <a:gdLst>
                  <a:gd name="T0" fmla="*/ 0 w 6"/>
                  <a:gd name="T1" fmla="*/ 3 h 4"/>
                  <a:gd name="T2" fmla="*/ 0 w 6"/>
                  <a:gd name="T3" fmla="*/ 4 h 4"/>
                  <a:gd name="T4" fmla="*/ 4 w 6"/>
                  <a:gd name="T5" fmla="*/ 1 h 4"/>
                  <a:gd name="T6" fmla="*/ 0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3"/>
                      <a:pt x="6" y="3"/>
                      <a:pt x="4" y="1"/>
                    </a:cubicBezTo>
                    <a:cubicBezTo>
                      <a:pt x="1" y="0"/>
                      <a:pt x="3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673"/>
              <p:cNvSpPr/>
              <p:nvPr/>
            </p:nvSpPr>
            <p:spPr bwMode="auto">
              <a:xfrm>
                <a:off x="4950" y="497"/>
                <a:ext cx="16" cy="5"/>
              </a:xfrm>
              <a:custGeom>
                <a:avLst/>
                <a:gdLst>
                  <a:gd name="T0" fmla="*/ 6 w 7"/>
                  <a:gd name="T1" fmla="*/ 0 h 2"/>
                  <a:gd name="T2" fmla="*/ 0 w 7"/>
                  <a:gd name="T3" fmla="*/ 0 h 2"/>
                  <a:gd name="T4" fmla="*/ 6 w 7"/>
                  <a:gd name="T5" fmla="*/ 2 h 2"/>
                  <a:gd name="T6" fmla="*/ 6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4" y="1"/>
                      <a:pt x="6" y="2"/>
                    </a:cubicBezTo>
                    <a:cubicBezTo>
                      <a:pt x="7" y="2"/>
                      <a:pt x="6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674"/>
              <p:cNvSpPr/>
              <p:nvPr/>
            </p:nvSpPr>
            <p:spPr bwMode="auto">
              <a:xfrm>
                <a:off x="4388" y="896"/>
                <a:ext cx="10" cy="7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1 h 3"/>
                  <a:gd name="T4" fmla="*/ 3 w 4"/>
                  <a:gd name="T5" fmla="*/ 3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3"/>
                      <a:pt x="3" y="3"/>
                    </a:cubicBezTo>
                    <a:cubicBezTo>
                      <a:pt x="4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675"/>
              <p:cNvSpPr/>
              <p:nvPr/>
            </p:nvSpPr>
            <p:spPr bwMode="auto">
              <a:xfrm>
                <a:off x="4808" y="583"/>
                <a:ext cx="37" cy="12"/>
              </a:xfrm>
              <a:custGeom>
                <a:avLst/>
                <a:gdLst>
                  <a:gd name="T0" fmla="*/ 5 w 16"/>
                  <a:gd name="T1" fmla="*/ 4 h 5"/>
                  <a:gd name="T2" fmla="*/ 10 w 16"/>
                  <a:gd name="T3" fmla="*/ 3 h 5"/>
                  <a:gd name="T4" fmla="*/ 14 w 16"/>
                  <a:gd name="T5" fmla="*/ 3 h 5"/>
                  <a:gd name="T6" fmla="*/ 15 w 16"/>
                  <a:gd name="T7" fmla="*/ 1 h 5"/>
                  <a:gd name="T8" fmla="*/ 12 w 16"/>
                  <a:gd name="T9" fmla="*/ 1 h 5"/>
                  <a:gd name="T10" fmla="*/ 12 w 16"/>
                  <a:gd name="T11" fmla="*/ 1 h 5"/>
                  <a:gd name="T12" fmla="*/ 6 w 16"/>
                  <a:gd name="T13" fmla="*/ 2 h 5"/>
                  <a:gd name="T14" fmla="*/ 5 w 16"/>
                  <a:gd name="T15" fmla="*/ 0 h 5"/>
                  <a:gd name="T16" fmla="*/ 4 w 16"/>
                  <a:gd name="T17" fmla="*/ 1 h 5"/>
                  <a:gd name="T18" fmla="*/ 1 w 16"/>
                  <a:gd name="T19" fmla="*/ 0 h 5"/>
                  <a:gd name="T20" fmla="*/ 1 w 16"/>
                  <a:gd name="T21" fmla="*/ 2 h 5"/>
                  <a:gd name="T22" fmla="*/ 5 w 16"/>
                  <a:gd name="T2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5">
                    <a:moveTo>
                      <a:pt x="5" y="4"/>
                    </a:moveTo>
                    <a:cubicBezTo>
                      <a:pt x="7" y="5"/>
                      <a:pt x="8" y="3"/>
                      <a:pt x="10" y="3"/>
                    </a:cubicBezTo>
                    <a:cubicBezTo>
                      <a:pt x="11" y="3"/>
                      <a:pt x="12" y="2"/>
                      <a:pt x="14" y="3"/>
                    </a:cubicBezTo>
                    <a:cubicBezTo>
                      <a:pt x="14" y="2"/>
                      <a:pt x="16" y="2"/>
                      <a:pt x="15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4"/>
                      <a:pt x="8" y="0"/>
                      <a:pt x="6" y="2"/>
                    </a:cubicBezTo>
                    <a:cubicBezTo>
                      <a:pt x="6" y="1"/>
                      <a:pt x="5" y="1"/>
                      <a:pt x="5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1"/>
                      <a:pt x="2" y="1"/>
                      <a:pt x="1" y="2"/>
                    </a:cubicBezTo>
                    <a:cubicBezTo>
                      <a:pt x="3" y="1"/>
                      <a:pt x="3" y="3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676"/>
              <p:cNvSpPr/>
              <p:nvPr/>
            </p:nvSpPr>
            <p:spPr bwMode="auto">
              <a:xfrm>
                <a:off x="4294" y="9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677"/>
              <p:cNvSpPr/>
              <p:nvPr/>
            </p:nvSpPr>
            <p:spPr bwMode="auto">
              <a:xfrm>
                <a:off x="4291" y="965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678"/>
              <p:cNvSpPr/>
              <p:nvPr/>
            </p:nvSpPr>
            <p:spPr bwMode="auto">
              <a:xfrm>
                <a:off x="4294" y="9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679"/>
              <p:cNvSpPr/>
              <p:nvPr/>
            </p:nvSpPr>
            <p:spPr bwMode="auto">
              <a:xfrm>
                <a:off x="4950" y="499"/>
                <a:ext cx="7" cy="5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0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680"/>
              <p:cNvSpPr/>
              <p:nvPr/>
            </p:nvSpPr>
            <p:spPr bwMode="auto">
              <a:xfrm>
                <a:off x="4339" y="920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681"/>
              <p:cNvSpPr/>
              <p:nvPr/>
            </p:nvSpPr>
            <p:spPr bwMode="auto">
              <a:xfrm>
                <a:off x="4339" y="908"/>
                <a:ext cx="30" cy="17"/>
              </a:xfrm>
              <a:custGeom>
                <a:avLst/>
                <a:gdLst>
                  <a:gd name="T0" fmla="*/ 3 w 13"/>
                  <a:gd name="T1" fmla="*/ 3 h 7"/>
                  <a:gd name="T2" fmla="*/ 7 w 13"/>
                  <a:gd name="T3" fmla="*/ 2 h 7"/>
                  <a:gd name="T4" fmla="*/ 8 w 13"/>
                  <a:gd name="T5" fmla="*/ 4 h 7"/>
                  <a:gd name="T6" fmla="*/ 5 w 13"/>
                  <a:gd name="T7" fmla="*/ 7 h 7"/>
                  <a:gd name="T8" fmla="*/ 6 w 13"/>
                  <a:gd name="T9" fmla="*/ 7 h 7"/>
                  <a:gd name="T10" fmla="*/ 6 w 13"/>
                  <a:gd name="T11" fmla="*/ 7 h 7"/>
                  <a:gd name="T12" fmla="*/ 13 w 13"/>
                  <a:gd name="T13" fmla="*/ 2 h 7"/>
                  <a:gd name="T14" fmla="*/ 5 w 13"/>
                  <a:gd name="T15" fmla="*/ 2 h 7"/>
                  <a:gd name="T16" fmla="*/ 3 w 13"/>
                  <a:gd name="T17" fmla="*/ 0 h 7"/>
                  <a:gd name="T18" fmla="*/ 0 w 13"/>
                  <a:gd name="T19" fmla="*/ 5 h 7"/>
                  <a:gd name="T20" fmla="*/ 3 w 13"/>
                  <a:gd name="T2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7">
                    <a:moveTo>
                      <a:pt x="3" y="3"/>
                    </a:moveTo>
                    <a:cubicBezTo>
                      <a:pt x="4" y="3"/>
                      <a:pt x="5" y="2"/>
                      <a:pt x="7" y="2"/>
                    </a:cubicBezTo>
                    <a:cubicBezTo>
                      <a:pt x="8" y="3"/>
                      <a:pt x="8" y="3"/>
                      <a:pt x="8" y="4"/>
                    </a:cubicBezTo>
                    <a:cubicBezTo>
                      <a:pt x="6" y="4"/>
                      <a:pt x="6" y="6"/>
                      <a:pt x="5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5"/>
                      <a:pt x="12" y="5"/>
                      <a:pt x="13" y="2"/>
                    </a:cubicBezTo>
                    <a:cubicBezTo>
                      <a:pt x="11" y="0"/>
                      <a:pt x="7" y="2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5" y="5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682"/>
              <p:cNvSpPr/>
              <p:nvPr/>
            </p:nvSpPr>
            <p:spPr bwMode="auto">
              <a:xfrm>
                <a:off x="4810" y="604"/>
                <a:ext cx="5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683"/>
              <p:cNvSpPr/>
              <p:nvPr/>
            </p:nvSpPr>
            <p:spPr bwMode="auto">
              <a:xfrm>
                <a:off x="4651" y="604"/>
                <a:ext cx="138" cy="81"/>
              </a:xfrm>
              <a:custGeom>
                <a:avLst/>
                <a:gdLst>
                  <a:gd name="T0" fmla="*/ 14 w 58"/>
                  <a:gd name="T1" fmla="*/ 12 h 34"/>
                  <a:gd name="T2" fmla="*/ 23 w 58"/>
                  <a:gd name="T3" fmla="*/ 11 h 34"/>
                  <a:gd name="T4" fmla="*/ 22 w 58"/>
                  <a:gd name="T5" fmla="*/ 12 h 34"/>
                  <a:gd name="T6" fmla="*/ 20 w 58"/>
                  <a:gd name="T7" fmla="*/ 12 h 34"/>
                  <a:gd name="T8" fmla="*/ 16 w 58"/>
                  <a:gd name="T9" fmla="*/ 14 h 34"/>
                  <a:gd name="T10" fmla="*/ 26 w 58"/>
                  <a:gd name="T11" fmla="*/ 12 h 34"/>
                  <a:gd name="T12" fmla="*/ 23 w 58"/>
                  <a:gd name="T13" fmla="*/ 10 h 34"/>
                  <a:gd name="T14" fmla="*/ 23 w 58"/>
                  <a:gd name="T15" fmla="*/ 9 h 34"/>
                  <a:gd name="T16" fmla="*/ 26 w 58"/>
                  <a:gd name="T17" fmla="*/ 9 h 34"/>
                  <a:gd name="T18" fmla="*/ 38 w 58"/>
                  <a:gd name="T19" fmla="*/ 8 h 34"/>
                  <a:gd name="T20" fmla="*/ 44 w 58"/>
                  <a:gd name="T21" fmla="*/ 7 h 34"/>
                  <a:gd name="T22" fmla="*/ 44 w 58"/>
                  <a:gd name="T23" fmla="*/ 9 h 34"/>
                  <a:gd name="T24" fmla="*/ 46 w 58"/>
                  <a:gd name="T25" fmla="*/ 8 h 34"/>
                  <a:gd name="T26" fmla="*/ 49 w 58"/>
                  <a:gd name="T27" fmla="*/ 9 h 34"/>
                  <a:gd name="T28" fmla="*/ 41 w 58"/>
                  <a:gd name="T29" fmla="*/ 11 h 34"/>
                  <a:gd name="T30" fmla="*/ 42 w 58"/>
                  <a:gd name="T31" fmla="*/ 13 h 34"/>
                  <a:gd name="T32" fmla="*/ 24 w 58"/>
                  <a:gd name="T33" fmla="*/ 19 h 34"/>
                  <a:gd name="T34" fmla="*/ 17 w 58"/>
                  <a:gd name="T35" fmla="*/ 24 h 34"/>
                  <a:gd name="T36" fmla="*/ 10 w 58"/>
                  <a:gd name="T37" fmla="*/ 25 h 34"/>
                  <a:gd name="T38" fmla="*/ 8 w 58"/>
                  <a:gd name="T39" fmla="*/ 26 h 34"/>
                  <a:gd name="T40" fmla="*/ 8 w 58"/>
                  <a:gd name="T41" fmla="*/ 29 h 34"/>
                  <a:gd name="T42" fmla="*/ 6 w 58"/>
                  <a:gd name="T43" fmla="*/ 29 h 34"/>
                  <a:gd name="T44" fmla="*/ 6 w 58"/>
                  <a:gd name="T45" fmla="*/ 28 h 34"/>
                  <a:gd name="T46" fmla="*/ 1 w 58"/>
                  <a:gd name="T47" fmla="*/ 31 h 34"/>
                  <a:gd name="T48" fmla="*/ 2 w 58"/>
                  <a:gd name="T49" fmla="*/ 33 h 34"/>
                  <a:gd name="T50" fmla="*/ 9 w 58"/>
                  <a:gd name="T51" fmla="*/ 28 h 34"/>
                  <a:gd name="T52" fmla="*/ 31 w 58"/>
                  <a:gd name="T53" fmla="*/ 18 h 34"/>
                  <a:gd name="T54" fmla="*/ 35 w 58"/>
                  <a:gd name="T55" fmla="*/ 16 h 34"/>
                  <a:gd name="T56" fmla="*/ 38 w 58"/>
                  <a:gd name="T57" fmla="*/ 15 h 34"/>
                  <a:gd name="T58" fmla="*/ 50 w 58"/>
                  <a:gd name="T59" fmla="*/ 11 h 34"/>
                  <a:gd name="T60" fmla="*/ 54 w 58"/>
                  <a:gd name="T61" fmla="*/ 10 h 34"/>
                  <a:gd name="T62" fmla="*/ 49 w 58"/>
                  <a:gd name="T63" fmla="*/ 7 h 34"/>
                  <a:gd name="T64" fmla="*/ 47 w 58"/>
                  <a:gd name="T65" fmla="*/ 7 h 34"/>
                  <a:gd name="T66" fmla="*/ 34 w 58"/>
                  <a:gd name="T67" fmla="*/ 5 h 34"/>
                  <a:gd name="T68" fmla="*/ 34 w 58"/>
                  <a:gd name="T69" fmla="*/ 4 h 34"/>
                  <a:gd name="T70" fmla="*/ 41 w 58"/>
                  <a:gd name="T71" fmla="*/ 2 h 34"/>
                  <a:gd name="T72" fmla="*/ 45 w 58"/>
                  <a:gd name="T73" fmla="*/ 4 h 34"/>
                  <a:gd name="T74" fmla="*/ 47 w 58"/>
                  <a:gd name="T75" fmla="*/ 1 h 34"/>
                  <a:gd name="T76" fmla="*/ 46 w 58"/>
                  <a:gd name="T77" fmla="*/ 2 h 34"/>
                  <a:gd name="T78" fmla="*/ 43 w 58"/>
                  <a:gd name="T79" fmla="*/ 1 h 34"/>
                  <a:gd name="T80" fmla="*/ 44 w 58"/>
                  <a:gd name="T81" fmla="*/ 1 h 34"/>
                  <a:gd name="T82" fmla="*/ 36 w 58"/>
                  <a:gd name="T83" fmla="*/ 2 h 34"/>
                  <a:gd name="T84" fmla="*/ 37 w 58"/>
                  <a:gd name="T85" fmla="*/ 2 h 34"/>
                  <a:gd name="T86" fmla="*/ 32 w 58"/>
                  <a:gd name="T87" fmla="*/ 4 h 34"/>
                  <a:gd name="T88" fmla="*/ 30 w 58"/>
                  <a:gd name="T89" fmla="*/ 7 h 34"/>
                  <a:gd name="T90" fmla="*/ 25 w 58"/>
                  <a:gd name="T91" fmla="*/ 7 h 34"/>
                  <a:gd name="T92" fmla="*/ 23 w 58"/>
                  <a:gd name="T93" fmla="*/ 9 h 34"/>
                  <a:gd name="T94" fmla="*/ 20 w 58"/>
                  <a:gd name="T95" fmla="*/ 9 h 34"/>
                  <a:gd name="T96" fmla="*/ 11 w 58"/>
                  <a:gd name="T97" fmla="*/ 11 h 34"/>
                  <a:gd name="T98" fmla="*/ 14 w 58"/>
                  <a:gd name="T99" fmla="*/ 11 h 34"/>
                  <a:gd name="T100" fmla="*/ 14 w 58"/>
                  <a:gd name="T101" fmla="*/ 1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8" h="34">
                    <a:moveTo>
                      <a:pt x="14" y="12"/>
                    </a:moveTo>
                    <a:cubicBezTo>
                      <a:pt x="15" y="11"/>
                      <a:pt x="19" y="8"/>
                      <a:pt x="23" y="11"/>
                    </a:cubicBezTo>
                    <a:cubicBezTo>
                      <a:pt x="22" y="11"/>
                      <a:pt x="23" y="12"/>
                      <a:pt x="22" y="12"/>
                    </a:cubicBezTo>
                    <a:cubicBezTo>
                      <a:pt x="21" y="12"/>
                      <a:pt x="21" y="12"/>
                      <a:pt x="20" y="12"/>
                    </a:cubicBezTo>
                    <a:cubicBezTo>
                      <a:pt x="20" y="13"/>
                      <a:pt x="17" y="15"/>
                      <a:pt x="16" y="14"/>
                    </a:cubicBezTo>
                    <a:cubicBezTo>
                      <a:pt x="19" y="15"/>
                      <a:pt x="25" y="13"/>
                      <a:pt x="26" y="12"/>
                    </a:cubicBezTo>
                    <a:cubicBezTo>
                      <a:pt x="28" y="10"/>
                      <a:pt x="24" y="9"/>
                      <a:pt x="23" y="10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4" y="9"/>
                      <a:pt x="25" y="9"/>
                      <a:pt x="26" y="9"/>
                    </a:cubicBezTo>
                    <a:cubicBezTo>
                      <a:pt x="32" y="11"/>
                      <a:pt x="32" y="6"/>
                      <a:pt x="38" y="8"/>
                    </a:cubicBezTo>
                    <a:cubicBezTo>
                      <a:pt x="39" y="7"/>
                      <a:pt x="42" y="7"/>
                      <a:pt x="44" y="7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7" y="8"/>
                      <a:pt x="48" y="8"/>
                      <a:pt x="49" y="9"/>
                    </a:cubicBezTo>
                    <a:cubicBezTo>
                      <a:pt x="46" y="10"/>
                      <a:pt x="44" y="12"/>
                      <a:pt x="41" y="11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36" y="14"/>
                      <a:pt x="30" y="17"/>
                      <a:pt x="24" y="19"/>
                    </a:cubicBezTo>
                    <a:cubicBezTo>
                      <a:pt x="23" y="23"/>
                      <a:pt x="16" y="21"/>
                      <a:pt x="17" y="24"/>
                    </a:cubicBezTo>
                    <a:cubicBezTo>
                      <a:pt x="15" y="23"/>
                      <a:pt x="12" y="25"/>
                      <a:pt x="10" y="25"/>
                    </a:cubicBezTo>
                    <a:cubicBezTo>
                      <a:pt x="10" y="26"/>
                      <a:pt x="9" y="26"/>
                      <a:pt x="8" y="26"/>
                    </a:cubicBezTo>
                    <a:cubicBezTo>
                      <a:pt x="8" y="27"/>
                      <a:pt x="7" y="27"/>
                      <a:pt x="8" y="29"/>
                    </a:cubicBezTo>
                    <a:cubicBezTo>
                      <a:pt x="7" y="28"/>
                      <a:pt x="7" y="29"/>
                      <a:pt x="6" y="29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1" y="29"/>
                      <a:pt x="1" y="31"/>
                    </a:cubicBezTo>
                    <a:cubicBezTo>
                      <a:pt x="3" y="32"/>
                      <a:pt x="0" y="33"/>
                      <a:pt x="2" y="33"/>
                    </a:cubicBezTo>
                    <a:cubicBezTo>
                      <a:pt x="7" y="34"/>
                      <a:pt x="7" y="30"/>
                      <a:pt x="9" y="28"/>
                    </a:cubicBezTo>
                    <a:cubicBezTo>
                      <a:pt x="18" y="27"/>
                      <a:pt x="23" y="22"/>
                      <a:pt x="31" y="18"/>
                    </a:cubicBezTo>
                    <a:cubicBezTo>
                      <a:pt x="32" y="17"/>
                      <a:pt x="34" y="18"/>
                      <a:pt x="35" y="16"/>
                    </a:cubicBezTo>
                    <a:cubicBezTo>
                      <a:pt x="36" y="17"/>
                      <a:pt x="37" y="16"/>
                      <a:pt x="38" y="15"/>
                    </a:cubicBezTo>
                    <a:cubicBezTo>
                      <a:pt x="43" y="14"/>
                      <a:pt x="44" y="11"/>
                      <a:pt x="50" y="11"/>
                    </a:cubicBezTo>
                    <a:cubicBezTo>
                      <a:pt x="52" y="12"/>
                      <a:pt x="52" y="10"/>
                      <a:pt x="54" y="10"/>
                    </a:cubicBezTo>
                    <a:cubicBezTo>
                      <a:pt x="58" y="7"/>
                      <a:pt x="49" y="8"/>
                      <a:pt x="49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3" y="6"/>
                      <a:pt x="38" y="4"/>
                      <a:pt x="34" y="5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6" y="3"/>
                      <a:pt x="38" y="2"/>
                      <a:pt x="41" y="2"/>
                    </a:cubicBezTo>
                    <a:cubicBezTo>
                      <a:pt x="43" y="3"/>
                      <a:pt x="44" y="5"/>
                      <a:pt x="45" y="4"/>
                    </a:cubicBezTo>
                    <a:cubicBezTo>
                      <a:pt x="48" y="4"/>
                      <a:pt x="49" y="3"/>
                      <a:pt x="47" y="1"/>
                    </a:cubicBezTo>
                    <a:cubicBezTo>
                      <a:pt x="45" y="1"/>
                      <a:pt x="46" y="1"/>
                      <a:pt x="46" y="2"/>
                    </a:cubicBezTo>
                    <a:cubicBezTo>
                      <a:pt x="45" y="2"/>
                      <a:pt x="43" y="2"/>
                      <a:pt x="43" y="1"/>
                    </a:cubicBezTo>
                    <a:cubicBezTo>
                      <a:pt x="44" y="1"/>
                      <a:pt x="43" y="1"/>
                      <a:pt x="44" y="1"/>
                    </a:cubicBezTo>
                    <a:cubicBezTo>
                      <a:pt x="41" y="0"/>
                      <a:pt x="39" y="2"/>
                      <a:pt x="36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3"/>
                      <a:pt x="34" y="6"/>
                      <a:pt x="32" y="4"/>
                    </a:cubicBezTo>
                    <a:cubicBezTo>
                      <a:pt x="31" y="5"/>
                      <a:pt x="30" y="6"/>
                      <a:pt x="30" y="7"/>
                    </a:cubicBezTo>
                    <a:cubicBezTo>
                      <a:pt x="28" y="7"/>
                      <a:pt x="26" y="9"/>
                      <a:pt x="25" y="7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2" y="9"/>
                      <a:pt x="21" y="10"/>
                      <a:pt x="20" y="9"/>
                    </a:cubicBezTo>
                    <a:cubicBezTo>
                      <a:pt x="17" y="9"/>
                      <a:pt x="12" y="8"/>
                      <a:pt x="11" y="11"/>
                    </a:cubicBezTo>
                    <a:cubicBezTo>
                      <a:pt x="14" y="11"/>
                      <a:pt x="14" y="11"/>
                      <a:pt x="14" y="11"/>
                    </a:cubicBez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684"/>
              <p:cNvSpPr/>
              <p:nvPr/>
            </p:nvSpPr>
            <p:spPr bwMode="auto">
              <a:xfrm>
                <a:off x="4741" y="652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685"/>
              <p:cNvSpPr/>
              <p:nvPr/>
            </p:nvSpPr>
            <p:spPr bwMode="auto">
              <a:xfrm>
                <a:off x="4703" y="673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686"/>
              <p:cNvSpPr/>
              <p:nvPr/>
            </p:nvSpPr>
            <p:spPr bwMode="auto">
              <a:xfrm>
                <a:off x="4890" y="511"/>
                <a:ext cx="31" cy="7"/>
              </a:xfrm>
              <a:custGeom>
                <a:avLst/>
                <a:gdLst>
                  <a:gd name="T0" fmla="*/ 13 w 13"/>
                  <a:gd name="T1" fmla="*/ 2 h 3"/>
                  <a:gd name="T2" fmla="*/ 7 w 13"/>
                  <a:gd name="T3" fmla="*/ 0 h 3"/>
                  <a:gd name="T4" fmla="*/ 0 w 13"/>
                  <a:gd name="T5" fmla="*/ 3 h 3"/>
                  <a:gd name="T6" fmla="*/ 8 w 13"/>
                  <a:gd name="T7" fmla="*/ 1 h 3"/>
                  <a:gd name="T8" fmla="*/ 13 w 1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">
                    <a:moveTo>
                      <a:pt x="13" y="2"/>
                    </a:moveTo>
                    <a:cubicBezTo>
                      <a:pt x="12" y="0"/>
                      <a:pt x="10" y="0"/>
                      <a:pt x="7" y="0"/>
                    </a:cubicBezTo>
                    <a:cubicBezTo>
                      <a:pt x="5" y="2"/>
                      <a:pt x="2" y="1"/>
                      <a:pt x="0" y="3"/>
                    </a:cubicBezTo>
                    <a:cubicBezTo>
                      <a:pt x="3" y="3"/>
                      <a:pt x="6" y="1"/>
                      <a:pt x="8" y="1"/>
                    </a:cubicBezTo>
                    <a:cubicBezTo>
                      <a:pt x="9" y="3"/>
                      <a:pt x="12" y="2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687"/>
              <p:cNvSpPr/>
              <p:nvPr/>
            </p:nvSpPr>
            <p:spPr bwMode="auto">
              <a:xfrm>
                <a:off x="4810" y="590"/>
                <a:ext cx="2" cy="7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2 h 3"/>
                  <a:gd name="T4" fmla="*/ 1 w 1"/>
                  <a:gd name="T5" fmla="*/ 2 h 3"/>
                  <a:gd name="T6" fmla="*/ 0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0" y="2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688"/>
              <p:cNvSpPr/>
              <p:nvPr/>
            </p:nvSpPr>
            <p:spPr bwMode="auto">
              <a:xfrm>
                <a:off x="4772" y="614"/>
                <a:ext cx="12" cy="4"/>
              </a:xfrm>
              <a:custGeom>
                <a:avLst/>
                <a:gdLst>
                  <a:gd name="T0" fmla="*/ 5 w 5"/>
                  <a:gd name="T1" fmla="*/ 1 h 2"/>
                  <a:gd name="T2" fmla="*/ 4 w 5"/>
                  <a:gd name="T3" fmla="*/ 0 h 2"/>
                  <a:gd name="T4" fmla="*/ 0 w 5"/>
                  <a:gd name="T5" fmla="*/ 2 h 2"/>
                  <a:gd name="T6" fmla="*/ 5 w 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3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689"/>
              <p:cNvSpPr/>
              <p:nvPr/>
            </p:nvSpPr>
            <p:spPr bwMode="auto">
              <a:xfrm>
                <a:off x="4412" y="870"/>
                <a:ext cx="5" cy="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690"/>
              <p:cNvSpPr/>
              <p:nvPr/>
            </p:nvSpPr>
            <p:spPr bwMode="auto">
              <a:xfrm>
                <a:off x="4358" y="889"/>
                <a:ext cx="23" cy="10"/>
              </a:xfrm>
              <a:custGeom>
                <a:avLst/>
                <a:gdLst>
                  <a:gd name="T0" fmla="*/ 0 w 10"/>
                  <a:gd name="T1" fmla="*/ 3 h 4"/>
                  <a:gd name="T2" fmla="*/ 2 w 10"/>
                  <a:gd name="T3" fmla="*/ 3 h 4"/>
                  <a:gd name="T4" fmla="*/ 10 w 10"/>
                  <a:gd name="T5" fmla="*/ 3 h 4"/>
                  <a:gd name="T6" fmla="*/ 7 w 10"/>
                  <a:gd name="T7" fmla="*/ 1 h 4"/>
                  <a:gd name="T8" fmla="*/ 6 w 10"/>
                  <a:gd name="T9" fmla="*/ 2 h 4"/>
                  <a:gd name="T10" fmla="*/ 2 w 10"/>
                  <a:gd name="T11" fmla="*/ 0 h 4"/>
                  <a:gd name="T12" fmla="*/ 0 w 10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4">
                    <a:moveTo>
                      <a:pt x="0" y="3"/>
                    </a:moveTo>
                    <a:cubicBezTo>
                      <a:pt x="1" y="3"/>
                      <a:pt x="1" y="3"/>
                      <a:pt x="2" y="3"/>
                    </a:cubicBezTo>
                    <a:cubicBezTo>
                      <a:pt x="5" y="1"/>
                      <a:pt x="7" y="4"/>
                      <a:pt x="10" y="3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2" y="2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691"/>
              <p:cNvSpPr/>
              <p:nvPr/>
            </p:nvSpPr>
            <p:spPr bwMode="auto">
              <a:xfrm>
                <a:off x="4919" y="507"/>
                <a:ext cx="7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692"/>
              <p:cNvSpPr/>
              <p:nvPr/>
            </p:nvSpPr>
            <p:spPr bwMode="auto">
              <a:xfrm>
                <a:off x="4926" y="507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693"/>
              <p:cNvSpPr/>
              <p:nvPr/>
            </p:nvSpPr>
            <p:spPr bwMode="auto">
              <a:xfrm>
                <a:off x="4789" y="590"/>
                <a:ext cx="11" cy="12"/>
              </a:xfrm>
              <a:custGeom>
                <a:avLst/>
                <a:gdLst>
                  <a:gd name="T0" fmla="*/ 3 w 5"/>
                  <a:gd name="T1" fmla="*/ 0 h 5"/>
                  <a:gd name="T2" fmla="*/ 0 w 5"/>
                  <a:gd name="T3" fmla="*/ 4 h 5"/>
                  <a:gd name="T4" fmla="*/ 5 w 5"/>
                  <a:gd name="T5" fmla="*/ 3 h 5"/>
                  <a:gd name="T6" fmla="*/ 3 w 5"/>
                  <a:gd name="T7" fmla="*/ 3 h 5"/>
                  <a:gd name="T8" fmla="*/ 3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0" y="1"/>
                      <a:pt x="2" y="3"/>
                      <a:pt x="0" y="4"/>
                    </a:cubicBezTo>
                    <a:cubicBezTo>
                      <a:pt x="2" y="5"/>
                      <a:pt x="4" y="5"/>
                      <a:pt x="5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3"/>
                      <a:pt x="0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694"/>
              <p:cNvSpPr/>
              <p:nvPr/>
            </p:nvSpPr>
            <p:spPr bwMode="auto">
              <a:xfrm>
                <a:off x="4462" y="830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695"/>
              <p:cNvSpPr/>
              <p:nvPr/>
            </p:nvSpPr>
            <p:spPr bwMode="auto">
              <a:xfrm>
                <a:off x="4379" y="880"/>
                <a:ext cx="9" cy="9"/>
              </a:xfrm>
              <a:custGeom>
                <a:avLst/>
                <a:gdLst>
                  <a:gd name="T0" fmla="*/ 4 w 4"/>
                  <a:gd name="T1" fmla="*/ 1 h 4"/>
                  <a:gd name="T2" fmla="*/ 2 w 4"/>
                  <a:gd name="T3" fmla="*/ 0 h 4"/>
                  <a:gd name="T4" fmla="*/ 0 w 4"/>
                  <a:gd name="T5" fmla="*/ 3 h 4"/>
                  <a:gd name="T6" fmla="*/ 4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4" y="0"/>
                      <a:pt x="4" y="0"/>
                      <a:pt x="2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4"/>
                      <a:pt x="4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696"/>
              <p:cNvSpPr/>
              <p:nvPr/>
            </p:nvSpPr>
            <p:spPr bwMode="auto">
              <a:xfrm>
                <a:off x="4457" y="832"/>
                <a:ext cx="5" cy="5"/>
              </a:xfrm>
              <a:custGeom>
                <a:avLst/>
                <a:gdLst>
                  <a:gd name="T0" fmla="*/ 5 w 5"/>
                  <a:gd name="T1" fmla="*/ 3 h 5"/>
                  <a:gd name="T2" fmla="*/ 0 w 5"/>
                  <a:gd name="T3" fmla="*/ 0 h 5"/>
                  <a:gd name="T4" fmla="*/ 2 w 5"/>
                  <a:gd name="T5" fmla="*/ 5 h 5"/>
                  <a:gd name="T6" fmla="*/ 5 w 5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lnTo>
                      <a:pt x="0" y="0"/>
                    </a:lnTo>
                    <a:lnTo>
                      <a:pt x="2" y="5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697"/>
              <p:cNvSpPr/>
              <p:nvPr/>
            </p:nvSpPr>
            <p:spPr bwMode="auto">
              <a:xfrm>
                <a:off x="4784" y="60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698"/>
              <p:cNvSpPr/>
              <p:nvPr/>
            </p:nvSpPr>
            <p:spPr bwMode="auto">
              <a:xfrm>
                <a:off x="4701" y="663"/>
                <a:ext cx="5" cy="0"/>
              </a:xfrm>
              <a:custGeom>
                <a:avLst/>
                <a:gdLst>
                  <a:gd name="T0" fmla="*/ 5 w 5"/>
                  <a:gd name="T1" fmla="*/ 0 w 5"/>
                  <a:gd name="T2" fmla="*/ 2 w 5"/>
                  <a:gd name="T3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699"/>
              <p:cNvSpPr/>
              <p:nvPr/>
            </p:nvSpPr>
            <p:spPr bwMode="auto">
              <a:xfrm>
                <a:off x="4253" y="968"/>
                <a:ext cx="7" cy="4"/>
              </a:xfrm>
              <a:custGeom>
                <a:avLst/>
                <a:gdLst>
                  <a:gd name="T0" fmla="*/ 7 w 7"/>
                  <a:gd name="T1" fmla="*/ 0 h 4"/>
                  <a:gd name="T2" fmla="*/ 0 w 7"/>
                  <a:gd name="T3" fmla="*/ 4 h 4"/>
                  <a:gd name="T4" fmla="*/ 5 w 7"/>
                  <a:gd name="T5" fmla="*/ 2 h 4"/>
                  <a:gd name="T6" fmla="*/ 7 w 7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0"/>
                    </a:moveTo>
                    <a:lnTo>
                      <a:pt x="0" y="4"/>
                    </a:lnTo>
                    <a:lnTo>
                      <a:pt x="5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700"/>
              <p:cNvSpPr/>
              <p:nvPr/>
            </p:nvSpPr>
            <p:spPr bwMode="auto">
              <a:xfrm>
                <a:off x="4770" y="602"/>
                <a:ext cx="9" cy="7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2"/>
                      <a:pt x="1" y="0"/>
                      <a:pt x="0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4" y="3"/>
                    </a:cubicBezTo>
                    <a:cubicBezTo>
                      <a:pt x="2" y="2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701"/>
              <p:cNvSpPr/>
              <p:nvPr/>
            </p:nvSpPr>
            <p:spPr bwMode="auto">
              <a:xfrm>
                <a:off x="4831" y="566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702"/>
              <p:cNvSpPr/>
              <p:nvPr/>
            </p:nvSpPr>
            <p:spPr bwMode="auto">
              <a:xfrm>
                <a:off x="4433" y="839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703"/>
              <p:cNvSpPr/>
              <p:nvPr/>
            </p:nvSpPr>
            <p:spPr bwMode="auto">
              <a:xfrm>
                <a:off x="4725" y="635"/>
                <a:ext cx="7" cy="2"/>
              </a:xfrm>
              <a:custGeom>
                <a:avLst/>
                <a:gdLst>
                  <a:gd name="T0" fmla="*/ 0 w 7"/>
                  <a:gd name="T1" fmla="*/ 0 h 2"/>
                  <a:gd name="T2" fmla="*/ 4 w 7"/>
                  <a:gd name="T3" fmla="*/ 2 h 2"/>
                  <a:gd name="T4" fmla="*/ 7 w 7"/>
                  <a:gd name="T5" fmla="*/ 0 h 2"/>
                  <a:gd name="T6" fmla="*/ 0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lnTo>
                      <a:pt x="4" y="2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704"/>
              <p:cNvSpPr/>
              <p:nvPr/>
            </p:nvSpPr>
            <p:spPr bwMode="auto">
              <a:xfrm>
                <a:off x="4455" y="811"/>
                <a:ext cx="16" cy="9"/>
              </a:xfrm>
              <a:custGeom>
                <a:avLst/>
                <a:gdLst>
                  <a:gd name="T0" fmla="*/ 6 w 7"/>
                  <a:gd name="T1" fmla="*/ 3 h 4"/>
                  <a:gd name="T2" fmla="*/ 4 w 7"/>
                  <a:gd name="T3" fmla="*/ 1 h 4"/>
                  <a:gd name="T4" fmla="*/ 0 w 7"/>
                  <a:gd name="T5" fmla="*/ 2 h 4"/>
                  <a:gd name="T6" fmla="*/ 6 w 7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6" y="3"/>
                    </a:moveTo>
                    <a:cubicBezTo>
                      <a:pt x="7" y="2"/>
                      <a:pt x="4" y="2"/>
                      <a:pt x="4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2" y="4"/>
                      <a:pt x="4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705"/>
              <p:cNvSpPr/>
              <p:nvPr/>
            </p:nvSpPr>
            <p:spPr bwMode="auto">
              <a:xfrm>
                <a:off x="4507" y="763"/>
                <a:ext cx="23" cy="22"/>
              </a:xfrm>
              <a:custGeom>
                <a:avLst/>
                <a:gdLst>
                  <a:gd name="T0" fmla="*/ 0 w 10"/>
                  <a:gd name="T1" fmla="*/ 6 h 9"/>
                  <a:gd name="T2" fmla="*/ 6 w 10"/>
                  <a:gd name="T3" fmla="*/ 8 h 9"/>
                  <a:gd name="T4" fmla="*/ 8 w 10"/>
                  <a:gd name="T5" fmla="*/ 0 h 9"/>
                  <a:gd name="T6" fmla="*/ 4 w 10"/>
                  <a:gd name="T7" fmla="*/ 1 h 9"/>
                  <a:gd name="T8" fmla="*/ 6 w 10"/>
                  <a:gd name="T9" fmla="*/ 1 h 9"/>
                  <a:gd name="T10" fmla="*/ 7 w 10"/>
                  <a:gd name="T11" fmla="*/ 2 h 9"/>
                  <a:gd name="T12" fmla="*/ 4 w 10"/>
                  <a:gd name="T13" fmla="*/ 4 h 9"/>
                  <a:gd name="T14" fmla="*/ 4 w 10"/>
                  <a:gd name="T15" fmla="*/ 3 h 9"/>
                  <a:gd name="T16" fmla="*/ 3 w 10"/>
                  <a:gd name="T17" fmla="*/ 4 h 9"/>
                  <a:gd name="T18" fmla="*/ 3 w 10"/>
                  <a:gd name="T19" fmla="*/ 5 h 9"/>
                  <a:gd name="T20" fmla="*/ 0 w 10"/>
                  <a:gd name="T21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9">
                    <a:moveTo>
                      <a:pt x="0" y="6"/>
                    </a:moveTo>
                    <a:cubicBezTo>
                      <a:pt x="1" y="8"/>
                      <a:pt x="3" y="9"/>
                      <a:pt x="6" y="8"/>
                    </a:cubicBezTo>
                    <a:cubicBezTo>
                      <a:pt x="1" y="5"/>
                      <a:pt x="10" y="3"/>
                      <a:pt x="8" y="0"/>
                    </a:cubicBezTo>
                    <a:cubicBezTo>
                      <a:pt x="7" y="1"/>
                      <a:pt x="4" y="0"/>
                      <a:pt x="4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6" y="2"/>
                      <a:pt x="7" y="2"/>
                    </a:cubicBezTo>
                    <a:cubicBezTo>
                      <a:pt x="6" y="3"/>
                      <a:pt x="6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1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706"/>
              <p:cNvSpPr/>
              <p:nvPr/>
            </p:nvSpPr>
            <p:spPr bwMode="auto">
              <a:xfrm>
                <a:off x="4557" y="692"/>
                <a:ext cx="85" cy="52"/>
              </a:xfrm>
              <a:custGeom>
                <a:avLst/>
                <a:gdLst>
                  <a:gd name="T0" fmla="*/ 6 w 36"/>
                  <a:gd name="T1" fmla="*/ 18 h 22"/>
                  <a:gd name="T2" fmla="*/ 13 w 36"/>
                  <a:gd name="T3" fmla="*/ 17 h 22"/>
                  <a:gd name="T4" fmla="*/ 23 w 36"/>
                  <a:gd name="T5" fmla="*/ 8 h 22"/>
                  <a:gd name="T6" fmla="*/ 35 w 36"/>
                  <a:gd name="T7" fmla="*/ 3 h 22"/>
                  <a:gd name="T8" fmla="*/ 34 w 36"/>
                  <a:gd name="T9" fmla="*/ 0 h 22"/>
                  <a:gd name="T10" fmla="*/ 30 w 36"/>
                  <a:gd name="T11" fmla="*/ 2 h 22"/>
                  <a:gd name="T12" fmla="*/ 23 w 36"/>
                  <a:gd name="T13" fmla="*/ 4 h 22"/>
                  <a:gd name="T14" fmla="*/ 19 w 36"/>
                  <a:gd name="T15" fmla="*/ 8 h 22"/>
                  <a:gd name="T16" fmla="*/ 13 w 36"/>
                  <a:gd name="T17" fmla="*/ 10 h 22"/>
                  <a:gd name="T18" fmla="*/ 11 w 36"/>
                  <a:gd name="T19" fmla="*/ 13 h 22"/>
                  <a:gd name="T20" fmla="*/ 9 w 36"/>
                  <a:gd name="T21" fmla="*/ 11 h 22"/>
                  <a:gd name="T22" fmla="*/ 0 w 36"/>
                  <a:gd name="T23" fmla="*/ 18 h 22"/>
                  <a:gd name="T24" fmla="*/ 3 w 36"/>
                  <a:gd name="T25" fmla="*/ 18 h 22"/>
                  <a:gd name="T26" fmla="*/ 2 w 36"/>
                  <a:gd name="T27" fmla="*/ 16 h 22"/>
                  <a:gd name="T28" fmla="*/ 7 w 36"/>
                  <a:gd name="T29" fmla="*/ 15 h 22"/>
                  <a:gd name="T30" fmla="*/ 7 w 36"/>
                  <a:gd name="T31" fmla="*/ 16 h 22"/>
                  <a:gd name="T32" fmla="*/ 3 w 36"/>
                  <a:gd name="T33" fmla="*/ 19 h 22"/>
                  <a:gd name="T34" fmla="*/ 3 w 36"/>
                  <a:gd name="T35" fmla="*/ 22 h 22"/>
                  <a:gd name="T36" fmla="*/ 6 w 36"/>
                  <a:gd name="T37" fmla="*/ 21 h 22"/>
                  <a:gd name="T38" fmla="*/ 6 w 36"/>
                  <a:gd name="T3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" h="22">
                    <a:moveTo>
                      <a:pt x="6" y="18"/>
                    </a:moveTo>
                    <a:cubicBezTo>
                      <a:pt x="9" y="19"/>
                      <a:pt x="11" y="15"/>
                      <a:pt x="13" y="17"/>
                    </a:cubicBezTo>
                    <a:cubicBezTo>
                      <a:pt x="13" y="12"/>
                      <a:pt x="21" y="11"/>
                      <a:pt x="23" y="8"/>
                    </a:cubicBezTo>
                    <a:cubicBezTo>
                      <a:pt x="29" y="8"/>
                      <a:pt x="32" y="5"/>
                      <a:pt x="35" y="3"/>
                    </a:cubicBezTo>
                    <a:cubicBezTo>
                      <a:pt x="36" y="2"/>
                      <a:pt x="35" y="1"/>
                      <a:pt x="34" y="0"/>
                    </a:cubicBezTo>
                    <a:cubicBezTo>
                      <a:pt x="32" y="0"/>
                      <a:pt x="33" y="3"/>
                      <a:pt x="30" y="2"/>
                    </a:cubicBezTo>
                    <a:cubicBezTo>
                      <a:pt x="27" y="0"/>
                      <a:pt x="27" y="5"/>
                      <a:pt x="23" y="4"/>
                    </a:cubicBezTo>
                    <a:cubicBezTo>
                      <a:pt x="23" y="7"/>
                      <a:pt x="19" y="6"/>
                      <a:pt x="19" y="8"/>
                    </a:cubicBezTo>
                    <a:cubicBezTo>
                      <a:pt x="17" y="9"/>
                      <a:pt x="16" y="12"/>
                      <a:pt x="13" y="10"/>
                    </a:cubicBezTo>
                    <a:cubicBezTo>
                      <a:pt x="14" y="11"/>
                      <a:pt x="11" y="12"/>
                      <a:pt x="11" y="13"/>
                    </a:cubicBezTo>
                    <a:cubicBezTo>
                      <a:pt x="8" y="13"/>
                      <a:pt x="9" y="11"/>
                      <a:pt x="9" y="11"/>
                    </a:cubicBezTo>
                    <a:cubicBezTo>
                      <a:pt x="5" y="12"/>
                      <a:pt x="2" y="15"/>
                      <a:pt x="0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5" y="16"/>
                      <a:pt x="3" y="17"/>
                      <a:pt x="2" y="16"/>
                    </a:cubicBezTo>
                    <a:cubicBezTo>
                      <a:pt x="3" y="14"/>
                      <a:pt x="5" y="14"/>
                      <a:pt x="7" y="1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5" y="17"/>
                      <a:pt x="6" y="19"/>
                      <a:pt x="3" y="19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21"/>
                      <a:pt x="5" y="19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707"/>
              <p:cNvSpPr/>
              <p:nvPr/>
            </p:nvSpPr>
            <p:spPr bwMode="auto">
              <a:xfrm>
                <a:off x="4331" y="911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708"/>
              <p:cNvSpPr/>
              <p:nvPr/>
            </p:nvSpPr>
            <p:spPr bwMode="auto">
              <a:xfrm>
                <a:off x="4718" y="64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709"/>
              <p:cNvSpPr/>
              <p:nvPr/>
            </p:nvSpPr>
            <p:spPr bwMode="auto">
              <a:xfrm>
                <a:off x="4644" y="687"/>
                <a:ext cx="7" cy="3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0 h 1"/>
                  <a:gd name="T4" fmla="*/ 1 w 3"/>
                  <a:gd name="T5" fmla="*/ 1 h 1"/>
                  <a:gd name="T6" fmla="*/ 2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3" y="1"/>
                      <a:pt x="2" y="1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710"/>
              <p:cNvSpPr/>
              <p:nvPr/>
            </p:nvSpPr>
            <p:spPr bwMode="auto">
              <a:xfrm>
                <a:off x="4689" y="647"/>
                <a:ext cx="14" cy="7"/>
              </a:xfrm>
              <a:custGeom>
                <a:avLst/>
                <a:gdLst>
                  <a:gd name="T0" fmla="*/ 4 w 6"/>
                  <a:gd name="T1" fmla="*/ 0 h 3"/>
                  <a:gd name="T2" fmla="*/ 0 w 6"/>
                  <a:gd name="T3" fmla="*/ 3 h 3"/>
                  <a:gd name="T4" fmla="*/ 6 w 6"/>
                  <a:gd name="T5" fmla="*/ 1 h 3"/>
                  <a:gd name="T6" fmla="*/ 4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cubicBezTo>
                      <a:pt x="3" y="1"/>
                      <a:pt x="0" y="1"/>
                      <a:pt x="0" y="3"/>
                    </a:cubicBezTo>
                    <a:cubicBezTo>
                      <a:pt x="2" y="3"/>
                      <a:pt x="4" y="2"/>
                      <a:pt x="6" y="1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711"/>
              <p:cNvSpPr/>
              <p:nvPr/>
            </p:nvSpPr>
            <p:spPr bwMode="auto">
              <a:xfrm>
                <a:off x="4384" y="865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1 h 2"/>
                  <a:gd name="T4" fmla="*/ 3 w 3"/>
                  <a:gd name="T5" fmla="*/ 1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2"/>
                      <a:pt x="2" y="1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712"/>
              <p:cNvSpPr/>
              <p:nvPr/>
            </p:nvSpPr>
            <p:spPr bwMode="auto">
              <a:xfrm>
                <a:off x="4367" y="87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1 h 2"/>
                  <a:gd name="T4" fmla="*/ 0 w 2"/>
                  <a:gd name="T5" fmla="*/ 2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2" y="0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713"/>
              <p:cNvSpPr/>
              <p:nvPr/>
            </p:nvSpPr>
            <p:spPr bwMode="auto">
              <a:xfrm>
                <a:off x="4786" y="580"/>
                <a:ext cx="10" cy="3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3" y="1"/>
                      <a:pt x="4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714"/>
              <p:cNvSpPr/>
              <p:nvPr/>
            </p:nvSpPr>
            <p:spPr bwMode="auto">
              <a:xfrm>
                <a:off x="4862" y="523"/>
                <a:ext cx="7" cy="5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5 h 5"/>
                  <a:gd name="T4" fmla="*/ 7 w 7"/>
                  <a:gd name="T5" fmla="*/ 3 h 5"/>
                  <a:gd name="T6" fmla="*/ 0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lnTo>
                      <a:pt x="0" y="5"/>
                    </a:lnTo>
                    <a:lnTo>
                      <a:pt x="7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715"/>
              <p:cNvSpPr/>
              <p:nvPr/>
            </p:nvSpPr>
            <p:spPr bwMode="auto">
              <a:xfrm>
                <a:off x="4542" y="751"/>
                <a:ext cx="3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716"/>
              <p:cNvSpPr/>
              <p:nvPr/>
            </p:nvSpPr>
            <p:spPr bwMode="auto">
              <a:xfrm>
                <a:off x="4812" y="542"/>
                <a:ext cx="29" cy="10"/>
              </a:xfrm>
              <a:custGeom>
                <a:avLst/>
                <a:gdLst>
                  <a:gd name="T0" fmla="*/ 0 w 12"/>
                  <a:gd name="T1" fmla="*/ 4 h 4"/>
                  <a:gd name="T2" fmla="*/ 12 w 12"/>
                  <a:gd name="T3" fmla="*/ 2 h 4"/>
                  <a:gd name="T4" fmla="*/ 0 w 1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4">
                    <a:moveTo>
                      <a:pt x="0" y="4"/>
                    </a:moveTo>
                    <a:cubicBezTo>
                      <a:pt x="4" y="3"/>
                      <a:pt x="8" y="3"/>
                      <a:pt x="12" y="2"/>
                    </a:cubicBezTo>
                    <a:cubicBezTo>
                      <a:pt x="7" y="0"/>
                      <a:pt x="4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717"/>
              <p:cNvSpPr/>
              <p:nvPr/>
            </p:nvSpPr>
            <p:spPr bwMode="auto">
              <a:xfrm>
                <a:off x="4808" y="552"/>
                <a:ext cx="4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718"/>
              <p:cNvSpPr/>
              <p:nvPr/>
            </p:nvSpPr>
            <p:spPr bwMode="auto">
              <a:xfrm>
                <a:off x="4710" y="635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3 w 5"/>
                  <a:gd name="T3" fmla="*/ 2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719"/>
              <p:cNvSpPr/>
              <p:nvPr/>
            </p:nvSpPr>
            <p:spPr bwMode="auto">
              <a:xfrm>
                <a:off x="4710" y="571"/>
                <a:ext cx="86" cy="33"/>
              </a:xfrm>
              <a:custGeom>
                <a:avLst/>
                <a:gdLst>
                  <a:gd name="T0" fmla="*/ 29 w 36"/>
                  <a:gd name="T1" fmla="*/ 2 h 14"/>
                  <a:gd name="T2" fmla="*/ 27 w 36"/>
                  <a:gd name="T3" fmla="*/ 0 h 14"/>
                  <a:gd name="T4" fmla="*/ 0 w 36"/>
                  <a:gd name="T5" fmla="*/ 11 h 14"/>
                  <a:gd name="T6" fmla="*/ 2 w 36"/>
                  <a:gd name="T7" fmla="*/ 11 h 14"/>
                  <a:gd name="T8" fmla="*/ 8 w 36"/>
                  <a:gd name="T9" fmla="*/ 10 h 14"/>
                  <a:gd name="T10" fmla="*/ 2 w 36"/>
                  <a:gd name="T11" fmla="*/ 14 h 14"/>
                  <a:gd name="T12" fmla="*/ 4 w 36"/>
                  <a:gd name="T13" fmla="*/ 13 h 14"/>
                  <a:gd name="T14" fmla="*/ 13 w 36"/>
                  <a:gd name="T15" fmla="*/ 10 h 14"/>
                  <a:gd name="T16" fmla="*/ 8 w 36"/>
                  <a:gd name="T17" fmla="*/ 9 h 14"/>
                  <a:gd name="T18" fmla="*/ 17 w 36"/>
                  <a:gd name="T19" fmla="*/ 7 h 14"/>
                  <a:gd name="T20" fmla="*/ 14 w 36"/>
                  <a:gd name="T21" fmla="*/ 6 h 14"/>
                  <a:gd name="T22" fmla="*/ 16 w 36"/>
                  <a:gd name="T23" fmla="*/ 5 h 14"/>
                  <a:gd name="T24" fmla="*/ 20 w 36"/>
                  <a:gd name="T25" fmla="*/ 3 h 14"/>
                  <a:gd name="T26" fmla="*/ 23 w 36"/>
                  <a:gd name="T27" fmla="*/ 3 h 14"/>
                  <a:gd name="T28" fmla="*/ 22 w 36"/>
                  <a:gd name="T29" fmla="*/ 5 h 14"/>
                  <a:gd name="T30" fmla="*/ 25 w 36"/>
                  <a:gd name="T31" fmla="*/ 7 h 14"/>
                  <a:gd name="T32" fmla="*/ 25 w 36"/>
                  <a:gd name="T33" fmla="*/ 4 h 14"/>
                  <a:gd name="T34" fmla="*/ 29 w 36"/>
                  <a:gd name="T35" fmla="*/ 4 h 14"/>
                  <a:gd name="T36" fmla="*/ 29 w 36"/>
                  <a:gd name="T37" fmla="*/ 5 h 14"/>
                  <a:gd name="T38" fmla="*/ 34 w 36"/>
                  <a:gd name="T39" fmla="*/ 2 h 14"/>
                  <a:gd name="T40" fmla="*/ 35 w 36"/>
                  <a:gd name="T41" fmla="*/ 3 h 14"/>
                  <a:gd name="T42" fmla="*/ 36 w 36"/>
                  <a:gd name="T43" fmla="*/ 2 h 14"/>
                  <a:gd name="T44" fmla="*/ 29 w 36"/>
                  <a:gd name="T4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" h="14">
                    <a:moveTo>
                      <a:pt x="29" y="2"/>
                    </a:moveTo>
                    <a:cubicBezTo>
                      <a:pt x="28" y="2"/>
                      <a:pt x="27" y="1"/>
                      <a:pt x="27" y="0"/>
                    </a:cubicBezTo>
                    <a:cubicBezTo>
                      <a:pt x="16" y="3"/>
                      <a:pt x="9" y="6"/>
                      <a:pt x="0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3" y="10"/>
                      <a:pt x="6" y="9"/>
                      <a:pt x="8" y="10"/>
                    </a:cubicBezTo>
                    <a:cubicBezTo>
                      <a:pt x="6" y="10"/>
                      <a:pt x="4" y="13"/>
                      <a:pt x="2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8" y="12"/>
                      <a:pt x="10" y="12"/>
                      <a:pt x="13" y="10"/>
                    </a:cubicBezTo>
                    <a:cubicBezTo>
                      <a:pt x="13" y="6"/>
                      <a:pt x="9" y="12"/>
                      <a:pt x="8" y="9"/>
                    </a:cubicBezTo>
                    <a:cubicBezTo>
                      <a:pt x="9" y="5"/>
                      <a:pt x="15" y="10"/>
                      <a:pt x="17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4"/>
                      <a:pt x="20" y="4"/>
                      <a:pt x="20" y="3"/>
                    </a:cubicBezTo>
                    <a:cubicBezTo>
                      <a:pt x="21" y="3"/>
                      <a:pt x="22" y="3"/>
                      <a:pt x="23" y="3"/>
                    </a:cubicBezTo>
                    <a:cubicBezTo>
                      <a:pt x="24" y="5"/>
                      <a:pt x="21" y="6"/>
                      <a:pt x="22" y="5"/>
                    </a:cubicBezTo>
                    <a:cubicBezTo>
                      <a:pt x="23" y="4"/>
                      <a:pt x="25" y="6"/>
                      <a:pt x="25" y="7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4" y="2"/>
                      <a:pt x="29" y="0"/>
                      <a:pt x="2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720"/>
              <p:cNvSpPr/>
              <p:nvPr/>
            </p:nvSpPr>
            <p:spPr bwMode="auto">
              <a:xfrm>
                <a:off x="4857" y="528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Rectangle 721"/>
              <p:cNvSpPr>
                <a:spLocks noChangeArrowheads="1"/>
              </p:cNvSpPr>
              <p:nvPr/>
            </p:nvSpPr>
            <p:spPr bwMode="auto">
              <a:xfrm>
                <a:off x="4777" y="585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722"/>
              <p:cNvSpPr/>
              <p:nvPr/>
            </p:nvSpPr>
            <p:spPr bwMode="auto">
              <a:xfrm>
                <a:off x="4549" y="740"/>
                <a:ext cx="8" cy="7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2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723"/>
              <p:cNvSpPr/>
              <p:nvPr/>
            </p:nvSpPr>
            <p:spPr bwMode="auto">
              <a:xfrm>
                <a:off x="4649" y="640"/>
                <a:ext cx="47" cy="12"/>
              </a:xfrm>
              <a:custGeom>
                <a:avLst/>
                <a:gdLst>
                  <a:gd name="T0" fmla="*/ 13 w 20"/>
                  <a:gd name="T1" fmla="*/ 1 h 5"/>
                  <a:gd name="T2" fmla="*/ 12 w 20"/>
                  <a:gd name="T3" fmla="*/ 3 h 5"/>
                  <a:gd name="T4" fmla="*/ 10 w 20"/>
                  <a:gd name="T5" fmla="*/ 1 h 5"/>
                  <a:gd name="T6" fmla="*/ 4 w 20"/>
                  <a:gd name="T7" fmla="*/ 1 h 5"/>
                  <a:gd name="T8" fmla="*/ 4 w 20"/>
                  <a:gd name="T9" fmla="*/ 0 h 5"/>
                  <a:gd name="T10" fmla="*/ 3 w 20"/>
                  <a:gd name="T11" fmla="*/ 2 h 5"/>
                  <a:gd name="T12" fmla="*/ 0 w 20"/>
                  <a:gd name="T13" fmla="*/ 1 h 5"/>
                  <a:gd name="T14" fmla="*/ 0 w 20"/>
                  <a:gd name="T15" fmla="*/ 2 h 5"/>
                  <a:gd name="T16" fmla="*/ 5 w 20"/>
                  <a:gd name="T17" fmla="*/ 3 h 5"/>
                  <a:gd name="T18" fmla="*/ 8 w 20"/>
                  <a:gd name="T19" fmla="*/ 2 h 5"/>
                  <a:gd name="T20" fmla="*/ 11 w 20"/>
                  <a:gd name="T21" fmla="*/ 5 h 5"/>
                  <a:gd name="T22" fmla="*/ 13 w 20"/>
                  <a:gd name="T23" fmla="*/ 3 h 5"/>
                  <a:gd name="T24" fmla="*/ 14 w 20"/>
                  <a:gd name="T25" fmla="*/ 5 h 5"/>
                  <a:gd name="T26" fmla="*/ 20 w 20"/>
                  <a:gd name="T27" fmla="*/ 2 h 5"/>
                  <a:gd name="T28" fmla="*/ 18 w 20"/>
                  <a:gd name="T29" fmla="*/ 2 h 5"/>
                  <a:gd name="T30" fmla="*/ 18 w 20"/>
                  <a:gd name="T31" fmla="*/ 0 h 5"/>
                  <a:gd name="T32" fmla="*/ 13 w 20"/>
                  <a:gd name="T3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5">
                    <a:moveTo>
                      <a:pt x="13" y="1"/>
                    </a:moveTo>
                    <a:cubicBezTo>
                      <a:pt x="13" y="2"/>
                      <a:pt x="13" y="3"/>
                      <a:pt x="12" y="3"/>
                    </a:cubicBezTo>
                    <a:cubicBezTo>
                      <a:pt x="10" y="4"/>
                      <a:pt x="11" y="2"/>
                      <a:pt x="10" y="1"/>
                    </a:cubicBezTo>
                    <a:cubicBezTo>
                      <a:pt x="8" y="3"/>
                      <a:pt x="6" y="0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3" y="1"/>
                      <a:pt x="4" y="4"/>
                      <a:pt x="5" y="3"/>
                    </a:cubicBezTo>
                    <a:cubicBezTo>
                      <a:pt x="6" y="2"/>
                      <a:pt x="7" y="2"/>
                      <a:pt x="8" y="2"/>
                    </a:cubicBezTo>
                    <a:cubicBezTo>
                      <a:pt x="11" y="2"/>
                      <a:pt x="9" y="4"/>
                      <a:pt x="11" y="5"/>
                    </a:cubicBezTo>
                    <a:cubicBezTo>
                      <a:pt x="12" y="4"/>
                      <a:pt x="13" y="3"/>
                      <a:pt x="13" y="3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6" y="4"/>
                      <a:pt x="18" y="3"/>
                      <a:pt x="20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2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724"/>
              <p:cNvSpPr/>
              <p:nvPr/>
            </p:nvSpPr>
            <p:spPr bwMode="auto">
              <a:xfrm>
                <a:off x="4535" y="754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725"/>
              <p:cNvSpPr/>
              <p:nvPr/>
            </p:nvSpPr>
            <p:spPr bwMode="auto">
              <a:xfrm>
                <a:off x="4433" y="820"/>
                <a:ext cx="7" cy="7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1 h 3"/>
                  <a:gd name="T4" fmla="*/ 3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3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726"/>
              <p:cNvSpPr/>
              <p:nvPr/>
            </p:nvSpPr>
            <p:spPr bwMode="auto">
              <a:xfrm>
                <a:off x="4540" y="744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1 w 3"/>
                  <a:gd name="T3" fmla="*/ 1 h 2"/>
                  <a:gd name="T4" fmla="*/ 1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1"/>
                      <a:pt x="1" y="0"/>
                      <a:pt x="1" y="1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727"/>
              <p:cNvSpPr/>
              <p:nvPr/>
            </p:nvSpPr>
            <p:spPr bwMode="auto">
              <a:xfrm>
                <a:off x="4834" y="533"/>
                <a:ext cx="11" cy="5"/>
              </a:xfrm>
              <a:custGeom>
                <a:avLst/>
                <a:gdLst>
                  <a:gd name="T0" fmla="*/ 0 w 5"/>
                  <a:gd name="T1" fmla="*/ 0 h 2"/>
                  <a:gd name="T2" fmla="*/ 1 w 5"/>
                  <a:gd name="T3" fmla="*/ 0 h 2"/>
                  <a:gd name="T4" fmla="*/ 5 w 5"/>
                  <a:gd name="T5" fmla="*/ 0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2"/>
                      <a:pt x="4" y="0"/>
                      <a:pt x="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728"/>
              <p:cNvSpPr/>
              <p:nvPr/>
            </p:nvSpPr>
            <p:spPr bwMode="auto">
              <a:xfrm>
                <a:off x="4609" y="652"/>
                <a:ext cx="61" cy="23"/>
              </a:xfrm>
              <a:custGeom>
                <a:avLst/>
                <a:gdLst>
                  <a:gd name="T0" fmla="*/ 5 w 26"/>
                  <a:gd name="T1" fmla="*/ 8 h 10"/>
                  <a:gd name="T2" fmla="*/ 11 w 26"/>
                  <a:gd name="T3" fmla="*/ 4 h 10"/>
                  <a:gd name="T4" fmla="*/ 18 w 26"/>
                  <a:gd name="T5" fmla="*/ 4 h 10"/>
                  <a:gd name="T6" fmla="*/ 25 w 26"/>
                  <a:gd name="T7" fmla="*/ 4 h 10"/>
                  <a:gd name="T8" fmla="*/ 24 w 26"/>
                  <a:gd name="T9" fmla="*/ 0 h 10"/>
                  <a:gd name="T10" fmla="*/ 24 w 26"/>
                  <a:gd name="T11" fmla="*/ 1 h 10"/>
                  <a:gd name="T12" fmla="*/ 24 w 26"/>
                  <a:gd name="T13" fmla="*/ 1 h 10"/>
                  <a:gd name="T14" fmla="*/ 24 w 26"/>
                  <a:gd name="T15" fmla="*/ 2 h 10"/>
                  <a:gd name="T16" fmla="*/ 22 w 26"/>
                  <a:gd name="T17" fmla="*/ 1 h 10"/>
                  <a:gd name="T18" fmla="*/ 15 w 26"/>
                  <a:gd name="T19" fmla="*/ 2 h 10"/>
                  <a:gd name="T20" fmla="*/ 13 w 26"/>
                  <a:gd name="T21" fmla="*/ 1 h 10"/>
                  <a:gd name="T22" fmla="*/ 13 w 26"/>
                  <a:gd name="T23" fmla="*/ 0 h 10"/>
                  <a:gd name="T24" fmla="*/ 10 w 26"/>
                  <a:gd name="T25" fmla="*/ 1 h 10"/>
                  <a:gd name="T26" fmla="*/ 13 w 26"/>
                  <a:gd name="T27" fmla="*/ 3 h 10"/>
                  <a:gd name="T28" fmla="*/ 5 w 26"/>
                  <a:gd name="T29" fmla="*/ 5 h 10"/>
                  <a:gd name="T30" fmla="*/ 0 w 26"/>
                  <a:gd name="T31" fmla="*/ 10 h 10"/>
                  <a:gd name="T32" fmla="*/ 5 w 26"/>
                  <a:gd name="T3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10">
                    <a:moveTo>
                      <a:pt x="5" y="8"/>
                    </a:moveTo>
                    <a:cubicBezTo>
                      <a:pt x="6" y="7"/>
                      <a:pt x="9" y="6"/>
                      <a:pt x="11" y="4"/>
                    </a:cubicBezTo>
                    <a:cubicBezTo>
                      <a:pt x="13" y="5"/>
                      <a:pt x="16" y="2"/>
                      <a:pt x="18" y="4"/>
                    </a:cubicBezTo>
                    <a:cubicBezTo>
                      <a:pt x="20" y="4"/>
                      <a:pt x="23" y="5"/>
                      <a:pt x="25" y="4"/>
                    </a:cubicBezTo>
                    <a:cubicBezTo>
                      <a:pt x="24" y="2"/>
                      <a:pt x="26" y="1"/>
                      <a:pt x="24" y="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2"/>
                      <a:pt x="24" y="2"/>
                    </a:cubicBezTo>
                    <a:cubicBezTo>
                      <a:pt x="23" y="2"/>
                      <a:pt x="22" y="1"/>
                      <a:pt x="22" y="1"/>
                    </a:cubicBezTo>
                    <a:cubicBezTo>
                      <a:pt x="19" y="0"/>
                      <a:pt x="18" y="1"/>
                      <a:pt x="15" y="2"/>
                    </a:cubicBezTo>
                    <a:cubicBezTo>
                      <a:pt x="15" y="1"/>
                      <a:pt x="14" y="1"/>
                      <a:pt x="13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0"/>
                      <a:pt x="11" y="0"/>
                      <a:pt x="10" y="1"/>
                    </a:cubicBezTo>
                    <a:cubicBezTo>
                      <a:pt x="11" y="1"/>
                      <a:pt x="11" y="3"/>
                      <a:pt x="13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7"/>
                      <a:pt x="2" y="8"/>
                      <a:pt x="0" y="10"/>
                    </a:cubicBezTo>
                    <a:cubicBezTo>
                      <a:pt x="2" y="9"/>
                      <a:pt x="3" y="8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729"/>
              <p:cNvSpPr/>
              <p:nvPr/>
            </p:nvSpPr>
            <p:spPr bwMode="auto">
              <a:xfrm>
                <a:off x="4585" y="711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Rectangle 730"/>
              <p:cNvSpPr>
                <a:spLocks noChangeArrowheads="1"/>
              </p:cNvSpPr>
              <p:nvPr/>
            </p:nvSpPr>
            <p:spPr bwMode="auto">
              <a:xfrm>
                <a:off x="4305" y="903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731"/>
              <p:cNvSpPr/>
              <p:nvPr/>
            </p:nvSpPr>
            <p:spPr bwMode="auto">
              <a:xfrm>
                <a:off x="4824" y="535"/>
                <a:ext cx="7" cy="3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732"/>
              <p:cNvSpPr/>
              <p:nvPr/>
            </p:nvSpPr>
            <p:spPr bwMode="auto">
              <a:xfrm>
                <a:off x="4478" y="782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733"/>
              <p:cNvSpPr/>
              <p:nvPr/>
            </p:nvSpPr>
            <p:spPr bwMode="auto">
              <a:xfrm>
                <a:off x="4635" y="666"/>
                <a:ext cx="7" cy="5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1 h 2"/>
                  <a:gd name="T4" fmla="*/ 1 w 3"/>
                  <a:gd name="T5" fmla="*/ 2 h 2"/>
                  <a:gd name="T6" fmla="*/ 3 w 3"/>
                  <a:gd name="T7" fmla="*/ 1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0" y="0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3" y="1"/>
                      <a:pt x="3" y="1"/>
                      <a:pt x="3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734"/>
              <p:cNvSpPr/>
              <p:nvPr/>
            </p:nvSpPr>
            <p:spPr bwMode="auto">
              <a:xfrm>
                <a:off x="4706" y="611"/>
                <a:ext cx="14" cy="7"/>
              </a:xfrm>
              <a:custGeom>
                <a:avLst/>
                <a:gdLst>
                  <a:gd name="T0" fmla="*/ 5 w 6"/>
                  <a:gd name="T1" fmla="*/ 1 h 3"/>
                  <a:gd name="T2" fmla="*/ 1 w 6"/>
                  <a:gd name="T3" fmla="*/ 2 h 3"/>
                  <a:gd name="T4" fmla="*/ 5 w 6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5" y="1"/>
                    </a:moveTo>
                    <a:cubicBezTo>
                      <a:pt x="3" y="0"/>
                      <a:pt x="1" y="1"/>
                      <a:pt x="1" y="2"/>
                    </a:cubicBezTo>
                    <a:cubicBezTo>
                      <a:pt x="0" y="2"/>
                      <a:pt x="6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735"/>
              <p:cNvSpPr/>
              <p:nvPr/>
            </p:nvSpPr>
            <p:spPr bwMode="auto">
              <a:xfrm>
                <a:off x="4623" y="673"/>
                <a:ext cx="9" cy="7"/>
              </a:xfrm>
              <a:custGeom>
                <a:avLst/>
                <a:gdLst>
                  <a:gd name="T0" fmla="*/ 3 w 4"/>
                  <a:gd name="T1" fmla="*/ 0 h 3"/>
                  <a:gd name="T2" fmla="*/ 0 w 4"/>
                  <a:gd name="T3" fmla="*/ 3 h 3"/>
                  <a:gd name="T4" fmla="*/ 3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1" y="0"/>
                      <a:pt x="1" y="2"/>
                      <a:pt x="0" y="3"/>
                    </a:cubicBezTo>
                    <a:cubicBezTo>
                      <a:pt x="2" y="2"/>
                      <a:pt x="4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736"/>
              <p:cNvSpPr/>
              <p:nvPr/>
            </p:nvSpPr>
            <p:spPr bwMode="auto">
              <a:xfrm>
                <a:off x="4618" y="6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737"/>
              <p:cNvSpPr/>
              <p:nvPr/>
            </p:nvSpPr>
            <p:spPr bwMode="auto">
              <a:xfrm>
                <a:off x="4620" y="680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738"/>
              <p:cNvSpPr/>
              <p:nvPr/>
            </p:nvSpPr>
            <p:spPr bwMode="auto">
              <a:xfrm>
                <a:off x="4497" y="766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739"/>
              <p:cNvSpPr/>
              <p:nvPr/>
            </p:nvSpPr>
            <p:spPr bwMode="auto">
              <a:xfrm>
                <a:off x="4545" y="728"/>
                <a:ext cx="4" cy="2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740"/>
              <p:cNvSpPr/>
              <p:nvPr/>
            </p:nvSpPr>
            <p:spPr bwMode="auto">
              <a:xfrm>
                <a:off x="4530" y="735"/>
                <a:ext cx="8" cy="7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0 h 3"/>
                  <a:gd name="T4" fmla="*/ 0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1" y="2"/>
                      <a:pt x="3" y="0"/>
                      <a:pt x="3" y="0"/>
                    </a:cubicBezTo>
                    <a:cubicBezTo>
                      <a:pt x="2" y="1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741"/>
              <p:cNvSpPr/>
              <p:nvPr/>
            </p:nvSpPr>
            <p:spPr bwMode="auto">
              <a:xfrm>
                <a:off x="4526" y="74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Rectangle 742"/>
              <p:cNvSpPr>
                <a:spLocks noChangeArrowheads="1"/>
              </p:cNvSpPr>
              <p:nvPr/>
            </p:nvSpPr>
            <p:spPr bwMode="auto">
              <a:xfrm>
                <a:off x="4298" y="899"/>
                <a:ext cx="1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743"/>
              <p:cNvSpPr/>
              <p:nvPr/>
            </p:nvSpPr>
            <p:spPr bwMode="auto">
              <a:xfrm>
                <a:off x="4519" y="744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2 w 4"/>
                  <a:gd name="T3" fmla="*/ 3 h 3"/>
                  <a:gd name="T4" fmla="*/ 4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2" y="3"/>
                    </a:lnTo>
                    <a:lnTo>
                      <a:pt x="4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744"/>
              <p:cNvSpPr/>
              <p:nvPr/>
            </p:nvSpPr>
            <p:spPr bwMode="auto">
              <a:xfrm>
                <a:off x="4571" y="706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0 h 3"/>
                  <a:gd name="T4" fmla="*/ 0 w 4"/>
                  <a:gd name="T5" fmla="*/ 0 h 3"/>
                  <a:gd name="T6" fmla="*/ 2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745"/>
              <p:cNvSpPr/>
              <p:nvPr/>
            </p:nvSpPr>
            <p:spPr bwMode="auto">
              <a:xfrm>
                <a:off x="4568" y="709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0 w 3"/>
                  <a:gd name="T3" fmla="*/ 0 h 4"/>
                  <a:gd name="T4" fmla="*/ 0 w 3"/>
                  <a:gd name="T5" fmla="*/ 4 h 4"/>
                  <a:gd name="T6" fmla="*/ 3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746"/>
              <p:cNvSpPr/>
              <p:nvPr/>
            </p:nvSpPr>
            <p:spPr bwMode="auto">
              <a:xfrm>
                <a:off x="4708" y="559"/>
                <a:ext cx="59" cy="14"/>
              </a:xfrm>
              <a:custGeom>
                <a:avLst/>
                <a:gdLst>
                  <a:gd name="T0" fmla="*/ 15 w 25"/>
                  <a:gd name="T1" fmla="*/ 4 h 6"/>
                  <a:gd name="T2" fmla="*/ 12 w 25"/>
                  <a:gd name="T3" fmla="*/ 5 h 6"/>
                  <a:gd name="T4" fmla="*/ 25 w 25"/>
                  <a:gd name="T5" fmla="*/ 5 h 6"/>
                  <a:gd name="T6" fmla="*/ 15 w 25"/>
                  <a:gd name="T7" fmla="*/ 3 h 6"/>
                  <a:gd name="T8" fmla="*/ 16 w 25"/>
                  <a:gd name="T9" fmla="*/ 2 h 6"/>
                  <a:gd name="T10" fmla="*/ 5 w 25"/>
                  <a:gd name="T11" fmla="*/ 2 h 6"/>
                  <a:gd name="T12" fmla="*/ 4 w 25"/>
                  <a:gd name="T13" fmla="*/ 1 h 6"/>
                  <a:gd name="T14" fmla="*/ 7 w 25"/>
                  <a:gd name="T15" fmla="*/ 6 h 6"/>
                  <a:gd name="T16" fmla="*/ 15 w 25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6">
                    <a:moveTo>
                      <a:pt x="15" y="4"/>
                    </a:moveTo>
                    <a:cubicBezTo>
                      <a:pt x="14" y="5"/>
                      <a:pt x="13" y="4"/>
                      <a:pt x="12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2" y="3"/>
                      <a:pt x="18" y="5"/>
                      <a:pt x="15" y="3"/>
                    </a:cubicBezTo>
                    <a:cubicBezTo>
                      <a:pt x="16" y="3"/>
                      <a:pt x="16" y="3"/>
                      <a:pt x="16" y="2"/>
                    </a:cubicBezTo>
                    <a:cubicBezTo>
                      <a:pt x="12" y="0"/>
                      <a:pt x="9" y="3"/>
                      <a:pt x="5" y="2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0" y="3"/>
                      <a:pt x="8" y="3"/>
                      <a:pt x="7" y="6"/>
                    </a:cubicBezTo>
                    <a:cubicBezTo>
                      <a:pt x="10" y="5"/>
                      <a:pt x="13" y="3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747"/>
              <p:cNvSpPr/>
              <p:nvPr/>
            </p:nvSpPr>
            <p:spPr bwMode="auto">
              <a:xfrm>
                <a:off x="4464" y="780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748"/>
              <p:cNvSpPr/>
              <p:nvPr/>
            </p:nvSpPr>
            <p:spPr bwMode="auto">
              <a:xfrm>
                <a:off x="4443" y="794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749"/>
              <p:cNvSpPr/>
              <p:nvPr/>
            </p:nvSpPr>
            <p:spPr bwMode="auto">
              <a:xfrm>
                <a:off x="4478" y="766"/>
                <a:ext cx="7" cy="4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2 h 2"/>
                  <a:gd name="T4" fmla="*/ 1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750"/>
              <p:cNvSpPr/>
              <p:nvPr/>
            </p:nvSpPr>
            <p:spPr bwMode="auto">
              <a:xfrm>
                <a:off x="4329" y="870"/>
                <a:ext cx="5" cy="3"/>
              </a:xfrm>
              <a:custGeom>
                <a:avLst/>
                <a:gdLst>
                  <a:gd name="T0" fmla="*/ 2 w 5"/>
                  <a:gd name="T1" fmla="*/ 3 h 3"/>
                  <a:gd name="T2" fmla="*/ 5 w 5"/>
                  <a:gd name="T3" fmla="*/ 0 h 3"/>
                  <a:gd name="T4" fmla="*/ 0 w 5"/>
                  <a:gd name="T5" fmla="*/ 0 h 3"/>
                  <a:gd name="T6" fmla="*/ 2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751"/>
              <p:cNvSpPr/>
              <p:nvPr/>
            </p:nvSpPr>
            <p:spPr bwMode="auto">
              <a:xfrm>
                <a:off x="4663" y="633"/>
                <a:ext cx="7" cy="4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752"/>
              <p:cNvSpPr/>
              <p:nvPr/>
            </p:nvSpPr>
            <p:spPr bwMode="auto">
              <a:xfrm>
                <a:off x="4592" y="675"/>
                <a:ext cx="14" cy="10"/>
              </a:xfrm>
              <a:custGeom>
                <a:avLst/>
                <a:gdLst>
                  <a:gd name="T0" fmla="*/ 5 w 6"/>
                  <a:gd name="T1" fmla="*/ 3 h 4"/>
                  <a:gd name="T2" fmla="*/ 6 w 6"/>
                  <a:gd name="T3" fmla="*/ 1 h 4"/>
                  <a:gd name="T4" fmla="*/ 6 w 6"/>
                  <a:gd name="T5" fmla="*/ 0 h 4"/>
                  <a:gd name="T6" fmla="*/ 0 w 6"/>
                  <a:gd name="T7" fmla="*/ 4 h 4"/>
                  <a:gd name="T8" fmla="*/ 5 w 6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5" y="3"/>
                    </a:moveTo>
                    <a:cubicBezTo>
                      <a:pt x="4" y="1"/>
                      <a:pt x="6" y="2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3" y="2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753"/>
              <p:cNvSpPr/>
              <p:nvPr/>
            </p:nvSpPr>
            <p:spPr bwMode="auto">
              <a:xfrm>
                <a:off x="4583" y="687"/>
                <a:ext cx="9" cy="7"/>
              </a:xfrm>
              <a:custGeom>
                <a:avLst/>
                <a:gdLst>
                  <a:gd name="T0" fmla="*/ 4 w 4"/>
                  <a:gd name="T1" fmla="*/ 2 h 3"/>
                  <a:gd name="T2" fmla="*/ 3 w 4"/>
                  <a:gd name="T3" fmla="*/ 0 h 3"/>
                  <a:gd name="T4" fmla="*/ 0 w 4"/>
                  <a:gd name="T5" fmla="*/ 3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0" y="1"/>
                      <a:pt x="0" y="3"/>
                    </a:cubicBezTo>
                    <a:cubicBezTo>
                      <a:pt x="1" y="2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754"/>
              <p:cNvSpPr/>
              <p:nvPr/>
            </p:nvSpPr>
            <p:spPr bwMode="auto">
              <a:xfrm>
                <a:off x="4504" y="747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755"/>
              <p:cNvSpPr/>
              <p:nvPr/>
            </p:nvSpPr>
            <p:spPr bwMode="auto">
              <a:xfrm>
                <a:off x="4485" y="756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2"/>
                      <a:pt x="2" y="1"/>
                      <a:pt x="2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Freeform 756"/>
              <p:cNvSpPr/>
              <p:nvPr/>
            </p:nvSpPr>
            <p:spPr bwMode="auto">
              <a:xfrm>
                <a:off x="4770" y="552"/>
                <a:ext cx="16" cy="5"/>
              </a:xfrm>
              <a:custGeom>
                <a:avLst/>
                <a:gdLst>
                  <a:gd name="T0" fmla="*/ 2 w 7"/>
                  <a:gd name="T1" fmla="*/ 0 h 2"/>
                  <a:gd name="T2" fmla="*/ 1 w 7"/>
                  <a:gd name="T3" fmla="*/ 2 h 2"/>
                  <a:gd name="T4" fmla="*/ 7 w 7"/>
                  <a:gd name="T5" fmla="*/ 0 h 2"/>
                  <a:gd name="T6" fmla="*/ 2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2" y="0"/>
                    </a:moveTo>
                    <a:cubicBezTo>
                      <a:pt x="0" y="0"/>
                      <a:pt x="2" y="1"/>
                      <a:pt x="1" y="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757"/>
              <p:cNvSpPr/>
              <p:nvPr/>
            </p:nvSpPr>
            <p:spPr bwMode="auto">
              <a:xfrm>
                <a:off x="4701" y="599"/>
                <a:ext cx="9" cy="5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1 h 2"/>
                  <a:gd name="T4" fmla="*/ 4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3" y="0"/>
                      <a:pt x="1" y="1"/>
                      <a:pt x="0" y="1"/>
                    </a:cubicBezTo>
                    <a:cubicBezTo>
                      <a:pt x="0" y="1"/>
                      <a:pt x="3" y="1"/>
                      <a:pt x="4" y="2"/>
                    </a:cubicBezTo>
                    <a:cubicBezTo>
                      <a:pt x="4" y="1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758"/>
              <p:cNvSpPr/>
              <p:nvPr/>
            </p:nvSpPr>
            <p:spPr bwMode="auto">
              <a:xfrm>
                <a:off x="4710" y="604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759"/>
              <p:cNvSpPr/>
              <p:nvPr/>
            </p:nvSpPr>
            <p:spPr bwMode="auto">
              <a:xfrm>
                <a:off x="4689" y="606"/>
                <a:ext cx="17" cy="10"/>
              </a:xfrm>
              <a:custGeom>
                <a:avLst/>
                <a:gdLst>
                  <a:gd name="T0" fmla="*/ 1 w 7"/>
                  <a:gd name="T1" fmla="*/ 4 h 4"/>
                  <a:gd name="T2" fmla="*/ 7 w 7"/>
                  <a:gd name="T3" fmla="*/ 1 h 4"/>
                  <a:gd name="T4" fmla="*/ 1 w 7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1" y="4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0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Freeform 760"/>
              <p:cNvSpPr/>
              <p:nvPr/>
            </p:nvSpPr>
            <p:spPr bwMode="auto">
              <a:xfrm>
                <a:off x="4545" y="692"/>
                <a:ext cx="30" cy="14"/>
              </a:xfrm>
              <a:custGeom>
                <a:avLst/>
                <a:gdLst>
                  <a:gd name="T0" fmla="*/ 3 w 13"/>
                  <a:gd name="T1" fmla="*/ 4 h 6"/>
                  <a:gd name="T2" fmla="*/ 9 w 13"/>
                  <a:gd name="T3" fmla="*/ 5 h 6"/>
                  <a:gd name="T4" fmla="*/ 13 w 13"/>
                  <a:gd name="T5" fmla="*/ 3 h 6"/>
                  <a:gd name="T6" fmla="*/ 8 w 13"/>
                  <a:gd name="T7" fmla="*/ 2 h 6"/>
                  <a:gd name="T8" fmla="*/ 0 w 13"/>
                  <a:gd name="T9" fmla="*/ 6 h 6"/>
                  <a:gd name="T10" fmla="*/ 0 w 13"/>
                  <a:gd name="T11" fmla="*/ 6 h 6"/>
                  <a:gd name="T12" fmla="*/ 3 w 13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6">
                    <a:moveTo>
                      <a:pt x="3" y="4"/>
                    </a:moveTo>
                    <a:cubicBezTo>
                      <a:pt x="6" y="4"/>
                      <a:pt x="8" y="2"/>
                      <a:pt x="9" y="5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3"/>
                      <a:pt x="11" y="2"/>
                      <a:pt x="8" y="2"/>
                    </a:cubicBezTo>
                    <a:cubicBezTo>
                      <a:pt x="3" y="0"/>
                      <a:pt x="3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5"/>
                      <a:pt x="3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761"/>
              <p:cNvSpPr/>
              <p:nvPr/>
            </p:nvSpPr>
            <p:spPr bwMode="auto">
              <a:xfrm>
                <a:off x="4561" y="704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762"/>
              <p:cNvSpPr/>
              <p:nvPr/>
            </p:nvSpPr>
            <p:spPr bwMode="auto">
              <a:xfrm>
                <a:off x="4575" y="692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2 h 2"/>
                  <a:gd name="T4" fmla="*/ 5 w 5"/>
                  <a:gd name="T5" fmla="*/ 2 h 2"/>
                  <a:gd name="T6" fmla="*/ 3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2"/>
                    </a:lnTo>
                    <a:lnTo>
                      <a:pt x="5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763"/>
              <p:cNvSpPr/>
              <p:nvPr/>
            </p:nvSpPr>
            <p:spPr bwMode="auto">
              <a:xfrm>
                <a:off x="4322" y="865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764"/>
              <p:cNvSpPr/>
              <p:nvPr/>
            </p:nvSpPr>
            <p:spPr bwMode="auto">
              <a:xfrm>
                <a:off x="4303" y="877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2 w 2"/>
                  <a:gd name="T5" fmla="*/ 0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765"/>
              <p:cNvSpPr/>
              <p:nvPr/>
            </p:nvSpPr>
            <p:spPr bwMode="auto">
              <a:xfrm>
                <a:off x="4670" y="616"/>
                <a:ext cx="17" cy="9"/>
              </a:xfrm>
              <a:custGeom>
                <a:avLst/>
                <a:gdLst>
                  <a:gd name="T0" fmla="*/ 6 w 7"/>
                  <a:gd name="T1" fmla="*/ 0 h 4"/>
                  <a:gd name="T2" fmla="*/ 0 w 7"/>
                  <a:gd name="T3" fmla="*/ 4 h 4"/>
                  <a:gd name="T4" fmla="*/ 0 w 7"/>
                  <a:gd name="T5" fmla="*/ 4 h 4"/>
                  <a:gd name="T6" fmla="*/ 7 w 7"/>
                  <a:gd name="T7" fmla="*/ 0 h 4"/>
                  <a:gd name="T8" fmla="*/ 6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6" y="0"/>
                    </a:moveTo>
                    <a:cubicBezTo>
                      <a:pt x="5" y="3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766"/>
              <p:cNvSpPr/>
              <p:nvPr/>
            </p:nvSpPr>
            <p:spPr bwMode="auto">
              <a:xfrm>
                <a:off x="4547" y="709"/>
                <a:ext cx="7" cy="2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3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3" y="0"/>
                      <a:pt x="3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767"/>
              <p:cNvSpPr/>
              <p:nvPr/>
            </p:nvSpPr>
            <p:spPr bwMode="auto">
              <a:xfrm>
                <a:off x="4502" y="742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768"/>
              <p:cNvSpPr/>
              <p:nvPr/>
            </p:nvSpPr>
            <p:spPr bwMode="auto">
              <a:xfrm>
                <a:off x="4639" y="621"/>
                <a:ext cx="29" cy="16"/>
              </a:xfrm>
              <a:custGeom>
                <a:avLst/>
                <a:gdLst>
                  <a:gd name="T0" fmla="*/ 5 w 12"/>
                  <a:gd name="T1" fmla="*/ 6 h 7"/>
                  <a:gd name="T2" fmla="*/ 4 w 12"/>
                  <a:gd name="T3" fmla="*/ 7 h 7"/>
                  <a:gd name="T4" fmla="*/ 12 w 12"/>
                  <a:gd name="T5" fmla="*/ 3 h 7"/>
                  <a:gd name="T6" fmla="*/ 5 w 12"/>
                  <a:gd name="T7" fmla="*/ 4 h 7"/>
                  <a:gd name="T8" fmla="*/ 0 w 12"/>
                  <a:gd name="T9" fmla="*/ 5 h 7"/>
                  <a:gd name="T10" fmla="*/ 5 w 12"/>
                  <a:gd name="T1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7">
                    <a:moveTo>
                      <a:pt x="5" y="6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9" y="0"/>
                      <a:pt x="8" y="6"/>
                      <a:pt x="5" y="4"/>
                    </a:cubicBezTo>
                    <a:cubicBezTo>
                      <a:pt x="3" y="3"/>
                      <a:pt x="2" y="4"/>
                      <a:pt x="0" y="5"/>
                    </a:cubicBezTo>
                    <a:cubicBezTo>
                      <a:pt x="2" y="6"/>
                      <a:pt x="3" y="5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769"/>
              <p:cNvSpPr/>
              <p:nvPr/>
            </p:nvSpPr>
            <p:spPr bwMode="auto">
              <a:xfrm>
                <a:off x="4604" y="668"/>
                <a:ext cx="5" cy="3"/>
              </a:xfrm>
              <a:custGeom>
                <a:avLst/>
                <a:gdLst>
                  <a:gd name="T0" fmla="*/ 2 w 5"/>
                  <a:gd name="T1" fmla="*/ 0 h 3"/>
                  <a:gd name="T2" fmla="*/ 0 w 5"/>
                  <a:gd name="T3" fmla="*/ 3 h 3"/>
                  <a:gd name="T4" fmla="*/ 5 w 5"/>
                  <a:gd name="T5" fmla="*/ 3 h 3"/>
                  <a:gd name="T6" fmla="*/ 2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lnTo>
                      <a:pt x="0" y="3"/>
                    </a:lnTo>
                    <a:lnTo>
                      <a:pt x="5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770"/>
              <p:cNvSpPr/>
              <p:nvPr/>
            </p:nvSpPr>
            <p:spPr bwMode="auto">
              <a:xfrm>
                <a:off x="4715" y="576"/>
                <a:ext cx="22" cy="7"/>
              </a:xfrm>
              <a:custGeom>
                <a:avLst/>
                <a:gdLst>
                  <a:gd name="T0" fmla="*/ 3 w 9"/>
                  <a:gd name="T1" fmla="*/ 1 h 3"/>
                  <a:gd name="T2" fmla="*/ 9 w 9"/>
                  <a:gd name="T3" fmla="*/ 1 h 3"/>
                  <a:gd name="T4" fmla="*/ 8 w 9"/>
                  <a:gd name="T5" fmla="*/ 0 h 3"/>
                  <a:gd name="T6" fmla="*/ 0 w 9"/>
                  <a:gd name="T7" fmla="*/ 2 h 3"/>
                  <a:gd name="T8" fmla="*/ 2 w 9"/>
                  <a:gd name="T9" fmla="*/ 2 h 3"/>
                  <a:gd name="T10" fmla="*/ 3 w 9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3">
                    <a:moveTo>
                      <a:pt x="3" y="1"/>
                    </a:moveTo>
                    <a:cubicBezTo>
                      <a:pt x="5" y="2"/>
                      <a:pt x="6" y="0"/>
                      <a:pt x="9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0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4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771"/>
              <p:cNvSpPr/>
              <p:nvPr/>
            </p:nvSpPr>
            <p:spPr bwMode="auto">
              <a:xfrm>
                <a:off x="4694" y="602"/>
                <a:ext cx="5" cy="4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772"/>
              <p:cNvSpPr/>
              <p:nvPr/>
            </p:nvSpPr>
            <p:spPr bwMode="auto">
              <a:xfrm>
                <a:off x="4436" y="78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773"/>
              <p:cNvSpPr/>
              <p:nvPr/>
            </p:nvSpPr>
            <p:spPr bwMode="auto">
              <a:xfrm>
                <a:off x="4635" y="637"/>
                <a:ext cx="12" cy="10"/>
              </a:xfrm>
              <a:custGeom>
                <a:avLst/>
                <a:gdLst>
                  <a:gd name="T0" fmla="*/ 5 w 5"/>
                  <a:gd name="T1" fmla="*/ 0 h 4"/>
                  <a:gd name="T2" fmla="*/ 0 w 5"/>
                  <a:gd name="T3" fmla="*/ 4 h 4"/>
                  <a:gd name="T4" fmla="*/ 5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5" y="1"/>
                      <a:pt x="0" y="1"/>
                      <a:pt x="0" y="4"/>
                    </a:cubicBezTo>
                    <a:cubicBezTo>
                      <a:pt x="2" y="2"/>
                      <a:pt x="5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774"/>
              <p:cNvSpPr/>
              <p:nvPr/>
            </p:nvSpPr>
            <p:spPr bwMode="auto">
              <a:xfrm>
                <a:off x="4606" y="644"/>
                <a:ext cx="26" cy="12"/>
              </a:xfrm>
              <a:custGeom>
                <a:avLst/>
                <a:gdLst>
                  <a:gd name="T0" fmla="*/ 6 w 11"/>
                  <a:gd name="T1" fmla="*/ 3 h 5"/>
                  <a:gd name="T2" fmla="*/ 6 w 11"/>
                  <a:gd name="T3" fmla="*/ 3 h 5"/>
                  <a:gd name="T4" fmla="*/ 5 w 11"/>
                  <a:gd name="T5" fmla="*/ 3 h 5"/>
                  <a:gd name="T6" fmla="*/ 5 w 11"/>
                  <a:gd name="T7" fmla="*/ 5 h 5"/>
                  <a:gd name="T8" fmla="*/ 7 w 11"/>
                  <a:gd name="T9" fmla="*/ 3 h 5"/>
                  <a:gd name="T10" fmla="*/ 11 w 11"/>
                  <a:gd name="T11" fmla="*/ 1 h 5"/>
                  <a:gd name="T12" fmla="*/ 7 w 11"/>
                  <a:gd name="T13" fmla="*/ 2 h 5"/>
                  <a:gd name="T14" fmla="*/ 6 w 11"/>
                  <a:gd name="T15" fmla="*/ 1 h 5"/>
                  <a:gd name="T16" fmla="*/ 0 w 11"/>
                  <a:gd name="T17" fmla="*/ 4 h 5"/>
                  <a:gd name="T18" fmla="*/ 6 w 11"/>
                  <a:gd name="T1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5">
                    <a:moveTo>
                      <a:pt x="6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4"/>
                      <a:pt x="8" y="4"/>
                      <a:pt x="7" y="3"/>
                    </a:cubicBezTo>
                    <a:cubicBezTo>
                      <a:pt x="9" y="3"/>
                      <a:pt x="10" y="3"/>
                      <a:pt x="1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3" y="0"/>
                      <a:pt x="2" y="3"/>
                      <a:pt x="0" y="4"/>
                    </a:cubicBezTo>
                    <a:cubicBezTo>
                      <a:pt x="3" y="4"/>
                      <a:pt x="3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Freeform 775"/>
              <p:cNvSpPr/>
              <p:nvPr/>
            </p:nvSpPr>
            <p:spPr bwMode="auto">
              <a:xfrm>
                <a:off x="4331" y="854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776"/>
              <p:cNvSpPr/>
              <p:nvPr/>
            </p:nvSpPr>
            <p:spPr bwMode="auto">
              <a:xfrm>
                <a:off x="4580" y="680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777"/>
              <p:cNvSpPr/>
              <p:nvPr/>
            </p:nvSpPr>
            <p:spPr bwMode="auto">
              <a:xfrm>
                <a:off x="4561" y="694"/>
                <a:ext cx="5" cy="0"/>
              </a:xfrm>
              <a:custGeom>
                <a:avLst/>
                <a:gdLst>
                  <a:gd name="T0" fmla="*/ 5 w 5"/>
                  <a:gd name="T1" fmla="*/ 0 w 5"/>
                  <a:gd name="T2" fmla="*/ 5 w 5"/>
                  <a:gd name="T3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778"/>
              <p:cNvSpPr/>
              <p:nvPr/>
            </p:nvSpPr>
            <p:spPr bwMode="auto">
              <a:xfrm>
                <a:off x="4502" y="730"/>
                <a:ext cx="7" cy="7"/>
              </a:xfrm>
              <a:custGeom>
                <a:avLst/>
                <a:gdLst>
                  <a:gd name="T0" fmla="*/ 0 w 3"/>
                  <a:gd name="T1" fmla="*/ 3 h 3"/>
                  <a:gd name="T2" fmla="*/ 1 w 3"/>
                  <a:gd name="T3" fmla="*/ 3 h 3"/>
                  <a:gd name="T4" fmla="*/ 3 w 3"/>
                  <a:gd name="T5" fmla="*/ 1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1" y="0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779"/>
              <p:cNvSpPr/>
              <p:nvPr/>
            </p:nvSpPr>
            <p:spPr bwMode="auto">
              <a:xfrm>
                <a:off x="4443" y="773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3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Freeform 780"/>
              <p:cNvSpPr/>
              <p:nvPr/>
            </p:nvSpPr>
            <p:spPr bwMode="auto">
              <a:xfrm>
                <a:off x="4535" y="711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781"/>
              <p:cNvSpPr/>
              <p:nvPr/>
            </p:nvSpPr>
            <p:spPr bwMode="auto">
              <a:xfrm>
                <a:off x="4455" y="754"/>
                <a:ext cx="14" cy="12"/>
              </a:xfrm>
              <a:custGeom>
                <a:avLst/>
                <a:gdLst>
                  <a:gd name="T0" fmla="*/ 2 w 6"/>
                  <a:gd name="T1" fmla="*/ 0 h 5"/>
                  <a:gd name="T2" fmla="*/ 2 w 6"/>
                  <a:gd name="T3" fmla="*/ 5 h 5"/>
                  <a:gd name="T4" fmla="*/ 2 w 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cubicBezTo>
                      <a:pt x="0" y="1"/>
                      <a:pt x="5" y="3"/>
                      <a:pt x="2" y="5"/>
                    </a:cubicBezTo>
                    <a:cubicBezTo>
                      <a:pt x="4" y="4"/>
                      <a:pt x="6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782"/>
              <p:cNvSpPr/>
              <p:nvPr/>
            </p:nvSpPr>
            <p:spPr bwMode="auto">
              <a:xfrm>
                <a:off x="4571" y="68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783"/>
              <p:cNvSpPr/>
              <p:nvPr/>
            </p:nvSpPr>
            <p:spPr bwMode="auto">
              <a:xfrm>
                <a:off x="4568" y="687"/>
                <a:ext cx="5" cy="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784"/>
              <p:cNvSpPr/>
              <p:nvPr/>
            </p:nvSpPr>
            <p:spPr bwMode="auto">
              <a:xfrm>
                <a:off x="4422" y="787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0"/>
                      <a:pt x="1" y="2"/>
                      <a:pt x="0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785"/>
              <p:cNvSpPr/>
              <p:nvPr/>
            </p:nvSpPr>
            <p:spPr bwMode="auto">
              <a:xfrm>
                <a:off x="4696" y="590"/>
                <a:ext cx="10" cy="2"/>
              </a:xfrm>
              <a:custGeom>
                <a:avLst/>
                <a:gdLst>
                  <a:gd name="T0" fmla="*/ 7 w 10"/>
                  <a:gd name="T1" fmla="*/ 0 h 2"/>
                  <a:gd name="T2" fmla="*/ 0 w 10"/>
                  <a:gd name="T3" fmla="*/ 0 h 2"/>
                  <a:gd name="T4" fmla="*/ 3 w 10"/>
                  <a:gd name="T5" fmla="*/ 2 h 2"/>
                  <a:gd name="T6" fmla="*/ 10 w 10"/>
                  <a:gd name="T7" fmla="*/ 2 h 2"/>
                  <a:gd name="T8" fmla="*/ 7 w 10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7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10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Rectangle 786"/>
              <p:cNvSpPr>
                <a:spLocks noChangeArrowheads="1"/>
              </p:cNvSpPr>
              <p:nvPr/>
            </p:nvSpPr>
            <p:spPr bwMode="auto">
              <a:xfrm>
                <a:off x="4431" y="782"/>
                <a:ext cx="1" cy="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Freeform 787"/>
              <p:cNvSpPr/>
              <p:nvPr/>
            </p:nvSpPr>
            <p:spPr bwMode="auto">
              <a:xfrm>
                <a:off x="4575" y="666"/>
                <a:ext cx="17" cy="9"/>
              </a:xfrm>
              <a:custGeom>
                <a:avLst/>
                <a:gdLst>
                  <a:gd name="T0" fmla="*/ 2 w 7"/>
                  <a:gd name="T1" fmla="*/ 4 h 4"/>
                  <a:gd name="T2" fmla="*/ 6 w 7"/>
                  <a:gd name="T3" fmla="*/ 1 h 4"/>
                  <a:gd name="T4" fmla="*/ 4 w 7"/>
                  <a:gd name="T5" fmla="*/ 0 h 4"/>
                  <a:gd name="T6" fmla="*/ 0 w 7"/>
                  <a:gd name="T7" fmla="*/ 4 h 4"/>
                  <a:gd name="T8" fmla="*/ 2 w 7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2" y="4"/>
                    </a:moveTo>
                    <a:cubicBezTo>
                      <a:pt x="4" y="3"/>
                      <a:pt x="7" y="3"/>
                      <a:pt x="6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788"/>
              <p:cNvSpPr/>
              <p:nvPr/>
            </p:nvSpPr>
            <p:spPr bwMode="auto">
              <a:xfrm>
                <a:off x="4467" y="747"/>
                <a:ext cx="14" cy="9"/>
              </a:xfrm>
              <a:custGeom>
                <a:avLst/>
                <a:gdLst>
                  <a:gd name="T0" fmla="*/ 4 w 6"/>
                  <a:gd name="T1" fmla="*/ 0 h 4"/>
                  <a:gd name="T2" fmla="*/ 0 w 6"/>
                  <a:gd name="T3" fmla="*/ 4 h 4"/>
                  <a:gd name="T4" fmla="*/ 4 w 6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3"/>
                      <a:pt x="6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789"/>
              <p:cNvSpPr/>
              <p:nvPr/>
            </p:nvSpPr>
            <p:spPr bwMode="auto">
              <a:xfrm>
                <a:off x="4632" y="637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0 w 7"/>
                  <a:gd name="T3" fmla="*/ 0 h 3"/>
                  <a:gd name="T4" fmla="*/ 5 w 7"/>
                  <a:gd name="T5" fmla="*/ 3 h 3"/>
                  <a:gd name="T6" fmla="*/ 7 w 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0" y="0"/>
                    </a:lnTo>
                    <a:lnTo>
                      <a:pt x="5" y="3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790"/>
              <p:cNvSpPr/>
              <p:nvPr/>
            </p:nvSpPr>
            <p:spPr bwMode="auto">
              <a:xfrm>
                <a:off x="4436" y="773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1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791"/>
              <p:cNvSpPr/>
              <p:nvPr/>
            </p:nvSpPr>
            <p:spPr bwMode="auto">
              <a:xfrm>
                <a:off x="4557" y="687"/>
                <a:ext cx="4" cy="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2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792"/>
              <p:cNvSpPr/>
              <p:nvPr/>
            </p:nvSpPr>
            <p:spPr bwMode="auto">
              <a:xfrm>
                <a:off x="4488" y="720"/>
                <a:ext cx="16" cy="17"/>
              </a:xfrm>
              <a:custGeom>
                <a:avLst/>
                <a:gdLst>
                  <a:gd name="T0" fmla="*/ 4 w 7"/>
                  <a:gd name="T1" fmla="*/ 6 h 7"/>
                  <a:gd name="T2" fmla="*/ 2 w 7"/>
                  <a:gd name="T3" fmla="*/ 5 h 7"/>
                  <a:gd name="T4" fmla="*/ 7 w 7"/>
                  <a:gd name="T5" fmla="*/ 3 h 7"/>
                  <a:gd name="T6" fmla="*/ 1 w 7"/>
                  <a:gd name="T7" fmla="*/ 5 h 7"/>
                  <a:gd name="T8" fmla="*/ 0 w 7"/>
                  <a:gd name="T9" fmla="*/ 6 h 7"/>
                  <a:gd name="T10" fmla="*/ 4 w 7"/>
                  <a:gd name="T1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4" y="6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6" y="5"/>
                      <a:pt x="7" y="3"/>
                    </a:cubicBezTo>
                    <a:cubicBezTo>
                      <a:pt x="4" y="0"/>
                      <a:pt x="3" y="6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3" y="7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793"/>
              <p:cNvSpPr/>
              <p:nvPr/>
            </p:nvSpPr>
            <p:spPr bwMode="auto">
              <a:xfrm>
                <a:off x="4545" y="694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1"/>
                      <a:pt x="2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Rectangle 794"/>
              <p:cNvSpPr>
                <a:spLocks noChangeArrowheads="1"/>
              </p:cNvSpPr>
              <p:nvPr/>
            </p:nvSpPr>
            <p:spPr bwMode="auto">
              <a:xfrm>
                <a:off x="4353" y="830"/>
                <a:ext cx="1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795"/>
              <p:cNvSpPr/>
              <p:nvPr/>
            </p:nvSpPr>
            <p:spPr bwMode="auto">
              <a:xfrm>
                <a:off x="4504" y="718"/>
                <a:ext cx="8" cy="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1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0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Freeform 796"/>
              <p:cNvSpPr/>
              <p:nvPr/>
            </p:nvSpPr>
            <p:spPr bwMode="auto">
              <a:xfrm>
                <a:off x="4481" y="740"/>
                <a:ext cx="4" cy="2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797"/>
              <p:cNvSpPr/>
              <p:nvPr/>
            </p:nvSpPr>
            <p:spPr bwMode="auto">
              <a:xfrm>
                <a:off x="4350" y="825"/>
                <a:ext cx="10" cy="5"/>
              </a:xfrm>
              <a:custGeom>
                <a:avLst/>
                <a:gdLst>
                  <a:gd name="T0" fmla="*/ 2 w 4"/>
                  <a:gd name="T1" fmla="*/ 0 h 2"/>
                  <a:gd name="T2" fmla="*/ 2 w 4"/>
                  <a:gd name="T3" fmla="*/ 2 h 2"/>
                  <a:gd name="T4" fmla="*/ 2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2" y="1"/>
                      <a:pt x="0" y="1"/>
                      <a:pt x="2" y="2"/>
                    </a:cubicBezTo>
                    <a:cubicBezTo>
                      <a:pt x="2" y="1"/>
                      <a:pt x="4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798"/>
              <p:cNvSpPr/>
              <p:nvPr/>
            </p:nvSpPr>
            <p:spPr bwMode="auto">
              <a:xfrm>
                <a:off x="4663" y="585"/>
                <a:ext cx="29" cy="12"/>
              </a:xfrm>
              <a:custGeom>
                <a:avLst/>
                <a:gdLst>
                  <a:gd name="T0" fmla="*/ 5 w 12"/>
                  <a:gd name="T1" fmla="*/ 3 h 5"/>
                  <a:gd name="T2" fmla="*/ 7 w 12"/>
                  <a:gd name="T3" fmla="*/ 4 h 5"/>
                  <a:gd name="T4" fmla="*/ 6 w 12"/>
                  <a:gd name="T5" fmla="*/ 4 h 5"/>
                  <a:gd name="T6" fmla="*/ 5 w 12"/>
                  <a:gd name="T7" fmla="*/ 4 h 5"/>
                  <a:gd name="T8" fmla="*/ 11 w 12"/>
                  <a:gd name="T9" fmla="*/ 3 h 5"/>
                  <a:gd name="T10" fmla="*/ 9 w 12"/>
                  <a:gd name="T11" fmla="*/ 3 h 5"/>
                  <a:gd name="T12" fmla="*/ 1 w 12"/>
                  <a:gd name="T13" fmla="*/ 2 h 5"/>
                  <a:gd name="T14" fmla="*/ 2 w 12"/>
                  <a:gd name="T15" fmla="*/ 1 h 5"/>
                  <a:gd name="T16" fmla="*/ 0 w 12"/>
                  <a:gd name="T17" fmla="*/ 3 h 5"/>
                  <a:gd name="T18" fmla="*/ 5 w 12"/>
                  <a:gd name="T1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">
                    <a:moveTo>
                      <a:pt x="5" y="3"/>
                    </a:moveTo>
                    <a:cubicBezTo>
                      <a:pt x="6" y="3"/>
                      <a:pt x="7" y="3"/>
                      <a:pt x="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8" y="5"/>
                      <a:pt x="10" y="4"/>
                      <a:pt x="11" y="3"/>
                    </a:cubicBezTo>
                    <a:cubicBezTo>
                      <a:pt x="12" y="2"/>
                      <a:pt x="10" y="3"/>
                      <a:pt x="9" y="3"/>
                    </a:cubicBezTo>
                    <a:cubicBezTo>
                      <a:pt x="7" y="0"/>
                      <a:pt x="4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1"/>
                      <a:pt x="1" y="2"/>
                      <a:pt x="0" y="3"/>
                    </a:cubicBezTo>
                    <a:cubicBezTo>
                      <a:pt x="2" y="4"/>
                      <a:pt x="4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799"/>
              <p:cNvSpPr/>
              <p:nvPr/>
            </p:nvSpPr>
            <p:spPr bwMode="auto">
              <a:xfrm>
                <a:off x="4547" y="69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Freeform 800"/>
              <p:cNvSpPr/>
              <p:nvPr/>
            </p:nvSpPr>
            <p:spPr bwMode="auto">
              <a:xfrm>
                <a:off x="4343" y="827"/>
                <a:ext cx="7" cy="3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1 h 1"/>
                  <a:gd name="T4" fmla="*/ 2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3" y="1"/>
                      <a:pt x="0" y="1"/>
                      <a:pt x="2" y="1"/>
                    </a:cubicBezTo>
                    <a:cubicBezTo>
                      <a:pt x="2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801"/>
              <p:cNvSpPr/>
              <p:nvPr/>
            </p:nvSpPr>
            <p:spPr bwMode="auto">
              <a:xfrm>
                <a:off x="4696" y="576"/>
                <a:ext cx="10" cy="4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1 w 4"/>
                  <a:gd name="T5" fmla="*/ 2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4" y="1"/>
                      <a:pt x="2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802"/>
              <p:cNvSpPr/>
              <p:nvPr/>
            </p:nvSpPr>
            <p:spPr bwMode="auto">
              <a:xfrm>
                <a:off x="4365" y="806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0" y="0"/>
                      <a:pt x="3" y="3"/>
                      <a:pt x="1" y="3"/>
                    </a:cubicBezTo>
                    <a:cubicBezTo>
                      <a:pt x="2" y="3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803"/>
              <p:cNvSpPr/>
              <p:nvPr/>
            </p:nvSpPr>
            <p:spPr bwMode="auto">
              <a:xfrm>
                <a:off x="4417" y="773"/>
                <a:ext cx="7" cy="2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0 h 1"/>
                  <a:gd name="T4" fmla="*/ 2 w 3"/>
                  <a:gd name="T5" fmla="*/ 0 h 1"/>
                  <a:gd name="T6" fmla="*/ 0 w 3"/>
                  <a:gd name="T7" fmla="*/ 1 h 1"/>
                  <a:gd name="T8" fmla="*/ 2 w 3"/>
                  <a:gd name="T9" fmla="*/ 0 h 1"/>
                  <a:gd name="T10" fmla="*/ 3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804"/>
              <p:cNvSpPr/>
              <p:nvPr/>
            </p:nvSpPr>
            <p:spPr bwMode="auto">
              <a:xfrm>
                <a:off x="4374" y="804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805"/>
              <p:cNvSpPr/>
              <p:nvPr/>
            </p:nvSpPr>
            <p:spPr bwMode="auto">
              <a:xfrm>
                <a:off x="4708" y="571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806"/>
              <p:cNvSpPr/>
              <p:nvPr/>
            </p:nvSpPr>
            <p:spPr bwMode="auto">
              <a:xfrm>
                <a:off x="4381" y="79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0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Rectangle 807"/>
              <p:cNvSpPr>
                <a:spLocks noChangeArrowheads="1"/>
              </p:cNvSpPr>
              <p:nvPr/>
            </p:nvSpPr>
            <p:spPr bwMode="auto">
              <a:xfrm>
                <a:off x="4703" y="568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809"/>
            <p:cNvSpPr/>
            <p:nvPr/>
          </p:nvSpPr>
          <p:spPr bwMode="auto">
            <a:xfrm>
              <a:off x="4452" y="742"/>
              <a:ext cx="5" cy="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810"/>
            <p:cNvSpPr/>
            <p:nvPr/>
          </p:nvSpPr>
          <p:spPr bwMode="auto">
            <a:xfrm>
              <a:off x="4391" y="778"/>
              <a:ext cx="12" cy="7"/>
            </a:xfrm>
            <a:custGeom>
              <a:avLst/>
              <a:gdLst>
                <a:gd name="T0" fmla="*/ 4 w 5"/>
                <a:gd name="T1" fmla="*/ 0 h 3"/>
                <a:gd name="T2" fmla="*/ 3 w 5"/>
                <a:gd name="T3" fmla="*/ 1 h 3"/>
                <a:gd name="T4" fmla="*/ 0 w 5"/>
                <a:gd name="T5" fmla="*/ 3 h 3"/>
                <a:gd name="T6" fmla="*/ 4 w 5"/>
                <a:gd name="T7" fmla="*/ 2 h 3"/>
                <a:gd name="T8" fmla="*/ 4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cubicBezTo>
                    <a:pt x="2" y="0"/>
                    <a:pt x="4" y="1"/>
                    <a:pt x="3" y="1"/>
                  </a:cubicBezTo>
                  <a:cubicBezTo>
                    <a:pt x="2" y="2"/>
                    <a:pt x="0" y="1"/>
                    <a:pt x="0" y="3"/>
                  </a:cubicBezTo>
                  <a:cubicBezTo>
                    <a:pt x="1" y="3"/>
                    <a:pt x="3" y="3"/>
                    <a:pt x="4" y="2"/>
                  </a:cubicBezTo>
                  <a:cubicBezTo>
                    <a:pt x="4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811"/>
            <p:cNvSpPr/>
            <p:nvPr/>
          </p:nvSpPr>
          <p:spPr bwMode="auto">
            <a:xfrm>
              <a:off x="4462" y="737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812"/>
            <p:cNvSpPr/>
            <p:nvPr/>
          </p:nvSpPr>
          <p:spPr bwMode="auto">
            <a:xfrm>
              <a:off x="4443" y="747"/>
              <a:ext cx="5" cy="2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813"/>
            <p:cNvSpPr/>
            <p:nvPr/>
          </p:nvSpPr>
          <p:spPr bwMode="auto">
            <a:xfrm>
              <a:off x="4464" y="730"/>
              <a:ext cx="7" cy="2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1 h 1"/>
                <a:gd name="T6" fmla="*/ 1 w 3"/>
                <a:gd name="T7" fmla="*/ 0 h 1"/>
                <a:gd name="T8" fmla="*/ 0 w 3"/>
                <a:gd name="T9" fmla="*/ 1 h 1"/>
                <a:gd name="T10" fmla="*/ 2 w 3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814"/>
            <p:cNvSpPr/>
            <p:nvPr/>
          </p:nvSpPr>
          <p:spPr bwMode="auto">
            <a:xfrm>
              <a:off x="4426" y="749"/>
              <a:ext cx="5" cy="2"/>
            </a:xfrm>
            <a:custGeom>
              <a:avLst/>
              <a:gdLst>
                <a:gd name="T0" fmla="*/ 3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3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lnTo>
                    <a:pt x="0" y="2"/>
                  </a:lnTo>
                  <a:lnTo>
                    <a:pt x="3" y="2"/>
                  </a:lnTo>
                  <a:lnTo>
                    <a:pt x="5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15"/>
            <p:cNvSpPr/>
            <p:nvPr/>
          </p:nvSpPr>
          <p:spPr bwMode="auto">
            <a:xfrm>
              <a:off x="4561" y="644"/>
              <a:ext cx="7" cy="10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1 h 4"/>
                <a:gd name="T4" fmla="*/ 0 w 3"/>
                <a:gd name="T5" fmla="*/ 2 h 4"/>
                <a:gd name="T6" fmla="*/ 3 w 3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2" y="2"/>
                    <a:pt x="2" y="0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3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816"/>
            <p:cNvSpPr/>
            <p:nvPr/>
          </p:nvSpPr>
          <p:spPr bwMode="auto">
            <a:xfrm>
              <a:off x="4457" y="723"/>
              <a:ext cx="7" cy="5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0 h 2"/>
                <a:gd name="T4" fmla="*/ 1 w 3"/>
                <a:gd name="T5" fmla="*/ 2 h 2"/>
                <a:gd name="T6" fmla="*/ 2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2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817"/>
            <p:cNvSpPr/>
            <p:nvPr/>
          </p:nvSpPr>
          <p:spPr bwMode="auto">
            <a:xfrm>
              <a:off x="4635" y="599"/>
              <a:ext cx="4" cy="3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818"/>
            <p:cNvSpPr/>
            <p:nvPr/>
          </p:nvSpPr>
          <p:spPr bwMode="auto">
            <a:xfrm>
              <a:off x="4618" y="609"/>
              <a:ext cx="2" cy="2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828" name="图片 827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7112466" y="1344201"/>
            <a:ext cx="1572403" cy="1794787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900804" y="2099934"/>
            <a:ext cx="4536932" cy="709938"/>
          </a:xfrm>
        </p:spPr>
        <p:txBody>
          <a:bodyPr anchor="b">
            <a:normAutofit/>
          </a:bodyPr>
          <a:lstStyle>
            <a:lvl1pPr algn="dist">
              <a:defRPr sz="41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830" name="文本占位符 829"/>
          <p:cNvSpPr>
            <a:spLocks noGrp="1"/>
          </p:cNvSpPr>
          <p:nvPr>
            <p:ph type="body" sz="quarter" idx="13"/>
          </p:nvPr>
        </p:nvSpPr>
        <p:spPr>
          <a:xfrm>
            <a:off x="2900803" y="2875156"/>
            <a:ext cx="4536932" cy="510779"/>
          </a:xfrm>
        </p:spPr>
        <p:txBody>
          <a:bodyPr/>
          <a:lstStyle>
            <a:lvl1pPr marL="0" indent="0" algn="dist"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flipH="1">
            <a:off x="8354673" y="3860276"/>
            <a:ext cx="789327" cy="12832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email"/>
          <a:srcRect t="-1438"/>
          <a:stretch>
            <a:fillRect/>
          </a:stretch>
        </p:blipFill>
        <p:spPr>
          <a:xfrm>
            <a:off x="0" y="-5631"/>
            <a:ext cx="1338949" cy="608129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flipH="1">
            <a:off x="8354673" y="3860276"/>
            <a:ext cx="789327" cy="128322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email"/>
          <a:srcRect t="-1438"/>
          <a:stretch>
            <a:fillRect/>
          </a:stretch>
        </p:blipFill>
        <p:spPr>
          <a:xfrm>
            <a:off x="0" y="-5631"/>
            <a:ext cx="1338949" cy="60812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t" anchorCtr="0">
            <a:normAutofit/>
          </a:bodyPr>
          <a:lstStyle>
            <a:lvl1pPr>
              <a:defRPr sz="27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342900"/>
            <a:ext cx="4627800" cy="40527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0" y="1543050"/>
            <a:ext cx="3123900" cy="2858691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659969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9" Type="http://schemas.openxmlformats.org/officeDocument/2006/relationships/theme" Target="../theme/theme1.xml"/><Relationship Id="rId38" Type="http://schemas.openxmlformats.org/officeDocument/2006/relationships/tags" Target="../tags/tag3.xml"/><Relationship Id="rId37" Type="http://schemas.openxmlformats.org/officeDocument/2006/relationships/tags" Target="../tags/tag2.xml"/><Relationship Id="rId36" Type="http://schemas.openxmlformats.org/officeDocument/2006/relationships/tags" Target="../tags/tag1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6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7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3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5.xml"/><Relationship Id="rId2" Type="http://schemas.openxmlformats.org/officeDocument/2006/relationships/tags" Target="../tags/tag4.xml"/><Relationship Id="rId1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0" Type="http://schemas.openxmlformats.org/officeDocument/2006/relationships/slideLayout" Target="../slideLayouts/slideLayout17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tags" Target="../tags/tag5.xml"/><Relationship Id="rId1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7" Type="http://schemas.openxmlformats.org/officeDocument/2006/relationships/tags" Target="../tags/tag2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5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6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3.xml"/><Relationship Id="rId3" Type="http://schemas.openxmlformats.org/officeDocument/2006/relationships/tags" Target="../tags/tag6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2.xml"/><Relationship Id="rId4" Type="http://schemas.openxmlformats.org/officeDocument/2006/relationships/tags" Target="../tags/tag7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8.xml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9.xml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10.xml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tags" Target="../tags/tag11.xml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tags" Target="../tags/tag12.xml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rtl="0" eaLnBrk="1" hangingPunct="1">
              <a:defRPr/>
            </a:pPr>
            <a:endParaRPr lang="zh-CN" altLang="en-US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5913" y="1980396"/>
            <a:ext cx="3294366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探索图形</a:t>
            </a:r>
            <a:endParaRPr lang="zh-CN" altLang="en-US" sz="50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402664" y="1209877"/>
            <a:ext cx="3240863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人教版五年级下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册</a:t>
            </a:r>
            <a:endParaRPr lang="en-US" altLang="zh-CN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封面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41293" y="1146412"/>
            <a:ext cx="3102707" cy="3997088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/>
          <p:nvPr/>
        </p:nvGrpSpPr>
        <p:grpSpPr>
          <a:xfrm>
            <a:off x="1709738" y="803672"/>
            <a:ext cx="2224198" cy="2352371"/>
            <a:chOff x="0" y="0"/>
            <a:chExt cx="2250" cy="2381"/>
          </a:xfrm>
        </p:grpSpPr>
        <p:grpSp>
          <p:nvGrpSpPr>
            <p:cNvPr id="35908" name="Group 3"/>
            <p:cNvGrpSpPr/>
            <p:nvPr/>
          </p:nvGrpSpPr>
          <p:grpSpPr>
            <a:xfrm>
              <a:off x="0" y="998"/>
              <a:ext cx="1157" cy="1383"/>
              <a:chOff x="0" y="23"/>
              <a:chExt cx="1157" cy="1383"/>
            </a:xfrm>
          </p:grpSpPr>
          <p:sp>
            <p:nvSpPr>
              <p:cNvPr id="35911" name="AutoShape 4"/>
              <p:cNvSpPr/>
              <p:nvPr/>
            </p:nvSpPr>
            <p:spPr>
              <a:xfrm>
                <a:off x="234" y="734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12" name="AutoShape 5"/>
              <p:cNvSpPr/>
              <p:nvPr/>
            </p:nvSpPr>
            <p:spPr>
              <a:xfrm>
                <a:off x="570" y="734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13" name="AutoShape 6"/>
              <p:cNvSpPr/>
              <p:nvPr/>
            </p:nvSpPr>
            <p:spPr>
              <a:xfrm>
                <a:off x="906" y="734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14" name="AutoShape 7"/>
              <p:cNvSpPr/>
              <p:nvPr/>
            </p:nvSpPr>
            <p:spPr>
              <a:xfrm>
                <a:off x="117" y="854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15" name="AutoShape 8"/>
              <p:cNvSpPr/>
              <p:nvPr/>
            </p:nvSpPr>
            <p:spPr>
              <a:xfrm>
                <a:off x="453" y="854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16" name="AutoShape 9"/>
              <p:cNvSpPr/>
              <p:nvPr/>
            </p:nvSpPr>
            <p:spPr>
              <a:xfrm>
                <a:off x="789" y="854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17" name="AutoShape 10"/>
              <p:cNvSpPr/>
              <p:nvPr/>
            </p:nvSpPr>
            <p:spPr>
              <a:xfrm>
                <a:off x="0" y="971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18" name="AutoShape 11"/>
              <p:cNvSpPr/>
              <p:nvPr/>
            </p:nvSpPr>
            <p:spPr>
              <a:xfrm>
                <a:off x="336" y="971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19" name="AutoShape 12"/>
              <p:cNvSpPr/>
              <p:nvPr/>
            </p:nvSpPr>
            <p:spPr>
              <a:xfrm>
                <a:off x="672" y="971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20" name="AutoShape 13"/>
              <p:cNvSpPr/>
              <p:nvPr/>
            </p:nvSpPr>
            <p:spPr>
              <a:xfrm>
                <a:off x="234" y="383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21" name="AutoShape 14"/>
              <p:cNvSpPr/>
              <p:nvPr/>
            </p:nvSpPr>
            <p:spPr>
              <a:xfrm>
                <a:off x="570" y="383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22" name="AutoShape 15"/>
              <p:cNvSpPr/>
              <p:nvPr/>
            </p:nvSpPr>
            <p:spPr>
              <a:xfrm>
                <a:off x="906" y="383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23" name="AutoShape 16"/>
              <p:cNvSpPr/>
              <p:nvPr/>
            </p:nvSpPr>
            <p:spPr>
              <a:xfrm>
                <a:off x="117" y="503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24" name="AutoShape 17"/>
              <p:cNvSpPr/>
              <p:nvPr/>
            </p:nvSpPr>
            <p:spPr>
              <a:xfrm>
                <a:off x="453" y="503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25" name="AutoShape 18"/>
              <p:cNvSpPr/>
              <p:nvPr/>
            </p:nvSpPr>
            <p:spPr>
              <a:xfrm>
                <a:off x="789" y="503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26" name="AutoShape 19"/>
              <p:cNvSpPr/>
              <p:nvPr/>
            </p:nvSpPr>
            <p:spPr>
              <a:xfrm>
                <a:off x="0" y="620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27" name="AutoShape 20"/>
              <p:cNvSpPr/>
              <p:nvPr/>
            </p:nvSpPr>
            <p:spPr>
              <a:xfrm>
                <a:off x="336" y="620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28" name="AutoShape 21"/>
              <p:cNvSpPr/>
              <p:nvPr/>
            </p:nvSpPr>
            <p:spPr>
              <a:xfrm>
                <a:off x="672" y="620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29" name="AutoShape 22"/>
              <p:cNvSpPr/>
              <p:nvPr/>
            </p:nvSpPr>
            <p:spPr>
              <a:xfrm>
                <a:off x="237" y="23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30" name="AutoShape 23"/>
              <p:cNvSpPr/>
              <p:nvPr/>
            </p:nvSpPr>
            <p:spPr>
              <a:xfrm>
                <a:off x="573" y="23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31" name="AutoShape 24"/>
              <p:cNvSpPr/>
              <p:nvPr/>
            </p:nvSpPr>
            <p:spPr>
              <a:xfrm>
                <a:off x="909" y="23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32" name="AutoShape 25"/>
              <p:cNvSpPr/>
              <p:nvPr/>
            </p:nvSpPr>
            <p:spPr>
              <a:xfrm>
                <a:off x="120" y="143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33" name="AutoShape 26"/>
              <p:cNvSpPr/>
              <p:nvPr/>
            </p:nvSpPr>
            <p:spPr>
              <a:xfrm>
                <a:off x="456" y="143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34" name="AutoShape 27"/>
              <p:cNvSpPr/>
              <p:nvPr/>
            </p:nvSpPr>
            <p:spPr>
              <a:xfrm>
                <a:off x="792" y="143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35" name="AutoShape 28"/>
              <p:cNvSpPr/>
              <p:nvPr/>
            </p:nvSpPr>
            <p:spPr>
              <a:xfrm>
                <a:off x="3" y="260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36" name="AutoShape 29"/>
              <p:cNvSpPr/>
              <p:nvPr/>
            </p:nvSpPr>
            <p:spPr>
              <a:xfrm>
                <a:off x="339" y="260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37" name="AutoShape 30"/>
              <p:cNvSpPr/>
              <p:nvPr/>
            </p:nvSpPr>
            <p:spPr>
              <a:xfrm>
                <a:off x="675" y="260"/>
                <a:ext cx="248" cy="435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</p:grpSp>
        <p:sp>
          <p:nvSpPr>
            <p:cNvPr id="35909" name="Text Box 39"/>
            <p:cNvSpPr txBox="1"/>
            <p:nvPr/>
          </p:nvSpPr>
          <p:spPr>
            <a:xfrm>
              <a:off x="137" y="358"/>
              <a:ext cx="2113" cy="3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 dirty="0"/>
                <a:t>3</a:t>
              </a:r>
              <a:r>
                <a:rPr lang="zh-CN" altLang="en-US" sz="1800" b="1" dirty="0"/>
                <a:t>面涂色</a:t>
              </a:r>
              <a:endParaRPr lang="zh-CN" altLang="en-US" sz="1800" b="1" dirty="0"/>
            </a:p>
          </p:txBody>
        </p:sp>
        <p:sp>
          <p:nvSpPr>
            <p:cNvPr id="35910" name="Text Box 32"/>
            <p:cNvSpPr txBox="1"/>
            <p:nvPr/>
          </p:nvSpPr>
          <p:spPr>
            <a:xfrm>
              <a:off x="522" y="0"/>
              <a:ext cx="187" cy="3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0" hangingPunct="0"/>
              <a:endParaRPr lang="zh-CN" altLang="en-US" sz="1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3345" name="Text Box 33"/>
          <p:cNvSpPr txBox="1"/>
          <p:nvPr/>
        </p:nvSpPr>
        <p:spPr>
          <a:xfrm>
            <a:off x="1876553" y="3367470"/>
            <a:ext cx="1335881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1800" b="1" dirty="0">
                <a:solidFill>
                  <a:srgbClr val="FF0000"/>
                </a:solidFill>
              </a:rPr>
              <a:t>顶点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grpSp>
        <p:nvGrpSpPr>
          <p:cNvPr id="35844" name="Group 34"/>
          <p:cNvGrpSpPr/>
          <p:nvPr/>
        </p:nvGrpSpPr>
        <p:grpSpPr>
          <a:xfrm>
            <a:off x="3725466" y="771526"/>
            <a:ext cx="2343150" cy="2385846"/>
            <a:chOff x="0" y="0"/>
            <a:chExt cx="2365" cy="2408"/>
          </a:xfrm>
        </p:grpSpPr>
        <p:grpSp>
          <p:nvGrpSpPr>
            <p:cNvPr id="35878" name="Group 35"/>
            <p:cNvGrpSpPr/>
            <p:nvPr/>
          </p:nvGrpSpPr>
          <p:grpSpPr>
            <a:xfrm>
              <a:off x="0" y="1026"/>
              <a:ext cx="1157" cy="1382"/>
              <a:chOff x="0" y="23"/>
              <a:chExt cx="1157" cy="1382"/>
            </a:xfrm>
          </p:grpSpPr>
          <p:sp>
            <p:nvSpPr>
              <p:cNvPr id="35881" name="AutoShape 36"/>
              <p:cNvSpPr/>
              <p:nvPr/>
            </p:nvSpPr>
            <p:spPr>
              <a:xfrm>
                <a:off x="234" y="734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82" name="AutoShape 37"/>
              <p:cNvSpPr/>
              <p:nvPr/>
            </p:nvSpPr>
            <p:spPr>
              <a:xfrm>
                <a:off x="570" y="734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83" name="AutoShape 38"/>
              <p:cNvSpPr/>
              <p:nvPr/>
            </p:nvSpPr>
            <p:spPr>
              <a:xfrm>
                <a:off x="906" y="734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84" name="AutoShape 39"/>
              <p:cNvSpPr/>
              <p:nvPr/>
            </p:nvSpPr>
            <p:spPr>
              <a:xfrm>
                <a:off x="117" y="854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85" name="AutoShape 40"/>
              <p:cNvSpPr/>
              <p:nvPr/>
            </p:nvSpPr>
            <p:spPr>
              <a:xfrm>
                <a:off x="453" y="854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86" name="AutoShape 41"/>
              <p:cNvSpPr/>
              <p:nvPr/>
            </p:nvSpPr>
            <p:spPr>
              <a:xfrm>
                <a:off x="789" y="854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87" name="AutoShape 42"/>
              <p:cNvSpPr/>
              <p:nvPr/>
            </p:nvSpPr>
            <p:spPr>
              <a:xfrm>
                <a:off x="0" y="971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88" name="AutoShape 43"/>
              <p:cNvSpPr/>
              <p:nvPr/>
            </p:nvSpPr>
            <p:spPr>
              <a:xfrm>
                <a:off x="336" y="971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89" name="AutoShape 44"/>
              <p:cNvSpPr/>
              <p:nvPr/>
            </p:nvSpPr>
            <p:spPr>
              <a:xfrm>
                <a:off x="672" y="971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90" name="AutoShape 45"/>
              <p:cNvSpPr/>
              <p:nvPr/>
            </p:nvSpPr>
            <p:spPr>
              <a:xfrm>
                <a:off x="234" y="383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91" name="AutoShape 46"/>
              <p:cNvSpPr/>
              <p:nvPr/>
            </p:nvSpPr>
            <p:spPr>
              <a:xfrm>
                <a:off x="570" y="383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92" name="AutoShape 47"/>
              <p:cNvSpPr/>
              <p:nvPr/>
            </p:nvSpPr>
            <p:spPr>
              <a:xfrm>
                <a:off x="906" y="383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93" name="AutoShape 48"/>
              <p:cNvSpPr/>
              <p:nvPr/>
            </p:nvSpPr>
            <p:spPr>
              <a:xfrm>
                <a:off x="117" y="503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94" name="AutoShape 49"/>
              <p:cNvSpPr/>
              <p:nvPr/>
            </p:nvSpPr>
            <p:spPr>
              <a:xfrm>
                <a:off x="453" y="503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95" name="AutoShape 50"/>
              <p:cNvSpPr/>
              <p:nvPr/>
            </p:nvSpPr>
            <p:spPr>
              <a:xfrm>
                <a:off x="789" y="503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96" name="AutoShape 51"/>
              <p:cNvSpPr/>
              <p:nvPr/>
            </p:nvSpPr>
            <p:spPr>
              <a:xfrm>
                <a:off x="0" y="620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97" name="AutoShape 52"/>
              <p:cNvSpPr/>
              <p:nvPr/>
            </p:nvSpPr>
            <p:spPr>
              <a:xfrm>
                <a:off x="336" y="620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98" name="AutoShape 53"/>
              <p:cNvSpPr/>
              <p:nvPr/>
            </p:nvSpPr>
            <p:spPr>
              <a:xfrm>
                <a:off x="672" y="620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99" name="AutoShape 54"/>
              <p:cNvSpPr/>
              <p:nvPr/>
            </p:nvSpPr>
            <p:spPr>
              <a:xfrm>
                <a:off x="237" y="23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00" name="AutoShape 55"/>
              <p:cNvSpPr/>
              <p:nvPr/>
            </p:nvSpPr>
            <p:spPr>
              <a:xfrm>
                <a:off x="573" y="23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01" name="AutoShape 56"/>
              <p:cNvSpPr/>
              <p:nvPr/>
            </p:nvSpPr>
            <p:spPr>
              <a:xfrm>
                <a:off x="909" y="23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02" name="AutoShape 57"/>
              <p:cNvSpPr/>
              <p:nvPr/>
            </p:nvSpPr>
            <p:spPr>
              <a:xfrm>
                <a:off x="120" y="143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03" name="AutoShape 58"/>
              <p:cNvSpPr/>
              <p:nvPr/>
            </p:nvSpPr>
            <p:spPr>
              <a:xfrm>
                <a:off x="456" y="143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04" name="AutoShape 59"/>
              <p:cNvSpPr/>
              <p:nvPr/>
            </p:nvSpPr>
            <p:spPr>
              <a:xfrm>
                <a:off x="792" y="143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05" name="AutoShape 60"/>
              <p:cNvSpPr/>
              <p:nvPr/>
            </p:nvSpPr>
            <p:spPr>
              <a:xfrm>
                <a:off x="3" y="260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06" name="AutoShape 61"/>
              <p:cNvSpPr/>
              <p:nvPr/>
            </p:nvSpPr>
            <p:spPr>
              <a:xfrm>
                <a:off x="339" y="260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907" name="AutoShape 62"/>
              <p:cNvSpPr/>
              <p:nvPr/>
            </p:nvSpPr>
            <p:spPr>
              <a:xfrm>
                <a:off x="675" y="260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</p:grpSp>
        <p:sp>
          <p:nvSpPr>
            <p:cNvPr id="35879" name="Text Box 39"/>
            <p:cNvSpPr txBox="1"/>
            <p:nvPr/>
          </p:nvSpPr>
          <p:spPr>
            <a:xfrm>
              <a:off x="254" y="415"/>
              <a:ext cx="2111" cy="3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/>
                <a:t>2</a:t>
              </a:r>
              <a:r>
                <a:rPr lang="zh-CN" altLang="en-US" sz="1800" b="1" dirty="0"/>
                <a:t>面涂色</a:t>
              </a:r>
              <a:endParaRPr lang="zh-CN" altLang="en-US" sz="1800" b="1" dirty="0"/>
            </a:p>
          </p:txBody>
        </p:sp>
        <p:sp>
          <p:nvSpPr>
            <p:cNvPr id="35880" name="Text Box 64"/>
            <p:cNvSpPr txBox="1"/>
            <p:nvPr/>
          </p:nvSpPr>
          <p:spPr>
            <a:xfrm>
              <a:off x="583" y="0"/>
              <a:ext cx="186" cy="3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0" hangingPunct="0"/>
              <a:endParaRPr lang="zh-CN" altLang="en-US" sz="1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3377" name="Text Box 65"/>
          <p:cNvSpPr txBox="1"/>
          <p:nvPr/>
        </p:nvSpPr>
        <p:spPr>
          <a:xfrm>
            <a:off x="3844375" y="3381258"/>
            <a:ext cx="1941909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1800" b="1" dirty="0">
                <a:solidFill>
                  <a:srgbClr val="FF0000"/>
                </a:solidFill>
              </a:rPr>
              <a:t>棱的中间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grpSp>
        <p:nvGrpSpPr>
          <p:cNvPr id="35846" name="Group 66"/>
          <p:cNvGrpSpPr/>
          <p:nvPr/>
        </p:nvGrpSpPr>
        <p:grpSpPr>
          <a:xfrm>
            <a:off x="5725716" y="748904"/>
            <a:ext cx="2325846" cy="2391592"/>
            <a:chOff x="0" y="0"/>
            <a:chExt cx="2346" cy="2413"/>
          </a:xfrm>
        </p:grpSpPr>
        <p:grpSp>
          <p:nvGrpSpPr>
            <p:cNvPr id="35848" name="Group 67"/>
            <p:cNvGrpSpPr/>
            <p:nvPr/>
          </p:nvGrpSpPr>
          <p:grpSpPr>
            <a:xfrm>
              <a:off x="0" y="1031"/>
              <a:ext cx="1157" cy="1382"/>
              <a:chOff x="0" y="24"/>
              <a:chExt cx="1157" cy="1382"/>
            </a:xfrm>
          </p:grpSpPr>
          <p:sp>
            <p:nvSpPr>
              <p:cNvPr id="35851" name="AutoShape 68"/>
              <p:cNvSpPr/>
              <p:nvPr/>
            </p:nvSpPr>
            <p:spPr>
              <a:xfrm>
                <a:off x="234" y="735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52" name="AutoShape 69"/>
              <p:cNvSpPr/>
              <p:nvPr/>
            </p:nvSpPr>
            <p:spPr>
              <a:xfrm>
                <a:off x="570" y="735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53" name="AutoShape 70"/>
              <p:cNvSpPr/>
              <p:nvPr/>
            </p:nvSpPr>
            <p:spPr>
              <a:xfrm>
                <a:off x="906" y="735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54" name="AutoShape 71"/>
              <p:cNvSpPr/>
              <p:nvPr/>
            </p:nvSpPr>
            <p:spPr>
              <a:xfrm>
                <a:off x="117" y="855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55" name="AutoShape 72"/>
              <p:cNvSpPr/>
              <p:nvPr/>
            </p:nvSpPr>
            <p:spPr>
              <a:xfrm>
                <a:off x="453" y="855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56" name="AutoShape 73"/>
              <p:cNvSpPr/>
              <p:nvPr/>
            </p:nvSpPr>
            <p:spPr>
              <a:xfrm>
                <a:off x="789" y="855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57" name="AutoShape 74"/>
              <p:cNvSpPr/>
              <p:nvPr/>
            </p:nvSpPr>
            <p:spPr>
              <a:xfrm>
                <a:off x="0" y="972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58" name="AutoShape 75"/>
              <p:cNvSpPr/>
              <p:nvPr/>
            </p:nvSpPr>
            <p:spPr>
              <a:xfrm>
                <a:off x="336" y="972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59" name="AutoShape 76"/>
              <p:cNvSpPr/>
              <p:nvPr/>
            </p:nvSpPr>
            <p:spPr>
              <a:xfrm>
                <a:off x="672" y="972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60" name="AutoShape 77"/>
              <p:cNvSpPr/>
              <p:nvPr/>
            </p:nvSpPr>
            <p:spPr>
              <a:xfrm>
                <a:off x="234" y="384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61" name="AutoShape 78"/>
              <p:cNvSpPr/>
              <p:nvPr/>
            </p:nvSpPr>
            <p:spPr>
              <a:xfrm>
                <a:off x="570" y="384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62" name="AutoShape 79"/>
              <p:cNvSpPr/>
              <p:nvPr/>
            </p:nvSpPr>
            <p:spPr>
              <a:xfrm>
                <a:off x="906" y="384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63" name="AutoShape 80"/>
              <p:cNvSpPr/>
              <p:nvPr/>
            </p:nvSpPr>
            <p:spPr>
              <a:xfrm>
                <a:off x="117" y="504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64" name="AutoShape 81"/>
              <p:cNvSpPr/>
              <p:nvPr/>
            </p:nvSpPr>
            <p:spPr>
              <a:xfrm>
                <a:off x="453" y="504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65" name="AutoShape 82"/>
              <p:cNvSpPr/>
              <p:nvPr/>
            </p:nvSpPr>
            <p:spPr>
              <a:xfrm>
                <a:off x="789" y="504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66" name="AutoShape 83"/>
              <p:cNvSpPr/>
              <p:nvPr/>
            </p:nvSpPr>
            <p:spPr>
              <a:xfrm>
                <a:off x="0" y="621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67" name="AutoShape 84"/>
              <p:cNvSpPr/>
              <p:nvPr/>
            </p:nvSpPr>
            <p:spPr>
              <a:xfrm>
                <a:off x="333" y="618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68" name="AutoShape 85"/>
              <p:cNvSpPr/>
              <p:nvPr/>
            </p:nvSpPr>
            <p:spPr>
              <a:xfrm>
                <a:off x="672" y="621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69" name="AutoShape 86"/>
              <p:cNvSpPr/>
              <p:nvPr/>
            </p:nvSpPr>
            <p:spPr>
              <a:xfrm>
                <a:off x="237" y="24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70" name="AutoShape 87"/>
              <p:cNvSpPr/>
              <p:nvPr/>
            </p:nvSpPr>
            <p:spPr>
              <a:xfrm>
                <a:off x="573" y="24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71" name="AutoShape 88"/>
              <p:cNvSpPr/>
              <p:nvPr/>
            </p:nvSpPr>
            <p:spPr>
              <a:xfrm>
                <a:off x="909" y="24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72" name="AutoShape 89"/>
              <p:cNvSpPr/>
              <p:nvPr/>
            </p:nvSpPr>
            <p:spPr>
              <a:xfrm>
                <a:off x="120" y="143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73" name="AutoShape 90"/>
              <p:cNvSpPr/>
              <p:nvPr/>
            </p:nvSpPr>
            <p:spPr>
              <a:xfrm>
                <a:off x="456" y="143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74" name="AutoShape 91"/>
              <p:cNvSpPr/>
              <p:nvPr/>
            </p:nvSpPr>
            <p:spPr>
              <a:xfrm>
                <a:off x="792" y="143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75" name="AutoShape 92"/>
              <p:cNvSpPr/>
              <p:nvPr/>
            </p:nvSpPr>
            <p:spPr>
              <a:xfrm>
                <a:off x="3" y="260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76" name="AutoShape 93"/>
              <p:cNvSpPr/>
              <p:nvPr/>
            </p:nvSpPr>
            <p:spPr>
              <a:xfrm>
                <a:off x="339" y="260"/>
                <a:ext cx="248" cy="4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  <p:sp>
            <p:nvSpPr>
              <p:cNvPr id="35877" name="AutoShape 94"/>
              <p:cNvSpPr/>
              <p:nvPr/>
            </p:nvSpPr>
            <p:spPr>
              <a:xfrm>
                <a:off x="675" y="246"/>
                <a:ext cx="361" cy="463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square" anchor="ctr">
                <a:spAutoFit/>
              </a:bodyPr>
              <a:lstStyle/>
              <a:p>
                <a:endParaRPr lang="zh-CN" altLang="en-US" sz="1800" b="1" dirty="0"/>
              </a:p>
            </p:txBody>
          </p:sp>
        </p:grpSp>
        <p:sp>
          <p:nvSpPr>
            <p:cNvPr id="35849" name="Text Box 39"/>
            <p:cNvSpPr txBox="1"/>
            <p:nvPr/>
          </p:nvSpPr>
          <p:spPr>
            <a:xfrm>
              <a:off x="234" y="409"/>
              <a:ext cx="2112" cy="3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 dirty="0"/>
                <a:t>1</a:t>
              </a:r>
              <a:r>
                <a:rPr lang="zh-CN" altLang="en-US" sz="1800" b="1" dirty="0"/>
                <a:t>面涂色</a:t>
              </a:r>
              <a:endParaRPr lang="zh-CN" altLang="en-US" sz="1800" b="1" dirty="0"/>
            </a:p>
          </p:txBody>
        </p:sp>
        <p:sp>
          <p:nvSpPr>
            <p:cNvPr id="35850" name="Text Box 96"/>
            <p:cNvSpPr txBox="1"/>
            <p:nvPr/>
          </p:nvSpPr>
          <p:spPr>
            <a:xfrm>
              <a:off x="507" y="0"/>
              <a:ext cx="186" cy="3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0" hangingPunct="0"/>
              <a:endParaRPr lang="zh-CN" altLang="en-US" sz="1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3409" name="Text Box 97"/>
          <p:cNvSpPr txBox="1"/>
          <p:nvPr/>
        </p:nvSpPr>
        <p:spPr>
          <a:xfrm>
            <a:off x="5920890" y="3354579"/>
            <a:ext cx="1941909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1800" b="1" dirty="0">
                <a:solidFill>
                  <a:srgbClr val="FF0000"/>
                </a:solidFill>
              </a:rPr>
              <a:t>面的中间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5" grpId="0"/>
      <p:bldP spid="13377" grpId="0"/>
      <p:bldP spid="1340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2"/>
          <p:cNvGrpSpPr/>
          <p:nvPr/>
        </p:nvGrpSpPr>
        <p:grpSpPr>
          <a:xfrm>
            <a:off x="1439466" y="885098"/>
            <a:ext cx="1128943" cy="1075772"/>
            <a:chOff x="0" y="0"/>
            <a:chExt cx="822" cy="816"/>
          </a:xfrm>
        </p:grpSpPr>
        <p:sp>
          <p:nvSpPr>
            <p:cNvPr id="37141" name="AutoShape 3"/>
            <p:cNvSpPr/>
            <p:nvPr/>
          </p:nvSpPr>
          <p:spPr>
            <a:xfrm>
              <a:off x="111" y="302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42" name="AutoShape 4"/>
            <p:cNvSpPr/>
            <p:nvPr/>
          </p:nvSpPr>
          <p:spPr>
            <a:xfrm>
              <a:off x="414" y="302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43" name="AutoShape 5"/>
            <p:cNvSpPr/>
            <p:nvPr/>
          </p:nvSpPr>
          <p:spPr>
            <a:xfrm>
              <a:off x="1" y="408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44" name="AutoShape 6"/>
            <p:cNvSpPr/>
            <p:nvPr/>
          </p:nvSpPr>
          <p:spPr>
            <a:xfrm>
              <a:off x="309" y="408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45" name="AutoShape 7"/>
            <p:cNvSpPr/>
            <p:nvPr/>
          </p:nvSpPr>
          <p:spPr>
            <a:xfrm>
              <a:off x="105" y="0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46" name="AutoShape 8"/>
            <p:cNvSpPr/>
            <p:nvPr/>
          </p:nvSpPr>
          <p:spPr>
            <a:xfrm>
              <a:off x="413" y="0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47" name="AutoShape 9"/>
            <p:cNvSpPr/>
            <p:nvPr/>
          </p:nvSpPr>
          <p:spPr>
            <a:xfrm>
              <a:off x="0" y="101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48" name="AutoShape 10"/>
            <p:cNvSpPr/>
            <p:nvPr/>
          </p:nvSpPr>
          <p:spPr>
            <a:xfrm>
              <a:off x="308" y="101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6867" name="Group 11"/>
          <p:cNvGrpSpPr/>
          <p:nvPr/>
        </p:nvGrpSpPr>
        <p:grpSpPr>
          <a:xfrm>
            <a:off x="6300788" y="747093"/>
            <a:ext cx="1138769" cy="1226686"/>
            <a:chOff x="0" y="-168"/>
            <a:chExt cx="2318" cy="2723"/>
          </a:xfrm>
        </p:grpSpPr>
        <p:sp>
          <p:nvSpPr>
            <p:cNvPr id="37016" name="AutoShape 12"/>
            <p:cNvSpPr/>
            <p:nvPr/>
          </p:nvSpPr>
          <p:spPr>
            <a:xfrm>
              <a:off x="474" y="1272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17" name="AutoShape 13"/>
            <p:cNvSpPr/>
            <p:nvPr/>
          </p:nvSpPr>
          <p:spPr>
            <a:xfrm>
              <a:off x="810" y="1272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18" name="AutoShape 14"/>
            <p:cNvSpPr/>
            <p:nvPr/>
          </p:nvSpPr>
          <p:spPr>
            <a:xfrm>
              <a:off x="1146" y="1272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19" name="AutoShape 15"/>
            <p:cNvSpPr/>
            <p:nvPr/>
          </p:nvSpPr>
          <p:spPr>
            <a:xfrm>
              <a:off x="1482" y="1272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20" name="AutoShape 16"/>
            <p:cNvSpPr/>
            <p:nvPr/>
          </p:nvSpPr>
          <p:spPr>
            <a:xfrm>
              <a:off x="1818" y="1272"/>
              <a:ext cx="500" cy="81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21" name="AutoShape 17"/>
            <p:cNvSpPr/>
            <p:nvPr/>
          </p:nvSpPr>
          <p:spPr>
            <a:xfrm>
              <a:off x="474" y="909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22" name="AutoShape 18"/>
            <p:cNvSpPr/>
            <p:nvPr/>
          </p:nvSpPr>
          <p:spPr>
            <a:xfrm>
              <a:off x="810" y="909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23" name="AutoShape 19"/>
            <p:cNvSpPr/>
            <p:nvPr/>
          </p:nvSpPr>
          <p:spPr>
            <a:xfrm>
              <a:off x="1146" y="909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24" name="AutoShape 20"/>
            <p:cNvSpPr/>
            <p:nvPr/>
          </p:nvSpPr>
          <p:spPr>
            <a:xfrm>
              <a:off x="1482" y="909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25" name="AutoShape 21"/>
            <p:cNvSpPr/>
            <p:nvPr/>
          </p:nvSpPr>
          <p:spPr>
            <a:xfrm>
              <a:off x="1818" y="909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26" name="AutoShape 22"/>
            <p:cNvSpPr/>
            <p:nvPr/>
          </p:nvSpPr>
          <p:spPr>
            <a:xfrm>
              <a:off x="474" y="552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27" name="AutoShape 23"/>
            <p:cNvSpPr/>
            <p:nvPr/>
          </p:nvSpPr>
          <p:spPr>
            <a:xfrm>
              <a:off x="810" y="552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28" name="AutoShape 24"/>
            <p:cNvSpPr/>
            <p:nvPr/>
          </p:nvSpPr>
          <p:spPr>
            <a:xfrm>
              <a:off x="1146" y="552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29" name="AutoShape 25"/>
            <p:cNvSpPr/>
            <p:nvPr/>
          </p:nvSpPr>
          <p:spPr>
            <a:xfrm>
              <a:off x="1482" y="552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30" name="AutoShape 26"/>
            <p:cNvSpPr/>
            <p:nvPr/>
          </p:nvSpPr>
          <p:spPr>
            <a:xfrm>
              <a:off x="1818" y="552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31" name="AutoShape 27"/>
            <p:cNvSpPr/>
            <p:nvPr/>
          </p:nvSpPr>
          <p:spPr>
            <a:xfrm>
              <a:off x="474" y="195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32" name="AutoShape 28"/>
            <p:cNvSpPr/>
            <p:nvPr/>
          </p:nvSpPr>
          <p:spPr>
            <a:xfrm>
              <a:off x="810" y="195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33" name="AutoShape 29"/>
            <p:cNvSpPr/>
            <p:nvPr/>
          </p:nvSpPr>
          <p:spPr>
            <a:xfrm>
              <a:off x="1146" y="195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34" name="AutoShape 30"/>
            <p:cNvSpPr/>
            <p:nvPr/>
          </p:nvSpPr>
          <p:spPr>
            <a:xfrm>
              <a:off x="1482" y="195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35" name="AutoShape 31"/>
            <p:cNvSpPr/>
            <p:nvPr/>
          </p:nvSpPr>
          <p:spPr>
            <a:xfrm>
              <a:off x="1818" y="195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36" name="AutoShape 32"/>
            <p:cNvSpPr/>
            <p:nvPr/>
          </p:nvSpPr>
          <p:spPr>
            <a:xfrm>
              <a:off x="474" y="-168"/>
              <a:ext cx="500" cy="81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37" name="AutoShape 33"/>
            <p:cNvSpPr/>
            <p:nvPr/>
          </p:nvSpPr>
          <p:spPr>
            <a:xfrm>
              <a:off x="810" y="-168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38" name="AutoShape 34"/>
            <p:cNvSpPr/>
            <p:nvPr/>
          </p:nvSpPr>
          <p:spPr>
            <a:xfrm>
              <a:off x="1146" y="-168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39" name="AutoShape 35"/>
            <p:cNvSpPr/>
            <p:nvPr/>
          </p:nvSpPr>
          <p:spPr>
            <a:xfrm>
              <a:off x="1482" y="-168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40" name="AutoShape 36"/>
            <p:cNvSpPr/>
            <p:nvPr/>
          </p:nvSpPr>
          <p:spPr>
            <a:xfrm>
              <a:off x="1818" y="-168"/>
              <a:ext cx="500" cy="81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41" name="AutoShape 37"/>
            <p:cNvSpPr/>
            <p:nvPr/>
          </p:nvSpPr>
          <p:spPr>
            <a:xfrm>
              <a:off x="357" y="1389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42" name="AutoShape 38"/>
            <p:cNvSpPr/>
            <p:nvPr/>
          </p:nvSpPr>
          <p:spPr>
            <a:xfrm>
              <a:off x="693" y="1389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43" name="AutoShape 39"/>
            <p:cNvSpPr/>
            <p:nvPr/>
          </p:nvSpPr>
          <p:spPr>
            <a:xfrm>
              <a:off x="1029" y="1389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44" name="AutoShape 40"/>
            <p:cNvSpPr/>
            <p:nvPr/>
          </p:nvSpPr>
          <p:spPr>
            <a:xfrm>
              <a:off x="1365" y="1389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45" name="AutoShape 41"/>
            <p:cNvSpPr/>
            <p:nvPr/>
          </p:nvSpPr>
          <p:spPr>
            <a:xfrm>
              <a:off x="1701" y="1389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46" name="AutoShape 42"/>
            <p:cNvSpPr/>
            <p:nvPr/>
          </p:nvSpPr>
          <p:spPr>
            <a:xfrm>
              <a:off x="357" y="1026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47" name="AutoShape 43"/>
            <p:cNvSpPr/>
            <p:nvPr/>
          </p:nvSpPr>
          <p:spPr>
            <a:xfrm>
              <a:off x="693" y="1026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48" name="AutoShape 44"/>
            <p:cNvSpPr/>
            <p:nvPr/>
          </p:nvSpPr>
          <p:spPr>
            <a:xfrm>
              <a:off x="1029" y="1026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49" name="AutoShape 45"/>
            <p:cNvSpPr/>
            <p:nvPr/>
          </p:nvSpPr>
          <p:spPr>
            <a:xfrm>
              <a:off x="1365" y="1026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50" name="AutoShape 46"/>
            <p:cNvSpPr/>
            <p:nvPr/>
          </p:nvSpPr>
          <p:spPr>
            <a:xfrm>
              <a:off x="1701" y="1026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51" name="AutoShape 47"/>
            <p:cNvSpPr/>
            <p:nvPr/>
          </p:nvSpPr>
          <p:spPr>
            <a:xfrm>
              <a:off x="357" y="669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52" name="AutoShape 48"/>
            <p:cNvSpPr/>
            <p:nvPr/>
          </p:nvSpPr>
          <p:spPr>
            <a:xfrm>
              <a:off x="693" y="669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53" name="AutoShape 49"/>
            <p:cNvSpPr/>
            <p:nvPr/>
          </p:nvSpPr>
          <p:spPr>
            <a:xfrm>
              <a:off x="1029" y="669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54" name="AutoShape 50"/>
            <p:cNvSpPr/>
            <p:nvPr/>
          </p:nvSpPr>
          <p:spPr>
            <a:xfrm>
              <a:off x="1365" y="669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55" name="AutoShape 51"/>
            <p:cNvSpPr/>
            <p:nvPr/>
          </p:nvSpPr>
          <p:spPr>
            <a:xfrm>
              <a:off x="1701" y="669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56" name="AutoShape 52"/>
            <p:cNvSpPr/>
            <p:nvPr/>
          </p:nvSpPr>
          <p:spPr>
            <a:xfrm>
              <a:off x="357" y="312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57" name="AutoShape 53"/>
            <p:cNvSpPr/>
            <p:nvPr/>
          </p:nvSpPr>
          <p:spPr>
            <a:xfrm>
              <a:off x="693" y="312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58" name="AutoShape 54"/>
            <p:cNvSpPr/>
            <p:nvPr/>
          </p:nvSpPr>
          <p:spPr>
            <a:xfrm>
              <a:off x="1029" y="312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59" name="AutoShape 55"/>
            <p:cNvSpPr/>
            <p:nvPr/>
          </p:nvSpPr>
          <p:spPr>
            <a:xfrm>
              <a:off x="1365" y="312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60" name="AutoShape 56"/>
            <p:cNvSpPr/>
            <p:nvPr/>
          </p:nvSpPr>
          <p:spPr>
            <a:xfrm>
              <a:off x="1701" y="312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61" name="AutoShape 57"/>
            <p:cNvSpPr/>
            <p:nvPr/>
          </p:nvSpPr>
          <p:spPr>
            <a:xfrm>
              <a:off x="357" y="-51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62" name="AutoShape 58"/>
            <p:cNvSpPr/>
            <p:nvPr/>
          </p:nvSpPr>
          <p:spPr>
            <a:xfrm>
              <a:off x="693" y="-51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63" name="AutoShape 59"/>
            <p:cNvSpPr/>
            <p:nvPr/>
          </p:nvSpPr>
          <p:spPr>
            <a:xfrm>
              <a:off x="1029" y="-51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64" name="AutoShape 60"/>
            <p:cNvSpPr/>
            <p:nvPr/>
          </p:nvSpPr>
          <p:spPr>
            <a:xfrm>
              <a:off x="1365" y="-51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65" name="AutoShape 61"/>
            <p:cNvSpPr/>
            <p:nvPr/>
          </p:nvSpPr>
          <p:spPr>
            <a:xfrm>
              <a:off x="1701" y="-51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66" name="AutoShape 62"/>
            <p:cNvSpPr/>
            <p:nvPr/>
          </p:nvSpPr>
          <p:spPr>
            <a:xfrm>
              <a:off x="234" y="150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67" name="AutoShape 63"/>
            <p:cNvSpPr/>
            <p:nvPr/>
          </p:nvSpPr>
          <p:spPr>
            <a:xfrm>
              <a:off x="570" y="150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68" name="AutoShape 64"/>
            <p:cNvSpPr/>
            <p:nvPr/>
          </p:nvSpPr>
          <p:spPr>
            <a:xfrm>
              <a:off x="906" y="150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69" name="AutoShape 65"/>
            <p:cNvSpPr/>
            <p:nvPr/>
          </p:nvSpPr>
          <p:spPr>
            <a:xfrm>
              <a:off x="1242" y="150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70" name="AutoShape 66"/>
            <p:cNvSpPr/>
            <p:nvPr/>
          </p:nvSpPr>
          <p:spPr>
            <a:xfrm>
              <a:off x="1578" y="150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71" name="AutoShape 67"/>
            <p:cNvSpPr/>
            <p:nvPr/>
          </p:nvSpPr>
          <p:spPr>
            <a:xfrm>
              <a:off x="234" y="1140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72" name="AutoShape 68"/>
            <p:cNvSpPr/>
            <p:nvPr/>
          </p:nvSpPr>
          <p:spPr>
            <a:xfrm>
              <a:off x="570" y="1140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73" name="AutoShape 69"/>
            <p:cNvSpPr/>
            <p:nvPr/>
          </p:nvSpPr>
          <p:spPr>
            <a:xfrm>
              <a:off x="906" y="1140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74" name="AutoShape 70"/>
            <p:cNvSpPr/>
            <p:nvPr/>
          </p:nvSpPr>
          <p:spPr>
            <a:xfrm>
              <a:off x="1242" y="1140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75" name="AutoShape 71"/>
            <p:cNvSpPr/>
            <p:nvPr/>
          </p:nvSpPr>
          <p:spPr>
            <a:xfrm>
              <a:off x="1578" y="1140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76" name="AutoShape 72"/>
            <p:cNvSpPr/>
            <p:nvPr/>
          </p:nvSpPr>
          <p:spPr>
            <a:xfrm>
              <a:off x="234" y="78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77" name="AutoShape 73"/>
            <p:cNvSpPr/>
            <p:nvPr/>
          </p:nvSpPr>
          <p:spPr>
            <a:xfrm>
              <a:off x="570" y="78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78" name="AutoShape 74"/>
            <p:cNvSpPr/>
            <p:nvPr/>
          </p:nvSpPr>
          <p:spPr>
            <a:xfrm>
              <a:off x="906" y="78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79" name="AutoShape 75"/>
            <p:cNvSpPr/>
            <p:nvPr/>
          </p:nvSpPr>
          <p:spPr>
            <a:xfrm>
              <a:off x="1242" y="78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80" name="AutoShape 76"/>
            <p:cNvSpPr/>
            <p:nvPr/>
          </p:nvSpPr>
          <p:spPr>
            <a:xfrm>
              <a:off x="1578" y="78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81" name="AutoShape 77"/>
            <p:cNvSpPr/>
            <p:nvPr/>
          </p:nvSpPr>
          <p:spPr>
            <a:xfrm>
              <a:off x="234" y="426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82" name="AutoShape 78"/>
            <p:cNvSpPr/>
            <p:nvPr/>
          </p:nvSpPr>
          <p:spPr>
            <a:xfrm>
              <a:off x="570" y="426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83" name="AutoShape 79"/>
            <p:cNvSpPr/>
            <p:nvPr/>
          </p:nvSpPr>
          <p:spPr>
            <a:xfrm>
              <a:off x="906" y="426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84" name="AutoShape 80"/>
            <p:cNvSpPr/>
            <p:nvPr/>
          </p:nvSpPr>
          <p:spPr>
            <a:xfrm>
              <a:off x="1242" y="426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85" name="AutoShape 81"/>
            <p:cNvSpPr/>
            <p:nvPr/>
          </p:nvSpPr>
          <p:spPr>
            <a:xfrm>
              <a:off x="1578" y="426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86" name="AutoShape 82"/>
            <p:cNvSpPr/>
            <p:nvPr/>
          </p:nvSpPr>
          <p:spPr>
            <a:xfrm>
              <a:off x="234" y="6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87" name="AutoShape 83"/>
            <p:cNvSpPr/>
            <p:nvPr/>
          </p:nvSpPr>
          <p:spPr>
            <a:xfrm>
              <a:off x="570" y="6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88" name="AutoShape 84"/>
            <p:cNvSpPr/>
            <p:nvPr/>
          </p:nvSpPr>
          <p:spPr>
            <a:xfrm>
              <a:off x="906" y="6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89" name="AutoShape 85"/>
            <p:cNvSpPr/>
            <p:nvPr/>
          </p:nvSpPr>
          <p:spPr>
            <a:xfrm>
              <a:off x="1242" y="6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90" name="AutoShape 86"/>
            <p:cNvSpPr/>
            <p:nvPr/>
          </p:nvSpPr>
          <p:spPr>
            <a:xfrm>
              <a:off x="1578" y="6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91" name="AutoShape 87"/>
            <p:cNvSpPr/>
            <p:nvPr/>
          </p:nvSpPr>
          <p:spPr>
            <a:xfrm>
              <a:off x="117" y="162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92" name="AutoShape 88"/>
            <p:cNvSpPr/>
            <p:nvPr/>
          </p:nvSpPr>
          <p:spPr>
            <a:xfrm>
              <a:off x="453" y="162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93" name="AutoShape 89"/>
            <p:cNvSpPr/>
            <p:nvPr/>
          </p:nvSpPr>
          <p:spPr>
            <a:xfrm>
              <a:off x="789" y="162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94" name="AutoShape 90"/>
            <p:cNvSpPr/>
            <p:nvPr/>
          </p:nvSpPr>
          <p:spPr>
            <a:xfrm>
              <a:off x="1125" y="162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95" name="AutoShape 91"/>
            <p:cNvSpPr/>
            <p:nvPr/>
          </p:nvSpPr>
          <p:spPr>
            <a:xfrm>
              <a:off x="1461" y="162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96" name="AutoShape 92"/>
            <p:cNvSpPr/>
            <p:nvPr/>
          </p:nvSpPr>
          <p:spPr>
            <a:xfrm>
              <a:off x="117" y="1260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97" name="AutoShape 93"/>
            <p:cNvSpPr/>
            <p:nvPr/>
          </p:nvSpPr>
          <p:spPr>
            <a:xfrm>
              <a:off x="453" y="1260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98" name="AutoShape 94"/>
            <p:cNvSpPr/>
            <p:nvPr/>
          </p:nvSpPr>
          <p:spPr>
            <a:xfrm>
              <a:off x="789" y="1260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99" name="AutoShape 95"/>
            <p:cNvSpPr/>
            <p:nvPr/>
          </p:nvSpPr>
          <p:spPr>
            <a:xfrm>
              <a:off x="1125" y="1260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00" name="AutoShape 96"/>
            <p:cNvSpPr/>
            <p:nvPr/>
          </p:nvSpPr>
          <p:spPr>
            <a:xfrm>
              <a:off x="1461" y="1260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01" name="AutoShape 97"/>
            <p:cNvSpPr/>
            <p:nvPr/>
          </p:nvSpPr>
          <p:spPr>
            <a:xfrm>
              <a:off x="117" y="90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02" name="AutoShape 98"/>
            <p:cNvSpPr/>
            <p:nvPr/>
          </p:nvSpPr>
          <p:spPr>
            <a:xfrm>
              <a:off x="453" y="90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03" name="AutoShape 99"/>
            <p:cNvSpPr/>
            <p:nvPr/>
          </p:nvSpPr>
          <p:spPr>
            <a:xfrm>
              <a:off x="789" y="90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04" name="AutoShape 100"/>
            <p:cNvSpPr/>
            <p:nvPr/>
          </p:nvSpPr>
          <p:spPr>
            <a:xfrm>
              <a:off x="1125" y="90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05" name="AutoShape 101"/>
            <p:cNvSpPr/>
            <p:nvPr/>
          </p:nvSpPr>
          <p:spPr>
            <a:xfrm>
              <a:off x="1461" y="90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06" name="AutoShape 102"/>
            <p:cNvSpPr/>
            <p:nvPr/>
          </p:nvSpPr>
          <p:spPr>
            <a:xfrm>
              <a:off x="117" y="546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07" name="AutoShape 103"/>
            <p:cNvSpPr/>
            <p:nvPr/>
          </p:nvSpPr>
          <p:spPr>
            <a:xfrm>
              <a:off x="453" y="546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08" name="AutoShape 104"/>
            <p:cNvSpPr/>
            <p:nvPr/>
          </p:nvSpPr>
          <p:spPr>
            <a:xfrm>
              <a:off x="789" y="546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09" name="AutoShape 105"/>
            <p:cNvSpPr/>
            <p:nvPr/>
          </p:nvSpPr>
          <p:spPr>
            <a:xfrm>
              <a:off x="1125" y="546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10" name="AutoShape 106"/>
            <p:cNvSpPr/>
            <p:nvPr/>
          </p:nvSpPr>
          <p:spPr>
            <a:xfrm>
              <a:off x="1461" y="546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11" name="AutoShape 107"/>
            <p:cNvSpPr/>
            <p:nvPr/>
          </p:nvSpPr>
          <p:spPr>
            <a:xfrm>
              <a:off x="117" y="18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12" name="AutoShape 108"/>
            <p:cNvSpPr/>
            <p:nvPr/>
          </p:nvSpPr>
          <p:spPr>
            <a:xfrm>
              <a:off x="453" y="18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13" name="AutoShape 109"/>
            <p:cNvSpPr/>
            <p:nvPr/>
          </p:nvSpPr>
          <p:spPr>
            <a:xfrm>
              <a:off x="789" y="18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14" name="AutoShape 110"/>
            <p:cNvSpPr/>
            <p:nvPr/>
          </p:nvSpPr>
          <p:spPr>
            <a:xfrm>
              <a:off x="1125" y="18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15" name="AutoShape 111"/>
            <p:cNvSpPr/>
            <p:nvPr/>
          </p:nvSpPr>
          <p:spPr>
            <a:xfrm>
              <a:off x="1461" y="18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16" name="AutoShape 112"/>
            <p:cNvSpPr/>
            <p:nvPr/>
          </p:nvSpPr>
          <p:spPr>
            <a:xfrm>
              <a:off x="0" y="1740"/>
              <a:ext cx="500" cy="81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17" name="AutoShape 113"/>
            <p:cNvSpPr/>
            <p:nvPr/>
          </p:nvSpPr>
          <p:spPr>
            <a:xfrm>
              <a:off x="336" y="1740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18" name="AutoShape 114"/>
            <p:cNvSpPr/>
            <p:nvPr/>
          </p:nvSpPr>
          <p:spPr>
            <a:xfrm>
              <a:off x="672" y="1740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19" name="AutoShape 115"/>
            <p:cNvSpPr/>
            <p:nvPr/>
          </p:nvSpPr>
          <p:spPr>
            <a:xfrm>
              <a:off x="1008" y="1740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20" name="AutoShape 116"/>
            <p:cNvSpPr/>
            <p:nvPr/>
          </p:nvSpPr>
          <p:spPr>
            <a:xfrm>
              <a:off x="1344" y="1740"/>
              <a:ext cx="500" cy="81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21" name="AutoShape 117"/>
            <p:cNvSpPr/>
            <p:nvPr/>
          </p:nvSpPr>
          <p:spPr>
            <a:xfrm>
              <a:off x="0" y="1377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22" name="AutoShape 118"/>
            <p:cNvSpPr/>
            <p:nvPr/>
          </p:nvSpPr>
          <p:spPr>
            <a:xfrm>
              <a:off x="336" y="1377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23" name="AutoShape 119"/>
            <p:cNvSpPr/>
            <p:nvPr/>
          </p:nvSpPr>
          <p:spPr>
            <a:xfrm>
              <a:off x="672" y="1377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24" name="AutoShape 120"/>
            <p:cNvSpPr/>
            <p:nvPr/>
          </p:nvSpPr>
          <p:spPr>
            <a:xfrm>
              <a:off x="1008" y="1377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25" name="AutoShape 121"/>
            <p:cNvSpPr/>
            <p:nvPr/>
          </p:nvSpPr>
          <p:spPr>
            <a:xfrm>
              <a:off x="1344" y="1377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26" name="AutoShape 122"/>
            <p:cNvSpPr/>
            <p:nvPr/>
          </p:nvSpPr>
          <p:spPr>
            <a:xfrm>
              <a:off x="0" y="1020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27" name="AutoShape 123"/>
            <p:cNvSpPr/>
            <p:nvPr/>
          </p:nvSpPr>
          <p:spPr>
            <a:xfrm>
              <a:off x="336" y="1020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28" name="AutoShape 124"/>
            <p:cNvSpPr/>
            <p:nvPr/>
          </p:nvSpPr>
          <p:spPr>
            <a:xfrm>
              <a:off x="672" y="1020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29" name="AutoShape 125"/>
            <p:cNvSpPr/>
            <p:nvPr/>
          </p:nvSpPr>
          <p:spPr>
            <a:xfrm>
              <a:off x="1008" y="1020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30" name="AutoShape 126"/>
            <p:cNvSpPr/>
            <p:nvPr/>
          </p:nvSpPr>
          <p:spPr>
            <a:xfrm>
              <a:off x="1344" y="1024"/>
              <a:ext cx="480" cy="809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31" name="AutoShape 127"/>
            <p:cNvSpPr/>
            <p:nvPr/>
          </p:nvSpPr>
          <p:spPr>
            <a:xfrm>
              <a:off x="0" y="66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32" name="AutoShape 128"/>
            <p:cNvSpPr/>
            <p:nvPr/>
          </p:nvSpPr>
          <p:spPr>
            <a:xfrm>
              <a:off x="336" y="66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33" name="AutoShape 129"/>
            <p:cNvSpPr/>
            <p:nvPr/>
          </p:nvSpPr>
          <p:spPr>
            <a:xfrm>
              <a:off x="672" y="66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34" name="AutoShape 130"/>
            <p:cNvSpPr/>
            <p:nvPr/>
          </p:nvSpPr>
          <p:spPr>
            <a:xfrm>
              <a:off x="1008" y="66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35" name="AutoShape 131"/>
            <p:cNvSpPr/>
            <p:nvPr/>
          </p:nvSpPr>
          <p:spPr>
            <a:xfrm>
              <a:off x="1344" y="663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36" name="AutoShape 132"/>
            <p:cNvSpPr/>
            <p:nvPr/>
          </p:nvSpPr>
          <p:spPr>
            <a:xfrm>
              <a:off x="0" y="300"/>
              <a:ext cx="500" cy="81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37" name="AutoShape 133"/>
            <p:cNvSpPr/>
            <p:nvPr/>
          </p:nvSpPr>
          <p:spPr>
            <a:xfrm>
              <a:off x="336" y="300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38" name="AutoShape 134"/>
            <p:cNvSpPr/>
            <p:nvPr/>
          </p:nvSpPr>
          <p:spPr>
            <a:xfrm>
              <a:off x="672" y="300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39" name="AutoShape 135"/>
            <p:cNvSpPr/>
            <p:nvPr/>
          </p:nvSpPr>
          <p:spPr>
            <a:xfrm>
              <a:off x="1008" y="300"/>
              <a:ext cx="500" cy="8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140" name="AutoShape 136"/>
            <p:cNvSpPr/>
            <p:nvPr/>
          </p:nvSpPr>
          <p:spPr>
            <a:xfrm>
              <a:off x="1344" y="300"/>
              <a:ext cx="500" cy="81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6868" name="Group 137"/>
          <p:cNvGrpSpPr/>
          <p:nvPr/>
        </p:nvGrpSpPr>
        <p:grpSpPr>
          <a:xfrm>
            <a:off x="4625579" y="782123"/>
            <a:ext cx="1081293" cy="1170108"/>
            <a:chOff x="0" y="-83"/>
            <a:chExt cx="1770" cy="2059"/>
          </a:xfrm>
        </p:grpSpPr>
        <p:sp>
          <p:nvSpPr>
            <p:cNvPr id="36952" name="AutoShape 138"/>
            <p:cNvSpPr/>
            <p:nvPr/>
          </p:nvSpPr>
          <p:spPr>
            <a:xfrm>
              <a:off x="357" y="979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53" name="AutoShape 139"/>
            <p:cNvSpPr/>
            <p:nvPr/>
          </p:nvSpPr>
          <p:spPr>
            <a:xfrm>
              <a:off x="693" y="979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54" name="AutoShape 140"/>
            <p:cNvSpPr/>
            <p:nvPr/>
          </p:nvSpPr>
          <p:spPr>
            <a:xfrm>
              <a:off x="1029" y="979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55" name="AutoShape 141"/>
            <p:cNvSpPr/>
            <p:nvPr/>
          </p:nvSpPr>
          <p:spPr>
            <a:xfrm>
              <a:off x="1365" y="979"/>
              <a:ext cx="402" cy="646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56" name="AutoShape 142"/>
            <p:cNvSpPr/>
            <p:nvPr/>
          </p:nvSpPr>
          <p:spPr>
            <a:xfrm>
              <a:off x="240" y="1099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57" name="AutoShape 143"/>
            <p:cNvSpPr/>
            <p:nvPr/>
          </p:nvSpPr>
          <p:spPr>
            <a:xfrm>
              <a:off x="576" y="1099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58" name="AutoShape 144"/>
            <p:cNvSpPr/>
            <p:nvPr/>
          </p:nvSpPr>
          <p:spPr>
            <a:xfrm>
              <a:off x="912" y="1099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59" name="AutoShape 145"/>
            <p:cNvSpPr/>
            <p:nvPr/>
          </p:nvSpPr>
          <p:spPr>
            <a:xfrm>
              <a:off x="1248" y="1099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60" name="AutoShape 146"/>
            <p:cNvSpPr/>
            <p:nvPr/>
          </p:nvSpPr>
          <p:spPr>
            <a:xfrm>
              <a:off x="123" y="1216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61" name="AutoShape 147"/>
            <p:cNvSpPr/>
            <p:nvPr/>
          </p:nvSpPr>
          <p:spPr>
            <a:xfrm>
              <a:off x="459" y="1216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62" name="AutoShape 148"/>
            <p:cNvSpPr/>
            <p:nvPr/>
          </p:nvSpPr>
          <p:spPr>
            <a:xfrm>
              <a:off x="795" y="1216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63" name="AutoShape 149"/>
            <p:cNvSpPr/>
            <p:nvPr/>
          </p:nvSpPr>
          <p:spPr>
            <a:xfrm>
              <a:off x="1131" y="1216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64" name="AutoShape 150"/>
            <p:cNvSpPr/>
            <p:nvPr/>
          </p:nvSpPr>
          <p:spPr>
            <a:xfrm>
              <a:off x="0" y="1330"/>
              <a:ext cx="402" cy="646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65" name="AutoShape 151"/>
            <p:cNvSpPr/>
            <p:nvPr/>
          </p:nvSpPr>
          <p:spPr>
            <a:xfrm>
              <a:off x="336" y="1330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66" name="AutoShape 152"/>
            <p:cNvSpPr/>
            <p:nvPr/>
          </p:nvSpPr>
          <p:spPr>
            <a:xfrm>
              <a:off x="672" y="1330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67" name="AutoShape 153"/>
            <p:cNvSpPr/>
            <p:nvPr/>
          </p:nvSpPr>
          <p:spPr>
            <a:xfrm>
              <a:off x="1008" y="1330"/>
              <a:ext cx="402" cy="646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68" name="AutoShape 154"/>
            <p:cNvSpPr/>
            <p:nvPr/>
          </p:nvSpPr>
          <p:spPr>
            <a:xfrm>
              <a:off x="357" y="628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69" name="AutoShape 155"/>
            <p:cNvSpPr/>
            <p:nvPr/>
          </p:nvSpPr>
          <p:spPr>
            <a:xfrm>
              <a:off x="693" y="628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70" name="AutoShape 156"/>
            <p:cNvSpPr/>
            <p:nvPr/>
          </p:nvSpPr>
          <p:spPr>
            <a:xfrm>
              <a:off x="1029" y="628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71" name="AutoShape 157"/>
            <p:cNvSpPr/>
            <p:nvPr/>
          </p:nvSpPr>
          <p:spPr>
            <a:xfrm>
              <a:off x="1365" y="628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72" name="AutoShape 158"/>
            <p:cNvSpPr/>
            <p:nvPr/>
          </p:nvSpPr>
          <p:spPr>
            <a:xfrm>
              <a:off x="240" y="748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73" name="AutoShape 159"/>
            <p:cNvSpPr/>
            <p:nvPr/>
          </p:nvSpPr>
          <p:spPr>
            <a:xfrm>
              <a:off x="576" y="748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74" name="AutoShape 160"/>
            <p:cNvSpPr/>
            <p:nvPr/>
          </p:nvSpPr>
          <p:spPr>
            <a:xfrm>
              <a:off x="912" y="748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75" name="AutoShape 161"/>
            <p:cNvSpPr/>
            <p:nvPr/>
          </p:nvSpPr>
          <p:spPr>
            <a:xfrm>
              <a:off x="1248" y="748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76" name="AutoShape 162"/>
            <p:cNvSpPr/>
            <p:nvPr/>
          </p:nvSpPr>
          <p:spPr>
            <a:xfrm>
              <a:off x="123" y="865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77" name="AutoShape 163"/>
            <p:cNvSpPr/>
            <p:nvPr/>
          </p:nvSpPr>
          <p:spPr>
            <a:xfrm>
              <a:off x="459" y="865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78" name="AutoShape 164"/>
            <p:cNvSpPr/>
            <p:nvPr/>
          </p:nvSpPr>
          <p:spPr>
            <a:xfrm>
              <a:off x="795" y="865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79" name="AutoShape 165"/>
            <p:cNvSpPr/>
            <p:nvPr/>
          </p:nvSpPr>
          <p:spPr>
            <a:xfrm>
              <a:off x="1131" y="865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80" name="AutoShape 166"/>
            <p:cNvSpPr/>
            <p:nvPr/>
          </p:nvSpPr>
          <p:spPr>
            <a:xfrm>
              <a:off x="0" y="979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81" name="AutoShape 167"/>
            <p:cNvSpPr/>
            <p:nvPr/>
          </p:nvSpPr>
          <p:spPr>
            <a:xfrm>
              <a:off x="336" y="979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82" name="AutoShape 168"/>
            <p:cNvSpPr/>
            <p:nvPr/>
          </p:nvSpPr>
          <p:spPr>
            <a:xfrm>
              <a:off x="672" y="979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83" name="AutoShape 169"/>
            <p:cNvSpPr/>
            <p:nvPr/>
          </p:nvSpPr>
          <p:spPr>
            <a:xfrm>
              <a:off x="1008" y="979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84" name="AutoShape 170"/>
            <p:cNvSpPr/>
            <p:nvPr/>
          </p:nvSpPr>
          <p:spPr>
            <a:xfrm>
              <a:off x="360" y="268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85" name="AutoShape 171"/>
            <p:cNvSpPr/>
            <p:nvPr/>
          </p:nvSpPr>
          <p:spPr>
            <a:xfrm>
              <a:off x="696" y="268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86" name="AutoShape 172"/>
            <p:cNvSpPr/>
            <p:nvPr/>
          </p:nvSpPr>
          <p:spPr>
            <a:xfrm>
              <a:off x="1032" y="268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87" name="AutoShape 173"/>
            <p:cNvSpPr/>
            <p:nvPr/>
          </p:nvSpPr>
          <p:spPr>
            <a:xfrm>
              <a:off x="1368" y="268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88" name="AutoShape 174"/>
            <p:cNvSpPr/>
            <p:nvPr/>
          </p:nvSpPr>
          <p:spPr>
            <a:xfrm>
              <a:off x="243" y="388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89" name="AutoShape 175"/>
            <p:cNvSpPr/>
            <p:nvPr/>
          </p:nvSpPr>
          <p:spPr>
            <a:xfrm>
              <a:off x="579" y="388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90" name="AutoShape 176"/>
            <p:cNvSpPr/>
            <p:nvPr/>
          </p:nvSpPr>
          <p:spPr>
            <a:xfrm>
              <a:off x="915" y="388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91" name="AutoShape 177"/>
            <p:cNvSpPr/>
            <p:nvPr/>
          </p:nvSpPr>
          <p:spPr>
            <a:xfrm>
              <a:off x="1251" y="388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92" name="AutoShape 178"/>
            <p:cNvSpPr/>
            <p:nvPr/>
          </p:nvSpPr>
          <p:spPr>
            <a:xfrm>
              <a:off x="126" y="505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93" name="AutoShape 179"/>
            <p:cNvSpPr/>
            <p:nvPr/>
          </p:nvSpPr>
          <p:spPr>
            <a:xfrm>
              <a:off x="462" y="505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94" name="AutoShape 180"/>
            <p:cNvSpPr/>
            <p:nvPr/>
          </p:nvSpPr>
          <p:spPr>
            <a:xfrm>
              <a:off x="798" y="505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95" name="AutoShape 181"/>
            <p:cNvSpPr/>
            <p:nvPr/>
          </p:nvSpPr>
          <p:spPr>
            <a:xfrm>
              <a:off x="1134" y="505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96" name="AutoShape 182"/>
            <p:cNvSpPr/>
            <p:nvPr/>
          </p:nvSpPr>
          <p:spPr>
            <a:xfrm>
              <a:off x="3" y="619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97" name="AutoShape 183"/>
            <p:cNvSpPr/>
            <p:nvPr/>
          </p:nvSpPr>
          <p:spPr>
            <a:xfrm>
              <a:off x="339" y="619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98" name="AutoShape 184"/>
            <p:cNvSpPr/>
            <p:nvPr/>
          </p:nvSpPr>
          <p:spPr>
            <a:xfrm>
              <a:off x="675" y="608"/>
              <a:ext cx="480" cy="667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99" name="AutoShape 185"/>
            <p:cNvSpPr/>
            <p:nvPr/>
          </p:nvSpPr>
          <p:spPr>
            <a:xfrm>
              <a:off x="1011" y="608"/>
              <a:ext cx="480" cy="667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00" name="AutoShape 186"/>
            <p:cNvSpPr/>
            <p:nvPr/>
          </p:nvSpPr>
          <p:spPr>
            <a:xfrm>
              <a:off x="360" y="-83"/>
              <a:ext cx="402" cy="646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01" name="AutoShape 187"/>
            <p:cNvSpPr/>
            <p:nvPr/>
          </p:nvSpPr>
          <p:spPr>
            <a:xfrm>
              <a:off x="696" y="-83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02" name="AutoShape 188"/>
            <p:cNvSpPr/>
            <p:nvPr/>
          </p:nvSpPr>
          <p:spPr>
            <a:xfrm>
              <a:off x="1032" y="-83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03" name="AutoShape 189"/>
            <p:cNvSpPr/>
            <p:nvPr/>
          </p:nvSpPr>
          <p:spPr>
            <a:xfrm>
              <a:off x="1368" y="-83"/>
              <a:ext cx="402" cy="646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04" name="AutoShape 190"/>
            <p:cNvSpPr/>
            <p:nvPr/>
          </p:nvSpPr>
          <p:spPr>
            <a:xfrm>
              <a:off x="243" y="37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05" name="AutoShape 191"/>
            <p:cNvSpPr/>
            <p:nvPr/>
          </p:nvSpPr>
          <p:spPr>
            <a:xfrm>
              <a:off x="579" y="37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06" name="AutoShape 192"/>
            <p:cNvSpPr/>
            <p:nvPr/>
          </p:nvSpPr>
          <p:spPr>
            <a:xfrm>
              <a:off x="915" y="37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07" name="AutoShape 193"/>
            <p:cNvSpPr/>
            <p:nvPr/>
          </p:nvSpPr>
          <p:spPr>
            <a:xfrm>
              <a:off x="1251" y="37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08" name="AutoShape 194"/>
            <p:cNvSpPr/>
            <p:nvPr/>
          </p:nvSpPr>
          <p:spPr>
            <a:xfrm>
              <a:off x="126" y="154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09" name="AutoShape 195"/>
            <p:cNvSpPr/>
            <p:nvPr/>
          </p:nvSpPr>
          <p:spPr>
            <a:xfrm>
              <a:off x="462" y="154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10" name="AutoShape 196"/>
            <p:cNvSpPr/>
            <p:nvPr/>
          </p:nvSpPr>
          <p:spPr>
            <a:xfrm>
              <a:off x="798" y="154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11" name="AutoShape 197"/>
            <p:cNvSpPr/>
            <p:nvPr/>
          </p:nvSpPr>
          <p:spPr>
            <a:xfrm>
              <a:off x="1134" y="154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12" name="AutoShape 198"/>
            <p:cNvSpPr/>
            <p:nvPr/>
          </p:nvSpPr>
          <p:spPr>
            <a:xfrm>
              <a:off x="3" y="268"/>
              <a:ext cx="402" cy="646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13" name="AutoShape 199"/>
            <p:cNvSpPr/>
            <p:nvPr/>
          </p:nvSpPr>
          <p:spPr>
            <a:xfrm>
              <a:off x="339" y="268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14" name="AutoShape 200"/>
            <p:cNvSpPr/>
            <p:nvPr/>
          </p:nvSpPr>
          <p:spPr>
            <a:xfrm>
              <a:off x="675" y="268"/>
              <a:ext cx="402" cy="64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015" name="AutoShape 201"/>
            <p:cNvSpPr/>
            <p:nvPr/>
          </p:nvSpPr>
          <p:spPr>
            <a:xfrm>
              <a:off x="1011" y="268"/>
              <a:ext cx="402" cy="646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6869" name="Group 202"/>
          <p:cNvGrpSpPr/>
          <p:nvPr/>
        </p:nvGrpSpPr>
        <p:grpSpPr>
          <a:xfrm>
            <a:off x="3059907" y="837256"/>
            <a:ext cx="984270" cy="1081799"/>
            <a:chOff x="0" y="-3"/>
            <a:chExt cx="1211" cy="1436"/>
          </a:xfrm>
        </p:grpSpPr>
        <p:sp>
          <p:nvSpPr>
            <p:cNvPr id="36925" name="AutoShape 203"/>
            <p:cNvSpPr/>
            <p:nvPr/>
          </p:nvSpPr>
          <p:spPr>
            <a:xfrm>
              <a:off x="234" y="708"/>
              <a:ext cx="302" cy="488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26" name="AutoShape 204"/>
            <p:cNvSpPr/>
            <p:nvPr/>
          </p:nvSpPr>
          <p:spPr>
            <a:xfrm>
              <a:off x="570" y="708"/>
              <a:ext cx="302" cy="488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27" name="AutoShape 205"/>
            <p:cNvSpPr/>
            <p:nvPr/>
          </p:nvSpPr>
          <p:spPr>
            <a:xfrm>
              <a:off x="906" y="708"/>
              <a:ext cx="302" cy="48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28" name="AutoShape 206"/>
            <p:cNvSpPr/>
            <p:nvPr/>
          </p:nvSpPr>
          <p:spPr>
            <a:xfrm>
              <a:off x="117" y="828"/>
              <a:ext cx="302" cy="488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29" name="AutoShape 207"/>
            <p:cNvSpPr/>
            <p:nvPr/>
          </p:nvSpPr>
          <p:spPr>
            <a:xfrm>
              <a:off x="453" y="828"/>
              <a:ext cx="302" cy="488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30" name="AutoShape 208"/>
            <p:cNvSpPr/>
            <p:nvPr/>
          </p:nvSpPr>
          <p:spPr>
            <a:xfrm>
              <a:off x="789" y="828"/>
              <a:ext cx="302" cy="488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31" name="AutoShape 209"/>
            <p:cNvSpPr/>
            <p:nvPr/>
          </p:nvSpPr>
          <p:spPr>
            <a:xfrm>
              <a:off x="0" y="945"/>
              <a:ext cx="302" cy="48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32" name="AutoShape 210"/>
            <p:cNvSpPr/>
            <p:nvPr/>
          </p:nvSpPr>
          <p:spPr>
            <a:xfrm>
              <a:off x="336" y="945"/>
              <a:ext cx="302" cy="488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33" name="AutoShape 211"/>
            <p:cNvSpPr/>
            <p:nvPr/>
          </p:nvSpPr>
          <p:spPr>
            <a:xfrm>
              <a:off x="672" y="945"/>
              <a:ext cx="302" cy="48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34" name="AutoShape 212"/>
            <p:cNvSpPr/>
            <p:nvPr/>
          </p:nvSpPr>
          <p:spPr>
            <a:xfrm>
              <a:off x="234" y="357"/>
              <a:ext cx="302" cy="488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35" name="AutoShape 213"/>
            <p:cNvSpPr/>
            <p:nvPr/>
          </p:nvSpPr>
          <p:spPr>
            <a:xfrm>
              <a:off x="570" y="357"/>
              <a:ext cx="302" cy="488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36" name="AutoShape 214"/>
            <p:cNvSpPr/>
            <p:nvPr/>
          </p:nvSpPr>
          <p:spPr>
            <a:xfrm>
              <a:off x="906" y="357"/>
              <a:ext cx="302" cy="488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37" name="AutoShape 215"/>
            <p:cNvSpPr/>
            <p:nvPr/>
          </p:nvSpPr>
          <p:spPr>
            <a:xfrm>
              <a:off x="117" y="477"/>
              <a:ext cx="302" cy="488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38" name="AutoShape 216"/>
            <p:cNvSpPr/>
            <p:nvPr/>
          </p:nvSpPr>
          <p:spPr>
            <a:xfrm>
              <a:off x="453" y="477"/>
              <a:ext cx="302" cy="488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39" name="AutoShape 217"/>
            <p:cNvSpPr/>
            <p:nvPr/>
          </p:nvSpPr>
          <p:spPr>
            <a:xfrm>
              <a:off x="789" y="477"/>
              <a:ext cx="302" cy="488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40" name="AutoShape 218"/>
            <p:cNvSpPr/>
            <p:nvPr/>
          </p:nvSpPr>
          <p:spPr>
            <a:xfrm>
              <a:off x="0" y="594"/>
              <a:ext cx="302" cy="488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41" name="AutoShape 219"/>
            <p:cNvSpPr/>
            <p:nvPr/>
          </p:nvSpPr>
          <p:spPr>
            <a:xfrm>
              <a:off x="336" y="594"/>
              <a:ext cx="302" cy="488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42" name="AutoShape 220"/>
            <p:cNvSpPr/>
            <p:nvPr/>
          </p:nvSpPr>
          <p:spPr>
            <a:xfrm>
              <a:off x="672" y="570"/>
              <a:ext cx="480" cy="53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43" name="AutoShape 221"/>
            <p:cNvSpPr/>
            <p:nvPr/>
          </p:nvSpPr>
          <p:spPr>
            <a:xfrm>
              <a:off x="237" y="-3"/>
              <a:ext cx="302" cy="48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44" name="AutoShape 222"/>
            <p:cNvSpPr/>
            <p:nvPr/>
          </p:nvSpPr>
          <p:spPr>
            <a:xfrm>
              <a:off x="573" y="-3"/>
              <a:ext cx="302" cy="488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45" name="AutoShape 223"/>
            <p:cNvSpPr/>
            <p:nvPr/>
          </p:nvSpPr>
          <p:spPr>
            <a:xfrm>
              <a:off x="909" y="-3"/>
              <a:ext cx="302" cy="48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46" name="AutoShape 224"/>
            <p:cNvSpPr/>
            <p:nvPr/>
          </p:nvSpPr>
          <p:spPr>
            <a:xfrm>
              <a:off x="120" y="117"/>
              <a:ext cx="302" cy="488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47" name="AutoShape 225"/>
            <p:cNvSpPr/>
            <p:nvPr/>
          </p:nvSpPr>
          <p:spPr>
            <a:xfrm>
              <a:off x="456" y="117"/>
              <a:ext cx="302" cy="488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48" name="AutoShape 226"/>
            <p:cNvSpPr/>
            <p:nvPr/>
          </p:nvSpPr>
          <p:spPr>
            <a:xfrm>
              <a:off x="792" y="117"/>
              <a:ext cx="302" cy="488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49" name="AutoShape 227"/>
            <p:cNvSpPr/>
            <p:nvPr/>
          </p:nvSpPr>
          <p:spPr>
            <a:xfrm>
              <a:off x="3" y="234"/>
              <a:ext cx="302" cy="48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50" name="AutoShape 228"/>
            <p:cNvSpPr/>
            <p:nvPr/>
          </p:nvSpPr>
          <p:spPr>
            <a:xfrm>
              <a:off x="339" y="234"/>
              <a:ext cx="302" cy="488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951" name="AutoShape 229"/>
            <p:cNvSpPr/>
            <p:nvPr/>
          </p:nvSpPr>
          <p:spPr>
            <a:xfrm>
              <a:off x="675" y="210"/>
              <a:ext cx="480" cy="53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aphicFrame>
        <p:nvGraphicFramePr>
          <p:cNvPr id="36870" name="表格 36869"/>
          <p:cNvGraphicFramePr/>
          <p:nvPr/>
        </p:nvGraphicFramePr>
        <p:xfrm>
          <a:off x="1592108" y="2017580"/>
          <a:ext cx="5998126" cy="2334400"/>
        </p:xfrm>
        <a:graphic>
          <a:graphicData uri="http://schemas.openxmlformats.org/drawingml/2006/table">
            <a:tbl>
              <a:tblPr/>
              <a:tblGrid>
                <a:gridCol w="1737200"/>
                <a:gridCol w="848081"/>
                <a:gridCol w="856289"/>
                <a:gridCol w="835315"/>
                <a:gridCol w="868600"/>
                <a:gridCol w="852641"/>
              </a:tblGrid>
              <a:tr h="466697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1500" b="1" dirty="0"/>
                        <a:t>棱平均分的份数</a:t>
                      </a:r>
                      <a:endParaRPr lang="zh-CN" altLang="en-US" sz="1500" b="1" dirty="0"/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500"/>
                        <a:t>2</a:t>
                      </a:r>
                      <a:endParaRPr lang="en-US" altLang="zh-CN" sz="150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500"/>
                        <a:t>3</a:t>
                      </a:r>
                      <a:endParaRPr lang="en-US" altLang="zh-CN" sz="150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500" dirty="0"/>
                        <a:t>4</a:t>
                      </a:r>
                      <a:endParaRPr lang="en-US" altLang="zh-CN" sz="15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500"/>
                        <a:t>5</a:t>
                      </a:r>
                      <a:endParaRPr lang="en-US" altLang="zh-CN" sz="150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500"/>
                        <a:t>……</a:t>
                      </a:r>
                      <a:endParaRPr lang="en-US" altLang="zh-CN" sz="150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697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1500" b="1" dirty="0"/>
                        <a:t>小正方体个数</a:t>
                      </a:r>
                      <a:endParaRPr lang="zh-CN" altLang="en-US" sz="1500" b="1" dirty="0"/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500" dirty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altLang="zh-CN" sz="1500" dirty="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500" dirty="0">
                          <a:solidFill>
                            <a:srgbClr val="FF0000"/>
                          </a:solidFill>
                        </a:rPr>
                        <a:t>27</a:t>
                      </a:r>
                      <a:endParaRPr lang="en-US" altLang="zh-CN" sz="1500" dirty="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500">
                          <a:solidFill>
                            <a:srgbClr val="FF0000"/>
                          </a:solidFill>
                        </a:rPr>
                        <a:t>64</a:t>
                      </a:r>
                      <a:endParaRPr lang="en-US" altLang="zh-CN" sz="150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500">
                          <a:solidFill>
                            <a:srgbClr val="FF0000"/>
                          </a:solidFill>
                        </a:rPr>
                        <a:t>125</a:t>
                      </a:r>
                      <a:endParaRPr lang="en-US" altLang="zh-CN" sz="150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5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7612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500" b="1"/>
                        <a:t>3</a:t>
                      </a:r>
                      <a:r>
                        <a:rPr lang="zh-CN" altLang="en-US" sz="1500" b="1" dirty="0"/>
                        <a:t>面涂色的个数</a:t>
                      </a:r>
                      <a:endParaRPr lang="zh-CN" altLang="en-US" sz="1500" b="1" dirty="0"/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50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altLang="zh-CN" sz="150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500" dirty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altLang="zh-CN" sz="1500" dirty="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500" dirty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altLang="zh-CN" sz="1500" dirty="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500" dirty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altLang="zh-CN" sz="1500" dirty="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5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697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500" b="1"/>
                        <a:t>2</a:t>
                      </a:r>
                      <a:r>
                        <a:rPr lang="zh-CN" altLang="en-US" sz="1500" b="1" dirty="0"/>
                        <a:t>面涂色的个数</a:t>
                      </a:r>
                      <a:endParaRPr lang="zh-CN" altLang="en-US" sz="1500" b="1" dirty="0"/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5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5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5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5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5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697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500" b="1"/>
                        <a:t>1</a:t>
                      </a:r>
                      <a:r>
                        <a:rPr lang="zh-CN" altLang="en-US" sz="1500" b="1" dirty="0"/>
                        <a:t>面涂色的个数</a:t>
                      </a:r>
                      <a:endParaRPr lang="zh-CN" altLang="en-US" sz="1500" b="1" dirty="0"/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5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5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5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5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5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610" name="Rectangle 274"/>
          <p:cNvSpPr/>
          <p:nvPr/>
        </p:nvSpPr>
        <p:spPr>
          <a:xfrm>
            <a:off x="1427560" y="2949066"/>
            <a:ext cx="5400675" cy="485775"/>
          </a:xfrm>
          <a:prstGeom prst="rect">
            <a:avLst/>
          </a:prstGeom>
          <a:noFill/>
          <a:ln w="571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5" name="Text Box 275"/>
          <p:cNvSpPr txBox="1"/>
          <p:nvPr/>
        </p:nvSpPr>
        <p:spPr>
          <a:xfrm>
            <a:off x="4986338" y="3565810"/>
            <a:ext cx="1097756" cy="28469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2×12=24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6916" name="Text Box 276"/>
          <p:cNvSpPr txBox="1"/>
          <p:nvPr/>
        </p:nvSpPr>
        <p:spPr>
          <a:xfrm>
            <a:off x="5886450" y="3561047"/>
            <a:ext cx="1115616" cy="28469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</a:rPr>
              <a:t>3×12=36</a:t>
            </a:r>
            <a:endParaRPr lang="en-US" altLang="zh-CN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6917" name="Text Box 277"/>
          <p:cNvSpPr txBox="1"/>
          <p:nvPr/>
        </p:nvSpPr>
        <p:spPr>
          <a:xfrm>
            <a:off x="4404122" y="3555094"/>
            <a:ext cx="337272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12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6918" name="Text Box 278"/>
          <p:cNvSpPr txBox="1"/>
          <p:nvPr/>
        </p:nvSpPr>
        <p:spPr>
          <a:xfrm>
            <a:off x="3575447" y="3549141"/>
            <a:ext cx="237886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  <a:endParaRPr lang="en-US" altLang="zh-CN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6919" name="Text Box 279"/>
          <p:cNvSpPr txBox="1"/>
          <p:nvPr/>
        </p:nvSpPr>
        <p:spPr>
          <a:xfrm>
            <a:off x="3576637" y="4034916"/>
            <a:ext cx="237886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  <a:endParaRPr lang="en-US" altLang="zh-CN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6920" name="Text Box 280"/>
          <p:cNvSpPr txBox="1"/>
          <p:nvPr/>
        </p:nvSpPr>
        <p:spPr>
          <a:xfrm>
            <a:off x="4475560" y="4040869"/>
            <a:ext cx="237886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</a:rPr>
              <a:t>6</a:t>
            </a:r>
            <a:endParaRPr lang="en-US" altLang="zh-CN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6921" name="Text Box 281"/>
          <p:cNvSpPr txBox="1"/>
          <p:nvPr/>
        </p:nvSpPr>
        <p:spPr>
          <a:xfrm>
            <a:off x="5045869" y="4040869"/>
            <a:ext cx="984647" cy="28469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</a:rPr>
              <a:t>4×6=24</a:t>
            </a:r>
            <a:endParaRPr lang="en-US" altLang="zh-CN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6922" name="Text Box 282"/>
          <p:cNvSpPr txBox="1"/>
          <p:nvPr/>
        </p:nvSpPr>
        <p:spPr>
          <a:xfrm>
            <a:off x="5945982" y="4040869"/>
            <a:ext cx="1002506" cy="28469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</a:rPr>
              <a:t>9×6=54</a:t>
            </a:r>
            <a:endParaRPr lang="en-US" altLang="zh-CN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99817" y="4503762"/>
            <a:ext cx="5272707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/>
              <a:t>观察填出的表格，你能发现什么规律？</a:t>
            </a:r>
            <a:endParaRPr lang="zh-CN" altLang="en-US" sz="1800" dirty="0"/>
          </a:p>
          <a:p>
            <a:endParaRPr lang="zh-CN" altLang="en-US" sz="18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2"/>
          <p:cNvGrpSpPr/>
          <p:nvPr/>
        </p:nvGrpSpPr>
        <p:grpSpPr>
          <a:xfrm>
            <a:off x="1451372" y="621507"/>
            <a:ext cx="1403747" cy="1403747"/>
            <a:chOff x="0" y="0"/>
            <a:chExt cx="822" cy="816"/>
          </a:xfrm>
        </p:grpSpPr>
        <p:sp>
          <p:nvSpPr>
            <p:cNvPr id="38166" name="AutoShape 3"/>
            <p:cNvSpPr/>
            <p:nvPr/>
          </p:nvSpPr>
          <p:spPr>
            <a:xfrm>
              <a:off x="111" y="302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67" name="AutoShape 4"/>
            <p:cNvSpPr/>
            <p:nvPr/>
          </p:nvSpPr>
          <p:spPr>
            <a:xfrm>
              <a:off x="414" y="302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68" name="AutoShape 5"/>
            <p:cNvSpPr/>
            <p:nvPr/>
          </p:nvSpPr>
          <p:spPr>
            <a:xfrm>
              <a:off x="1" y="408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69" name="AutoShape 6"/>
            <p:cNvSpPr/>
            <p:nvPr/>
          </p:nvSpPr>
          <p:spPr>
            <a:xfrm>
              <a:off x="309" y="408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70" name="AutoShape 7"/>
            <p:cNvSpPr/>
            <p:nvPr/>
          </p:nvSpPr>
          <p:spPr>
            <a:xfrm>
              <a:off x="105" y="0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71" name="AutoShape 8"/>
            <p:cNvSpPr/>
            <p:nvPr/>
          </p:nvSpPr>
          <p:spPr>
            <a:xfrm>
              <a:off x="413" y="0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72" name="AutoShape 9"/>
            <p:cNvSpPr/>
            <p:nvPr/>
          </p:nvSpPr>
          <p:spPr>
            <a:xfrm>
              <a:off x="0" y="101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73" name="AutoShape 10"/>
            <p:cNvSpPr/>
            <p:nvPr/>
          </p:nvSpPr>
          <p:spPr>
            <a:xfrm>
              <a:off x="308" y="101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7891" name="Group 11"/>
          <p:cNvGrpSpPr/>
          <p:nvPr/>
        </p:nvGrpSpPr>
        <p:grpSpPr>
          <a:xfrm>
            <a:off x="6246019" y="531558"/>
            <a:ext cx="1356101" cy="1488983"/>
            <a:chOff x="0" y="-72"/>
            <a:chExt cx="2220" cy="2533"/>
          </a:xfrm>
        </p:grpSpPr>
        <p:sp>
          <p:nvSpPr>
            <p:cNvPr id="38041" name="AutoShape 12"/>
            <p:cNvSpPr/>
            <p:nvPr/>
          </p:nvSpPr>
          <p:spPr>
            <a:xfrm>
              <a:off x="474" y="136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42" name="AutoShape 13"/>
            <p:cNvSpPr/>
            <p:nvPr/>
          </p:nvSpPr>
          <p:spPr>
            <a:xfrm>
              <a:off x="810" y="136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43" name="AutoShape 14"/>
            <p:cNvSpPr/>
            <p:nvPr/>
          </p:nvSpPr>
          <p:spPr>
            <a:xfrm>
              <a:off x="1146" y="136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44" name="AutoShape 15"/>
            <p:cNvSpPr/>
            <p:nvPr/>
          </p:nvSpPr>
          <p:spPr>
            <a:xfrm>
              <a:off x="1482" y="136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45" name="AutoShape 16"/>
            <p:cNvSpPr/>
            <p:nvPr/>
          </p:nvSpPr>
          <p:spPr>
            <a:xfrm>
              <a:off x="1818" y="136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46" name="AutoShape 17"/>
            <p:cNvSpPr/>
            <p:nvPr/>
          </p:nvSpPr>
          <p:spPr>
            <a:xfrm>
              <a:off x="474" y="100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47" name="AutoShape 18"/>
            <p:cNvSpPr/>
            <p:nvPr/>
          </p:nvSpPr>
          <p:spPr>
            <a:xfrm>
              <a:off x="810" y="100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48" name="AutoShape 19"/>
            <p:cNvSpPr/>
            <p:nvPr/>
          </p:nvSpPr>
          <p:spPr>
            <a:xfrm>
              <a:off x="1146" y="100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49" name="AutoShape 20"/>
            <p:cNvSpPr/>
            <p:nvPr/>
          </p:nvSpPr>
          <p:spPr>
            <a:xfrm>
              <a:off x="1482" y="100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50" name="AutoShape 21"/>
            <p:cNvSpPr/>
            <p:nvPr/>
          </p:nvSpPr>
          <p:spPr>
            <a:xfrm>
              <a:off x="1818" y="100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51" name="AutoShape 22"/>
            <p:cNvSpPr/>
            <p:nvPr/>
          </p:nvSpPr>
          <p:spPr>
            <a:xfrm>
              <a:off x="474" y="64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52" name="AutoShape 23"/>
            <p:cNvSpPr/>
            <p:nvPr/>
          </p:nvSpPr>
          <p:spPr>
            <a:xfrm>
              <a:off x="810" y="64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53" name="AutoShape 24"/>
            <p:cNvSpPr/>
            <p:nvPr/>
          </p:nvSpPr>
          <p:spPr>
            <a:xfrm>
              <a:off x="1146" y="64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54" name="AutoShape 25"/>
            <p:cNvSpPr/>
            <p:nvPr/>
          </p:nvSpPr>
          <p:spPr>
            <a:xfrm>
              <a:off x="1482" y="64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55" name="AutoShape 26"/>
            <p:cNvSpPr/>
            <p:nvPr/>
          </p:nvSpPr>
          <p:spPr>
            <a:xfrm>
              <a:off x="1818" y="64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56" name="AutoShape 27"/>
            <p:cNvSpPr/>
            <p:nvPr/>
          </p:nvSpPr>
          <p:spPr>
            <a:xfrm>
              <a:off x="474" y="291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57" name="AutoShape 28"/>
            <p:cNvSpPr/>
            <p:nvPr/>
          </p:nvSpPr>
          <p:spPr>
            <a:xfrm>
              <a:off x="810" y="291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58" name="AutoShape 29"/>
            <p:cNvSpPr/>
            <p:nvPr/>
          </p:nvSpPr>
          <p:spPr>
            <a:xfrm>
              <a:off x="1146" y="291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59" name="AutoShape 30"/>
            <p:cNvSpPr/>
            <p:nvPr/>
          </p:nvSpPr>
          <p:spPr>
            <a:xfrm>
              <a:off x="1482" y="291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60" name="AutoShape 31"/>
            <p:cNvSpPr/>
            <p:nvPr/>
          </p:nvSpPr>
          <p:spPr>
            <a:xfrm>
              <a:off x="1818" y="291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61" name="AutoShape 32"/>
            <p:cNvSpPr/>
            <p:nvPr/>
          </p:nvSpPr>
          <p:spPr>
            <a:xfrm>
              <a:off x="474" y="-7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62" name="AutoShape 33"/>
            <p:cNvSpPr/>
            <p:nvPr/>
          </p:nvSpPr>
          <p:spPr>
            <a:xfrm>
              <a:off x="810" y="-7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63" name="AutoShape 34"/>
            <p:cNvSpPr/>
            <p:nvPr/>
          </p:nvSpPr>
          <p:spPr>
            <a:xfrm>
              <a:off x="1146" y="-7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64" name="AutoShape 35"/>
            <p:cNvSpPr/>
            <p:nvPr/>
          </p:nvSpPr>
          <p:spPr>
            <a:xfrm>
              <a:off x="1482" y="-7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65" name="AutoShape 36"/>
            <p:cNvSpPr/>
            <p:nvPr/>
          </p:nvSpPr>
          <p:spPr>
            <a:xfrm>
              <a:off x="1818" y="-7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66" name="AutoShape 37"/>
            <p:cNvSpPr/>
            <p:nvPr/>
          </p:nvSpPr>
          <p:spPr>
            <a:xfrm>
              <a:off x="357" y="148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67" name="AutoShape 38"/>
            <p:cNvSpPr/>
            <p:nvPr/>
          </p:nvSpPr>
          <p:spPr>
            <a:xfrm>
              <a:off x="693" y="148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68" name="AutoShape 39"/>
            <p:cNvSpPr/>
            <p:nvPr/>
          </p:nvSpPr>
          <p:spPr>
            <a:xfrm>
              <a:off x="1029" y="148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69" name="AutoShape 40"/>
            <p:cNvSpPr/>
            <p:nvPr/>
          </p:nvSpPr>
          <p:spPr>
            <a:xfrm>
              <a:off x="1365" y="148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70" name="AutoShape 41"/>
            <p:cNvSpPr/>
            <p:nvPr/>
          </p:nvSpPr>
          <p:spPr>
            <a:xfrm>
              <a:off x="1701" y="148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71" name="AutoShape 42"/>
            <p:cNvSpPr/>
            <p:nvPr/>
          </p:nvSpPr>
          <p:spPr>
            <a:xfrm>
              <a:off x="357" y="112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72" name="AutoShape 43"/>
            <p:cNvSpPr/>
            <p:nvPr/>
          </p:nvSpPr>
          <p:spPr>
            <a:xfrm>
              <a:off x="693" y="112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73" name="AutoShape 44"/>
            <p:cNvSpPr/>
            <p:nvPr/>
          </p:nvSpPr>
          <p:spPr>
            <a:xfrm>
              <a:off x="1029" y="112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74" name="AutoShape 45"/>
            <p:cNvSpPr/>
            <p:nvPr/>
          </p:nvSpPr>
          <p:spPr>
            <a:xfrm>
              <a:off x="1365" y="112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75" name="AutoShape 46"/>
            <p:cNvSpPr/>
            <p:nvPr/>
          </p:nvSpPr>
          <p:spPr>
            <a:xfrm>
              <a:off x="1701" y="112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76" name="AutoShape 47"/>
            <p:cNvSpPr/>
            <p:nvPr/>
          </p:nvSpPr>
          <p:spPr>
            <a:xfrm>
              <a:off x="357" y="76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77" name="AutoShape 48"/>
            <p:cNvSpPr/>
            <p:nvPr/>
          </p:nvSpPr>
          <p:spPr>
            <a:xfrm>
              <a:off x="693" y="76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78" name="AutoShape 49"/>
            <p:cNvSpPr/>
            <p:nvPr/>
          </p:nvSpPr>
          <p:spPr>
            <a:xfrm>
              <a:off x="1029" y="76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79" name="AutoShape 50"/>
            <p:cNvSpPr/>
            <p:nvPr/>
          </p:nvSpPr>
          <p:spPr>
            <a:xfrm>
              <a:off x="1365" y="76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80" name="AutoShape 51"/>
            <p:cNvSpPr/>
            <p:nvPr/>
          </p:nvSpPr>
          <p:spPr>
            <a:xfrm>
              <a:off x="1701" y="76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81" name="AutoShape 52"/>
            <p:cNvSpPr/>
            <p:nvPr/>
          </p:nvSpPr>
          <p:spPr>
            <a:xfrm>
              <a:off x="357" y="40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82" name="AutoShape 53"/>
            <p:cNvSpPr/>
            <p:nvPr/>
          </p:nvSpPr>
          <p:spPr>
            <a:xfrm>
              <a:off x="693" y="40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83" name="AutoShape 54"/>
            <p:cNvSpPr/>
            <p:nvPr/>
          </p:nvSpPr>
          <p:spPr>
            <a:xfrm>
              <a:off x="1029" y="40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84" name="AutoShape 55"/>
            <p:cNvSpPr/>
            <p:nvPr/>
          </p:nvSpPr>
          <p:spPr>
            <a:xfrm>
              <a:off x="1365" y="40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85" name="AutoShape 56"/>
            <p:cNvSpPr/>
            <p:nvPr/>
          </p:nvSpPr>
          <p:spPr>
            <a:xfrm>
              <a:off x="1701" y="40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86" name="AutoShape 57"/>
            <p:cNvSpPr/>
            <p:nvPr/>
          </p:nvSpPr>
          <p:spPr>
            <a:xfrm>
              <a:off x="357" y="4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87" name="AutoShape 58"/>
            <p:cNvSpPr/>
            <p:nvPr/>
          </p:nvSpPr>
          <p:spPr>
            <a:xfrm>
              <a:off x="693" y="4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88" name="AutoShape 59"/>
            <p:cNvSpPr/>
            <p:nvPr/>
          </p:nvSpPr>
          <p:spPr>
            <a:xfrm>
              <a:off x="1029" y="4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89" name="AutoShape 60"/>
            <p:cNvSpPr/>
            <p:nvPr/>
          </p:nvSpPr>
          <p:spPr>
            <a:xfrm>
              <a:off x="1365" y="4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90" name="AutoShape 61"/>
            <p:cNvSpPr/>
            <p:nvPr/>
          </p:nvSpPr>
          <p:spPr>
            <a:xfrm>
              <a:off x="1701" y="4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91" name="AutoShape 62"/>
            <p:cNvSpPr/>
            <p:nvPr/>
          </p:nvSpPr>
          <p:spPr>
            <a:xfrm>
              <a:off x="234" y="159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92" name="AutoShape 63"/>
            <p:cNvSpPr/>
            <p:nvPr/>
          </p:nvSpPr>
          <p:spPr>
            <a:xfrm>
              <a:off x="570" y="159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93" name="AutoShape 64"/>
            <p:cNvSpPr/>
            <p:nvPr/>
          </p:nvSpPr>
          <p:spPr>
            <a:xfrm>
              <a:off x="906" y="159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94" name="AutoShape 65"/>
            <p:cNvSpPr/>
            <p:nvPr/>
          </p:nvSpPr>
          <p:spPr>
            <a:xfrm>
              <a:off x="1242" y="159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95" name="AutoShape 66"/>
            <p:cNvSpPr/>
            <p:nvPr/>
          </p:nvSpPr>
          <p:spPr>
            <a:xfrm>
              <a:off x="1578" y="159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96" name="AutoShape 67"/>
            <p:cNvSpPr/>
            <p:nvPr/>
          </p:nvSpPr>
          <p:spPr>
            <a:xfrm>
              <a:off x="234" y="123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97" name="AutoShape 68"/>
            <p:cNvSpPr/>
            <p:nvPr/>
          </p:nvSpPr>
          <p:spPr>
            <a:xfrm>
              <a:off x="570" y="123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98" name="AutoShape 69"/>
            <p:cNvSpPr/>
            <p:nvPr/>
          </p:nvSpPr>
          <p:spPr>
            <a:xfrm>
              <a:off x="906" y="123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99" name="AutoShape 70"/>
            <p:cNvSpPr/>
            <p:nvPr/>
          </p:nvSpPr>
          <p:spPr>
            <a:xfrm>
              <a:off x="1242" y="123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00" name="AutoShape 71"/>
            <p:cNvSpPr/>
            <p:nvPr/>
          </p:nvSpPr>
          <p:spPr>
            <a:xfrm>
              <a:off x="1578" y="123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01" name="AutoShape 72"/>
            <p:cNvSpPr/>
            <p:nvPr/>
          </p:nvSpPr>
          <p:spPr>
            <a:xfrm>
              <a:off x="234" y="87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02" name="AutoShape 73"/>
            <p:cNvSpPr/>
            <p:nvPr/>
          </p:nvSpPr>
          <p:spPr>
            <a:xfrm>
              <a:off x="570" y="87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03" name="AutoShape 74"/>
            <p:cNvSpPr/>
            <p:nvPr/>
          </p:nvSpPr>
          <p:spPr>
            <a:xfrm>
              <a:off x="906" y="87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04" name="AutoShape 75"/>
            <p:cNvSpPr/>
            <p:nvPr/>
          </p:nvSpPr>
          <p:spPr>
            <a:xfrm>
              <a:off x="1242" y="87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05" name="AutoShape 76"/>
            <p:cNvSpPr/>
            <p:nvPr/>
          </p:nvSpPr>
          <p:spPr>
            <a:xfrm>
              <a:off x="1578" y="87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06" name="AutoShape 77"/>
            <p:cNvSpPr/>
            <p:nvPr/>
          </p:nvSpPr>
          <p:spPr>
            <a:xfrm>
              <a:off x="234" y="52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07" name="AutoShape 78"/>
            <p:cNvSpPr/>
            <p:nvPr/>
          </p:nvSpPr>
          <p:spPr>
            <a:xfrm>
              <a:off x="570" y="52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08" name="AutoShape 79"/>
            <p:cNvSpPr/>
            <p:nvPr/>
          </p:nvSpPr>
          <p:spPr>
            <a:xfrm>
              <a:off x="906" y="52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09" name="AutoShape 80"/>
            <p:cNvSpPr/>
            <p:nvPr/>
          </p:nvSpPr>
          <p:spPr>
            <a:xfrm>
              <a:off x="1242" y="52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10" name="AutoShape 81"/>
            <p:cNvSpPr/>
            <p:nvPr/>
          </p:nvSpPr>
          <p:spPr>
            <a:xfrm>
              <a:off x="1578" y="52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11" name="AutoShape 82"/>
            <p:cNvSpPr/>
            <p:nvPr/>
          </p:nvSpPr>
          <p:spPr>
            <a:xfrm>
              <a:off x="234" y="15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12" name="AutoShape 83"/>
            <p:cNvSpPr/>
            <p:nvPr/>
          </p:nvSpPr>
          <p:spPr>
            <a:xfrm>
              <a:off x="570" y="15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13" name="AutoShape 84"/>
            <p:cNvSpPr/>
            <p:nvPr/>
          </p:nvSpPr>
          <p:spPr>
            <a:xfrm>
              <a:off x="906" y="15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14" name="AutoShape 85"/>
            <p:cNvSpPr/>
            <p:nvPr/>
          </p:nvSpPr>
          <p:spPr>
            <a:xfrm>
              <a:off x="1242" y="15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15" name="AutoShape 86"/>
            <p:cNvSpPr/>
            <p:nvPr/>
          </p:nvSpPr>
          <p:spPr>
            <a:xfrm>
              <a:off x="1578" y="15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16" name="AutoShape 87"/>
            <p:cNvSpPr/>
            <p:nvPr/>
          </p:nvSpPr>
          <p:spPr>
            <a:xfrm>
              <a:off x="117" y="171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17" name="AutoShape 88"/>
            <p:cNvSpPr/>
            <p:nvPr/>
          </p:nvSpPr>
          <p:spPr>
            <a:xfrm>
              <a:off x="453" y="171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18" name="AutoShape 89"/>
            <p:cNvSpPr/>
            <p:nvPr/>
          </p:nvSpPr>
          <p:spPr>
            <a:xfrm>
              <a:off x="789" y="171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19" name="AutoShape 90"/>
            <p:cNvSpPr/>
            <p:nvPr/>
          </p:nvSpPr>
          <p:spPr>
            <a:xfrm>
              <a:off x="1125" y="171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20" name="AutoShape 91"/>
            <p:cNvSpPr/>
            <p:nvPr/>
          </p:nvSpPr>
          <p:spPr>
            <a:xfrm>
              <a:off x="1461" y="171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21" name="AutoShape 92"/>
            <p:cNvSpPr/>
            <p:nvPr/>
          </p:nvSpPr>
          <p:spPr>
            <a:xfrm>
              <a:off x="117" y="135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22" name="AutoShape 93"/>
            <p:cNvSpPr/>
            <p:nvPr/>
          </p:nvSpPr>
          <p:spPr>
            <a:xfrm>
              <a:off x="453" y="135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23" name="AutoShape 94"/>
            <p:cNvSpPr/>
            <p:nvPr/>
          </p:nvSpPr>
          <p:spPr>
            <a:xfrm>
              <a:off x="789" y="135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24" name="AutoShape 95"/>
            <p:cNvSpPr/>
            <p:nvPr/>
          </p:nvSpPr>
          <p:spPr>
            <a:xfrm>
              <a:off x="1125" y="135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25" name="AutoShape 96"/>
            <p:cNvSpPr/>
            <p:nvPr/>
          </p:nvSpPr>
          <p:spPr>
            <a:xfrm>
              <a:off x="1461" y="135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26" name="AutoShape 97"/>
            <p:cNvSpPr/>
            <p:nvPr/>
          </p:nvSpPr>
          <p:spPr>
            <a:xfrm>
              <a:off x="117" y="99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27" name="AutoShape 98"/>
            <p:cNvSpPr/>
            <p:nvPr/>
          </p:nvSpPr>
          <p:spPr>
            <a:xfrm>
              <a:off x="453" y="99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28" name="AutoShape 99"/>
            <p:cNvSpPr/>
            <p:nvPr/>
          </p:nvSpPr>
          <p:spPr>
            <a:xfrm>
              <a:off x="789" y="99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29" name="AutoShape 100"/>
            <p:cNvSpPr/>
            <p:nvPr/>
          </p:nvSpPr>
          <p:spPr>
            <a:xfrm>
              <a:off x="1125" y="99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30" name="AutoShape 101"/>
            <p:cNvSpPr/>
            <p:nvPr/>
          </p:nvSpPr>
          <p:spPr>
            <a:xfrm>
              <a:off x="1461" y="99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31" name="AutoShape 102"/>
            <p:cNvSpPr/>
            <p:nvPr/>
          </p:nvSpPr>
          <p:spPr>
            <a:xfrm>
              <a:off x="117" y="64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32" name="AutoShape 103"/>
            <p:cNvSpPr/>
            <p:nvPr/>
          </p:nvSpPr>
          <p:spPr>
            <a:xfrm>
              <a:off x="453" y="64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33" name="AutoShape 104"/>
            <p:cNvSpPr/>
            <p:nvPr/>
          </p:nvSpPr>
          <p:spPr>
            <a:xfrm>
              <a:off x="789" y="64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34" name="AutoShape 105"/>
            <p:cNvSpPr/>
            <p:nvPr/>
          </p:nvSpPr>
          <p:spPr>
            <a:xfrm>
              <a:off x="1125" y="64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35" name="AutoShape 106"/>
            <p:cNvSpPr/>
            <p:nvPr/>
          </p:nvSpPr>
          <p:spPr>
            <a:xfrm>
              <a:off x="1461" y="64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36" name="AutoShape 107"/>
            <p:cNvSpPr/>
            <p:nvPr/>
          </p:nvSpPr>
          <p:spPr>
            <a:xfrm>
              <a:off x="117" y="27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37" name="AutoShape 108"/>
            <p:cNvSpPr/>
            <p:nvPr/>
          </p:nvSpPr>
          <p:spPr>
            <a:xfrm>
              <a:off x="453" y="27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38" name="AutoShape 109"/>
            <p:cNvSpPr/>
            <p:nvPr/>
          </p:nvSpPr>
          <p:spPr>
            <a:xfrm>
              <a:off x="789" y="27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39" name="AutoShape 110"/>
            <p:cNvSpPr/>
            <p:nvPr/>
          </p:nvSpPr>
          <p:spPr>
            <a:xfrm>
              <a:off x="1125" y="27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40" name="AutoShape 111"/>
            <p:cNvSpPr/>
            <p:nvPr/>
          </p:nvSpPr>
          <p:spPr>
            <a:xfrm>
              <a:off x="1461" y="27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41" name="AutoShape 112"/>
            <p:cNvSpPr/>
            <p:nvPr/>
          </p:nvSpPr>
          <p:spPr>
            <a:xfrm>
              <a:off x="0" y="183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42" name="AutoShape 113"/>
            <p:cNvSpPr/>
            <p:nvPr/>
          </p:nvSpPr>
          <p:spPr>
            <a:xfrm>
              <a:off x="336" y="183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43" name="AutoShape 114"/>
            <p:cNvSpPr/>
            <p:nvPr/>
          </p:nvSpPr>
          <p:spPr>
            <a:xfrm>
              <a:off x="672" y="183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44" name="AutoShape 115"/>
            <p:cNvSpPr/>
            <p:nvPr/>
          </p:nvSpPr>
          <p:spPr>
            <a:xfrm>
              <a:off x="1008" y="183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45" name="AutoShape 116"/>
            <p:cNvSpPr/>
            <p:nvPr/>
          </p:nvSpPr>
          <p:spPr>
            <a:xfrm>
              <a:off x="1344" y="183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46" name="AutoShape 117"/>
            <p:cNvSpPr/>
            <p:nvPr/>
          </p:nvSpPr>
          <p:spPr>
            <a:xfrm>
              <a:off x="0" y="1473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47" name="AutoShape 118"/>
            <p:cNvSpPr/>
            <p:nvPr/>
          </p:nvSpPr>
          <p:spPr>
            <a:xfrm>
              <a:off x="336" y="1473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48" name="AutoShape 119"/>
            <p:cNvSpPr/>
            <p:nvPr/>
          </p:nvSpPr>
          <p:spPr>
            <a:xfrm>
              <a:off x="672" y="1473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49" name="AutoShape 120"/>
            <p:cNvSpPr/>
            <p:nvPr/>
          </p:nvSpPr>
          <p:spPr>
            <a:xfrm>
              <a:off x="1008" y="1473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50" name="AutoShape 121"/>
            <p:cNvSpPr/>
            <p:nvPr/>
          </p:nvSpPr>
          <p:spPr>
            <a:xfrm>
              <a:off x="1344" y="1473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51" name="AutoShape 122"/>
            <p:cNvSpPr/>
            <p:nvPr/>
          </p:nvSpPr>
          <p:spPr>
            <a:xfrm>
              <a:off x="0" y="111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52" name="AutoShape 123"/>
            <p:cNvSpPr/>
            <p:nvPr/>
          </p:nvSpPr>
          <p:spPr>
            <a:xfrm>
              <a:off x="336" y="111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53" name="AutoShape 124"/>
            <p:cNvSpPr/>
            <p:nvPr/>
          </p:nvSpPr>
          <p:spPr>
            <a:xfrm>
              <a:off x="672" y="111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54" name="AutoShape 125"/>
            <p:cNvSpPr/>
            <p:nvPr/>
          </p:nvSpPr>
          <p:spPr>
            <a:xfrm>
              <a:off x="1008" y="111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55" name="AutoShape 126"/>
            <p:cNvSpPr/>
            <p:nvPr/>
          </p:nvSpPr>
          <p:spPr>
            <a:xfrm>
              <a:off x="1344" y="1105"/>
              <a:ext cx="480" cy="64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56" name="AutoShape 127"/>
            <p:cNvSpPr/>
            <p:nvPr/>
          </p:nvSpPr>
          <p:spPr>
            <a:xfrm>
              <a:off x="0" y="75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57" name="AutoShape 128"/>
            <p:cNvSpPr/>
            <p:nvPr/>
          </p:nvSpPr>
          <p:spPr>
            <a:xfrm>
              <a:off x="336" y="75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58" name="AutoShape 129"/>
            <p:cNvSpPr/>
            <p:nvPr/>
          </p:nvSpPr>
          <p:spPr>
            <a:xfrm>
              <a:off x="672" y="75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59" name="AutoShape 130"/>
            <p:cNvSpPr/>
            <p:nvPr/>
          </p:nvSpPr>
          <p:spPr>
            <a:xfrm>
              <a:off x="1008" y="75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60" name="AutoShape 131"/>
            <p:cNvSpPr/>
            <p:nvPr/>
          </p:nvSpPr>
          <p:spPr>
            <a:xfrm>
              <a:off x="1344" y="75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61" name="AutoShape 132"/>
            <p:cNvSpPr/>
            <p:nvPr/>
          </p:nvSpPr>
          <p:spPr>
            <a:xfrm>
              <a:off x="0" y="39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62" name="AutoShape 133"/>
            <p:cNvSpPr/>
            <p:nvPr/>
          </p:nvSpPr>
          <p:spPr>
            <a:xfrm>
              <a:off x="336" y="396"/>
              <a:ext cx="402" cy="62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63" name="AutoShape 134"/>
            <p:cNvSpPr/>
            <p:nvPr/>
          </p:nvSpPr>
          <p:spPr>
            <a:xfrm>
              <a:off x="672" y="396"/>
              <a:ext cx="402" cy="62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64" name="AutoShape 135"/>
            <p:cNvSpPr/>
            <p:nvPr/>
          </p:nvSpPr>
          <p:spPr>
            <a:xfrm>
              <a:off x="1008" y="396"/>
              <a:ext cx="402" cy="62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165" name="AutoShape 136"/>
            <p:cNvSpPr/>
            <p:nvPr/>
          </p:nvSpPr>
          <p:spPr>
            <a:xfrm>
              <a:off x="1344" y="39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7892" name="Group 137"/>
          <p:cNvGrpSpPr/>
          <p:nvPr/>
        </p:nvGrpSpPr>
        <p:grpSpPr>
          <a:xfrm>
            <a:off x="4680347" y="567949"/>
            <a:ext cx="1284489" cy="1414871"/>
            <a:chOff x="0" y="-8"/>
            <a:chExt cx="1691" cy="1908"/>
          </a:xfrm>
        </p:grpSpPr>
        <p:sp>
          <p:nvSpPr>
            <p:cNvPr id="37977" name="AutoShape 138"/>
            <p:cNvSpPr/>
            <p:nvPr/>
          </p:nvSpPr>
          <p:spPr>
            <a:xfrm>
              <a:off x="357" y="105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78" name="AutoShape 139"/>
            <p:cNvSpPr/>
            <p:nvPr/>
          </p:nvSpPr>
          <p:spPr>
            <a:xfrm>
              <a:off x="693" y="105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79" name="AutoShape 140"/>
            <p:cNvSpPr/>
            <p:nvPr/>
          </p:nvSpPr>
          <p:spPr>
            <a:xfrm>
              <a:off x="1029" y="105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80" name="AutoShape 141"/>
            <p:cNvSpPr/>
            <p:nvPr/>
          </p:nvSpPr>
          <p:spPr>
            <a:xfrm>
              <a:off x="1365" y="105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81" name="AutoShape 142"/>
            <p:cNvSpPr/>
            <p:nvPr/>
          </p:nvSpPr>
          <p:spPr>
            <a:xfrm>
              <a:off x="240" y="117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82" name="AutoShape 143"/>
            <p:cNvSpPr/>
            <p:nvPr/>
          </p:nvSpPr>
          <p:spPr>
            <a:xfrm>
              <a:off x="576" y="117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83" name="AutoShape 144"/>
            <p:cNvSpPr/>
            <p:nvPr/>
          </p:nvSpPr>
          <p:spPr>
            <a:xfrm>
              <a:off x="912" y="117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84" name="AutoShape 145"/>
            <p:cNvSpPr/>
            <p:nvPr/>
          </p:nvSpPr>
          <p:spPr>
            <a:xfrm>
              <a:off x="1248" y="117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85" name="AutoShape 146"/>
            <p:cNvSpPr/>
            <p:nvPr/>
          </p:nvSpPr>
          <p:spPr>
            <a:xfrm>
              <a:off x="123" y="1291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86" name="AutoShape 147"/>
            <p:cNvSpPr/>
            <p:nvPr/>
          </p:nvSpPr>
          <p:spPr>
            <a:xfrm>
              <a:off x="459" y="1291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87" name="AutoShape 148"/>
            <p:cNvSpPr/>
            <p:nvPr/>
          </p:nvSpPr>
          <p:spPr>
            <a:xfrm>
              <a:off x="795" y="1291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88" name="AutoShape 149"/>
            <p:cNvSpPr/>
            <p:nvPr/>
          </p:nvSpPr>
          <p:spPr>
            <a:xfrm>
              <a:off x="1131" y="1291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89" name="AutoShape 150"/>
            <p:cNvSpPr/>
            <p:nvPr/>
          </p:nvSpPr>
          <p:spPr>
            <a:xfrm>
              <a:off x="0" y="1405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90" name="AutoShape 151"/>
            <p:cNvSpPr/>
            <p:nvPr/>
          </p:nvSpPr>
          <p:spPr>
            <a:xfrm>
              <a:off x="336" y="1405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91" name="AutoShape 152"/>
            <p:cNvSpPr/>
            <p:nvPr/>
          </p:nvSpPr>
          <p:spPr>
            <a:xfrm>
              <a:off x="672" y="1405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92" name="AutoShape 153"/>
            <p:cNvSpPr/>
            <p:nvPr/>
          </p:nvSpPr>
          <p:spPr>
            <a:xfrm>
              <a:off x="1008" y="1405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93" name="AutoShape 154"/>
            <p:cNvSpPr/>
            <p:nvPr/>
          </p:nvSpPr>
          <p:spPr>
            <a:xfrm>
              <a:off x="357" y="70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94" name="AutoShape 155"/>
            <p:cNvSpPr/>
            <p:nvPr/>
          </p:nvSpPr>
          <p:spPr>
            <a:xfrm>
              <a:off x="693" y="70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95" name="AutoShape 156"/>
            <p:cNvSpPr/>
            <p:nvPr/>
          </p:nvSpPr>
          <p:spPr>
            <a:xfrm>
              <a:off x="1029" y="70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96" name="AutoShape 157"/>
            <p:cNvSpPr/>
            <p:nvPr/>
          </p:nvSpPr>
          <p:spPr>
            <a:xfrm>
              <a:off x="1365" y="70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97" name="AutoShape 158"/>
            <p:cNvSpPr/>
            <p:nvPr/>
          </p:nvSpPr>
          <p:spPr>
            <a:xfrm>
              <a:off x="240" y="82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98" name="AutoShape 159"/>
            <p:cNvSpPr/>
            <p:nvPr/>
          </p:nvSpPr>
          <p:spPr>
            <a:xfrm>
              <a:off x="576" y="82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99" name="AutoShape 160"/>
            <p:cNvSpPr/>
            <p:nvPr/>
          </p:nvSpPr>
          <p:spPr>
            <a:xfrm>
              <a:off x="912" y="82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00" name="AutoShape 161"/>
            <p:cNvSpPr/>
            <p:nvPr/>
          </p:nvSpPr>
          <p:spPr>
            <a:xfrm>
              <a:off x="1248" y="82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01" name="AutoShape 162"/>
            <p:cNvSpPr/>
            <p:nvPr/>
          </p:nvSpPr>
          <p:spPr>
            <a:xfrm>
              <a:off x="123" y="940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02" name="AutoShape 163"/>
            <p:cNvSpPr/>
            <p:nvPr/>
          </p:nvSpPr>
          <p:spPr>
            <a:xfrm>
              <a:off x="459" y="940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03" name="AutoShape 164"/>
            <p:cNvSpPr/>
            <p:nvPr/>
          </p:nvSpPr>
          <p:spPr>
            <a:xfrm>
              <a:off x="795" y="940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04" name="AutoShape 165"/>
            <p:cNvSpPr/>
            <p:nvPr/>
          </p:nvSpPr>
          <p:spPr>
            <a:xfrm>
              <a:off x="1131" y="940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05" name="AutoShape 166"/>
            <p:cNvSpPr/>
            <p:nvPr/>
          </p:nvSpPr>
          <p:spPr>
            <a:xfrm>
              <a:off x="0" y="105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06" name="AutoShape 167"/>
            <p:cNvSpPr/>
            <p:nvPr/>
          </p:nvSpPr>
          <p:spPr>
            <a:xfrm>
              <a:off x="336" y="105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07" name="AutoShape 168"/>
            <p:cNvSpPr/>
            <p:nvPr/>
          </p:nvSpPr>
          <p:spPr>
            <a:xfrm>
              <a:off x="672" y="105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08" name="AutoShape 169"/>
            <p:cNvSpPr/>
            <p:nvPr/>
          </p:nvSpPr>
          <p:spPr>
            <a:xfrm>
              <a:off x="1008" y="105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09" name="AutoShape 170"/>
            <p:cNvSpPr/>
            <p:nvPr/>
          </p:nvSpPr>
          <p:spPr>
            <a:xfrm>
              <a:off x="360" y="34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10" name="AutoShape 171"/>
            <p:cNvSpPr/>
            <p:nvPr/>
          </p:nvSpPr>
          <p:spPr>
            <a:xfrm>
              <a:off x="696" y="34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11" name="AutoShape 172"/>
            <p:cNvSpPr/>
            <p:nvPr/>
          </p:nvSpPr>
          <p:spPr>
            <a:xfrm>
              <a:off x="1032" y="34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12" name="AutoShape 173"/>
            <p:cNvSpPr/>
            <p:nvPr/>
          </p:nvSpPr>
          <p:spPr>
            <a:xfrm>
              <a:off x="1368" y="34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13" name="AutoShape 174"/>
            <p:cNvSpPr/>
            <p:nvPr/>
          </p:nvSpPr>
          <p:spPr>
            <a:xfrm>
              <a:off x="243" y="46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14" name="AutoShape 175"/>
            <p:cNvSpPr/>
            <p:nvPr/>
          </p:nvSpPr>
          <p:spPr>
            <a:xfrm>
              <a:off x="579" y="46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15" name="AutoShape 176"/>
            <p:cNvSpPr/>
            <p:nvPr/>
          </p:nvSpPr>
          <p:spPr>
            <a:xfrm>
              <a:off x="915" y="46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16" name="AutoShape 177"/>
            <p:cNvSpPr/>
            <p:nvPr/>
          </p:nvSpPr>
          <p:spPr>
            <a:xfrm>
              <a:off x="1251" y="46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17" name="AutoShape 178"/>
            <p:cNvSpPr/>
            <p:nvPr/>
          </p:nvSpPr>
          <p:spPr>
            <a:xfrm>
              <a:off x="126" y="580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18" name="AutoShape 179"/>
            <p:cNvSpPr/>
            <p:nvPr/>
          </p:nvSpPr>
          <p:spPr>
            <a:xfrm>
              <a:off x="462" y="580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19" name="AutoShape 180"/>
            <p:cNvSpPr/>
            <p:nvPr/>
          </p:nvSpPr>
          <p:spPr>
            <a:xfrm>
              <a:off x="798" y="580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20" name="AutoShape 181"/>
            <p:cNvSpPr/>
            <p:nvPr/>
          </p:nvSpPr>
          <p:spPr>
            <a:xfrm>
              <a:off x="1134" y="580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21" name="AutoShape 182"/>
            <p:cNvSpPr/>
            <p:nvPr/>
          </p:nvSpPr>
          <p:spPr>
            <a:xfrm>
              <a:off x="3" y="69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22" name="AutoShape 183"/>
            <p:cNvSpPr/>
            <p:nvPr/>
          </p:nvSpPr>
          <p:spPr>
            <a:xfrm>
              <a:off x="339" y="69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23" name="AutoShape 184"/>
            <p:cNvSpPr/>
            <p:nvPr/>
          </p:nvSpPr>
          <p:spPr>
            <a:xfrm>
              <a:off x="675" y="674"/>
              <a:ext cx="480" cy="53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24" name="AutoShape 185"/>
            <p:cNvSpPr/>
            <p:nvPr/>
          </p:nvSpPr>
          <p:spPr>
            <a:xfrm>
              <a:off x="1011" y="674"/>
              <a:ext cx="480" cy="53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25" name="AutoShape 186"/>
            <p:cNvSpPr/>
            <p:nvPr/>
          </p:nvSpPr>
          <p:spPr>
            <a:xfrm>
              <a:off x="360" y="-8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26" name="AutoShape 187"/>
            <p:cNvSpPr/>
            <p:nvPr/>
          </p:nvSpPr>
          <p:spPr>
            <a:xfrm>
              <a:off x="696" y="-8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27" name="AutoShape 188"/>
            <p:cNvSpPr/>
            <p:nvPr/>
          </p:nvSpPr>
          <p:spPr>
            <a:xfrm>
              <a:off x="1032" y="-8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28" name="AutoShape 189"/>
            <p:cNvSpPr/>
            <p:nvPr/>
          </p:nvSpPr>
          <p:spPr>
            <a:xfrm>
              <a:off x="1368" y="-8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29" name="AutoShape 190"/>
            <p:cNvSpPr/>
            <p:nvPr/>
          </p:nvSpPr>
          <p:spPr>
            <a:xfrm>
              <a:off x="243" y="112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30" name="AutoShape 191"/>
            <p:cNvSpPr/>
            <p:nvPr/>
          </p:nvSpPr>
          <p:spPr>
            <a:xfrm>
              <a:off x="579" y="112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31" name="AutoShape 192"/>
            <p:cNvSpPr/>
            <p:nvPr/>
          </p:nvSpPr>
          <p:spPr>
            <a:xfrm>
              <a:off x="915" y="112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32" name="AutoShape 193"/>
            <p:cNvSpPr/>
            <p:nvPr/>
          </p:nvSpPr>
          <p:spPr>
            <a:xfrm>
              <a:off x="1251" y="112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33" name="AutoShape 194"/>
            <p:cNvSpPr/>
            <p:nvPr/>
          </p:nvSpPr>
          <p:spPr>
            <a:xfrm>
              <a:off x="126" y="229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34" name="AutoShape 195"/>
            <p:cNvSpPr/>
            <p:nvPr/>
          </p:nvSpPr>
          <p:spPr>
            <a:xfrm>
              <a:off x="462" y="229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35" name="AutoShape 196"/>
            <p:cNvSpPr/>
            <p:nvPr/>
          </p:nvSpPr>
          <p:spPr>
            <a:xfrm>
              <a:off x="798" y="229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36" name="AutoShape 197"/>
            <p:cNvSpPr/>
            <p:nvPr/>
          </p:nvSpPr>
          <p:spPr>
            <a:xfrm>
              <a:off x="1134" y="229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37" name="AutoShape 198"/>
            <p:cNvSpPr/>
            <p:nvPr/>
          </p:nvSpPr>
          <p:spPr>
            <a:xfrm>
              <a:off x="3" y="34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38" name="AutoShape 199"/>
            <p:cNvSpPr/>
            <p:nvPr/>
          </p:nvSpPr>
          <p:spPr>
            <a:xfrm>
              <a:off x="339" y="343"/>
              <a:ext cx="323" cy="49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39" name="AutoShape 200"/>
            <p:cNvSpPr/>
            <p:nvPr/>
          </p:nvSpPr>
          <p:spPr>
            <a:xfrm>
              <a:off x="675" y="343"/>
              <a:ext cx="323" cy="49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040" name="AutoShape 201"/>
            <p:cNvSpPr/>
            <p:nvPr/>
          </p:nvSpPr>
          <p:spPr>
            <a:xfrm>
              <a:off x="1011" y="34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7893" name="Group 202"/>
          <p:cNvGrpSpPr/>
          <p:nvPr/>
        </p:nvGrpSpPr>
        <p:grpSpPr>
          <a:xfrm>
            <a:off x="3059907" y="680543"/>
            <a:ext cx="1167263" cy="1299548"/>
            <a:chOff x="0" y="54"/>
            <a:chExt cx="1155" cy="1322"/>
          </a:xfrm>
        </p:grpSpPr>
        <p:sp>
          <p:nvSpPr>
            <p:cNvPr id="37950" name="AutoShape 203"/>
            <p:cNvSpPr/>
            <p:nvPr/>
          </p:nvSpPr>
          <p:spPr>
            <a:xfrm>
              <a:off x="234" y="765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51" name="AutoShape 204"/>
            <p:cNvSpPr/>
            <p:nvPr/>
          </p:nvSpPr>
          <p:spPr>
            <a:xfrm>
              <a:off x="570" y="765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52" name="AutoShape 205"/>
            <p:cNvSpPr/>
            <p:nvPr/>
          </p:nvSpPr>
          <p:spPr>
            <a:xfrm>
              <a:off x="906" y="765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53" name="AutoShape 206"/>
            <p:cNvSpPr/>
            <p:nvPr/>
          </p:nvSpPr>
          <p:spPr>
            <a:xfrm>
              <a:off x="117" y="885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54" name="AutoShape 207"/>
            <p:cNvSpPr/>
            <p:nvPr/>
          </p:nvSpPr>
          <p:spPr>
            <a:xfrm>
              <a:off x="453" y="885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55" name="AutoShape 208"/>
            <p:cNvSpPr/>
            <p:nvPr/>
          </p:nvSpPr>
          <p:spPr>
            <a:xfrm>
              <a:off x="789" y="885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56" name="AutoShape 209"/>
            <p:cNvSpPr/>
            <p:nvPr/>
          </p:nvSpPr>
          <p:spPr>
            <a:xfrm>
              <a:off x="0" y="1002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57" name="AutoShape 210"/>
            <p:cNvSpPr/>
            <p:nvPr/>
          </p:nvSpPr>
          <p:spPr>
            <a:xfrm>
              <a:off x="336" y="1002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58" name="AutoShape 211"/>
            <p:cNvSpPr/>
            <p:nvPr/>
          </p:nvSpPr>
          <p:spPr>
            <a:xfrm>
              <a:off x="672" y="1002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59" name="AutoShape 212"/>
            <p:cNvSpPr/>
            <p:nvPr/>
          </p:nvSpPr>
          <p:spPr>
            <a:xfrm>
              <a:off x="234" y="41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60" name="AutoShape 213"/>
            <p:cNvSpPr/>
            <p:nvPr/>
          </p:nvSpPr>
          <p:spPr>
            <a:xfrm>
              <a:off x="570" y="41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61" name="AutoShape 214"/>
            <p:cNvSpPr/>
            <p:nvPr/>
          </p:nvSpPr>
          <p:spPr>
            <a:xfrm>
              <a:off x="906" y="41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62" name="AutoShape 215"/>
            <p:cNvSpPr/>
            <p:nvPr/>
          </p:nvSpPr>
          <p:spPr>
            <a:xfrm>
              <a:off x="117" y="53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63" name="AutoShape 216"/>
            <p:cNvSpPr/>
            <p:nvPr/>
          </p:nvSpPr>
          <p:spPr>
            <a:xfrm>
              <a:off x="453" y="53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64" name="AutoShape 217"/>
            <p:cNvSpPr/>
            <p:nvPr/>
          </p:nvSpPr>
          <p:spPr>
            <a:xfrm>
              <a:off x="789" y="53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65" name="AutoShape 218"/>
            <p:cNvSpPr/>
            <p:nvPr/>
          </p:nvSpPr>
          <p:spPr>
            <a:xfrm>
              <a:off x="0" y="651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66" name="AutoShape 219"/>
            <p:cNvSpPr/>
            <p:nvPr/>
          </p:nvSpPr>
          <p:spPr>
            <a:xfrm>
              <a:off x="336" y="651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67" name="AutoShape 220"/>
            <p:cNvSpPr/>
            <p:nvPr/>
          </p:nvSpPr>
          <p:spPr>
            <a:xfrm>
              <a:off x="672" y="629"/>
              <a:ext cx="480" cy="41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68" name="AutoShape 221"/>
            <p:cNvSpPr/>
            <p:nvPr/>
          </p:nvSpPr>
          <p:spPr>
            <a:xfrm>
              <a:off x="237" y="5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69" name="AutoShape 222"/>
            <p:cNvSpPr/>
            <p:nvPr/>
          </p:nvSpPr>
          <p:spPr>
            <a:xfrm>
              <a:off x="573" y="5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70" name="AutoShape 223"/>
            <p:cNvSpPr/>
            <p:nvPr/>
          </p:nvSpPr>
          <p:spPr>
            <a:xfrm>
              <a:off x="909" y="5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71" name="AutoShape 224"/>
            <p:cNvSpPr/>
            <p:nvPr/>
          </p:nvSpPr>
          <p:spPr>
            <a:xfrm>
              <a:off x="120" y="17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72" name="AutoShape 225"/>
            <p:cNvSpPr/>
            <p:nvPr/>
          </p:nvSpPr>
          <p:spPr>
            <a:xfrm>
              <a:off x="456" y="17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73" name="AutoShape 226"/>
            <p:cNvSpPr/>
            <p:nvPr/>
          </p:nvSpPr>
          <p:spPr>
            <a:xfrm>
              <a:off x="792" y="17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74" name="AutoShape 227"/>
            <p:cNvSpPr/>
            <p:nvPr/>
          </p:nvSpPr>
          <p:spPr>
            <a:xfrm>
              <a:off x="3" y="291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75" name="AutoShape 228"/>
            <p:cNvSpPr/>
            <p:nvPr/>
          </p:nvSpPr>
          <p:spPr>
            <a:xfrm>
              <a:off x="339" y="291"/>
              <a:ext cx="243" cy="374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976" name="AutoShape 229"/>
            <p:cNvSpPr/>
            <p:nvPr/>
          </p:nvSpPr>
          <p:spPr>
            <a:xfrm>
              <a:off x="675" y="269"/>
              <a:ext cx="480" cy="41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aphicFrame>
        <p:nvGraphicFramePr>
          <p:cNvPr id="37894" name="表格 37893"/>
          <p:cNvGraphicFramePr/>
          <p:nvPr/>
        </p:nvGraphicFramePr>
        <p:xfrm>
          <a:off x="1439466" y="2356247"/>
          <a:ext cx="6265070" cy="2429828"/>
        </p:xfrm>
        <a:graphic>
          <a:graphicData uri="http://schemas.openxmlformats.org/drawingml/2006/table">
            <a:tbl>
              <a:tblPr/>
              <a:tblGrid>
                <a:gridCol w="1814513"/>
                <a:gridCol w="890588"/>
                <a:gridCol w="889635"/>
                <a:gridCol w="872490"/>
                <a:gridCol w="907256"/>
                <a:gridCol w="890588"/>
              </a:tblGrid>
              <a:tr h="48577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1800" b="1" dirty="0"/>
                        <a:t>棱平均分的份数</a:t>
                      </a:r>
                      <a:endParaRPr lang="zh-CN" altLang="en-US" sz="1800" b="1" dirty="0"/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/>
                        <a:t>3</a:t>
                      </a:r>
                      <a:endParaRPr lang="en-US" altLang="zh-CN" sz="140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/>
                        <a:t>5</a:t>
                      </a:r>
                      <a:endParaRPr lang="en-US" altLang="zh-CN" sz="140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/>
                        <a:t>……</a:t>
                      </a:r>
                      <a:endParaRPr lang="en-US" altLang="zh-CN" sz="140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7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1800" b="1" dirty="0"/>
                        <a:t>小正方体个数</a:t>
                      </a:r>
                      <a:endParaRPr lang="zh-CN" altLang="en-US" sz="1800" b="1" dirty="0"/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altLang="zh-CN" sz="140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>
                          <a:solidFill>
                            <a:srgbClr val="FF0000"/>
                          </a:solidFill>
                        </a:rPr>
                        <a:t>27</a:t>
                      </a:r>
                      <a:endParaRPr lang="en-US" altLang="zh-CN" sz="140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>
                          <a:solidFill>
                            <a:srgbClr val="FF0000"/>
                          </a:solidFill>
                        </a:rPr>
                        <a:t>64</a:t>
                      </a:r>
                      <a:endParaRPr lang="en-US" altLang="zh-CN" sz="140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>
                          <a:solidFill>
                            <a:srgbClr val="FF0000"/>
                          </a:solidFill>
                        </a:rPr>
                        <a:t>125</a:t>
                      </a:r>
                      <a:endParaRPr lang="en-US" altLang="zh-CN" sz="140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6728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800" b="1"/>
                        <a:t>3</a:t>
                      </a:r>
                      <a:r>
                        <a:rPr lang="zh-CN" altLang="en-US" sz="1800" b="1" dirty="0"/>
                        <a:t>面涂色的个数</a:t>
                      </a:r>
                      <a:endParaRPr lang="zh-CN" altLang="en-US" sz="1800" b="1" dirty="0"/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altLang="zh-CN" sz="140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altLang="zh-CN" sz="140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altLang="zh-CN" sz="140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altLang="zh-CN" sz="140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7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800" b="1"/>
                        <a:t>2</a:t>
                      </a:r>
                      <a:r>
                        <a:rPr lang="zh-CN" altLang="en-US" sz="1800" b="1" dirty="0"/>
                        <a:t>面涂色的个数</a:t>
                      </a:r>
                      <a:endParaRPr lang="zh-CN" altLang="en-US" sz="1800" b="1" dirty="0"/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3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7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800" b="1"/>
                        <a:t>1</a:t>
                      </a:r>
                      <a:r>
                        <a:rPr lang="zh-CN" altLang="en-US" sz="1800" b="1" dirty="0"/>
                        <a:t>面涂色的个数</a:t>
                      </a:r>
                      <a:endParaRPr lang="zh-CN" altLang="en-US" sz="1800" b="1" dirty="0"/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634" name="Rectangle 274"/>
          <p:cNvSpPr/>
          <p:nvPr/>
        </p:nvSpPr>
        <p:spPr>
          <a:xfrm>
            <a:off x="1427560" y="3813572"/>
            <a:ext cx="5400675" cy="485775"/>
          </a:xfrm>
          <a:prstGeom prst="rect">
            <a:avLst/>
          </a:prstGeom>
          <a:noFill/>
          <a:ln w="571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939" name="Text Box 275"/>
          <p:cNvSpPr txBox="1"/>
          <p:nvPr/>
        </p:nvSpPr>
        <p:spPr>
          <a:xfrm>
            <a:off x="4986338" y="3944541"/>
            <a:ext cx="1151335" cy="299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 b="1">
                <a:solidFill>
                  <a:srgbClr val="FF0000"/>
                </a:solidFill>
              </a:rPr>
              <a:t>2×12=24</a:t>
            </a:r>
            <a:endParaRPr lang="en-US" altLang="zh-CN" sz="1500" b="1">
              <a:solidFill>
                <a:srgbClr val="FF0000"/>
              </a:solidFill>
            </a:endParaRPr>
          </a:p>
        </p:txBody>
      </p:sp>
      <p:sp>
        <p:nvSpPr>
          <p:cNvPr id="37940" name="Text Box 276"/>
          <p:cNvSpPr txBox="1"/>
          <p:nvPr/>
        </p:nvSpPr>
        <p:spPr>
          <a:xfrm>
            <a:off x="5886450" y="3939779"/>
            <a:ext cx="1115616" cy="299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 b="1">
                <a:solidFill>
                  <a:srgbClr val="FF0000"/>
                </a:solidFill>
              </a:rPr>
              <a:t>3×12=36</a:t>
            </a:r>
            <a:endParaRPr lang="en-US" altLang="zh-CN" sz="1500" b="1">
              <a:solidFill>
                <a:srgbClr val="FF0000"/>
              </a:solidFill>
            </a:endParaRPr>
          </a:p>
        </p:txBody>
      </p:sp>
      <p:sp>
        <p:nvSpPr>
          <p:cNvPr id="15637" name="Text Box 277"/>
          <p:cNvSpPr txBox="1"/>
          <p:nvPr/>
        </p:nvSpPr>
        <p:spPr>
          <a:xfrm>
            <a:off x="4404122" y="3933825"/>
            <a:ext cx="353302" cy="3000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>
                <a:solidFill>
                  <a:srgbClr val="FF0000"/>
                </a:solidFill>
              </a:rPr>
              <a:t>12</a:t>
            </a:r>
            <a:endParaRPr lang="en-US" altLang="zh-CN" sz="1500" b="1">
              <a:solidFill>
                <a:srgbClr val="FF0000"/>
              </a:solidFill>
            </a:endParaRPr>
          </a:p>
        </p:txBody>
      </p:sp>
      <p:sp>
        <p:nvSpPr>
          <p:cNvPr id="15638" name="Text Box 278"/>
          <p:cNvSpPr txBox="1"/>
          <p:nvPr/>
        </p:nvSpPr>
        <p:spPr>
          <a:xfrm>
            <a:off x="3575447" y="3927872"/>
            <a:ext cx="245901" cy="3000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>
                <a:solidFill>
                  <a:srgbClr val="FF0000"/>
                </a:solidFill>
              </a:rPr>
              <a:t>0</a:t>
            </a:r>
            <a:endParaRPr lang="en-US" altLang="zh-CN" sz="1500" b="1">
              <a:solidFill>
                <a:srgbClr val="FF0000"/>
              </a:solidFill>
            </a:endParaRPr>
          </a:p>
        </p:txBody>
      </p:sp>
      <p:sp>
        <p:nvSpPr>
          <p:cNvPr id="37943" name="Text Box 279"/>
          <p:cNvSpPr txBox="1"/>
          <p:nvPr/>
        </p:nvSpPr>
        <p:spPr>
          <a:xfrm>
            <a:off x="3576637" y="4413647"/>
            <a:ext cx="245901" cy="3000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>
                <a:solidFill>
                  <a:srgbClr val="FF0000"/>
                </a:solidFill>
              </a:rPr>
              <a:t>0</a:t>
            </a:r>
            <a:endParaRPr lang="en-US" altLang="zh-CN" sz="1500" b="1">
              <a:solidFill>
                <a:srgbClr val="FF0000"/>
              </a:solidFill>
            </a:endParaRPr>
          </a:p>
        </p:txBody>
      </p:sp>
      <p:sp>
        <p:nvSpPr>
          <p:cNvPr id="37944" name="Text Box 280"/>
          <p:cNvSpPr txBox="1"/>
          <p:nvPr/>
        </p:nvSpPr>
        <p:spPr>
          <a:xfrm>
            <a:off x="4475560" y="4419600"/>
            <a:ext cx="245901" cy="3000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>
                <a:solidFill>
                  <a:srgbClr val="FF0000"/>
                </a:solidFill>
              </a:rPr>
              <a:t>6</a:t>
            </a:r>
            <a:endParaRPr lang="en-US" altLang="zh-CN" sz="1500" b="1">
              <a:solidFill>
                <a:srgbClr val="FF0000"/>
              </a:solidFill>
            </a:endParaRPr>
          </a:p>
        </p:txBody>
      </p:sp>
      <p:sp>
        <p:nvSpPr>
          <p:cNvPr id="37945" name="Text Box 281"/>
          <p:cNvSpPr txBox="1"/>
          <p:nvPr/>
        </p:nvSpPr>
        <p:spPr>
          <a:xfrm>
            <a:off x="5045869" y="4419600"/>
            <a:ext cx="984647" cy="299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 b="1">
                <a:solidFill>
                  <a:srgbClr val="FF0000"/>
                </a:solidFill>
              </a:rPr>
              <a:t>4×6=24</a:t>
            </a:r>
            <a:endParaRPr lang="en-US" altLang="zh-CN" sz="1500" b="1">
              <a:solidFill>
                <a:srgbClr val="FF0000"/>
              </a:solidFill>
            </a:endParaRPr>
          </a:p>
        </p:txBody>
      </p:sp>
      <p:sp>
        <p:nvSpPr>
          <p:cNvPr id="37946" name="Text Box 282"/>
          <p:cNvSpPr txBox="1"/>
          <p:nvPr/>
        </p:nvSpPr>
        <p:spPr>
          <a:xfrm>
            <a:off x="5945982" y="4419600"/>
            <a:ext cx="1056085" cy="299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 b="1">
                <a:solidFill>
                  <a:srgbClr val="FF0000"/>
                </a:solidFill>
              </a:rPr>
              <a:t>9×6=54</a:t>
            </a:r>
            <a:endParaRPr lang="en-US" altLang="zh-CN" sz="1500" b="1">
              <a:solidFill>
                <a:srgbClr val="FF0000"/>
              </a:solidFill>
            </a:endParaRPr>
          </a:p>
        </p:txBody>
      </p:sp>
      <p:sp>
        <p:nvSpPr>
          <p:cNvPr id="15643" name="Text Box 283"/>
          <p:cNvSpPr txBox="1"/>
          <p:nvPr/>
        </p:nvSpPr>
        <p:spPr>
          <a:xfrm>
            <a:off x="3282553" y="3921919"/>
            <a:ext cx="1127522" cy="299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 b="1">
                <a:solidFill>
                  <a:srgbClr val="FF0000"/>
                </a:solidFill>
              </a:rPr>
              <a:t>0×12=0</a:t>
            </a:r>
            <a:endParaRPr lang="en-US" altLang="zh-CN" sz="1500" b="1">
              <a:solidFill>
                <a:srgbClr val="FF0000"/>
              </a:solidFill>
            </a:endParaRPr>
          </a:p>
        </p:txBody>
      </p:sp>
      <p:sp>
        <p:nvSpPr>
          <p:cNvPr id="15644" name="Text Box 284"/>
          <p:cNvSpPr txBox="1"/>
          <p:nvPr/>
        </p:nvSpPr>
        <p:spPr>
          <a:xfrm>
            <a:off x="4110037" y="3927872"/>
            <a:ext cx="1109663" cy="299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 b="1">
                <a:solidFill>
                  <a:srgbClr val="FF0000"/>
                </a:solidFill>
              </a:rPr>
              <a:t>1×12=12</a:t>
            </a:r>
            <a:endParaRPr lang="en-US" altLang="zh-CN" sz="1500" b="1">
              <a:solidFill>
                <a:srgbClr val="FF0000"/>
              </a:solidFill>
            </a:endParaRPr>
          </a:p>
        </p:txBody>
      </p:sp>
      <p:sp>
        <p:nvSpPr>
          <p:cNvPr id="15645" name="Rectangle 285"/>
          <p:cNvSpPr/>
          <p:nvPr/>
        </p:nvSpPr>
        <p:spPr>
          <a:xfrm>
            <a:off x="6891338" y="2409826"/>
            <a:ext cx="702469" cy="421481"/>
          </a:xfrm>
          <a:prstGeom prst="rect">
            <a:avLst/>
          </a:prstGeom>
          <a:noFill/>
          <a:ln w="571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5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15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56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34" grpId="0" bldLvl="0" animBg="1"/>
      <p:bldP spid="15634" grpId="1" bldLvl="0" animBg="1"/>
      <p:bldP spid="15637" grpId="0"/>
      <p:bldP spid="15638" grpId="0"/>
      <p:bldP spid="15643" grpId="0"/>
      <p:bldP spid="15644" grpId="0"/>
      <p:bldP spid="1564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Group 2"/>
          <p:cNvGrpSpPr/>
          <p:nvPr/>
        </p:nvGrpSpPr>
        <p:grpSpPr>
          <a:xfrm>
            <a:off x="1493044" y="1113235"/>
            <a:ext cx="2768204" cy="2750344"/>
            <a:chOff x="0" y="0"/>
            <a:chExt cx="2325" cy="2310"/>
          </a:xfrm>
        </p:grpSpPr>
        <p:grpSp>
          <p:nvGrpSpPr>
            <p:cNvPr id="38922" name="Group 3"/>
            <p:cNvGrpSpPr/>
            <p:nvPr/>
          </p:nvGrpSpPr>
          <p:grpSpPr>
            <a:xfrm>
              <a:off x="0" y="1387"/>
              <a:ext cx="2317" cy="923"/>
              <a:chOff x="0" y="0"/>
              <a:chExt cx="2317" cy="923"/>
            </a:xfrm>
          </p:grpSpPr>
          <p:grpSp>
            <p:nvGrpSpPr>
              <p:cNvPr id="39735" name="Group 4"/>
              <p:cNvGrpSpPr/>
              <p:nvPr/>
            </p:nvGrpSpPr>
            <p:grpSpPr>
              <a:xfrm>
                <a:off x="0" y="173"/>
                <a:ext cx="2315" cy="750"/>
                <a:chOff x="0" y="0"/>
                <a:chExt cx="2315" cy="750"/>
              </a:xfrm>
            </p:grpSpPr>
            <p:sp>
              <p:nvSpPr>
                <p:cNvPr id="39837" name="AutoShape 5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38" name="AutoShape 6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39" name="AutoShape 7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40" name="AutoShape 8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41" name="AutoShape 9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42" name="AutoShape 10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43" name="AutoShape 11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44" name="AutoShape 12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45" name="AutoShape 13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46" name="AutoShape 14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47" name="AutoShape 15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48" name="AutoShape 16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49" name="AutoShape 17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50" name="AutoShape 18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51" name="AutoShape 19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52" name="AutoShape 20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53" name="AutoShape 21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54" name="AutoShape 22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55" name="AutoShape 23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56" name="AutoShape 24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57" name="AutoShape 25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58" name="AutoShape 26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59" name="AutoShape 27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60" name="AutoShape 28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61" name="AutoShape 29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62" name="AutoShape 30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63" name="AutoShape 31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64" name="AutoShape 32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65" name="AutoShape 33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66" name="AutoShape 34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67" name="AutoShape 35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68" name="AutoShape 36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69" name="AutoShape 37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70" name="AutoShape 38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71" name="AutoShape 39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72" name="AutoShape 40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73" name="AutoShape 41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74" name="AutoShape 42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75" name="AutoShape 43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76" name="AutoShape 44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77" name="AutoShape 45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78" name="AutoShape 46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79" name="AutoShape 47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80" name="AutoShape 48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81" name="AutoShape 49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82" name="AutoShape 50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83" name="AutoShape 51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84" name="AutoShape 52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85" name="AutoShape 53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86" name="AutoShape 54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87" name="AutoShape 55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88" name="AutoShape 56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89" name="AutoShape 57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90" name="AutoShape 58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91" name="AutoShape 59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92" name="AutoShape 60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93" name="AutoShape 61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94" name="AutoShape 62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95" name="AutoShape 63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96" name="AutoShape 64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97" name="AutoShape 65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98" name="AutoShape 66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99" name="AutoShape 67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00" name="AutoShape 68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01" name="AutoShape 69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02" name="AutoShape 70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03" name="AutoShape 71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04" name="AutoShape 72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05" name="AutoShape 73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06" name="AutoShape 74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07" name="AutoShape 75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08" name="AutoShape 76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09" name="AutoShape 77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10" name="AutoShape 78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11" name="AutoShape 79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12" name="AutoShape 80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13" name="AutoShape 81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14" name="AutoShape 82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15" name="AutoShape 83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16" name="AutoShape 84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17" name="AutoShape 85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18" name="AutoShape 86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19" name="AutoShape 87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20" name="AutoShape 88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21" name="AutoShape 89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22" name="AutoShape 90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23" name="AutoShape 91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24" name="AutoShape 92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25" name="AutoShape 93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26" name="AutoShape 94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27" name="AutoShape 95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28" name="AutoShape 96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29" name="AutoShape 97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30" name="AutoShape 98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31" name="AutoShape 99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32" name="AutoShape 100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33" name="AutoShape 101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34" name="AutoShape 102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35" name="AutoShape 103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936" name="AutoShape 104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39736" name="Group 105"/>
              <p:cNvGrpSpPr/>
              <p:nvPr/>
            </p:nvGrpSpPr>
            <p:grpSpPr>
              <a:xfrm>
                <a:off x="2" y="0"/>
                <a:ext cx="2315" cy="750"/>
                <a:chOff x="0" y="0"/>
                <a:chExt cx="2315" cy="750"/>
              </a:xfrm>
            </p:grpSpPr>
            <p:sp>
              <p:nvSpPr>
                <p:cNvPr id="39737" name="AutoShape 106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38" name="AutoShape 107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39" name="AutoShape 108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40" name="AutoShape 109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41" name="AutoShape 110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42" name="AutoShape 111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43" name="AutoShape 112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44" name="AutoShape 113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45" name="AutoShape 114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46" name="AutoShape 115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47" name="AutoShape 116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48" name="AutoShape 117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49" name="AutoShape 118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50" name="AutoShape 119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51" name="AutoShape 120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52" name="AutoShape 121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53" name="AutoShape 122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54" name="AutoShape 123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55" name="AutoShape 124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56" name="AutoShape 125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57" name="AutoShape 126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58" name="AutoShape 127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59" name="AutoShape 128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60" name="AutoShape 129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61" name="AutoShape 130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62" name="AutoShape 131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63" name="AutoShape 132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64" name="AutoShape 133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65" name="AutoShape 134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66" name="AutoShape 135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67" name="AutoShape 136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68" name="AutoShape 137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69" name="AutoShape 138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70" name="AutoShape 139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71" name="AutoShape 140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72" name="AutoShape 141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73" name="AutoShape 142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74" name="AutoShape 143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75" name="AutoShape 144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76" name="AutoShape 145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77" name="AutoShape 146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78" name="AutoShape 147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79" name="AutoShape 148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80" name="AutoShape 149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81" name="AutoShape 150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82" name="AutoShape 151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83" name="AutoShape 152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84" name="AutoShape 153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85" name="AutoShape 154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86" name="AutoShape 155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87" name="AutoShape 156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88" name="AutoShape 157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89" name="AutoShape 158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90" name="AutoShape 159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91" name="AutoShape 160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92" name="AutoShape 161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93" name="AutoShape 162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94" name="AutoShape 163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95" name="AutoShape 164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96" name="AutoShape 165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97" name="AutoShape 166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98" name="AutoShape 167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99" name="AutoShape 168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00" name="AutoShape 169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01" name="AutoShape 170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02" name="AutoShape 171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03" name="AutoShape 172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04" name="AutoShape 173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05" name="AutoShape 174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06" name="AutoShape 175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07" name="AutoShape 176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08" name="AutoShape 177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09" name="AutoShape 178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10" name="AutoShape 179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11" name="AutoShape 180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12" name="AutoShape 181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13" name="AutoShape 182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14" name="AutoShape 183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15" name="AutoShape 184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16" name="AutoShape 185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17" name="AutoShape 186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18" name="AutoShape 187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19" name="AutoShape 188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20" name="AutoShape 189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21" name="AutoShape 190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22" name="AutoShape 191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23" name="AutoShape 192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24" name="AutoShape 193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25" name="AutoShape 194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26" name="AutoShape 195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27" name="AutoShape 196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28" name="AutoShape 197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29" name="AutoShape 198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30" name="AutoShape 199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31" name="AutoShape 200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32" name="AutoShape 201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33" name="AutoShape 202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34" name="AutoShape 203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35" name="AutoShape 204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836" name="AutoShape 205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8923" name="Group 206"/>
            <p:cNvGrpSpPr/>
            <p:nvPr/>
          </p:nvGrpSpPr>
          <p:grpSpPr>
            <a:xfrm>
              <a:off x="2" y="1039"/>
              <a:ext cx="2317" cy="923"/>
              <a:chOff x="0" y="0"/>
              <a:chExt cx="2317" cy="923"/>
            </a:xfrm>
          </p:grpSpPr>
          <p:grpSp>
            <p:nvGrpSpPr>
              <p:cNvPr id="39533" name="Group 207"/>
              <p:cNvGrpSpPr/>
              <p:nvPr/>
            </p:nvGrpSpPr>
            <p:grpSpPr>
              <a:xfrm>
                <a:off x="0" y="173"/>
                <a:ext cx="2315" cy="750"/>
                <a:chOff x="0" y="0"/>
                <a:chExt cx="2315" cy="750"/>
              </a:xfrm>
            </p:grpSpPr>
            <p:sp>
              <p:nvSpPr>
                <p:cNvPr id="39635" name="AutoShape 208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36" name="AutoShape 209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37" name="AutoShape 210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38" name="AutoShape 211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39" name="AutoShape 212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40" name="AutoShape 213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41" name="AutoShape 214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42" name="AutoShape 215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43" name="AutoShape 216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44" name="AutoShape 217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45" name="AutoShape 218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46" name="AutoShape 219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47" name="AutoShape 220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48" name="AutoShape 221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49" name="AutoShape 222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50" name="AutoShape 223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51" name="AutoShape 224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52" name="AutoShape 225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53" name="AutoShape 226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54" name="AutoShape 227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55" name="AutoShape 228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56" name="AutoShape 229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57" name="AutoShape 230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58" name="AutoShape 231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59" name="AutoShape 232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60" name="AutoShape 233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61" name="AutoShape 234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62" name="AutoShape 235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63" name="AutoShape 236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64" name="AutoShape 237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65" name="AutoShape 238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66" name="AutoShape 239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67" name="AutoShape 240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68" name="AutoShape 241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69" name="AutoShape 242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70" name="AutoShape 243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71" name="AutoShape 244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72" name="AutoShape 245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73" name="AutoShape 246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74" name="AutoShape 247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75" name="AutoShape 248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76" name="AutoShape 249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77" name="AutoShape 250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78" name="AutoShape 251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79" name="AutoShape 252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80" name="AutoShape 253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81" name="AutoShape 254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82" name="AutoShape 255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83" name="AutoShape 256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84" name="AutoShape 257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85" name="AutoShape 258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86" name="AutoShape 259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87" name="AutoShape 260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88" name="AutoShape 261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89" name="AutoShape 262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90" name="AutoShape 263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91" name="AutoShape 264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92" name="AutoShape 265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93" name="AutoShape 266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94" name="AutoShape 267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95" name="AutoShape 268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96" name="AutoShape 269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97" name="AutoShape 270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98" name="AutoShape 271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99" name="AutoShape 272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00" name="AutoShape 273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01" name="AutoShape 274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02" name="AutoShape 275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03" name="AutoShape 276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04" name="AutoShape 277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05" name="AutoShape 278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06" name="AutoShape 279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07" name="AutoShape 280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08" name="AutoShape 281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09" name="AutoShape 282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10" name="AutoShape 283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11" name="AutoShape 284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12" name="AutoShape 285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13" name="AutoShape 286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14" name="AutoShape 287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15" name="AutoShape 288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16" name="AutoShape 289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17" name="AutoShape 290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18" name="AutoShape 291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19" name="AutoShape 292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20" name="AutoShape 293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21" name="AutoShape 294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22" name="AutoShape 295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23" name="AutoShape 296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24" name="AutoShape 297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25" name="AutoShape 298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26" name="AutoShape 299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27" name="AutoShape 300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28" name="AutoShape 301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29" name="AutoShape 302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30" name="AutoShape 303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31" name="AutoShape 304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32" name="AutoShape 305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33" name="AutoShape 306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734" name="AutoShape 307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39534" name="Group 308"/>
              <p:cNvGrpSpPr/>
              <p:nvPr/>
            </p:nvGrpSpPr>
            <p:grpSpPr>
              <a:xfrm>
                <a:off x="2" y="0"/>
                <a:ext cx="2315" cy="750"/>
                <a:chOff x="0" y="0"/>
                <a:chExt cx="2315" cy="750"/>
              </a:xfrm>
            </p:grpSpPr>
            <p:sp>
              <p:nvSpPr>
                <p:cNvPr id="39535" name="AutoShape 309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36" name="AutoShape 310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37" name="AutoShape 311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38" name="AutoShape 312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39" name="AutoShape 313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40" name="AutoShape 314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41" name="AutoShape 315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42" name="AutoShape 316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43" name="AutoShape 317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44" name="AutoShape 318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45" name="AutoShape 319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46" name="AutoShape 320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47" name="AutoShape 321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48" name="AutoShape 322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49" name="AutoShape 323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50" name="AutoShape 324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51" name="AutoShape 325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52" name="AutoShape 326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53" name="AutoShape 327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54" name="AutoShape 328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55" name="AutoShape 329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56" name="AutoShape 330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57" name="AutoShape 331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58" name="AutoShape 332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59" name="AutoShape 333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60" name="AutoShape 334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61" name="AutoShape 335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62" name="AutoShape 336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63" name="AutoShape 337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64" name="AutoShape 338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65" name="AutoShape 339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66" name="AutoShape 340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67" name="AutoShape 341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68" name="AutoShape 342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69" name="AutoShape 343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70" name="AutoShape 344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71" name="AutoShape 345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72" name="AutoShape 346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73" name="AutoShape 347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74" name="AutoShape 348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75" name="AutoShape 349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76" name="AutoShape 350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77" name="AutoShape 351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78" name="AutoShape 352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79" name="AutoShape 353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80" name="AutoShape 354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81" name="AutoShape 355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82" name="AutoShape 356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83" name="AutoShape 357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84" name="AutoShape 358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85" name="AutoShape 359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86" name="AutoShape 360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87" name="AutoShape 361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88" name="AutoShape 362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89" name="AutoShape 363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90" name="AutoShape 364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91" name="AutoShape 365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92" name="AutoShape 366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93" name="AutoShape 367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94" name="AutoShape 368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95" name="AutoShape 369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96" name="AutoShape 370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97" name="AutoShape 371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98" name="AutoShape 372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99" name="AutoShape 373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00" name="AutoShape 374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01" name="AutoShape 375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02" name="AutoShape 376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03" name="AutoShape 377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04" name="AutoShape 378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05" name="AutoShape 379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06" name="AutoShape 380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07" name="AutoShape 381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08" name="AutoShape 382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09" name="AutoShape 383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10" name="AutoShape 384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11" name="AutoShape 385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12" name="AutoShape 386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13" name="AutoShape 387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14" name="AutoShape 388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15" name="AutoShape 389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16" name="AutoShape 390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17" name="AutoShape 391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18" name="AutoShape 392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19" name="AutoShape 393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20" name="AutoShape 394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21" name="AutoShape 395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22" name="AutoShape 396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23" name="AutoShape 397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24" name="AutoShape 398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25" name="AutoShape 399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26" name="AutoShape 400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27" name="AutoShape 401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28" name="AutoShape 402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29" name="AutoShape 403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30" name="AutoShape 404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31" name="AutoShape 405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32" name="AutoShape 406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33" name="AutoShape 407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34" name="AutoShape 408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8924" name="Group 409"/>
            <p:cNvGrpSpPr/>
            <p:nvPr/>
          </p:nvGrpSpPr>
          <p:grpSpPr>
            <a:xfrm>
              <a:off x="5" y="694"/>
              <a:ext cx="2317" cy="923"/>
              <a:chOff x="0" y="0"/>
              <a:chExt cx="2317" cy="923"/>
            </a:xfrm>
          </p:grpSpPr>
          <p:grpSp>
            <p:nvGrpSpPr>
              <p:cNvPr id="39331" name="Group 410"/>
              <p:cNvGrpSpPr/>
              <p:nvPr/>
            </p:nvGrpSpPr>
            <p:grpSpPr>
              <a:xfrm>
                <a:off x="0" y="173"/>
                <a:ext cx="2315" cy="750"/>
                <a:chOff x="0" y="0"/>
                <a:chExt cx="2315" cy="750"/>
              </a:xfrm>
            </p:grpSpPr>
            <p:sp>
              <p:nvSpPr>
                <p:cNvPr id="39433" name="AutoShape 411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34" name="AutoShape 412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35" name="AutoShape 413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36" name="AutoShape 414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37" name="AutoShape 415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38" name="AutoShape 416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39" name="AutoShape 417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40" name="AutoShape 418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41" name="AutoShape 419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42" name="AutoShape 420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43" name="AutoShape 421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44" name="AutoShape 422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45" name="AutoShape 423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46" name="AutoShape 424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47" name="AutoShape 425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48" name="AutoShape 426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49" name="AutoShape 427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50" name="AutoShape 428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51" name="AutoShape 429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52" name="AutoShape 430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53" name="AutoShape 431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54" name="AutoShape 432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55" name="AutoShape 433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56" name="AutoShape 434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57" name="AutoShape 435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58" name="AutoShape 436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59" name="AutoShape 437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60" name="AutoShape 438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61" name="AutoShape 439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62" name="AutoShape 440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63" name="AutoShape 441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64" name="AutoShape 442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65" name="AutoShape 443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66" name="AutoShape 444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67" name="AutoShape 445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68" name="AutoShape 446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69" name="AutoShape 447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70" name="AutoShape 448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71" name="AutoShape 449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72" name="AutoShape 450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73" name="AutoShape 451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74" name="AutoShape 452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75" name="AutoShape 453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76" name="AutoShape 454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77" name="AutoShape 455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78" name="AutoShape 456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79" name="AutoShape 457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80" name="AutoShape 458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81" name="AutoShape 459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82" name="AutoShape 460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83" name="AutoShape 461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84" name="AutoShape 462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85" name="AutoShape 463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86" name="AutoShape 464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87" name="AutoShape 465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88" name="AutoShape 466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89" name="AutoShape 467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90" name="AutoShape 468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91" name="AutoShape 469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92" name="AutoShape 470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93" name="AutoShape 471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94" name="AutoShape 472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95" name="AutoShape 473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96" name="AutoShape 474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97" name="AutoShape 475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98" name="AutoShape 476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99" name="AutoShape 477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00" name="AutoShape 478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01" name="AutoShape 479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02" name="AutoShape 480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03" name="AutoShape 481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04" name="AutoShape 482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05" name="AutoShape 483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06" name="AutoShape 484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07" name="AutoShape 485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08" name="AutoShape 486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09" name="AutoShape 487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10" name="AutoShape 488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11" name="AutoShape 489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12" name="AutoShape 490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13" name="AutoShape 491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14" name="AutoShape 492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15" name="AutoShape 493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16" name="AutoShape 494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17" name="AutoShape 495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18" name="AutoShape 496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19" name="AutoShape 497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20" name="AutoShape 498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21" name="AutoShape 499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22" name="AutoShape 500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23" name="AutoShape 501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24" name="AutoShape 502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25" name="AutoShape 503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26" name="AutoShape 504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27" name="AutoShape 505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28" name="AutoShape 506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29" name="AutoShape 507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30" name="AutoShape 508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31" name="AutoShape 509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532" name="AutoShape 510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39332" name="Group 511"/>
              <p:cNvGrpSpPr/>
              <p:nvPr/>
            </p:nvGrpSpPr>
            <p:grpSpPr>
              <a:xfrm>
                <a:off x="2" y="0"/>
                <a:ext cx="2315" cy="750"/>
                <a:chOff x="0" y="0"/>
                <a:chExt cx="2315" cy="750"/>
              </a:xfrm>
            </p:grpSpPr>
            <p:sp>
              <p:nvSpPr>
                <p:cNvPr id="39333" name="AutoShape 512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34" name="AutoShape 513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35" name="AutoShape 514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36" name="AutoShape 515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37" name="AutoShape 516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38" name="AutoShape 517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39" name="AutoShape 518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40" name="AutoShape 519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41" name="AutoShape 520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42" name="AutoShape 521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43" name="AutoShape 522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44" name="AutoShape 523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45" name="AutoShape 524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46" name="AutoShape 525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47" name="AutoShape 526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48" name="AutoShape 527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49" name="AutoShape 528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50" name="AutoShape 529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51" name="AutoShape 530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52" name="AutoShape 531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53" name="AutoShape 532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54" name="AutoShape 533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55" name="AutoShape 534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56" name="AutoShape 535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57" name="AutoShape 536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58" name="AutoShape 537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59" name="AutoShape 538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60" name="AutoShape 539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61" name="AutoShape 540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62" name="AutoShape 541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63" name="AutoShape 542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64" name="AutoShape 543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65" name="AutoShape 544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66" name="AutoShape 545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67" name="AutoShape 546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68" name="AutoShape 547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69" name="AutoShape 548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70" name="AutoShape 549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71" name="AutoShape 550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72" name="AutoShape 551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73" name="AutoShape 552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74" name="AutoShape 553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75" name="AutoShape 554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76" name="AutoShape 555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77" name="AutoShape 556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78" name="AutoShape 557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79" name="AutoShape 558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80" name="AutoShape 559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81" name="AutoShape 560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82" name="AutoShape 561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83" name="AutoShape 562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84" name="AutoShape 563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85" name="AutoShape 564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86" name="AutoShape 565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87" name="AutoShape 566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88" name="AutoShape 567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89" name="AutoShape 568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90" name="AutoShape 569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91" name="AutoShape 570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92" name="AutoShape 571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93" name="AutoShape 572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94" name="AutoShape 573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95" name="AutoShape 574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96" name="AutoShape 575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97" name="AutoShape 576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98" name="AutoShape 577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99" name="AutoShape 578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00" name="AutoShape 579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01" name="AutoShape 580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02" name="AutoShape 581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03" name="AutoShape 582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04" name="AutoShape 583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05" name="AutoShape 584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06" name="AutoShape 585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07" name="AutoShape 586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08" name="AutoShape 587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09" name="AutoShape 588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10" name="AutoShape 589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11" name="AutoShape 590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12" name="AutoShape 591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13" name="AutoShape 592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14" name="AutoShape 593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15" name="AutoShape 594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16" name="AutoShape 595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17" name="AutoShape 596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18" name="AutoShape 597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19" name="AutoShape 598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20" name="AutoShape 599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21" name="AutoShape 600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22" name="AutoShape 601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23" name="AutoShape 602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24" name="AutoShape 603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25" name="AutoShape 604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26" name="AutoShape 605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27" name="AutoShape 606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28" name="AutoShape 607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29" name="AutoShape 608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30" name="AutoShape 609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31" name="AutoShape 610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432" name="AutoShape 611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8925" name="Group 612"/>
            <p:cNvGrpSpPr/>
            <p:nvPr/>
          </p:nvGrpSpPr>
          <p:grpSpPr>
            <a:xfrm>
              <a:off x="7" y="346"/>
              <a:ext cx="2317" cy="923"/>
              <a:chOff x="0" y="0"/>
              <a:chExt cx="2317" cy="923"/>
            </a:xfrm>
          </p:grpSpPr>
          <p:grpSp>
            <p:nvGrpSpPr>
              <p:cNvPr id="39129" name="Group 613"/>
              <p:cNvGrpSpPr/>
              <p:nvPr/>
            </p:nvGrpSpPr>
            <p:grpSpPr>
              <a:xfrm>
                <a:off x="0" y="173"/>
                <a:ext cx="2315" cy="750"/>
                <a:chOff x="0" y="0"/>
                <a:chExt cx="2315" cy="750"/>
              </a:xfrm>
            </p:grpSpPr>
            <p:sp>
              <p:nvSpPr>
                <p:cNvPr id="39231" name="AutoShape 614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32" name="AutoShape 615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33" name="AutoShape 616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34" name="AutoShape 617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35" name="AutoShape 618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36" name="AutoShape 619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37" name="AutoShape 620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38" name="AutoShape 621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39" name="AutoShape 622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40" name="AutoShape 623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41" name="AutoShape 624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42" name="AutoShape 625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43" name="AutoShape 626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44" name="AutoShape 627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45" name="AutoShape 628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46" name="AutoShape 629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47" name="AutoShape 630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48" name="AutoShape 631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49" name="AutoShape 632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50" name="AutoShape 633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51" name="AutoShape 634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52" name="AutoShape 635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53" name="AutoShape 636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54" name="AutoShape 637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55" name="AutoShape 638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56" name="AutoShape 639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57" name="AutoShape 640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58" name="AutoShape 641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59" name="AutoShape 642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60" name="AutoShape 643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61" name="AutoShape 644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62" name="AutoShape 645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63" name="AutoShape 646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64" name="AutoShape 647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65" name="AutoShape 648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66" name="AutoShape 649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67" name="AutoShape 650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68" name="AutoShape 651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69" name="AutoShape 652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70" name="AutoShape 653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71" name="AutoShape 654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72" name="AutoShape 655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73" name="AutoShape 656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74" name="AutoShape 657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75" name="AutoShape 658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76" name="AutoShape 659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77" name="AutoShape 660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78" name="AutoShape 661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79" name="AutoShape 662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80" name="AutoShape 663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81" name="AutoShape 664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82" name="AutoShape 665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83" name="AutoShape 666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84" name="AutoShape 667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85" name="AutoShape 668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86" name="AutoShape 669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87" name="AutoShape 670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88" name="AutoShape 671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89" name="AutoShape 672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90" name="AutoShape 673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91" name="AutoShape 674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92" name="AutoShape 675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93" name="AutoShape 676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94" name="AutoShape 677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95" name="AutoShape 678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96" name="AutoShape 679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97" name="AutoShape 680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98" name="AutoShape 681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99" name="AutoShape 682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00" name="AutoShape 683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01" name="AutoShape 684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02" name="AutoShape 685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03" name="AutoShape 686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04" name="AutoShape 687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05" name="AutoShape 688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06" name="AutoShape 689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07" name="AutoShape 690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08" name="AutoShape 691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09" name="AutoShape 692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10" name="AutoShape 693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11" name="AutoShape 694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12" name="AutoShape 695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13" name="AutoShape 696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14" name="AutoShape 697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15" name="AutoShape 698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16" name="AutoShape 699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17" name="AutoShape 700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18" name="AutoShape 701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19" name="AutoShape 702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20" name="AutoShape 703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21" name="AutoShape 704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22" name="AutoShape 705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23" name="AutoShape 706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24" name="AutoShape 707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25" name="AutoShape 708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26" name="AutoShape 709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27" name="AutoShape 710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28" name="AutoShape 711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29" name="AutoShape 712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30" name="AutoShape 713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39130" name="Group 714"/>
              <p:cNvGrpSpPr/>
              <p:nvPr/>
            </p:nvGrpSpPr>
            <p:grpSpPr>
              <a:xfrm>
                <a:off x="2" y="0"/>
                <a:ext cx="2315" cy="750"/>
                <a:chOff x="0" y="0"/>
                <a:chExt cx="2315" cy="750"/>
              </a:xfrm>
            </p:grpSpPr>
            <p:sp>
              <p:nvSpPr>
                <p:cNvPr id="39131" name="AutoShape 715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32" name="AutoShape 716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33" name="AutoShape 717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34" name="AutoShape 718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35" name="AutoShape 719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36" name="AutoShape 720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37" name="AutoShape 721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38" name="AutoShape 722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39" name="AutoShape 723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40" name="AutoShape 724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41" name="AutoShape 725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42" name="AutoShape 726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43" name="AutoShape 727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44" name="AutoShape 728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45" name="AutoShape 729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46" name="AutoShape 730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47" name="AutoShape 731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48" name="AutoShape 732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49" name="AutoShape 733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50" name="AutoShape 734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51" name="AutoShape 735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52" name="AutoShape 736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53" name="AutoShape 737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54" name="AutoShape 738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55" name="AutoShape 739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56" name="AutoShape 740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57" name="AutoShape 741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58" name="AutoShape 742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59" name="AutoShape 743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60" name="AutoShape 744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61" name="AutoShape 745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62" name="AutoShape 746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63" name="AutoShape 747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64" name="AutoShape 748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65" name="AutoShape 749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66" name="AutoShape 750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67" name="AutoShape 751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68" name="AutoShape 752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69" name="AutoShape 753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70" name="AutoShape 754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71" name="AutoShape 755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72" name="AutoShape 756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73" name="AutoShape 757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74" name="AutoShape 758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75" name="AutoShape 759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76" name="AutoShape 760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77" name="AutoShape 761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78" name="AutoShape 762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79" name="AutoShape 763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80" name="AutoShape 764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81" name="AutoShape 765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82" name="AutoShape 766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83" name="AutoShape 767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84" name="AutoShape 768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85" name="AutoShape 769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86" name="AutoShape 770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87" name="AutoShape 771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88" name="AutoShape 772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89" name="AutoShape 773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90" name="AutoShape 774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91" name="AutoShape 775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92" name="AutoShape 776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93" name="AutoShape 777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94" name="AutoShape 778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95" name="AutoShape 779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96" name="AutoShape 780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97" name="AutoShape 781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98" name="AutoShape 782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99" name="AutoShape 783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00" name="AutoShape 784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01" name="AutoShape 785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02" name="AutoShape 786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03" name="AutoShape 787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04" name="AutoShape 788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05" name="AutoShape 789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06" name="AutoShape 790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07" name="AutoShape 791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08" name="AutoShape 792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09" name="AutoShape 793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10" name="AutoShape 794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11" name="AutoShape 795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12" name="AutoShape 796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13" name="AutoShape 797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14" name="AutoShape 798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15" name="AutoShape 799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16" name="AutoShape 800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17" name="AutoShape 801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18" name="AutoShape 802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19" name="AutoShape 803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20" name="AutoShape 804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21" name="AutoShape 805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22" name="AutoShape 806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23" name="AutoShape 807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24" name="AutoShape 808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25" name="AutoShape 809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26" name="AutoShape 810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27" name="AutoShape 811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28" name="AutoShape 812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29" name="AutoShape 813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30" name="AutoShape 814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8926" name="Group 815"/>
            <p:cNvGrpSpPr/>
            <p:nvPr/>
          </p:nvGrpSpPr>
          <p:grpSpPr>
            <a:xfrm>
              <a:off x="8" y="0"/>
              <a:ext cx="2317" cy="923"/>
              <a:chOff x="0" y="0"/>
              <a:chExt cx="2317" cy="923"/>
            </a:xfrm>
          </p:grpSpPr>
          <p:grpSp>
            <p:nvGrpSpPr>
              <p:cNvPr id="38927" name="Group 816"/>
              <p:cNvGrpSpPr/>
              <p:nvPr/>
            </p:nvGrpSpPr>
            <p:grpSpPr>
              <a:xfrm>
                <a:off x="0" y="173"/>
                <a:ext cx="2315" cy="750"/>
                <a:chOff x="0" y="0"/>
                <a:chExt cx="2315" cy="750"/>
              </a:xfrm>
            </p:grpSpPr>
            <p:sp>
              <p:nvSpPr>
                <p:cNvPr id="39029" name="AutoShape 817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30" name="AutoShape 818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31" name="AutoShape 819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32" name="AutoShape 820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33" name="AutoShape 821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34" name="AutoShape 822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35" name="AutoShape 823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36" name="AutoShape 824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37" name="AutoShape 825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38" name="AutoShape 826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39" name="AutoShape 827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40" name="AutoShape 828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41" name="AutoShape 829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42" name="AutoShape 830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43" name="AutoShape 831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44" name="AutoShape 832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45" name="AutoShape 833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46" name="AutoShape 834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47" name="AutoShape 835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48" name="AutoShape 836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49" name="AutoShape 837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50" name="AutoShape 838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51" name="AutoShape 839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52" name="AutoShape 840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53" name="AutoShape 841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54" name="AutoShape 842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55" name="AutoShape 843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56" name="AutoShape 844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57" name="AutoShape 845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58" name="AutoShape 846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59" name="AutoShape 847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60" name="AutoShape 848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61" name="AutoShape 849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62" name="AutoShape 850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63" name="AutoShape 851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64" name="AutoShape 852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65" name="AutoShape 853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66" name="AutoShape 854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67" name="AutoShape 855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68" name="AutoShape 856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69" name="AutoShape 857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70" name="AutoShape 858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71" name="AutoShape 859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72" name="AutoShape 860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73" name="AutoShape 861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74" name="AutoShape 862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75" name="AutoShape 863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76" name="AutoShape 864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77" name="AutoShape 865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78" name="AutoShape 866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79" name="AutoShape 867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80" name="AutoShape 868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81" name="AutoShape 869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82" name="AutoShape 870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83" name="AutoShape 871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84" name="AutoShape 872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85" name="AutoShape 873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86" name="AutoShape 874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87" name="AutoShape 875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88" name="AutoShape 876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89" name="AutoShape 877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90" name="AutoShape 878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91" name="AutoShape 879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92" name="AutoShape 880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93" name="AutoShape 881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94" name="AutoShape 882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95" name="AutoShape 883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96" name="AutoShape 884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97" name="AutoShape 885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98" name="AutoShape 886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99" name="AutoShape 887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00" name="AutoShape 888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01" name="AutoShape 889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02" name="AutoShape 890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03" name="AutoShape 891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04" name="AutoShape 892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05" name="AutoShape 893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06" name="AutoShape 894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07" name="AutoShape 895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08" name="AutoShape 896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09" name="AutoShape 897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10" name="AutoShape 898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11" name="AutoShape 899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12" name="AutoShape 900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13" name="AutoShape 901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14" name="AutoShape 902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15" name="AutoShape 903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16" name="AutoShape 904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17" name="AutoShape 905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18" name="AutoShape 906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19" name="AutoShape 907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20" name="AutoShape 908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21" name="AutoShape 909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22" name="AutoShape 910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23" name="AutoShape 911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24" name="AutoShape 912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25" name="AutoShape 913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26" name="AutoShape 914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27" name="AutoShape 915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28" name="AutoShape 916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38928" name="Group 917"/>
              <p:cNvGrpSpPr/>
              <p:nvPr/>
            </p:nvGrpSpPr>
            <p:grpSpPr>
              <a:xfrm>
                <a:off x="2" y="0"/>
                <a:ext cx="2315" cy="750"/>
                <a:chOff x="0" y="0"/>
                <a:chExt cx="2315" cy="750"/>
              </a:xfrm>
            </p:grpSpPr>
            <p:sp>
              <p:nvSpPr>
                <p:cNvPr id="38929" name="AutoShape 918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30" name="AutoShape 919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31" name="AutoShape 920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32" name="AutoShape 921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33" name="AutoShape 922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34" name="AutoShape 923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35" name="AutoShape 924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36" name="AutoShape 925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37" name="AutoShape 926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38" name="AutoShape 927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39" name="AutoShape 928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40" name="AutoShape 929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41" name="AutoShape 930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42" name="AutoShape 931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43" name="AutoShape 932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44" name="AutoShape 933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45" name="AutoShape 934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46" name="AutoShape 935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47" name="AutoShape 936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48" name="AutoShape 937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49" name="AutoShape 938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50" name="AutoShape 939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51" name="AutoShape 940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52" name="AutoShape 941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53" name="AutoShape 942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54" name="AutoShape 943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55" name="AutoShape 944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56" name="AutoShape 945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57" name="AutoShape 946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58" name="AutoShape 947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59" name="AutoShape 948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60" name="AutoShape 949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61" name="AutoShape 950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62" name="AutoShape 951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63" name="AutoShape 952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64" name="AutoShape 953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65" name="AutoShape 954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66" name="AutoShape 955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67" name="AutoShape 956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68" name="AutoShape 957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69" name="AutoShape 958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70" name="AutoShape 959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71" name="AutoShape 960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72" name="AutoShape 961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73" name="AutoShape 962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74" name="AutoShape 963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75" name="AutoShape 964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76" name="AutoShape 965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77" name="AutoShape 966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78" name="AutoShape 967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79" name="AutoShape 968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80" name="AutoShape 969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81" name="AutoShape 970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82" name="AutoShape 971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83" name="AutoShape 972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84" name="AutoShape 973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85" name="AutoShape 974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86" name="AutoShape 975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87" name="AutoShape 976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88" name="AutoShape 977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89" name="AutoShape 978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90" name="AutoShape 979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91" name="AutoShape 980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92" name="AutoShape 981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93" name="AutoShape 982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94" name="AutoShape 983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95" name="AutoShape 984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96" name="AutoShape 985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97" name="AutoShape 986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98" name="AutoShape 987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99" name="AutoShape 988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00" name="AutoShape 989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01" name="AutoShape 990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02" name="AutoShape 991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03" name="AutoShape 992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04" name="AutoShape 993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05" name="AutoShape 994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06" name="AutoShape 995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07" name="AutoShape 996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08" name="AutoShape 997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09" name="AutoShape 998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10" name="AutoShape 999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11" name="AutoShape 1000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12" name="AutoShape 1001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13" name="AutoShape 1002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14" name="AutoShape 1003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15" name="AutoShape 1004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16" name="AutoShape 1005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17" name="AutoShape 1006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18" name="AutoShape 1007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19" name="AutoShape 1008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20" name="AutoShape 1009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21" name="AutoShape 1010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22" name="AutoShape 1011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23" name="AutoShape 1012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24" name="AutoShape 1013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25" name="AutoShape 1014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26" name="AutoShape 1015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27" name="AutoShape 1016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28" name="AutoShape 1017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18" name="Group 1018"/>
          <p:cNvGrpSpPr/>
          <p:nvPr/>
        </p:nvGrpSpPr>
        <p:grpSpPr>
          <a:xfrm>
            <a:off x="1332310" y="3921919"/>
            <a:ext cx="2808684" cy="677467"/>
            <a:chOff x="0" y="0"/>
            <a:chExt cx="2359" cy="569"/>
          </a:xfrm>
        </p:grpSpPr>
        <p:sp>
          <p:nvSpPr>
            <p:cNvPr id="38920" name="Text Box 1019"/>
            <p:cNvSpPr txBox="1"/>
            <p:nvPr/>
          </p:nvSpPr>
          <p:spPr>
            <a:xfrm>
              <a:off x="0" y="181"/>
              <a:ext cx="2359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800" b="1" dirty="0"/>
                <a:t>每条棱被平均分成</a:t>
              </a:r>
              <a:r>
                <a:rPr lang="en-US" altLang="zh-CN" sz="2400" b="1">
                  <a:solidFill>
                    <a:srgbClr val="0000FF"/>
                  </a:solidFill>
                </a:rPr>
                <a:t>n</a:t>
              </a:r>
              <a:r>
                <a:rPr lang="zh-CN" altLang="en-US" sz="1800" b="1" dirty="0"/>
                <a:t>份</a:t>
              </a:r>
              <a:endParaRPr lang="zh-CN" altLang="en-US" sz="1800" b="1" dirty="0"/>
            </a:p>
          </p:txBody>
        </p:sp>
        <p:sp>
          <p:nvSpPr>
            <p:cNvPr id="38921" name="AutoShape 1020"/>
            <p:cNvSpPr/>
            <p:nvPr/>
          </p:nvSpPr>
          <p:spPr>
            <a:xfrm rot="5400000">
              <a:off x="877" y="-746"/>
              <a:ext cx="227" cy="1719"/>
            </a:xfrm>
            <a:prstGeom prst="rightBrace">
              <a:avLst>
                <a:gd name="adj1" fmla="val 63105"/>
                <a:gd name="adj2" fmla="val 50000"/>
              </a:avLst>
            </a:prstGeom>
            <a:noFill/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9" name="Group 1021"/>
          <p:cNvGrpSpPr/>
          <p:nvPr/>
        </p:nvGrpSpPr>
        <p:grpSpPr>
          <a:xfrm>
            <a:off x="4572000" y="1113235"/>
            <a:ext cx="3429000" cy="941785"/>
            <a:chOff x="0" y="0"/>
            <a:chExt cx="2880" cy="791"/>
          </a:xfrm>
        </p:grpSpPr>
        <p:sp>
          <p:nvSpPr>
            <p:cNvPr id="38918" name="Text Box 1022"/>
            <p:cNvSpPr txBox="1"/>
            <p:nvPr/>
          </p:nvSpPr>
          <p:spPr>
            <a:xfrm>
              <a:off x="0" y="0"/>
              <a:ext cx="2880" cy="7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/>
                <a:t>每条棱有                个</a:t>
              </a:r>
              <a:endParaRPr lang="zh-CN" altLang="en-US" sz="2400" b="1" dirty="0"/>
            </a:p>
            <a:p>
              <a:pPr>
                <a:lnSpc>
                  <a:spcPct val="130000"/>
                </a:lnSpc>
              </a:pPr>
              <a:r>
                <a:rPr lang="en-US" altLang="zh-CN" sz="2400" b="1"/>
                <a:t>2</a:t>
              </a:r>
              <a:r>
                <a:rPr lang="zh-CN" altLang="en-US" sz="2400" b="1" dirty="0"/>
                <a:t>面涂色的小正方体。</a:t>
              </a:r>
              <a:endParaRPr lang="zh-CN" altLang="en-US" sz="2400" b="1" dirty="0"/>
            </a:p>
          </p:txBody>
        </p:sp>
        <p:sp>
          <p:nvSpPr>
            <p:cNvPr id="38919" name="Line 1023"/>
            <p:cNvSpPr/>
            <p:nvPr/>
          </p:nvSpPr>
          <p:spPr>
            <a:xfrm>
              <a:off x="1173" y="324"/>
              <a:ext cx="104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7408" name="Text Box 1024"/>
          <p:cNvSpPr txBox="1"/>
          <p:nvPr/>
        </p:nvSpPr>
        <p:spPr>
          <a:xfrm>
            <a:off x="6221016" y="1116806"/>
            <a:ext cx="997744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solidFill>
                  <a:srgbClr val="0000FF"/>
                </a:solidFill>
              </a:rPr>
              <a:t>n</a:t>
            </a:r>
            <a:r>
              <a:rPr lang="zh-CN" altLang="en-US" sz="2100" b="1" dirty="0">
                <a:solidFill>
                  <a:srgbClr val="0000FF"/>
                </a:solidFill>
              </a:rPr>
              <a:t>－</a:t>
            </a:r>
            <a:r>
              <a:rPr lang="en-US" altLang="zh-CN" sz="2100" b="1">
                <a:solidFill>
                  <a:srgbClr val="0000FF"/>
                </a:solidFill>
              </a:rPr>
              <a:t>2</a:t>
            </a:r>
            <a:endParaRPr lang="en-US" altLang="zh-CN" sz="2100" b="1">
              <a:solidFill>
                <a:srgbClr val="0000FF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Group 2"/>
          <p:cNvGrpSpPr/>
          <p:nvPr/>
        </p:nvGrpSpPr>
        <p:grpSpPr>
          <a:xfrm>
            <a:off x="1494235" y="1113235"/>
            <a:ext cx="2768203" cy="2750344"/>
            <a:chOff x="0" y="0"/>
            <a:chExt cx="2325" cy="2310"/>
          </a:xfrm>
        </p:grpSpPr>
        <p:grpSp>
          <p:nvGrpSpPr>
            <p:cNvPr id="40976" name="Group 3"/>
            <p:cNvGrpSpPr/>
            <p:nvPr/>
          </p:nvGrpSpPr>
          <p:grpSpPr>
            <a:xfrm>
              <a:off x="0" y="1387"/>
              <a:ext cx="2317" cy="923"/>
              <a:chOff x="0" y="0"/>
              <a:chExt cx="2317" cy="923"/>
            </a:xfrm>
          </p:grpSpPr>
          <p:grpSp>
            <p:nvGrpSpPr>
              <p:cNvPr id="41789" name="Group 4"/>
              <p:cNvGrpSpPr/>
              <p:nvPr/>
            </p:nvGrpSpPr>
            <p:grpSpPr>
              <a:xfrm>
                <a:off x="0" y="173"/>
                <a:ext cx="2315" cy="750"/>
                <a:chOff x="0" y="0"/>
                <a:chExt cx="2315" cy="750"/>
              </a:xfrm>
            </p:grpSpPr>
            <p:sp>
              <p:nvSpPr>
                <p:cNvPr id="41891" name="AutoShape 5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92" name="AutoShape 6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93" name="AutoShape 7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94" name="AutoShape 8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95" name="AutoShape 9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96" name="AutoShape 10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97" name="AutoShape 11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98" name="AutoShape 12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99" name="AutoShape 13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00" name="AutoShape 14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01" name="AutoShape 15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02" name="AutoShape 16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03" name="AutoShape 17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04" name="AutoShape 18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05" name="AutoShape 19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06" name="AutoShape 20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07" name="AutoShape 21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08" name="AutoShape 22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09" name="AutoShape 23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10" name="AutoShape 24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11" name="AutoShape 25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12" name="AutoShape 26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13" name="AutoShape 27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14" name="AutoShape 28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15" name="AutoShape 29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16" name="AutoShape 30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17" name="AutoShape 31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18" name="AutoShape 32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19" name="AutoShape 33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20" name="AutoShape 34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21" name="AutoShape 35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22" name="AutoShape 36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23" name="AutoShape 37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24" name="AutoShape 38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25" name="AutoShape 39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26" name="AutoShape 40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27" name="AutoShape 41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28" name="AutoShape 42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29" name="AutoShape 43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30" name="AutoShape 44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31" name="AutoShape 45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32" name="AutoShape 46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33" name="AutoShape 47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34" name="AutoShape 48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35" name="AutoShape 49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36" name="AutoShape 50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37" name="AutoShape 51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38" name="AutoShape 52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39" name="AutoShape 53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40" name="AutoShape 54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41" name="AutoShape 55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42" name="AutoShape 56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43" name="AutoShape 57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44" name="AutoShape 58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45" name="AutoShape 59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46" name="AutoShape 60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47" name="AutoShape 61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48" name="AutoShape 62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49" name="AutoShape 63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50" name="AutoShape 64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51" name="AutoShape 65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52" name="AutoShape 66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53" name="AutoShape 67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54" name="AutoShape 68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55" name="AutoShape 69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56" name="AutoShape 70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57" name="AutoShape 71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58" name="AutoShape 72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59" name="AutoShape 73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60" name="AutoShape 74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61" name="AutoShape 75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62" name="AutoShape 76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63" name="AutoShape 77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64" name="AutoShape 78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65" name="AutoShape 79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66" name="AutoShape 80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67" name="AutoShape 81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68" name="AutoShape 82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69" name="AutoShape 83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70" name="AutoShape 84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71" name="AutoShape 85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72" name="AutoShape 86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73" name="AutoShape 87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74" name="AutoShape 88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75" name="AutoShape 89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76" name="AutoShape 90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77" name="AutoShape 91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78" name="AutoShape 92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79" name="AutoShape 93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80" name="AutoShape 94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81" name="AutoShape 95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82" name="AutoShape 96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83" name="AutoShape 97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84" name="AutoShape 98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85" name="AutoShape 99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86" name="AutoShape 100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87" name="AutoShape 101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88" name="AutoShape 102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89" name="AutoShape 103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990" name="AutoShape 104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1790" name="Group 105"/>
              <p:cNvGrpSpPr/>
              <p:nvPr/>
            </p:nvGrpSpPr>
            <p:grpSpPr>
              <a:xfrm>
                <a:off x="2" y="0"/>
                <a:ext cx="2315" cy="750"/>
                <a:chOff x="0" y="0"/>
                <a:chExt cx="2315" cy="750"/>
              </a:xfrm>
            </p:grpSpPr>
            <p:sp>
              <p:nvSpPr>
                <p:cNvPr id="41791" name="AutoShape 106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92" name="AutoShape 107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93" name="AutoShape 108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94" name="AutoShape 109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95" name="AutoShape 110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96" name="AutoShape 111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97" name="AutoShape 112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98" name="AutoShape 113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99" name="AutoShape 114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00" name="AutoShape 115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01" name="AutoShape 116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02" name="AutoShape 117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03" name="AutoShape 118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04" name="AutoShape 119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05" name="AutoShape 120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06" name="AutoShape 121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07" name="AutoShape 122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08" name="AutoShape 123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09" name="AutoShape 124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10" name="AutoShape 125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11" name="AutoShape 126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12" name="AutoShape 127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13" name="AutoShape 128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14" name="AutoShape 129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15" name="AutoShape 130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16" name="AutoShape 131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17" name="AutoShape 132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18" name="AutoShape 133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19" name="AutoShape 134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20" name="AutoShape 135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21" name="AutoShape 136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22" name="AutoShape 137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23" name="AutoShape 138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24" name="AutoShape 139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25" name="AutoShape 140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26" name="AutoShape 141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27" name="AutoShape 142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28" name="AutoShape 143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29" name="AutoShape 144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30" name="AutoShape 145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31" name="AutoShape 146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32" name="AutoShape 147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33" name="AutoShape 148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34" name="AutoShape 149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35" name="AutoShape 150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36" name="AutoShape 151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37" name="AutoShape 152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38" name="AutoShape 153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39" name="AutoShape 154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40" name="AutoShape 155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41" name="AutoShape 156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42" name="AutoShape 157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43" name="AutoShape 158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44" name="AutoShape 159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45" name="AutoShape 160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46" name="AutoShape 161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47" name="AutoShape 162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48" name="AutoShape 163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49" name="AutoShape 164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50" name="AutoShape 165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51" name="AutoShape 166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52" name="AutoShape 167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53" name="AutoShape 168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54" name="AutoShape 169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55" name="AutoShape 170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56" name="AutoShape 171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57" name="AutoShape 172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58" name="AutoShape 173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59" name="AutoShape 174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60" name="AutoShape 175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61" name="AutoShape 176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62" name="AutoShape 177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63" name="AutoShape 178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64" name="AutoShape 179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65" name="AutoShape 180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66" name="AutoShape 181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67" name="AutoShape 182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68" name="AutoShape 183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69" name="AutoShape 184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70" name="AutoShape 185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71" name="AutoShape 186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72" name="AutoShape 187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73" name="AutoShape 188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74" name="AutoShape 189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75" name="AutoShape 190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76" name="AutoShape 191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77" name="AutoShape 192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78" name="AutoShape 193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79" name="AutoShape 194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80" name="AutoShape 195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81" name="AutoShape 196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82" name="AutoShape 197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83" name="AutoShape 198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84" name="AutoShape 199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85" name="AutoShape 200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86" name="AutoShape 201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87" name="AutoShape 202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88" name="AutoShape 203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89" name="AutoShape 204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890" name="AutoShape 205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40977" name="Group 206"/>
            <p:cNvGrpSpPr/>
            <p:nvPr/>
          </p:nvGrpSpPr>
          <p:grpSpPr>
            <a:xfrm>
              <a:off x="2" y="1039"/>
              <a:ext cx="2317" cy="923"/>
              <a:chOff x="0" y="0"/>
              <a:chExt cx="2317" cy="923"/>
            </a:xfrm>
          </p:grpSpPr>
          <p:grpSp>
            <p:nvGrpSpPr>
              <p:cNvPr id="41587" name="Group 207"/>
              <p:cNvGrpSpPr/>
              <p:nvPr/>
            </p:nvGrpSpPr>
            <p:grpSpPr>
              <a:xfrm>
                <a:off x="0" y="173"/>
                <a:ext cx="2315" cy="750"/>
                <a:chOff x="0" y="0"/>
                <a:chExt cx="2315" cy="750"/>
              </a:xfrm>
            </p:grpSpPr>
            <p:sp>
              <p:nvSpPr>
                <p:cNvPr id="41689" name="AutoShape 208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90" name="AutoShape 209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91" name="AutoShape 210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92" name="AutoShape 211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93" name="AutoShape 212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94" name="AutoShape 213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95" name="AutoShape 214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96" name="AutoShape 215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97" name="AutoShape 216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98" name="AutoShape 217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99" name="AutoShape 218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00" name="AutoShape 219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01" name="AutoShape 220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02" name="AutoShape 221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03" name="AutoShape 222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04" name="AutoShape 223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05" name="AutoShape 224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06" name="AutoShape 225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07" name="AutoShape 226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08" name="AutoShape 227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09" name="AutoShape 228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10" name="AutoShape 229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11" name="AutoShape 230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12" name="AutoShape 231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13" name="AutoShape 232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14" name="AutoShape 233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15" name="AutoShape 234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16" name="AutoShape 235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17" name="AutoShape 236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18" name="AutoShape 237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19" name="AutoShape 238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20" name="AutoShape 239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21" name="AutoShape 240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22" name="AutoShape 241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23" name="AutoShape 242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24" name="AutoShape 243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25" name="AutoShape 244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26" name="AutoShape 245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27" name="AutoShape 246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28" name="AutoShape 247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29" name="AutoShape 248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30" name="AutoShape 249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31" name="AutoShape 250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32" name="AutoShape 251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33" name="AutoShape 252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34" name="AutoShape 253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35" name="AutoShape 254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36" name="AutoShape 255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37" name="AutoShape 256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38" name="AutoShape 257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39" name="AutoShape 258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40" name="AutoShape 259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41" name="AutoShape 260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42" name="AutoShape 261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43" name="AutoShape 262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44" name="AutoShape 263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45" name="AutoShape 264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46" name="AutoShape 265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47" name="AutoShape 266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48" name="AutoShape 267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49" name="AutoShape 268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50" name="AutoShape 269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51" name="AutoShape 270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52" name="AutoShape 271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53" name="AutoShape 272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54" name="AutoShape 273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55" name="AutoShape 274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56" name="AutoShape 275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57" name="AutoShape 276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58" name="AutoShape 277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59" name="AutoShape 278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60" name="AutoShape 279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61" name="AutoShape 280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62" name="AutoShape 281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63" name="AutoShape 282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64" name="AutoShape 283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65" name="AutoShape 284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66" name="AutoShape 285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67" name="AutoShape 286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68" name="AutoShape 287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69" name="AutoShape 288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70" name="AutoShape 289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71" name="AutoShape 290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72" name="AutoShape 291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73" name="AutoShape 292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74" name="AutoShape 293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75" name="AutoShape 294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76" name="AutoShape 295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77" name="AutoShape 296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78" name="AutoShape 297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79" name="AutoShape 298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80" name="AutoShape 299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81" name="AutoShape 300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82" name="AutoShape 301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83" name="AutoShape 302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84" name="AutoShape 303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85" name="AutoShape 304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86" name="AutoShape 305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87" name="AutoShape 306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788" name="AutoShape 307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1588" name="Group 308"/>
              <p:cNvGrpSpPr/>
              <p:nvPr/>
            </p:nvGrpSpPr>
            <p:grpSpPr>
              <a:xfrm>
                <a:off x="2" y="0"/>
                <a:ext cx="2315" cy="750"/>
                <a:chOff x="0" y="0"/>
                <a:chExt cx="2315" cy="750"/>
              </a:xfrm>
            </p:grpSpPr>
            <p:sp>
              <p:nvSpPr>
                <p:cNvPr id="41589" name="AutoShape 309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90" name="AutoShape 310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91" name="AutoShape 311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92" name="AutoShape 312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93" name="AutoShape 313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94" name="AutoShape 314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95" name="AutoShape 315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96" name="AutoShape 316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97" name="AutoShape 317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98" name="AutoShape 318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99" name="AutoShape 319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00" name="AutoShape 320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01" name="AutoShape 321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02" name="AutoShape 322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03" name="AutoShape 323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04" name="AutoShape 324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05" name="AutoShape 325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06" name="AutoShape 326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07" name="AutoShape 327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08" name="AutoShape 328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09" name="AutoShape 329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10" name="AutoShape 330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11" name="AutoShape 331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12" name="AutoShape 332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13" name="AutoShape 333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14" name="AutoShape 334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15" name="AutoShape 335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16" name="AutoShape 336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17" name="AutoShape 337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18" name="AutoShape 338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19" name="AutoShape 339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20" name="AutoShape 340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21" name="AutoShape 341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22" name="AutoShape 342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23" name="AutoShape 343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24" name="AutoShape 344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25" name="AutoShape 345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26" name="AutoShape 346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27" name="AutoShape 347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28" name="AutoShape 348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29" name="AutoShape 349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30" name="AutoShape 350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31" name="AutoShape 351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32" name="AutoShape 352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33" name="AutoShape 353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34" name="AutoShape 354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35" name="AutoShape 355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36" name="AutoShape 356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37" name="AutoShape 357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38" name="AutoShape 358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39" name="AutoShape 359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40" name="AutoShape 360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41" name="AutoShape 361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42" name="AutoShape 362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43" name="AutoShape 363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44" name="AutoShape 364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45" name="AutoShape 365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46" name="AutoShape 366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47" name="AutoShape 367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48" name="AutoShape 368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49" name="AutoShape 369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50" name="AutoShape 370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51" name="AutoShape 371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52" name="AutoShape 372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53" name="AutoShape 373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54" name="AutoShape 374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55" name="AutoShape 375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56" name="AutoShape 376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57" name="AutoShape 377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58" name="AutoShape 378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59" name="AutoShape 379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60" name="AutoShape 380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61" name="AutoShape 381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62" name="AutoShape 382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63" name="AutoShape 383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64" name="AutoShape 384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65" name="AutoShape 385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66" name="AutoShape 386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67" name="AutoShape 387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68" name="AutoShape 388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69" name="AutoShape 389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70" name="AutoShape 390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71" name="AutoShape 391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72" name="AutoShape 392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73" name="AutoShape 393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74" name="AutoShape 394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75" name="AutoShape 395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76" name="AutoShape 396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77" name="AutoShape 397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78" name="AutoShape 398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79" name="AutoShape 399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80" name="AutoShape 400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81" name="AutoShape 401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82" name="AutoShape 402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83" name="AutoShape 403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84" name="AutoShape 404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85" name="AutoShape 405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86" name="AutoShape 406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87" name="AutoShape 407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688" name="AutoShape 408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40978" name="Group 409"/>
            <p:cNvGrpSpPr/>
            <p:nvPr/>
          </p:nvGrpSpPr>
          <p:grpSpPr>
            <a:xfrm>
              <a:off x="5" y="694"/>
              <a:ext cx="2317" cy="923"/>
              <a:chOff x="0" y="0"/>
              <a:chExt cx="2317" cy="923"/>
            </a:xfrm>
          </p:grpSpPr>
          <p:grpSp>
            <p:nvGrpSpPr>
              <p:cNvPr id="41385" name="Group 410"/>
              <p:cNvGrpSpPr/>
              <p:nvPr/>
            </p:nvGrpSpPr>
            <p:grpSpPr>
              <a:xfrm>
                <a:off x="0" y="173"/>
                <a:ext cx="2315" cy="750"/>
                <a:chOff x="0" y="0"/>
                <a:chExt cx="2315" cy="750"/>
              </a:xfrm>
            </p:grpSpPr>
            <p:sp>
              <p:nvSpPr>
                <p:cNvPr id="41487" name="AutoShape 411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88" name="AutoShape 412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89" name="AutoShape 413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90" name="AutoShape 414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91" name="AutoShape 415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92" name="AutoShape 416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93" name="AutoShape 417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94" name="AutoShape 418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95" name="AutoShape 419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96" name="AutoShape 420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97" name="AutoShape 421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98" name="AutoShape 422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99" name="AutoShape 423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00" name="AutoShape 424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01" name="AutoShape 425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02" name="AutoShape 426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03" name="AutoShape 427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04" name="AutoShape 428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05" name="AutoShape 429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06" name="AutoShape 430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07" name="AutoShape 431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08" name="AutoShape 432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09" name="AutoShape 433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10" name="AutoShape 434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11" name="AutoShape 435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12" name="AutoShape 436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13" name="AutoShape 437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14" name="AutoShape 438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15" name="AutoShape 439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16" name="AutoShape 440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17" name="AutoShape 441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18" name="AutoShape 442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19" name="AutoShape 443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20" name="AutoShape 444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21" name="AutoShape 445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22" name="AutoShape 446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23" name="AutoShape 447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24" name="AutoShape 448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25" name="AutoShape 449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26" name="AutoShape 450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27" name="AutoShape 451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28" name="AutoShape 452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29" name="AutoShape 453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30" name="AutoShape 454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31" name="AutoShape 455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32" name="AutoShape 456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33" name="AutoShape 457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34" name="AutoShape 458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35" name="AutoShape 459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36" name="AutoShape 460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37" name="AutoShape 461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38" name="AutoShape 462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39" name="AutoShape 463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40" name="AutoShape 464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41" name="AutoShape 465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42" name="AutoShape 466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43" name="AutoShape 467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44" name="AutoShape 468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45" name="AutoShape 469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46" name="AutoShape 470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47" name="AutoShape 471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48" name="AutoShape 472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49" name="AutoShape 473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50" name="AutoShape 474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51" name="AutoShape 475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52" name="AutoShape 476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53" name="AutoShape 477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54" name="AutoShape 478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55" name="AutoShape 479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56" name="AutoShape 480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57" name="AutoShape 481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58" name="AutoShape 482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59" name="AutoShape 483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60" name="AutoShape 484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61" name="AutoShape 485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62" name="AutoShape 486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63" name="AutoShape 487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64" name="AutoShape 488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65" name="AutoShape 489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66" name="AutoShape 490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67" name="AutoShape 491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68" name="AutoShape 492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69" name="AutoShape 493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70" name="AutoShape 494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71" name="AutoShape 495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72" name="AutoShape 496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73" name="AutoShape 497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74" name="AutoShape 498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75" name="AutoShape 499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76" name="AutoShape 500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77" name="AutoShape 501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78" name="AutoShape 502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79" name="AutoShape 503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80" name="AutoShape 504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81" name="AutoShape 505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82" name="AutoShape 506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83" name="AutoShape 507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84" name="AutoShape 508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85" name="AutoShape 509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586" name="AutoShape 510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1386" name="Group 511"/>
              <p:cNvGrpSpPr/>
              <p:nvPr/>
            </p:nvGrpSpPr>
            <p:grpSpPr>
              <a:xfrm>
                <a:off x="2" y="0"/>
                <a:ext cx="2315" cy="750"/>
                <a:chOff x="0" y="0"/>
                <a:chExt cx="2315" cy="750"/>
              </a:xfrm>
            </p:grpSpPr>
            <p:sp>
              <p:nvSpPr>
                <p:cNvPr id="41387" name="AutoShape 512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88" name="AutoShape 513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89" name="AutoShape 514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90" name="AutoShape 515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91" name="AutoShape 516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92" name="AutoShape 517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93" name="AutoShape 518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94" name="AutoShape 519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95" name="AutoShape 520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96" name="AutoShape 521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97" name="AutoShape 522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98" name="AutoShape 523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99" name="AutoShape 524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00" name="AutoShape 525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01" name="AutoShape 526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02" name="AutoShape 527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03" name="AutoShape 528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04" name="AutoShape 529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05" name="AutoShape 530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06" name="AutoShape 531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07" name="AutoShape 532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08" name="AutoShape 533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09" name="AutoShape 534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10" name="AutoShape 535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11" name="AutoShape 536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12" name="AutoShape 537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13" name="AutoShape 538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14" name="AutoShape 539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15" name="AutoShape 540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16" name="AutoShape 541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17" name="AutoShape 542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18" name="AutoShape 543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19" name="AutoShape 544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20" name="AutoShape 545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21" name="AutoShape 546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22" name="AutoShape 547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23" name="AutoShape 548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24" name="AutoShape 549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25" name="AutoShape 550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26" name="AutoShape 551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27" name="AutoShape 552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28" name="AutoShape 553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29" name="AutoShape 554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30" name="AutoShape 555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31" name="AutoShape 556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32" name="AutoShape 557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33" name="AutoShape 558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34" name="AutoShape 559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35" name="AutoShape 560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36" name="AutoShape 561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37" name="AutoShape 562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38" name="AutoShape 563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39" name="AutoShape 564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40" name="AutoShape 565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41" name="AutoShape 566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42" name="AutoShape 567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43" name="AutoShape 568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44" name="AutoShape 569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45" name="AutoShape 570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46" name="AutoShape 571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47" name="AutoShape 572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48" name="AutoShape 573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49" name="AutoShape 574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50" name="AutoShape 575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51" name="AutoShape 576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52" name="AutoShape 577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53" name="AutoShape 578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54" name="AutoShape 579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55" name="AutoShape 580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56" name="AutoShape 581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57" name="AutoShape 582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58" name="AutoShape 583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59" name="AutoShape 584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60" name="AutoShape 585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61" name="AutoShape 586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62" name="AutoShape 587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63" name="AutoShape 588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64" name="AutoShape 589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65" name="AutoShape 590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66" name="AutoShape 591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67" name="AutoShape 592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68" name="AutoShape 593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69" name="AutoShape 594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70" name="AutoShape 595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71" name="AutoShape 596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72" name="AutoShape 597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73" name="AutoShape 598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74" name="AutoShape 599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75" name="AutoShape 600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76" name="AutoShape 601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77" name="AutoShape 602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78" name="AutoShape 603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79" name="AutoShape 604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80" name="AutoShape 605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81" name="AutoShape 606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82" name="AutoShape 607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83" name="AutoShape 608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84" name="AutoShape 609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85" name="AutoShape 610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486" name="AutoShape 611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40979" name="Group 612"/>
            <p:cNvGrpSpPr/>
            <p:nvPr/>
          </p:nvGrpSpPr>
          <p:grpSpPr>
            <a:xfrm>
              <a:off x="7" y="346"/>
              <a:ext cx="2317" cy="923"/>
              <a:chOff x="0" y="0"/>
              <a:chExt cx="2317" cy="923"/>
            </a:xfrm>
          </p:grpSpPr>
          <p:grpSp>
            <p:nvGrpSpPr>
              <p:cNvPr id="41183" name="Group 613"/>
              <p:cNvGrpSpPr/>
              <p:nvPr/>
            </p:nvGrpSpPr>
            <p:grpSpPr>
              <a:xfrm>
                <a:off x="0" y="173"/>
                <a:ext cx="2315" cy="750"/>
                <a:chOff x="0" y="0"/>
                <a:chExt cx="2315" cy="750"/>
              </a:xfrm>
            </p:grpSpPr>
            <p:sp>
              <p:nvSpPr>
                <p:cNvPr id="41285" name="AutoShape 614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86" name="AutoShape 615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87" name="AutoShape 616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88" name="AutoShape 617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89" name="AutoShape 618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90" name="AutoShape 619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91" name="AutoShape 620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92" name="AutoShape 621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93" name="AutoShape 622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94" name="AutoShape 623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95" name="AutoShape 624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96" name="AutoShape 625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97" name="AutoShape 626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98" name="AutoShape 627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99" name="AutoShape 628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00" name="AutoShape 629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01" name="AutoShape 630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02" name="AutoShape 631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03" name="AutoShape 632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04" name="AutoShape 633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05" name="AutoShape 634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06" name="AutoShape 635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07" name="AutoShape 636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08" name="AutoShape 637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09" name="AutoShape 638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10" name="AutoShape 639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11" name="AutoShape 640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12" name="AutoShape 641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13" name="AutoShape 642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14" name="AutoShape 643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15" name="AutoShape 644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16" name="AutoShape 645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17" name="AutoShape 646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18" name="AutoShape 647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19" name="AutoShape 648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20" name="AutoShape 649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21" name="AutoShape 650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22" name="AutoShape 651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23" name="AutoShape 652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24" name="AutoShape 653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25" name="AutoShape 654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26" name="AutoShape 655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27" name="AutoShape 656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28" name="AutoShape 657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29" name="AutoShape 658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30" name="AutoShape 659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31" name="AutoShape 660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32" name="AutoShape 661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33" name="AutoShape 662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34" name="AutoShape 663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35" name="AutoShape 664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36" name="AutoShape 665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37" name="AutoShape 666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38" name="AutoShape 667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39" name="AutoShape 668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40" name="AutoShape 669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41" name="AutoShape 670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42" name="AutoShape 671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43" name="AutoShape 672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44" name="AutoShape 673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45" name="AutoShape 674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46" name="AutoShape 675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47" name="AutoShape 676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48" name="AutoShape 677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49" name="AutoShape 678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50" name="AutoShape 679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51" name="AutoShape 680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52" name="AutoShape 681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53" name="AutoShape 682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54" name="AutoShape 683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55" name="AutoShape 684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56" name="AutoShape 685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57" name="AutoShape 686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58" name="AutoShape 687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59" name="AutoShape 688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60" name="AutoShape 689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61" name="AutoShape 690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62" name="AutoShape 691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63" name="AutoShape 692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64" name="AutoShape 693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65" name="AutoShape 694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66" name="AutoShape 695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67" name="AutoShape 696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68" name="AutoShape 697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69" name="AutoShape 698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70" name="AutoShape 699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71" name="AutoShape 700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72" name="AutoShape 701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73" name="AutoShape 702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74" name="AutoShape 703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75" name="AutoShape 704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76" name="AutoShape 705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77" name="AutoShape 706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78" name="AutoShape 707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79" name="AutoShape 708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80" name="AutoShape 709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81" name="AutoShape 710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82" name="AutoShape 711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83" name="AutoShape 712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384" name="AutoShape 713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1184" name="Group 714"/>
              <p:cNvGrpSpPr/>
              <p:nvPr/>
            </p:nvGrpSpPr>
            <p:grpSpPr>
              <a:xfrm>
                <a:off x="2" y="0"/>
                <a:ext cx="2315" cy="750"/>
                <a:chOff x="0" y="0"/>
                <a:chExt cx="2315" cy="750"/>
              </a:xfrm>
            </p:grpSpPr>
            <p:sp>
              <p:nvSpPr>
                <p:cNvPr id="41185" name="AutoShape 715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86" name="AutoShape 716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87" name="AutoShape 717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88" name="AutoShape 718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89" name="AutoShape 719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90" name="AutoShape 720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91" name="AutoShape 721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92" name="AutoShape 722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93" name="AutoShape 723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94" name="AutoShape 724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95" name="AutoShape 725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96" name="AutoShape 726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97" name="AutoShape 727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98" name="AutoShape 728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99" name="AutoShape 729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00" name="AutoShape 730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01" name="AutoShape 731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02" name="AutoShape 732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03" name="AutoShape 733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04" name="AutoShape 734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05" name="AutoShape 735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06" name="AutoShape 736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07" name="AutoShape 737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08" name="AutoShape 738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09" name="AutoShape 739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10" name="AutoShape 740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11" name="AutoShape 741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12" name="AutoShape 742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13" name="AutoShape 743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14" name="AutoShape 744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15" name="AutoShape 745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16" name="AutoShape 746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17" name="AutoShape 747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18" name="AutoShape 748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19" name="AutoShape 749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20" name="AutoShape 750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21" name="AutoShape 751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22" name="AutoShape 752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23" name="AutoShape 753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24" name="AutoShape 754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25" name="AutoShape 755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26" name="AutoShape 756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27" name="AutoShape 757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28" name="AutoShape 758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29" name="AutoShape 759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30" name="AutoShape 760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31" name="AutoShape 761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32" name="AutoShape 762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33" name="AutoShape 763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34" name="AutoShape 764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35" name="AutoShape 765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36" name="AutoShape 766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37" name="AutoShape 767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38" name="AutoShape 768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39" name="AutoShape 769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40" name="AutoShape 770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41" name="AutoShape 771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42" name="AutoShape 772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43" name="AutoShape 773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44" name="AutoShape 774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45" name="AutoShape 775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46" name="AutoShape 776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47" name="AutoShape 777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48" name="AutoShape 778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49" name="AutoShape 779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50" name="AutoShape 780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51" name="AutoShape 781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52" name="AutoShape 782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53" name="AutoShape 783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54" name="AutoShape 784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55" name="AutoShape 785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56" name="AutoShape 786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57" name="AutoShape 787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58" name="AutoShape 788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59" name="AutoShape 789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60" name="AutoShape 790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61" name="AutoShape 791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62" name="AutoShape 792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63" name="AutoShape 793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64" name="AutoShape 794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65" name="AutoShape 795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66" name="AutoShape 796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67" name="AutoShape 797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68" name="AutoShape 798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69" name="AutoShape 799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70" name="AutoShape 800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71" name="AutoShape 801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72" name="AutoShape 802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73" name="AutoShape 803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74" name="AutoShape 804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75" name="AutoShape 805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76" name="AutoShape 806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77" name="AutoShape 807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78" name="AutoShape 808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79" name="AutoShape 809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80" name="AutoShape 810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81" name="AutoShape 811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82" name="AutoShape 812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83" name="AutoShape 813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284" name="AutoShape 814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40980" name="Group 815"/>
            <p:cNvGrpSpPr/>
            <p:nvPr/>
          </p:nvGrpSpPr>
          <p:grpSpPr>
            <a:xfrm>
              <a:off x="8" y="0"/>
              <a:ext cx="2317" cy="923"/>
              <a:chOff x="0" y="0"/>
              <a:chExt cx="2317" cy="923"/>
            </a:xfrm>
          </p:grpSpPr>
          <p:grpSp>
            <p:nvGrpSpPr>
              <p:cNvPr id="40981" name="Group 816"/>
              <p:cNvGrpSpPr/>
              <p:nvPr/>
            </p:nvGrpSpPr>
            <p:grpSpPr>
              <a:xfrm>
                <a:off x="0" y="173"/>
                <a:ext cx="2315" cy="750"/>
                <a:chOff x="0" y="0"/>
                <a:chExt cx="2315" cy="750"/>
              </a:xfrm>
            </p:grpSpPr>
            <p:sp>
              <p:nvSpPr>
                <p:cNvPr id="41083" name="AutoShape 817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84" name="AutoShape 818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85" name="AutoShape 819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86" name="AutoShape 820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87" name="AutoShape 821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88" name="AutoShape 822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89" name="AutoShape 823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90" name="AutoShape 824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91" name="AutoShape 825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92" name="AutoShape 826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93" name="AutoShape 827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94" name="AutoShape 828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95" name="AutoShape 829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96" name="AutoShape 830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97" name="AutoShape 831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98" name="AutoShape 832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99" name="AutoShape 833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00" name="AutoShape 834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01" name="AutoShape 835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02" name="AutoShape 836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03" name="AutoShape 837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04" name="AutoShape 838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05" name="AutoShape 839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06" name="AutoShape 840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07" name="AutoShape 841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08" name="AutoShape 842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09" name="AutoShape 843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10" name="AutoShape 844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11" name="AutoShape 845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12" name="AutoShape 846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13" name="AutoShape 847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14" name="AutoShape 848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15" name="AutoShape 849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16" name="AutoShape 850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17" name="AutoShape 851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18" name="AutoShape 852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19" name="AutoShape 853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20" name="AutoShape 854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21" name="AutoShape 855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22" name="AutoShape 856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23" name="AutoShape 857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24" name="AutoShape 858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25" name="AutoShape 859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26" name="AutoShape 860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27" name="AutoShape 861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28" name="AutoShape 862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29" name="AutoShape 863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30" name="AutoShape 864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31" name="AutoShape 865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32" name="AutoShape 866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33" name="AutoShape 867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34" name="AutoShape 868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35" name="AutoShape 869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36" name="AutoShape 870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37" name="AutoShape 871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38" name="AutoShape 872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39" name="AutoShape 873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40" name="AutoShape 874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41" name="AutoShape 875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42" name="AutoShape 876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43" name="AutoShape 877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44" name="AutoShape 878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45" name="AutoShape 879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46" name="AutoShape 880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47" name="AutoShape 881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48" name="AutoShape 882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49" name="AutoShape 883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50" name="AutoShape 884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51" name="AutoShape 885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52" name="AutoShape 886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53" name="AutoShape 887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54" name="AutoShape 888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55" name="AutoShape 889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56" name="AutoShape 890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57" name="AutoShape 891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58" name="AutoShape 892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59" name="AutoShape 893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60" name="AutoShape 894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61" name="AutoShape 895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62" name="AutoShape 896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63" name="AutoShape 897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64" name="AutoShape 898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65" name="AutoShape 899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66" name="AutoShape 900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67" name="AutoShape 901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68" name="AutoShape 902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69" name="AutoShape 903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70" name="AutoShape 904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71" name="AutoShape 905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72" name="AutoShape 906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73" name="AutoShape 907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74" name="AutoShape 908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75" name="AutoShape 909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76" name="AutoShape 910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77" name="AutoShape 911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78" name="AutoShape 912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79" name="AutoShape 913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80" name="AutoShape 914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81" name="AutoShape 915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182" name="AutoShape 916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0982" name="Group 917"/>
              <p:cNvGrpSpPr/>
              <p:nvPr/>
            </p:nvGrpSpPr>
            <p:grpSpPr>
              <a:xfrm>
                <a:off x="2" y="0"/>
                <a:ext cx="2315" cy="750"/>
                <a:chOff x="0" y="0"/>
                <a:chExt cx="2315" cy="750"/>
              </a:xfrm>
            </p:grpSpPr>
            <p:sp>
              <p:nvSpPr>
                <p:cNvPr id="40983" name="AutoShape 918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984" name="AutoShape 919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985" name="AutoShape 920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986" name="AutoShape 921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987" name="AutoShape 922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988" name="AutoShape 923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989" name="AutoShape 924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990" name="AutoShape 925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991" name="AutoShape 926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992" name="AutoShape 927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993" name="AutoShape 928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994" name="AutoShape 929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995" name="AutoShape 930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996" name="AutoShape 931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997" name="AutoShape 932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998" name="AutoShape 933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999" name="AutoShape 934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00" name="AutoShape 935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01" name="AutoShape 936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02" name="AutoShape 937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03" name="AutoShape 938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04" name="AutoShape 939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05" name="AutoShape 940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06" name="AutoShape 941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07" name="AutoShape 942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08" name="AutoShape 943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09" name="AutoShape 944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10" name="AutoShape 945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11" name="AutoShape 946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12" name="AutoShape 947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13" name="AutoShape 948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14" name="AutoShape 949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15" name="AutoShape 950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16" name="AutoShape 951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17" name="AutoShape 952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18" name="AutoShape 953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19" name="AutoShape 954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20" name="AutoShape 955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21" name="AutoShape 956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22" name="AutoShape 957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23" name="AutoShape 958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24" name="AutoShape 959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25" name="AutoShape 960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26" name="AutoShape 961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27" name="AutoShape 962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28" name="AutoShape 963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29" name="AutoShape 964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30" name="AutoShape 965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31" name="AutoShape 966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32" name="AutoShape 967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33" name="AutoShape 968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34" name="AutoShape 969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35" name="AutoShape 970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36" name="AutoShape 971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37" name="AutoShape 972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38" name="AutoShape 973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39" name="AutoShape 974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40" name="AutoShape 975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41" name="AutoShape 976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42" name="AutoShape 977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43" name="AutoShape 978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44" name="AutoShape 979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45" name="AutoShape 980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46" name="AutoShape 981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47" name="AutoShape 982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48" name="AutoShape 983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49" name="AutoShape 984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50" name="AutoShape 985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51" name="AutoShape 986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52" name="AutoShape 987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53" name="AutoShape 988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54" name="AutoShape 989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55" name="AutoShape 990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56" name="AutoShape 991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57" name="AutoShape 992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58" name="AutoShape 993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59" name="AutoShape 994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60" name="AutoShape 995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61" name="AutoShape 996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62" name="AutoShape 997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63" name="AutoShape 998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64" name="AutoShape 999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65" name="AutoShape 1000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66" name="AutoShape 1001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67" name="AutoShape 1002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68" name="AutoShape 1003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69" name="AutoShape 1004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70" name="AutoShape 1005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71" name="AutoShape 1006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72" name="AutoShape 1007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73" name="AutoShape 1008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74" name="AutoShape 1009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75" name="AutoShape 1010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76" name="AutoShape 1011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77" name="AutoShape 1012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78" name="AutoShape 1013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79" name="AutoShape 1014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80" name="AutoShape 1015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81" name="AutoShape 1016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082" name="AutoShape 1017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40963" name="Group 1018"/>
          <p:cNvGrpSpPr/>
          <p:nvPr/>
        </p:nvGrpSpPr>
        <p:grpSpPr>
          <a:xfrm>
            <a:off x="4572000" y="2463404"/>
            <a:ext cx="3201591" cy="941785"/>
            <a:chOff x="0" y="0"/>
            <a:chExt cx="2689" cy="791"/>
          </a:xfrm>
        </p:grpSpPr>
        <p:sp>
          <p:nvSpPr>
            <p:cNvPr id="40974" name="Text Box 1019"/>
            <p:cNvSpPr txBox="1"/>
            <p:nvPr/>
          </p:nvSpPr>
          <p:spPr>
            <a:xfrm>
              <a:off x="0" y="0"/>
              <a:ext cx="2689" cy="7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b="1"/>
                <a:t>12</a:t>
              </a:r>
              <a:r>
                <a:rPr lang="zh-CN" altLang="en-US" sz="2400" b="1" dirty="0"/>
                <a:t>条棱有                 个</a:t>
              </a:r>
              <a:endParaRPr lang="zh-CN" altLang="en-US" sz="2400" b="1" dirty="0"/>
            </a:p>
            <a:p>
              <a:pPr>
                <a:lnSpc>
                  <a:spcPct val="130000"/>
                </a:lnSpc>
              </a:pPr>
              <a:r>
                <a:rPr lang="en-US" altLang="zh-CN" sz="2400" b="1"/>
                <a:t>2</a:t>
              </a:r>
              <a:r>
                <a:rPr lang="zh-CN" altLang="en-US" sz="2400" b="1" dirty="0"/>
                <a:t>面涂色的小正方体。</a:t>
              </a:r>
              <a:endParaRPr lang="zh-CN" altLang="en-US" sz="2400" b="1" dirty="0"/>
            </a:p>
          </p:txBody>
        </p:sp>
        <p:sp>
          <p:nvSpPr>
            <p:cNvPr id="40975" name="Line 1020"/>
            <p:cNvSpPr/>
            <p:nvPr/>
          </p:nvSpPr>
          <p:spPr>
            <a:xfrm>
              <a:off x="1173" y="324"/>
              <a:ext cx="104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9" name="Group 1021"/>
          <p:cNvGrpSpPr/>
          <p:nvPr/>
        </p:nvGrpSpPr>
        <p:grpSpPr>
          <a:xfrm>
            <a:off x="5694760" y="2477691"/>
            <a:ext cx="1793081" cy="419101"/>
            <a:chOff x="0" y="0"/>
            <a:chExt cx="1506" cy="352"/>
          </a:xfrm>
        </p:grpSpPr>
        <p:sp>
          <p:nvSpPr>
            <p:cNvPr id="40972" name="Text Box 1022"/>
            <p:cNvSpPr txBox="1"/>
            <p:nvPr/>
          </p:nvSpPr>
          <p:spPr>
            <a:xfrm>
              <a:off x="0" y="0"/>
              <a:ext cx="1234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100" b="1" dirty="0">
                  <a:solidFill>
                    <a:srgbClr val="0000FF"/>
                  </a:solidFill>
                </a:rPr>
                <a:t>（</a:t>
              </a:r>
              <a:r>
                <a:rPr lang="en-US" altLang="zh-CN" sz="2100" b="1">
                  <a:solidFill>
                    <a:srgbClr val="0000FF"/>
                  </a:solidFill>
                </a:rPr>
                <a:t>n</a:t>
              </a:r>
              <a:r>
                <a:rPr lang="zh-CN" altLang="en-US" sz="2100" b="1" dirty="0">
                  <a:solidFill>
                    <a:srgbClr val="0000FF"/>
                  </a:solidFill>
                </a:rPr>
                <a:t>－</a:t>
              </a:r>
              <a:r>
                <a:rPr lang="en-US" altLang="zh-CN" sz="2100" b="1">
                  <a:solidFill>
                    <a:srgbClr val="0000FF"/>
                  </a:solidFill>
                </a:rPr>
                <a:t>2</a:t>
              </a:r>
              <a:r>
                <a:rPr lang="zh-CN" altLang="en-US" sz="2100" b="1" dirty="0">
                  <a:solidFill>
                    <a:srgbClr val="0000FF"/>
                  </a:solidFill>
                </a:rPr>
                <a:t>）</a:t>
              </a:r>
              <a:endParaRPr lang="zh-CN" altLang="en-US" sz="2100" b="1" dirty="0">
                <a:solidFill>
                  <a:srgbClr val="0000FF"/>
                </a:solidFill>
              </a:endParaRPr>
            </a:p>
          </p:txBody>
        </p:sp>
        <p:sp>
          <p:nvSpPr>
            <p:cNvPr id="40973" name="Text Box 1023"/>
            <p:cNvSpPr txBox="1"/>
            <p:nvPr/>
          </p:nvSpPr>
          <p:spPr>
            <a:xfrm>
              <a:off x="820" y="3"/>
              <a:ext cx="686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100" b="1">
                  <a:solidFill>
                    <a:srgbClr val="0000FF"/>
                  </a:solidFill>
                </a:rPr>
                <a:t>×12</a:t>
              </a:r>
              <a:endParaRPr lang="en-US" altLang="zh-CN" sz="2100" b="1">
                <a:solidFill>
                  <a:srgbClr val="0000FF"/>
                </a:solidFill>
              </a:endParaRPr>
            </a:p>
          </p:txBody>
        </p:sp>
      </p:grpSp>
      <p:grpSp>
        <p:nvGrpSpPr>
          <p:cNvPr id="40965" name="Group 1024"/>
          <p:cNvGrpSpPr/>
          <p:nvPr/>
        </p:nvGrpSpPr>
        <p:grpSpPr>
          <a:xfrm>
            <a:off x="4572000" y="1275160"/>
            <a:ext cx="3429000" cy="941785"/>
            <a:chOff x="0" y="0"/>
            <a:chExt cx="2880" cy="791"/>
          </a:xfrm>
        </p:grpSpPr>
        <p:sp>
          <p:nvSpPr>
            <p:cNvPr id="40970" name="Text Box 1025"/>
            <p:cNvSpPr txBox="1"/>
            <p:nvPr/>
          </p:nvSpPr>
          <p:spPr>
            <a:xfrm>
              <a:off x="0" y="0"/>
              <a:ext cx="2880" cy="7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/>
                <a:t>每条棱有                个</a:t>
              </a:r>
              <a:endParaRPr lang="zh-CN" altLang="en-US" sz="2400" b="1" dirty="0"/>
            </a:p>
            <a:p>
              <a:pPr>
                <a:lnSpc>
                  <a:spcPct val="130000"/>
                </a:lnSpc>
              </a:pPr>
              <a:r>
                <a:rPr lang="en-US" altLang="zh-CN" sz="2400" b="1"/>
                <a:t>2</a:t>
              </a:r>
              <a:r>
                <a:rPr lang="zh-CN" altLang="en-US" sz="2400" b="1" dirty="0"/>
                <a:t>面涂色的小正方体。</a:t>
              </a:r>
              <a:endParaRPr lang="zh-CN" altLang="en-US" sz="2400" b="1" dirty="0"/>
            </a:p>
          </p:txBody>
        </p:sp>
        <p:sp>
          <p:nvSpPr>
            <p:cNvPr id="40971" name="Line 1026"/>
            <p:cNvSpPr/>
            <p:nvPr/>
          </p:nvSpPr>
          <p:spPr>
            <a:xfrm>
              <a:off x="1173" y="324"/>
              <a:ext cx="104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0966" name="Text Box 1027"/>
          <p:cNvSpPr txBox="1"/>
          <p:nvPr/>
        </p:nvSpPr>
        <p:spPr>
          <a:xfrm>
            <a:off x="6221016" y="1278731"/>
            <a:ext cx="110490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solidFill>
                  <a:srgbClr val="0000FF"/>
                </a:solidFill>
              </a:rPr>
              <a:t>n</a:t>
            </a:r>
            <a:r>
              <a:rPr lang="zh-CN" altLang="en-US" sz="2100" b="1" dirty="0">
                <a:solidFill>
                  <a:srgbClr val="0000FF"/>
                </a:solidFill>
              </a:rPr>
              <a:t>－</a:t>
            </a:r>
            <a:r>
              <a:rPr lang="en-US" altLang="zh-CN" sz="2100" b="1">
                <a:solidFill>
                  <a:srgbClr val="0000FF"/>
                </a:solidFill>
              </a:rPr>
              <a:t>2</a:t>
            </a:r>
            <a:endParaRPr lang="en-US" altLang="zh-CN" sz="2100" b="1">
              <a:solidFill>
                <a:srgbClr val="0000FF"/>
              </a:solidFill>
            </a:endParaRPr>
          </a:p>
        </p:txBody>
      </p:sp>
      <p:grpSp>
        <p:nvGrpSpPr>
          <p:cNvPr id="40967" name="Group 1028"/>
          <p:cNvGrpSpPr/>
          <p:nvPr/>
        </p:nvGrpSpPr>
        <p:grpSpPr>
          <a:xfrm>
            <a:off x="1332310" y="3921919"/>
            <a:ext cx="2808684" cy="677467"/>
            <a:chOff x="0" y="0"/>
            <a:chExt cx="2359" cy="569"/>
          </a:xfrm>
        </p:grpSpPr>
        <p:sp>
          <p:nvSpPr>
            <p:cNvPr id="40968" name="Text Box 1029"/>
            <p:cNvSpPr txBox="1"/>
            <p:nvPr/>
          </p:nvSpPr>
          <p:spPr>
            <a:xfrm>
              <a:off x="0" y="181"/>
              <a:ext cx="2359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800" b="1" dirty="0"/>
                <a:t>每条棱被平均分成</a:t>
              </a:r>
              <a:r>
                <a:rPr lang="en-US" altLang="zh-CN" sz="2400" b="1">
                  <a:solidFill>
                    <a:srgbClr val="0000FF"/>
                  </a:solidFill>
                </a:rPr>
                <a:t>n</a:t>
              </a:r>
              <a:r>
                <a:rPr lang="zh-CN" altLang="en-US" sz="1800" b="1" dirty="0"/>
                <a:t>份</a:t>
              </a:r>
              <a:endParaRPr lang="zh-CN" altLang="en-US" sz="1800" b="1" dirty="0"/>
            </a:p>
          </p:txBody>
        </p:sp>
        <p:sp>
          <p:nvSpPr>
            <p:cNvPr id="40969" name="AutoShape 1030"/>
            <p:cNvSpPr/>
            <p:nvPr/>
          </p:nvSpPr>
          <p:spPr>
            <a:xfrm rot="5400000">
              <a:off x="877" y="-746"/>
              <a:ext cx="227" cy="1719"/>
            </a:xfrm>
            <a:prstGeom prst="rightBrace">
              <a:avLst>
                <a:gd name="adj1" fmla="val 63105"/>
                <a:gd name="adj2" fmla="val 50000"/>
              </a:avLst>
            </a:prstGeom>
            <a:noFill/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2"/>
          <p:cNvGrpSpPr/>
          <p:nvPr/>
        </p:nvGrpSpPr>
        <p:grpSpPr>
          <a:xfrm>
            <a:off x="1451372" y="621507"/>
            <a:ext cx="1403747" cy="1403747"/>
            <a:chOff x="0" y="0"/>
            <a:chExt cx="822" cy="816"/>
          </a:xfrm>
        </p:grpSpPr>
        <p:sp>
          <p:nvSpPr>
            <p:cNvPr id="43283" name="AutoShape 3"/>
            <p:cNvSpPr/>
            <p:nvPr/>
          </p:nvSpPr>
          <p:spPr>
            <a:xfrm>
              <a:off x="111" y="302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84" name="AutoShape 4"/>
            <p:cNvSpPr/>
            <p:nvPr/>
          </p:nvSpPr>
          <p:spPr>
            <a:xfrm>
              <a:off x="414" y="302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85" name="AutoShape 5"/>
            <p:cNvSpPr/>
            <p:nvPr/>
          </p:nvSpPr>
          <p:spPr>
            <a:xfrm>
              <a:off x="1" y="408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86" name="AutoShape 6"/>
            <p:cNvSpPr/>
            <p:nvPr/>
          </p:nvSpPr>
          <p:spPr>
            <a:xfrm>
              <a:off x="309" y="408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87" name="AutoShape 7"/>
            <p:cNvSpPr/>
            <p:nvPr/>
          </p:nvSpPr>
          <p:spPr>
            <a:xfrm>
              <a:off x="105" y="0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88" name="AutoShape 8"/>
            <p:cNvSpPr/>
            <p:nvPr/>
          </p:nvSpPr>
          <p:spPr>
            <a:xfrm>
              <a:off x="413" y="0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89" name="AutoShape 9"/>
            <p:cNvSpPr/>
            <p:nvPr/>
          </p:nvSpPr>
          <p:spPr>
            <a:xfrm>
              <a:off x="0" y="101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90" name="AutoShape 10"/>
            <p:cNvSpPr/>
            <p:nvPr/>
          </p:nvSpPr>
          <p:spPr>
            <a:xfrm>
              <a:off x="308" y="101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3011" name="Group 11"/>
          <p:cNvGrpSpPr/>
          <p:nvPr/>
        </p:nvGrpSpPr>
        <p:grpSpPr>
          <a:xfrm>
            <a:off x="6246019" y="531558"/>
            <a:ext cx="1356101" cy="1488983"/>
            <a:chOff x="0" y="-72"/>
            <a:chExt cx="2220" cy="2533"/>
          </a:xfrm>
        </p:grpSpPr>
        <p:sp>
          <p:nvSpPr>
            <p:cNvPr id="43158" name="AutoShape 12"/>
            <p:cNvSpPr/>
            <p:nvPr/>
          </p:nvSpPr>
          <p:spPr>
            <a:xfrm>
              <a:off x="474" y="136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59" name="AutoShape 13"/>
            <p:cNvSpPr/>
            <p:nvPr/>
          </p:nvSpPr>
          <p:spPr>
            <a:xfrm>
              <a:off x="810" y="136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60" name="AutoShape 14"/>
            <p:cNvSpPr/>
            <p:nvPr/>
          </p:nvSpPr>
          <p:spPr>
            <a:xfrm>
              <a:off x="1146" y="136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61" name="AutoShape 15"/>
            <p:cNvSpPr/>
            <p:nvPr/>
          </p:nvSpPr>
          <p:spPr>
            <a:xfrm>
              <a:off x="1482" y="136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62" name="AutoShape 16"/>
            <p:cNvSpPr/>
            <p:nvPr/>
          </p:nvSpPr>
          <p:spPr>
            <a:xfrm>
              <a:off x="1818" y="136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63" name="AutoShape 17"/>
            <p:cNvSpPr/>
            <p:nvPr/>
          </p:nvSpPr>
          <p:spPr>
            <a:xfrm>
              <a:off x="474" y="100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64" name="AutoShape 18"/>
            <p:cNvSpPr/>
            <p:nvPr/>
          </p:nvSpPr>
          <p:spPr>
            <a:xfrm>
              <a:off x="810" y="100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65" name="AutoShape 19"/>
            <p:cNvSpPr/>
            <p:nvPr/>
          </p:nvSpPr>
          <p:spPr>
            <a:xfrm>
              <a:off x="1146" y="100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66" name="AutoShape 20"/>
            <p:cNvSpPr/>
            <p:nvPr/>
          </p:nvSpPr>
          <p:spPr>
            <a:xfrm>
              <a:off x="1482" y="100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67" name="AutoShape 21"/>
            <p:cNvSpPr/>
            <p:nvPr/>
          </p:nvSpPr>
          <p:spPr>
            <a:xfrm>
              <a:off x="1818" y="100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68" name="AutoShape 22"/>
            <p:cNvSpPr/>
            <p:nvPr/>
          </p:nvSpPr>
          <p:spPr>
            <a:xfrm>
              <a:off x="474" y="64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69" name="AutoShape 23"/>
            <p:cNvSpPr/>
            <p:nvPr/>
          </p:nvSpPr>
          <p:spPr>
            <a:xfrm>
              <a:off x="810" y="64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70" name="AutoShape 24"/>
            <p:cNvSpPr/>
            <p:nvPr/>
          </p:nvSpPr>
          <p:spPr>
            <a:xfrm>
              <a:off x="1146" y="64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71" name="AutoShape 25"/>
            <p:cNvSpPr/>
            <p:nvPr/>
          </p:nvSpPr>
          <p:spPr>
            <a:xfrm>
              <a:off x="1482" y="64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72" name="AutoShape 26"/>
            <p:cNvSpPr/>
            <p:nvPr/>
          </p:nvSpPr>
          <p:spPr>
            <a:xfrm>
              <a:off x="1818" y="64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73" name="AutoShape 27"/>
            <p:cNvSpPr/>
            <p:nvPr/>
          </p:nvSpPr>
          <p:spPr>
            <a:xfrm>
              <a:off x="474" y="291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74" name="AutoShape 28"/>
            <p:cNvSpPr/>
            <p:nvPr/>
          </p:nvSpPr>
          <p:spPr>
            <a:xfrm>
              <a:off x="810" y="291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75" name="AutoShape 29"/>
            <p:cNvSpPr/>
            <p:nvPr/>
          </p:nvSpPr>
          <p:spPr>
            <a:xfrm>
              <a:off x="1146" y="291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76" name="AutoShape 30"/>
            <p:cNvSpPr/>
            <p:nvPr/>
          </p:nvSpPr>
          <p:spPr>
            <a:xfrm>
              <a:off x="1482" y="291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77" name="AutoShape 31"/>
            <p:cNvSpPr/>
            <p:nvPr/>
          </p:nvSpPr>
          <p:spPr>
            <a:xfrm>
              <a:off x="1818" y="291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78" name="AutoShape 32"/>
            <p:cNvSpPr/>
            <p:nvPr/>
          </p:nvSpPr>
          <p:spPr>
            <a:xfrm>
              <a:off x="474" y="-7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79" name="AutoShape 33"/>
            <p:cNvSpPr/>
            <p:nvPr/>
          </p:nvSpPr>
          <p:spPr>
            <a:xfrm>
              <a:off x="810" y="-7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80" name="AutoShape 34"/>
            <p:cNvSpPr/>
            <p:nvPr/>
          </p:nvSpPr>
          <p:spPr>
            <a:xfrm>
              <a:off x="1146" y="-7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81" name="AutoShape 35"/>
            <p:cNvSpPr/>
            <p:nvPr/>
          </p:nvSpPr>
          <p:spPr>
            <a:xfrm>
              <a:off x="1482" y="-7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82" name="AutoShape 36"/>
            <p:cNvSpPr/>
            <p:nvPr/>
          </p:nvSpPr>
          <p:spPr>
            <a:xfrm>
              <a:off x="1818" y="-7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83" name="AutoShape 37"/>
            <p:cNvSpPr/>
            <p:nvPr/>
          </p:nvSpPr>
          <p:spPr>
            <a:xfrm>
              <a:off x="357" y="148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84" name="AutoShape 38"/>
            <p:cNvSpPr/>
            <p:nvPr/>
          </p:nvSpPr>
          <p:spPr>
            <a:xfrm>
              <a:off x="693" y="148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85" name="AutoShape 39"/>
            <p:cNvSpPr/>
            <p:nvPr/>
          </p:nvSpPr>
          <p:spPr>
            <a:xfrm>
              <a:off x="1029" y="148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86" name="AutoShape 40"/>
            <p:cNvSpPr/>
            <p:nvPr/>
          </p:nvSpPr>
          <p:spPr>
            <a:xfrm>
              <a:off x="1365" y="148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87" name="AutoShape 41"/>
            <p:cNvSpPr/>
            <p:nvPr/>
          </p:nvSpPr>
          <p:spPr>
            <a:xfrm>
              <a:off x="1701" y="148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88" name="AutoShape 42"/>
            <p:cNvSpPr/>
            <p:nvPr/>
          </p:nvSpPr>
          <p:spPr>
            <a:xfrm>
              <a:off x="357" y="112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89" name="AutoShape 43"/>
            <p:cNvSpPr/>
            <p:nvPr/>
          </p:nvSpPr>
          <p:spPr>
            <a:xfrm>
              <a:off x="693" y="112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90" name="AutoShape 44"/>
            <p:cNvSpPr/>
            <p:nvPr/>
          </p:nvSpPr>
          <p:spPr>
            <a:xfrm>
              <a:off x="1029" y="112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91" name="AutoShape 45"/>
            <p:cNvSpPr/>
            <p:nvPr/>
          </p:nvSpPr>
          <p:spPr>
            <a:xfrm>
              <a:off x="1365" y="112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92" name="AutoShape 46"/>
            <p:cNvSpPr/>
            <p:nvPr/>
          </p:nvSpPr>
          <p:spPr>
            <a:xfrm>
              <a:off x="1701" y="112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93" name="AutoShape 47"/>
            <p:cNvSpPr/>
            <p:nvPr/>
          </p:nvSpPr>
          <p:spPr>
            <a:xfrm>
              <a:off x="357" y="76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94" name="AutoShape 48"/>
            <p:cNvSpPr/>
            <p:nvPr/>
          </p:nvSpPr>
          <p:spPr>
            <a:xfrm>
              <a:off x="693" y="76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95" name="AutoShape 49"/>
            <p:cNvSpPr/>
            <p:nvPr/>
          </p:nvSpPr>
          <p:spPr>
            <a:xfrm>
              <a:off x="1029" y="76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96" name="AutoShape 50"/>
            <p:cNvSpPr/>
            <p:nvPr/>
          </p:nvSpPr>
          <p:spPr>
            <a:xfrm>
              <a:off x="1365" y="76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97" name="AutoShape 51"/>
            <p:cNvSpPr/>
            <p:nvPr/>
          </p:nvSpPr>
          <p:spPr>
            <a:xfrm>
              <a:off x="1701" y="76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98" name="AutoShape 52"/>
            <p:cNvSpPr/>
            <p:nvPr/>
          </p:nvSpPr>
          <p:spPr>
            <a:xfrm>
              <a:off x="357" y="40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99" name="AutoShape 53"/>
            <p:cNvSpPr/>
            <p:nvPr/>
          </p:nvSpPr>
          <p:spPr>
            <a:xfrm>
              <a:off x="693" y="40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00" name="AutoShape 54"/>
            <p:cNvSpPr/>
            <p:nvPr/>
          </p:nvSpPr>
          <p:spPr>
            <a:xfrm>
              <a:off x="1029" y="40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01" name="AutoShape 55"/>
            <p:cNvSpPr/>
            <p:nvPr/>
          </p:nvSpPr>
          <p:spPr>
            <a:xfrm>
              <a:off x="1365" y="40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02" name="AutoShape 56"/>
            <p:cNvSpPr/>
            <p:nvPr/>
          </p:nvSpPr>
          <p:spPr>
            <a:xfrm>
              <a:off x="1701" y="408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03" name="AutoShape 57"/>
            <p:cNvSpPr/>
            <p:nvPr/>
          </p:nvSpPr>
          <p:spPr>
            <a:xfrm>
              <a:off x="357" y="4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04" name="AutoShape 58"/>
            <p:cNvSpPr/>
            <p:nvPr/>
          </p:nvSpPr>
          <p:spPr>
            <a:xfrm>
              <a:off x="693" y="4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05" name="AutoShape 59"/>
            <p:cNvSpPr/>
            <p:nvPr/>
          </p:nvSpPr>
          <p:spPr>
            <a:xfrm>
              <a:off x="1029" y="4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06" name="AutoShape 60"/>
            <p:cNvSpPr/>
            <p:nvPr/>
          </p:nvSpPr>
          <p:spPr>
            <a:xfrm>
              <a:off x="1365" y="4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07" name="AutoShape 61"/>
            <p:cNvSpPr/>
            <p:nvPr/>
          </p:nvSpPr>
          <p:spPr>
            <a:xfrm>
              <a:off x="1701" y="45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08" name="AutoShape 62"/>
            <p:cNvSpPr/>
            <p:nvPr/>
          </p:nvSpPr>
          <p:spPr>
            <a:xfrm>
              <a:off x="234" y="159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09" name="AutoShape 63"/>
            <p:cNvSpPr/>
            <p:nvPr/>
          </p:nvSpPr>
          <p:spPr>
            <a:xfrm>
              <a:off x="570" y="159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10" name="AutoShape 64"/>
            <p:cNvSpPr/>
            <p:nvPr/>
          </p:nvSpPr>
          <p:spPr>
            <a:xfrm>
              <a:off x="906" y="159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11" name="AutoShape 65"/>
            <p:cNvSpPr/>
            <p:nvPr/>
          </p:nvSpPr>
          <p:spPr>
            <a:xfrm>
              <a:off x="1242" y="159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12" name="AutoShape 66"/>
            <p:cNvSpPr/>
            <p:nvPr/>
          </p:nvSpPr>
          <p:spPr>
            <a:xfrm>
              <a:off x="1578" y="159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13" name="AutoShape 67"/>
            <p:cNvSpPr/>
            <p:nvPr/>
          </p:nvSpPr>
          <p:spPr>
            <a:xfrm>
              <a:off x="234" y="123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14" name="AutoShape 68"/>
            <p:cNvSpPr/>
            <p:nvPr/>
          </p:nvSpPr>
          <p:spPr>
            <a:xfrm>
              <a:off x="570" y="123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15" name="AutoShape 69"/>
            <p:cNvSpPr/>
            <p:nvPr/>
          </p:nvSpPr>
          <p:spPr>
            <a:xfrm>
              <a:off x="906" y="123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16" name="AutoShape 70"/>
            <p:cNvSpPr/>
            <p:nvPr/>
          </p:nvSpPr>
          <p:spPr>
            <a:xfrm>
              <a:off x="1242" y="123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17" name="AutoShape 71"/>
            <p:cNvSpPr/>
            <p:nvPr/>
          </p:nvSpPr>
          <p:spPr>
            <a:xfrm>
              <a:off x="1578" y="123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18" name="AutoShape 72"/>
            <p:cNvSpPr/>
            <p:nvPr/>
          </p:nvSpPr>
          <p:spPr>
            <a:xfrm>
              <a:off x="234" y="87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19" name="AutoShape 73"/>
            <p:cNvSpPr/>
            <p:nvPr/>
          </p:nvSpPr>
          <p:spPr>
            <a:xfrm>
              <a:off x="570" y="87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20" name="AutoShape 74"/>
            <p:cNvSpPr/>
            <p:nvPr/>
          </p:nvSpPr>
          <p:spPr>
            <a:xfrm>
              <a:off x="906" y="87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21" name="AutoShape 75"/>
            <p:cNvSpPr/>
            <p:nvPr/>
          </p:nvSpPr>
          <p:spPr>
            <a:xfrm>
              <a:off x="1242" y="87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22" name="AutoShape 76"/>
            <p:cNvSpPr/>
            <p:nvPr/>
          </p:nvSpPr>
          <p:spPr>
            <a:xfrm>
              <a:off x="1578" y="87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23" name="AutoShape 77"/>
            <p:cNvSpPr/>
            <p:nvPr/>
          </p:nvSpPr>
          <p:spPr>
            <a:xfrm>
              <a:off x="234" y="52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24" name="AutoShape 78"/>
            <p:cNvSpPr/>
            <p:nvPr/>
          </p:nvSpPr>
          <p:spPr>
            <a:xfrm>
              <a:off x="570" y="52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25" name="AutoShape 79"/>
            <p:cNvSpPr/>
            <p:nvPr/>
          </p:nvSpPr>
          <p:spPr>
            <a:xfrm>
              <a:off x="906" y="52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26" name="AutoShape 80"/>
            <p:cNvSpPr/>
            <p:nvPr/>
          </p:nvSpPr>
          <p:spPr>
            <a:xfrm>
              <a:off x="1242" y="52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27" name="AutoShape 81"/>
            <p:cNvSpPr/>
            <p:nvPr/>
          </p:nvSpPr>
          <p:spPr>
            <a:xfrm>
              <a:off x="1578" y="52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28" name="AutoShape 82"/>
            <p:cNvSpPr/>
            <p:nvPr/>
          </p:nvSpPr>
          <p:spPr>
            <a:xfrm>
              <a:off x="234" y="15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29" name="AutoShape 83"/>
            <p:cNvSpPr/>
            <p:nvPr/>
          </p:nvSpPr>
          <p:spPr>
            <a:xfrm>
              <a:off x="570" y="15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30" name="AutoShape 84"/>
            <p:cNvSpPr/>
            <p:nvPr/>
          </p:nvSpPr>
          <p:spPr>
            <a:xfrm>
              <a:off x="906" y="15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31" name="AutoShape 85"/>
            <p:cNvSpPr/>
            <p:nvPr/>
          </p:nvSpPr>
          <p:spPr>
            <a:xfrm>
              <a:off x="1242" y="15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32" name="AutoShape 86"/>
            <p:cNvSpPr/>
            <p:nvPr/>
          </p:nvSpPr>
          <p:spPr>
            <a:xfrm>
              <a:off x="1578" y="15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33" name="AutoShape 87"/>
            <p:cNvSpPr/>
            <p:nvPr/>
          </p:nvSpPr>
          <p:spPr>
            <a:xfrm>
              <a:off x="117" y="171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34" name="AutoShape 88"/>
            <p:cNvSpPr/>
            <p:nvPr/>
          </p:nvSpPr>
          <p:spPr>
            <a:xfrm>
              <a:off x="453" y="171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35" name="AutoShape 89"/>
            <p:cNvSpPr/>
            <p:nvPr/>
          </p:nvSpPr>
          <p:spPr>
            <a:xfrm>
              <a:off x="789" y="171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36" name="AutoShape 90"/>
            <p:cNvSpPr/>
            <p:nvPr/>
          </p:nvSpPr>
          <p:spPr>
            <a:xfrm>
              <a:off x="1125" y="171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37" name="AutoShape 91"/>
            <p:cNvSpPr/>
            <p:nvPr/>
          </p:nvSpPr>
          <p:spPr>
            <a:xfrm>
              <a:off x="1461" y="171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38" name="AutoShape 92"/>
            <p:cNvSpPr/>
            <p:nvPr/>
          </p:nvSpPr>
          <p:spPr>
            <a:xfrm>
              <a:off x="117" y="135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39" name="AutoShape 93"/>
            <p:cNvSpPr/>
            <p:nvPr/>
          </p:nvSpPr>
          <p:spPr>
            <a:xfrm>
              <a:off x="453" y="135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40" name="AutoShape 94"/>
            <p:cNvSpPr/>
            <p:nvPr/>
          </p:nvSpPr>
          <p:spPr>
            <a:xfrm>
              <a:off x="789" y="135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41" name="AutoShape 95"/>
            <p:cNvSpPr/>
            <p:nvPr/>
          </p:nvSpPr>
          <p:spPr>
            <a:xfrm>
              <a:off x="1125" y="135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42" name="AutoShape 96"/>
            <p:cNvSpPr/>
            <p:nvPr/>
          </p:nvSpPr>
          <p:spPr>
            <a:xfrm>
              <a:off x="1461" y="135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43" name="AutoShape 97"/>
            <p:cNvSpPr/>
            <p:nvPr/>
          </p:nvSpPr>
          <p:spPr>
            <a:xfrm>
              <a:off x="117" y="99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44" name="AutoShape 98"/>
            <p:cNvSpPr/>
            <p:nvPr/>
          </p:nvSpPr>
          <p:spPr>
            <a:xfrm>
              <a:off x="453" y="99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45" name="AutoShape 99"/>
            <p:cNvSpPr/>
            <p:nvPr/>
          </p:nvSpPr>
          <p:spPr>
            <a:xfrm>
              <a:off x="789" y="99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46" name="AutoShape 100"/>
            <p:cNvSpPr/>
            <p:nvPr/>
          </p:nvSpPr>
          <p:spPr>
            <a:xfrm>
              <a:off x="1125" y="99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47" name="AutoShape 101"/>
            <p:cNvSpPr/>
            <p:nvPr/>
          </p:nvSpPr>
          <p:spPr>
            <a:xfrm>
              <a:off x="1461" y="99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48" name="AutoShape 102"/>
            <p:cNvSpPr/>
            <p:nvPr/>
          </p:nvSpPr>
          <p:spPr>
            <a:xfrm>
              <a:off x="117" y="64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49" name="AutoShape 103"/>
            <p:cNvSpPr/>
            <p:nvPr/>
          </p:nvSpPr>
          <p:spPr>
            <a:xfrm>
              <a:off x="453" y="64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50" name="AutoShape 104"/>
            <p:cNvSpPr/>
            <p:nvPr/>
          </p:nvSpPr>
          <p:spPr>
            <a:xfrm>
              <a:off x="789" y="64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51" name="AutoShape 105"/>
            <p:cNvSpPr/>
            <p:nvPr/>
          </p:nvSpPr>
          <p:spPr>
            <a:xfrm>
              <a:off x="1125" y="64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52" name="AutoShape 106"/>
            <p:cNvSpPr/>
            <p:nvPr/>
          </p:nvSpPr>
          <p:spPr>
            <a:xfrm>
              <a:off x="1461" y="642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53" name="AutoShape 107"/>
            <p:cNvSpPr/>
            <p:nvPr/>
          </p:nvSpPr>
          <p:spPr>
            <a:xfrm>
              <a:off x="117" y="27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54" name="AutoShape 108"/>
            <p:cNvSpPr/>
            <p:nvPr/>
          </p:nvSpPr>
          <p:spPr>
            <a:xfrm>
              <a:off x="453" y="27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55" name="AutoShape 109"/>
            <p:cNvSpPr/>
            <p:nvPr/>
          </p:nvSpPr>
          <p:spPr>
            <a:xfrm>
              <a:off x="789" y="27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56" name="AutoShape 110"/>
            <p:cNvSpPr/>
            <p:nvPr/>
          </p:nvSpPr>
          <p:spPr>
            <a:xfrm>
              <a:off x="1125" y="27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57" name="AutoShape 111"/>
            <p:cNvSpPr/>
            <p:nvPr/>
          </p:nvSpPr>
          <p:spPr>
            <a:xfrm>
              <a:off x="1461" y="27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58" name="AutoShape 112"/>
            <p:cNvSpPr/>
            <p:nvPr/>
          </p:nvSpPr>
          <p:spPr>
            <a:xfrm>
              <a:off x="0" y="183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59" name="AutoShape 113"/>
            <p:cNvSpPr/>
            <p:nvPr/>
          </p:nvSpPr>
          <p:spPr>
            <a:xfrm>
              <a:off x="336" y="183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60" name="AutoShape 114"/>
            <p:cNvSpPr/>
            <p:nvPr/>
          </p:nvSpPr>
          <p:spPr>
            <a:xfrm>
              <a:off x="672" y="183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61" name="AutoShape 115"/>
            <p:cNvSpPr/>
            <p:nvPr/>
          </p:nvSpPr>
          <p:spPr>
            <a:xfrm>
              <a:off x="1008" y="183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62" name="AutoShape 116"/>
            <p:cNvSpPr/>
            <p:nvPr/>
          </p:nvSpPr>
          <p:spPr>
            <a:xfrm>
              <a:off x="1344" y="183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63" name="AutoShape 117"/>
            <p:cNvSpPr/>
            <p:nvPr/>
          </p:nvSpPr>
          <p:spPr>
            <a:xfrm>
              <a:off x="0" y="1473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64" name="AutoShape 118"/>
            <p:cNvSpPr/>
            <p:nvPr/>
          </p:nvSpPr>
          <p:spPr>
            <a:xfrm>
              <a:off x="336" y="1473"/>
              <a:ext cx="402" cy="62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65" name="AutoShape 119"/>
            <p:cNvSpPr/>
            <p:nvPr/>
          </p:nvSpPr>
          <p:spPr>
            <a:xfrm>
              <a:off x="672" y="1473"/>
              <a:ext cx="402" cy="62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66" name="AutoShape 120"/>
            <p:cNvSpPr/>
            <p:nvPr/>
          </p:nvSpPr>
          <p:spPr>
            <a:xfrm>
              <a:off x="1008" y="1473"/>
              <a:ext cx="402" cy="62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67" name="AutoShape 121"/>
            <p:cNvSpPr/>
            <p:nvPr/>
          </p:nvSpPr>
          <p:spPr>
            <a:xfrm>
              <a:off x="1344" y="1473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68" name="AutoShape 122"/>
            <p:cNvSpPr/>
            <p:nvPr/>
          </p:nvSpPr>
          <p:spPr>
            <a:xfrm>
              <a:off x="0" y="111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69" name="AutoShape 123"/>
            <p:cNvSpPr/>
            <p:nvPr/>
          </p:nvSpPr>
          <p:spPr>
            <a:xfrm>
              <a:off x="336" y="1116"/>
              <a:ext cx="402" cy="62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70" name="AutoShape 124"/>
            <p:cNvSpPr/>
            <p:nvPr/>
          </p:nvSpPr>
          <p:spPr>
            <a:xfrm>
              <a:off x="672" y="1116"/>
              <a:ext cx="402" cy="62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71" name="AutoShape 125"/>
            <p:cNvSpPr/>
            <p:nvPr/>
          </p:nvSpPr>
          <p:spPr>
            <a:xfrm>
              <a:off x="1008" y="1116"/>
              <a:ext cx="402" cy="62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72" name="AutoShape 126"/>
            <p:cNvSpPr/>
            <p:nvPr/>
          </p:nvSpPr>
          <p:spPr>
            <a:xfrm>
              <a:off x="1344" y="1105"/>
              <a:ext cx="480" cy="64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73" name="AutoShape 127"/>
            <p:cNvSpPr/>
            <p:nvPr/>
          </p:nvSpPr>
          <p:spPr>
            <a:xfrm>
              <a:off x="0" y="75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74" name="AutoShape 128"/>
            <p:cNvSpPr/>
            <p:nvPr/>
          </p:nvSpPr>
          <p:spPr>
            <a:xfrm>
              <a:off x="336" y="759"/>
              <a:ext cx="402" cy="62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75" name="AutoShape 129"/>
            <p:cNvSpPr/>
            <p:nvPr/>
          </p:nvSpPr>
          <p:spPr>
            <a:xfrm>
              <a:off x="672" y="759"/>
              <a:ext cx="402" cy="62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76" name="AutoShape 130"/>
            <p:cNvSpPr/>
            <p:nvPr/>
          </p:nvSpPr>
          <p:spPr>
            <a:xfrm>
              <a:off x="1008" y="759"/>
              <a:ext cx="402" cy="62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77" name="AutoShape 131"/>
            <p:cNvSpPr/>
            <p:nvPr/>
          </p:nvSpPr>
          <p:spPr>
            <a:xfrm>
              <a:off x="1344" y="759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78" name="AutoShape 132"/>
            <p:cNvSpPr/>
            <p:nvPr/>
          </p:nvSpPr>
          <p:spPr>
            <a:xfrm>
              <a:off x="0" y="39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79" name="AutoShape 133"/>
            <p:cNvSpPr/>
            <p:nvPr/>
          </p:nvSpPr>
          <p:spPr>
            <a:xfrm>
              <a:off x="336" y="39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80" name="AutoShape 134"/>
            <p:cNvSpPr/>
            <p:nvPr/>
          </p:nvSpPr>
          <p:spPr>
            <a:xfrm>
              <a:off x="672" y="39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81" name="AutoShape 135"/>
            <p:cNvSpPr/>
            <p:nvPr/>
          </p:nvSpPr>
          <p:spPr>
            <a:xfrm>
              <a:off x="1008" y="39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82" name="AutoShape 136"/>
            <p:cNvSpPr/>
            <p:nvPr/>
          </p:nvSpPr>
          <p:spPr>
            <a:xfrm>
              <a:off x="1344" y="396"/>
              <a:ext cx="402" cy="62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3012" name="Group 137"/>
          <p:cNvGrpSpPr/>
          <p:nvPr/>
        </p:nvGrpSpPr>
        <p:grpSpPr>
          <a:xfrm>
            <a:off x="4680347" y="567949"/>
            <a:ext cx="1284489" cy="1414871"/>
            <a:chOff x="0" y="-8"/>
            <a:chExt cx="1691" cy="1908"/>
          </a:xfrm>
        </p:grpSpPr>
        <p:sp>
          <p:nvSpPr>
            <p:cNvPr id="43094" name="AutoShape 138"/>
            <p:cNvSpPr/>
            <p:nvPr/>
          </p:nvSpPr>
          <p:spPr>
            <a:xfrm>
              <a:off x="357" y="105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95" name="AutoShape 139"/>
            <p:cNvSpPr/>
            <p:nvPr/>
          </p:nvSpPr>
          <p:spPr>
            <a:xfrm>
              <a:off x="693" y="105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96" name="AutoShape 140"/>
            <p:cNvSpPr/>
            <p:nvPr/>
          </p:nvSpPr>
          <p:spPr>
            <a:xfrm>
              <a:off x="1029" y="105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97" name="AutoShape 141"/>
            <p:cNvSpPr/>
            <p:nvPr/>
          </p:nvSpPr>
          <p:spPr>
            <a:xfrm>
              <a:off x="1365" y="105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98" name="AutoShape 142"/>
            <p:cNvSpPr/>
            <p:nvPr/>
          </p:nvSpPr>
          <p:spPr>
            <a:xfrm>
              <a:off x="240" y="117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99" name="AutoShape 143"/>
            <p:cNvSpPr/>
            <p:nvPr/>
          </p:nvSpPr>
          <p:spPr>
            <a:xfrm>
              <a:off x="576" y="117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00" name="AutoShape 144"/>
            <p:cNvSpPr/>
            <p:nvPr/>
          </p:nvSpPr>
          <p:spPr>
            <a:xfrm>
              <a:off x="912" y="117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01" name="AutoShape 145"/>
            <p:cNvSpPr/>
            <p:nvPr/>
          </p:nvSpPr>
          <p:spPr>
            <a:xfrm>
              <a:off x="1248" y="117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02" name="AutoShape 146"/>
            <p:cNvSpPr/>
            <p:nvPr/>
          </p:nvSpPr>
          <p:spPr>
            <a:xfrm>
              <a:off x="123" y="1291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03" name="AutoShape 147"/>
            <p:cNvSpPr/>
            <p:nvPr/>
          </p:nvSpPr>
          <p:spPr>
            <a:xfrm>
              <a:off x="459" y="1291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04" name="AutoShape 148"/>
            <p:cNvSpPr/>
            <p:nvPr/>
          </p:nvSpPr>
          <p:spPr>
            <a:xfrm>
              <a:off x="795" y="1291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05" name="AutoShape 149"/>
            <p:cNvSpPr/>
            <p:nvPr/>
          </p:nvSpPr>
          <p:spPr>
            <a:xfrm>
              <a:off x="1131" y="1291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06" name="AutoShape 150"/>
            <p:cNvSpPr/>
            <p:nvPr/>
          </p:nvSpPr>
          <p:spPr>
            <a:xfrm>
              <a:off x="0" y="1405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07" name="AutoShape 151"/>
            <p:cNvSpPr/>
            <p:nvPr/>
          </p:nvSpPr>
          <p:spPr>
            <a:xfrm>
              <a:off x="336" y="1405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08" name="AutoShape 152"/>
            <p:cNvSpPr/>
            <p:nvPr/>
          </p:nvSpPr>
          <p:spPr>
            <a:xfrm>
              <a:off x="672" y="1405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09" name="AutoShape 153"/>
            <p:cNvSpPr/>
            <p:nvPr/>
          </p:nvSpPr>
          <p:spPr>
            <a:xfrm>
              <a:off x="1008" y="1405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10" name="AutoShape 154"/>
            <p:cNvSpPr/>
            <p:nvPr/>
          </p:nvSpPr>
          <p:spPr>
            <a:xfrm>
              <a:off x="357" y="70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11" name="AutoShape 155"/>
            <p:cNvSpPr/>
            <p:nvPr/>
          </p:nvSpPr>
          <p:spPr>
            <a:xfrm>
              <a:off x="693" y="70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12" name="AutoShape 156"/>
            <p:cNvSpPr/>
            <p:nvPr/>
          </p:nvSpPr>
          <p:spPr>
            <a:xfrm>
              <a:off x="1029" y="70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13" name="AutoShape 157"/>
            <p:cNvSpPr/>
            <p:nvPr/>
          </p:nvSpPr>
          <p:spPr>
            <a:xfrm>
              <a:off x="1365" y="70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14" name="AutoShape 158"/>
            <p:cNvSpPr/>
            <p:nvPr/>
          </p:nvSpPr>
          <p:spPr>
            <a:xfrm>
              <a:off x="240" y="82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15" name="AutoShape 159"/>
            <p:cNvSpPr/>
            <p:nvPr/>
          </p:nvSpPr>
          <p:spPr>
            <a:xfrm>
              <a:off x="576" y="82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16" name="AutoShape 160"/>
            <p:cNvSpPr/>
            <p:nvPr/>
          </p:nvSpPr>
          <p:spPr>
            <a:xfrm>
              <a:off x="912" y="82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17" name="AutoShape 161"/>
            <p:cNvSpPr/>
            <p:nvPr/>
          </p:nvSpPr>
          <p:spPr>
            <a:xfrm>
              <a:off x="1248" y="82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18" name="AutoShape 162"/>
            <p:cNvSpPr/>
            <p:nvPr/>
          </p:nvSpPr>
          <p:spPr>
            <a:xfrm>
              <a:off x="123" y="940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19" name="AutoShape 163"/>
            <p:cNvSpPr/>
            <p:nvPr/>
          </p:nvSpPr>
          <p:spPr>
            <a:xfrm>
              <a:off x="459" y="940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20" name="AutoShape 164"/>
            <p:cNvSpPr/>
            <p:nvPr/>
          </p:nvSpPr>
          <p:spPr>
            <a:xfrm>
              <a:off x="795" y="940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21" name="AutoShape 165"/>
            <p:cNvSpPr/>
            <p:nvPr/>
          </p:nvSpPr>
          <p:spPr>
            <a:xfrm>
              <a:off x="1131" y="940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22" name="AutoShape 166"/>
            <p:cNvSpPr/>
            <p:nvPr/>
          </p:nvSpPr>
          <p:spPr>
            <a:xfrm>
              <a:off x="0" y="105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23" name="AutoShape 167"/>
            <p:cNvSpPr/>
            <p:nvPr/>
          </p:nvSpPr>
          <p:spPr>
            <a:xfrm>
              <a:off x="336" y="1054"/>
              <a:ext cx="323" cy="49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24" name="AutoShape 168"/>
            <p:cNvSpPr/>
            <p:nvPr/>
          </p:nvSpPr>
          <p:spPr>
            <a:xfrm>
              <a:off x="672" y="1054"/>
              <a:ext cx="323" cy="49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25" name="AutoShape 169"/>
            <p:cNvSpPr/>
            <p:nvPr/>
          </p:nvSpPr>
          <p:spPr>
            <a:xfrm>
              <a:off x="1008" y="105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26" name="AutoShape 170"/>
            <p:cNvSpPr/>
            <p:nvPr/>
          </p:nvSpPr>
          <p:spPr>
            <a:xfrm>
              <a:off x="360" y="34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27" name="AutoShape 171"/>
            <p:cNvSpPr/>
            <p:nvPr/>
          </p:nvSpPr>
          <p:spPr>
            <a:xfrm>
              <a:off x="696" y="34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28" name="AutoShape 172"/>
            <p:cNvSpPr/>
            <p:nvPr/>
          </p:nvSpPr>
          <p:spPr>
            <a:xfrm>
              <a:off x="1032" y="34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29" name="AutoShape 173"/>
            <p:cNvSpPr/>
            <p:nvPr/>
          </p:nvSpPr>
          <p:spPr>
            <a:xfrm>
              <a:off x="1368" y="34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30" name="AutoShape 174"/>
            <p:cNvSpPr/>
            <p:nvPr/>
          </p:nvSpPr>
          <p:spPr>
            <a:xfrm>
              <a:off x="243" y="46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31" name="AutoShape 175"/>
            <p:cNvSpPr/>
            <p:nvPr/>
          </p:nvSpPr>
          <p:spPr>
            <a:xfrm>
              <a:off x="579" y="46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32" name="AutoShape 176"/>
            <p:cNvSpPr/>
            <p:nvPr/>
          </p:nvSpPr>
          <p:spPr>
            <a:xfrm>
              <a:off x="915" y="46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33" name="AutoShape 177"/>
            <p:cNvSpPr/>
            <p:nvPr/>
          </p:nvSpPr>
          <p:spPr>
            <a:xfrm>
              <a:off x="1251" y="46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34" name="AutoShape 178"/>
            <p:cNvSpPr/>
            <p:nvPr/>
          </p:nvSpPr>
          <p:spPr>
            <a:xfrm>
              <a:off x="126" y="580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35" name="AutoShape 179"/>
            <p:cNvSpPr/>
            <p:nvPr/>
          </p:nvSpPr>
          <p:spPr>
            <a:xfrm>
              <a:off x="462" y="580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36" name="AutoShape 180"/>
            <p:cNvSpPr/>
            <p:nvPr/>
          </p:nvSpPr>
          <p:spPr>
            <a:xfrm>
              <a:off x="798" y="580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37" name="AutoShape 181"/>
            <p:cNvSpPr/>
            <p:nvPr/>
          </p:nvSpPr>
          <p:spPr>
            <a:xfrm>
              <a:off x="1134" y="580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38" name="AutoShape 182"/>
            <p:cNvSpPr/>
            <p:nvPr/>
          </p:nvSpPr>
          <p:spPr>
            <a:xfrm>
              <a:off x="3" y="694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39" name="AutoShape 183"/>
            <p:cNvSpPr/>
            <p:nvPr/>
          </p:nvSpPr>
          <p:spPr>
            <a:xfrm>
              <a:off x="339" y="694"/>
              <a:ext cx="323" cy="49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40" name="AutoShape 184"/>
            <p:cNvSpPr/>
            <p:nvPr/>
          </p:nvSpPr>
          <p:spPr>
            <a:xfrm>
              <a:off x="675" y="674"/>
              <a:ext cx="480" cy="53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41" name="AutoShape 185"/>
            <p:cNvSpPr/>
            <p:nvPr/>
          </p:nvSpPr>
          <p:spPr>
            <a:xfrm>
              <a:off x="1011" y="680"/>
              <a:ext cx="434" cy="52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42" name="AutoShape 186"/>
            <p:cNvSpPr/>
            <p:nvPr/>
          </p:nvSpPr>
          <p:spPr>
            <a:xfrm>
              <a:off x="360" y="-8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43" name="AutoShape 187"/>
            <p:cNvSpPr/>
            <p:nvPr/>
          </p:nvSpPr>
          <p:spPr>
            <a:xfrm>
              <a:off x="696" y="-8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44" name="AutoShape 188"/>
            <p:cNvSpPr/>
            <p:nvPr/>
          </p:nvSpPr>
          <p:spPr>
            <a:xfrm>
              <a:off x="1032" y="-8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45" name="AutoShape 189"/>
            <p:cNvSpPr/>
            <p:nvPr/>
          </p:nvSpPr>
          <p:spPr>
            <a:xfrm>
              <a:off x="1368" y="-8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46" name="AutoShape 190"/>
            <p:cNvSpPr/>
            <p:nvPr/>
          </p:nvSpPr>
          <p:spPr>
            <a:xfrm>
              <a:off x="243" y="112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47" name="AutoShape 191"/>
            <p:cNvSpPr/>
            <p:nvPr/>
          </p:nvSpPr>
          <p:spPr>
            <a:xfrm>
              <a:off x="579" y="112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48" name="AutoShape 192"/>
            <p:cNvSpPr/>
            <p:nvPr/>
          </p:nvSpPr>
          <p:spPr>
            <a:xfrm>
              <a:off x="915" y="112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49" name="AutoShape 193"/>
            <p:cNvSpPr/>
            <p:nvPr/>
          </p:nvSpPr>
          <p:spPr>
            <a:xfrm>
              <a:off x="1251" y="112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50" name="AutoShape 194"/>
            <p:cNvSpPr/>
            <p:nvPr/>
          </p:nvSpPr>
          <p:spPr>
            <a:xfrm>
              <a:off x="126" y="229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51" name="AutoShape 195"/>
            <p:cNvSpPr/>
            <p:nvPr/>
          </p:nvSpPr>
          <p:spPr>
            <a:xfrm>
              <a:off x="462" y="229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52" name="AutoShape 196"/>
            <p:cNvSpPr/>
            <p:nvPr/>
          </p:nvSpPr>
          <p:spPr>
            <a:xfrm>
              <a:off x="798" y="229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53" name="AutoShape 197"/>
            <p:cNvSpPr/>
            <p:nvPr/>
          </p:nvSpPr>
          <p:spPr>
            <a:xfrm>
              <a:off x="1134" y="229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54" name="AutoShape 198"/>
            <p:cNvSpPr/>
            <p:nvPr/>
          </p:nvSpPr>
          <p:spPr>
            <a:xfrm>
              <a:off x="3" y="34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55" name="AutoShape 199"/>
            <p:cNvSpPr/>
            <p:nvPr/>
          </p:nvSpPr>
          <p:spPr>
            <a:xfrm>
              <a:off x="339" y="34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56" name="AutoShape 200"/>
            <p:cNvSpPr/>
            <p:nvPr/>
          </p:nvSpPr>
          <p:spPr>
            <a:xfrm>
              <a:off x="675" y="34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57" name="AutoShape 201"/>
            <p:cNvSpPr/>
            <p:nvPr/>
          </p:nvSpPr>
          <p:spPr>
            <a:xfrm>
              <a:off x="1011" y="343"/>
              <a:ext cx="323" cy="49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3013" name="Group 202"/>
          <p:cNvGrpSpPr/>
          <p:nvPr/>
        </p:nvGrpSpPr>
        <p:grpSpPr>
          <a:xfrm>
            <a:off x="3059907" y="680543"/>
            <a:ext cx="1164231" cy="1299548"/>
            <a:chOff x="0" y="54"/>
            <a:chExt cx="1152" cy="1322"/>
          </a:xfrm>
        </p:grpSpPr>
        <p:sp>
          <p:nvSpPr>
            <p:cNvPr id="43067" name="AutoShape 203"/>
            <p:cNvSpPr/>
            <p:nvPr/>
          </p:nvSpPr>
          <p:spPr>
            <a:xfrm>
              <a:off x="234" y="765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68" name="AutoShape 204"/>
            <p:cNvSpPr/>
            <p:nvPr/>
          </p:nvSpPr>
          <p:spPr>
            <a:xfrm>
              <a:off x="570" y="765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69" name="AutoShape 205"/>
            <p:cNvSpPr/>
            <p:nvPr/>
          </p:nvSpPr>
          <p:spPr>
            <a:xfrm>
              <a:off x="906" y="765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70" name="AutoShape 206"/>
            <p:cNvSpPr/>
            <p:nvPr/>
          </p:nvSpPr>
          <p:spPr>
            <a:xfrm>
              <a:off x="117" y="885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71" name="AutoShape 207"/>
            <p:cNvSpPr/>
            <p:nvPr/>
          </p:nvSpPr>
          <p:spPr>
            <a:xfrm>
              <a:off x="453" y="885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72" name="AutoShape 208"/>
            <p:cNvSpPr/>
            <p:nvPr/>
          </p:nvSpPr>
          <p:spPr>
            <a:xfrm>
              <a:off x="789" y="885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73" name="AutoShape 209"/>
            <p:cNvSpPr/>
            <p:nvPr/>
          </p:nvSpPr>
          <p:spPr>
            <a:xfrm>
              <a:off x="0" y="1002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74" name="AutoShape 210"/>
            <p:cNvSpPr/>
            <p:nvPr/>
          </p:nvSpPr>
          <p:spPr>
            <a:xfrm>
              <a:off x="336" y="1002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75" name="AutoShape 211"/>
            <p:cNvSpPr/>
            <p:nvPr/>
          </p:nvSpPr>
          <p:spPr>
            <a:xfrm>
              <a:off x="672" y="1002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76" name="AutoShape 212"/>
            <p:cNvSpPr/>
            <p:nvPr/>
          </p:nvSpPr>
          <p:spPr>
            <a:xfrm>
              <a:off x="234" y="41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77" name="AutoShape 213"/>
            <p:cNvSpPr/>
            <p:nvPr/>
          </p:nvSpPr>
          <p:spPr>
            <a:xfrm>
              <a:off x="570" y="41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78" name="AutoShape 214"/>
            <p:cNvSpPr/>
            <p:nvPr/>
          </p:nvSpPr>
          <p:spPr>
            <a:xfrm>
              <a:off x="906" y="41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79" name="AutoShape 215"/>
            <p:cNvSpPr/>
            <p:nvPr/>
          </p:nvSpPr>
          <p:spPr>
            <a:xfrm>
              <a:off x="117" y="53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80" name="AutoShape 216"/>
            <p:cNvSpPr/>
            <p:nvPr/>
          </p:nvSpPr>
          <p:spPr>
            <a:xfrm>
              <a:off x="453" y="53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81" name="AutoShape 217"/>
            <p:cNvSpPr/>
            <p:nvPr/>
          </p:nvSpPr>
          <p:spPr>
            <a:xfrm>
              <a:off x="789" y="53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82" name="AutoShape 218"/>
            <p:cNvSpPr/>
            <p:nvPr/>
          </p:nvSpPr>
          <p:spPr>
            <a:xfrm>
              <a:off x="0" y="651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83" name="AutoShape 219"/>
            <p:cNvSpPr/>
            <p:nvPr/>
          </p:nvSpPr>
          <p:spPr>
            <a:xfrm>
              <a:off x="336" y="651"/>
              <a:ext cx="243" cy="374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84" name="AutoShape 220"/>
            <p:cNvSpPr/>
            <p:nvPr/>
          </p:nvSpPr>
          <p:spPr>
            <a:xfrm>
              <a:off x="672" y="631"/>
              <a:ext cx="390" cy="41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85" name="AutoShape 221"/>
            <p:cNvSpPr/>
            <p:nvPr/>
          </p:nvSpPr>
          <p:spPr>
            <a:xfrm>
              <a:off x="237" y="5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86" name="AutoShape 222"/>
            <p:cNvSpPr/>
            <p:nvPr/>
          </p:nvSpPr>
          <p:spPr>
            <a:xfrm>
              <a:off x="573" y="5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87" name="AutoShape 223"/>
            <p:cNvSpPr/>
            <p:nvPr/>
          </p:nvSpPr>
          <p:spPr>
            <a:xfrm>
              <a:off x="909" y="5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88" name="AutoShape 224"/>
            <p:cNvSpPr/>
            <p:nvPr/>
          </p:nvSpPr>
          <p:spPr>
            <a:xfrm>
              <a:off x="120" y="17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89" name="AutoShape 225"/>
            <p:cNvSpPr/>
            <p:nvPr/>
          </p:nvSpPr>
          <p:spPr>
            <a:xfrm>
              <a:off x="456" y="17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90" name="AutoShape 226"/>
            <p:cNvSpPr/>
            <p:nvPr/>
          </p:nvSpPr>
          <p:spPr>
            <a:xfrm>
              <a:off x="792" y="174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91" name="AutoShape 227"/>
            <p:cNvSpPr/>
            <p:nvPr/>
          </p:nvSpPr>
          <p:spPr>
            <a:xfrm>
              <a:off x="3" y="291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92" name="AutoShape 228"/>
            <p:cNvSpPr/>
            <p:nvPr/>
          </p:nvSpPr>
          <p:spPr>
            <a:xfrm>
              <a:off x="339" y="291"/>
              <a:ext cx="243" cy="374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93" name="AutoShape 229"/>
            <p:cNvSpPr/>
            <p:nvPr/>
          </p:nvSpPr>
          <p:spPr>
            <a:xfrm>
              <a:off x="675" y="275"/>
              <a:ext cx="376" cy="407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aphicFrame>
        <p:nvGraphicFramePr>
          <p:cNvPr id="43014" name="表格 43013"/>
          <p:cNvGraphicFramePr/>
          <p:nvPr/>
        </p:nvGraphicFramePr>
        <p:xfrm>
          <a:off x="1439466" y="2356247"/>
          <a:ext cx="6265070" cy="2429828"/>
        </p:xfrm>
        <a:graphic>
          <a:graphicData uri="http://schemas.openxmlformats.org/drawingml/2006/table">
            <a:tbl>
              <a:tblPr/>
              <a:tblGrid>
                <a:gridCol w="1814513"/>
                <a:gridCol w="890588"/>
                <a:gridCol w="889635"/>
                <a:gridCol w="872490"/>
                <a:gridCol w="907256"/>
                <a:gridCol w="890588"/>
              </a:tblGrid>
              <a:tr h="48577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1800" b="1" dirty="0"/>
                        <a:t>棱平均分的份数</a:t>
                      </a:r>
                      <a:endParaRPr lang="zh-CN" altLang="en-US" sz="1800" b="1" dirty="0"/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/>
                        <a:t>3</a:t>
                      </a:r>
                      <a:endParaRPr lang="en-US" altLang="zh-CN" sz="140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/>
                        <a:t>5</a:t>
                      </a:r>
                      <a:endParaRPr lang="en-US" altLang="zh-CN" sz="140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/>
                        <a:t>……</a:t>
                      </a:r>
                      <a:endParaRPr lang="en-US" altLang="zh-CN" sz="140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7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1800" b="1" dirty="0"/>
                        <a:t>小正方体个数</a:t>
                      </a:r>
                      <a:endParaRPr lang="zh-CN" altLang="en-US" sz="1800" b="1" dirty="0"/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altLang="zh-CN" sz="140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>
                          <a:solidFill>
                            <a:srgbClr val="FF0000"/>
                          </a:solidFill>
                        </a:rPr>
                        <a:t>27</a:t>
                      </a:r>
                      <a:endParaRPr lang="en-US" altLang="zh-CN" sz="140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>
                          <a:solidFill>
                            <a:srgbClr val="FF0000"/>
                          </a:solidFill>
                        </a:rPr>
                        <a:t>64</a:t>
                      </a:r>
                      <a:endParaRPr lang="en-US" altLang="zh-CN" sz="140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>
                          <a:solidFill>
                            <a:srgbClr val="FF0000"/>
                          </a:solidFill>
                        </a:rPr>
                        <a:t>125</a:t>
                      </a:r>
                      <a:endParaRPr lang="en-US" altLang="zh-CN" sz="140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6728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800" b="1"/>
                        <a:t>3</a:t>
                      </a:r>
                      <a:r>
                        <a:rPr lang="zh-CN" altLang="en-US" sz="1800" b="1" dirty="0"/>
                        <a:t>面涂色的个数</a:t>
                      </a:r>
                      <a:endParaRPr lang="zh-CN" altLang="en-US" sz="1800" b="1" dirty="0"/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altLang="zh-CN" sz="140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altLang="zh-CN" sz="140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altLang="zh-CN" sz="140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altLang="zh-CN" sz="1400">
                        <a:solidFill>
                          <a:srgbClr val="FF0000"/>
                        </a:solidFill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7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800" b="1"/>
                        <a:t>2</a:t>
                      </a:r>
                      <a:r>
                        <a:rPr lang="zh-CN" altLang="en-US" sz="1800" b="1" dirty="0"/>
                        <a:t>面涂色的个数</a:t>
                      </a:r>
                      <a:endParaRPr lang="zh-CN" altLang="en-US" sz="1800" b="1" dirty="0"/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3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7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800" b="1"/>
                        <a:t>1</a:t>
                      </a:r>
                      <a:r>
                        <a:rPr lang="zh-CN" altLang="en-US" sz="1800" b="1" dirty="0"/>
                        <a:t>面涂色的个数</a:t>
                      </a:r>
                      <a:endParaRPr lang="zh-CN" altLang="en-US" sz="1800" b="1" dirty="0"/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754" name="Rectangle 274"/>
          <p:cNvSpPr/>
          <p:nvPr/>
        </p:nvSpPr>
        <p:spPr>
          <a:xfrm>
            <a:off x="1425179" y="4300538"/>
            <a:ext cx="5400675" cy="485775"/>
          </a:xfrm>
          <a:prstGeom prst="rect">
            <a:avLst/>
          </a:prstGeom>
          <a:noFill/>
          <a:ln w="571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3059" name="Text Box 275"/>
          <p:cNvSpPr txBox="1"/>
          <p:nvPr/>
        </p:nvSpPr>
        <p:spPr>
          <a:xfrm>
            <a:off x="4982766" y="3929063"/>
            <a:ext cx="1209675" cy="299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 b="1">
                <a:solidFill>
                  <a:srgbClr val="FF0000"/>
                </a:solidFill>
              </a:rPr>
              <a:t>2×12=24</a:t>
            </a:r>
            <a:endParaRPr lang="en-US" altLang="zh-CN" sz="1500" b="1">
              <a:solidFill>
                <a:srgbClr val="FF0000"/>
              </a:solidFill>
            </a:endParaRPr>
          </a:p>
        </p:txBody>
      </p:sp>
      <p:sp>
        <p:nvSpPr>
          <p:cNvPr id="43060" name="Text Box 276"/>
          <p:cNvSpPr txBox="1"/>
          <p:nvPr/>
        </p:nvSpPr>
        <p:spPr>
          <a:xfrm>
            <a:off x="5886450" y="3939779"/>
            <a:ext cx="1223963" cy="299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 b="1">
                <a:solidFill>
                  <a:srgbClr val="FF0000"/>
                </a:solidFill>
              </a:rPr>
              <a:t>3×12=36</a:t>
            </a:r>
            <a:endParaRPr lang="en-US" altLang="zh-CN" sz="1500" b="1">
              <a:solidFill>
                <a:srgbClr val="FF0000"/>
              </a:solidFill>
            </a:endParaRPr>
          </a:p>
        </p:txBody>
      </p:sp>
      <p:sp>
        <p:nvSpPr>
          <p:cNvPr id="43061" name="Text Box 277"/>
          <p:cNvSpPr txBox="1"/>
          <p:nvPr/>
        </p:nvSpPr>
        <p:spPr>
          <a:xfrm>
            <a:off x="3576637" y="4413647"/>
            <a:ext cx="245901" cy="3000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>
                <a:solidFill>
                  <a:srgbClr val="FF0000"/>
                </a:solidFill>
              </a:rPr>
              <a:t>0</a:t>
            </a:r>
            <a:endParaRPr lang="en-US" altLang="zh-CN" sz="1500" b="1">
              <a:solidFill>
                <a:srgbClr val="FF0000"/>
              </a:solidFill>
            </a:endParaRPr>
          </a:p>
        </p:txBody>
      </p:sp>
      <p:sp>
        <p:nvSpPr>
          <p:cNvPr id="43062" name="Text Box 278"/>
          <p:cNvSpPr txBox="1"/>
          <p:nvPr/>
        </p:nvSpPr>
        <p:spPr>
          <a:xfrm>
            <a:off x="4475560" y="4419600"/>
            <a:ext cx="245901" cy="3000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>
                <a:solidFill>
                  <a:srgbClr val="FF0000"/>
                </a:solidFill>
              </a:rPr>
              <a:t>6</a:t>
            </a:r>
            <a:endParaRPr lang="en-US" altLang="zh-CN" sz="1500" b="1">
              <a:solidFill>
                <a:srgbClr val="FF0000"/>
              </a:solidFill>
            </a:endParaRPr>
          </a:p>
        </p:txBody>
      </p:sp>
      <p:sp>
        <p:nvSpPr>
          <p:cNvPr id="43063" name="Text Box 279"/>
          <p:cNvSpPr txBox="1"/>
          <p:nvPr/>
        </p:nvSpPr>
        <p:spPr>
          <a:xfrm>
            <a:off x="5045869" y="4419600"/>
            <a:ext cx="1038225" cy="299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 b="1">
                <a:solidFill>
                  <a:srgbClr val="FF0000"/>
                </a:solidFill>
              </a:rPr>
              <a:t>4×6=24</a:t>
            </a:r>
            <a:endParaRPr lang="en-US" altLang="zh-CN" sz="1500" b="1">
              <a:solidFill>
                <a:srgbClr val="FF0000"/>
              </a:solidFill>
            </a:endParaRPr>
          </a:p>
        </p:txBody>
      </p:sp>
      <p:sp>
        <p:nvSpPr>
          <p:cNvPr id="43064" name="Text Box 280"/>
          <p:cNvSpPr txBox="1"/>
          <p:nvPr/>
        </p:nvSpPr>
        <p:spPr>
          <a:xfrm>
            <a:off x="5945981" y="4419600"/>
            <a:ext cx="1110854" cy="299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 b="1">
                <a:solidFill>
                  <a:srgbClr val="FF0000"/>
                </a:solidFill>
              </a:rPr>
              <a:t>9×6=54</a:t>
            </a:r>
            <a:endParaRPr lang="en-US" altLang="zh-CN" sz="1500" b="1">
              <a:solidFill>
                <a:srgbClr val="FF0000"/>
              </a:solidFill>
            </a:endParaRPr>
          </a:p>
        </p:txBody>
      </p:sp>
      <p:sp>
        <p:nvSpPr>
          <p:cNvPr id="43065" name="Text Box 281"/>
          <p:cNvSpPr txBox="1"/>
          <p:nvPr/>
        </p:nvSpPr>
        <p:spPr>
          <a:xfrm>
            <a:off x="3258741" y="3931444"/>
            <a:ext cx="1151334" cy="299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 b="1">
                <a:solidFill>
                  <a:srgbClr val="FF0000"/>
                </a:solidFill>
              </a:rPr>
              <a:t>0×12=0</a:t>
            </a:r>
            <a:endParaRPr lang="en-US" altLang="zh-CN" sz="1500" b="1">
              <a:solidFill>
                <a:srgbClr val="FF0000"/>
              </a:solidFill>
            </a:endParaRPr>
          </a:p>
        </p:txBody>
      </p:sp>
      <p:sp>
        <p:nvSpPr>
          <p:cNvPr id="43066" name="Text Box 282"/>
          <p:cNvSpPr txBox="1"/>
          <p:nvPr/>
        </p:nvSpPr>
        <p:spPr>
          <a:xfrm>
            <a:off x="4093369" y="3932635"/>
            <a:ext cx="1234679" cy="299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 b="1">
                <a:solidFill>
                  <a:srgbClr val="FF0000"/>
                </a:solidFill>
              </a:rPr>
              <a:t>1×12=12</a:t>
            </a:r>
            <a:endParaRPr lang="en-US" altLang="zh-CN" sz="15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5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oup 2"/>
          <p:cNvGrpSpPr/>
          <p:nvPr/>
        </p:nvGrpSpPr>
        <p:grpSpPr>
          <a:xfrm>
            <a:off x="5651897" y="704582"/>
            <a:ext cx="1205983" cy="1337509"/>
            <a:chOff x="0" y="-122"/>
            <a:chExt cx="2282" cy="2630"/>
          </a:xfrm>
        </p:grpSpPr>
        <p:sp>
          <p:nvSpPr>
            <p:cNvPr id="45158" name="AutoShape 3"/>
            <p:cNvSpPr/>
            <p:nvPr/>
          </p:nvSpPr>
          <p:spPr>
            <a:xfrm>
              <a:off x="474" y="1318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59" name="AutoShape 4"/>
            <p:cNvSpPr/>
            <p:nvPr/>
          </p:nvSpPr>
          <p:spPr>
            <a:xfrm>
              <a:off x="810" y="1318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60" name="AutoShape 5"/>
            <p:cNvSpPr/>
            <p:nvPr/>
          </p:nvSpPr>
          <p:spPr>
            <a:xfrm>
              <a:off x="1146" y="1318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61" name="AutoShape 6"/>
            <p:cNvSpPr/>
            <p:nvPr/>
          </p:nvSpPr>
          <p:spPr>
            <a:xfrm>
              <a:off x="1482" y="1318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62" name="AutoShape 7"/>
            <p:cNvSpPr/>
            <p:nvPr/>
          </p:nvSpPr>
          <p:spPr>
            <a:xfrm>
              <a:off x="1818" y="1318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63" name="AutoShape 8"/>
            <p:cNvSpPr/>
            <p:nvPr/>
          </p:nvSpPr>
          <p:spPr>
            <a:xfrm>
              <a:off x="474" y="955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64" name="AutoShape 9"/>
            <p:cNvSpPr/>
            <p:nvPr/>
          </p:nvSpPr>
          <p:spPr>
            <a:xfrm>
              <a:off x="810" y="955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65" name="AutoShape 10"/>
            <p:cNvSpPr/>
            <p:nvPr/>
          </p:nvSpPr>
          <p:spPr>
            <a:xfrm>
              <a:off x="1146" y="955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66" name="AutoShape 11"/>
            <p:cNvSpPr/>
            <p:nvPr/>
          </p:nvSpPr>
          <p:spPr>
            <a:xfrm>
              <a:off x="1482" y="955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67" name="AutoShape 12"/>
            <p:cNvSpPr/>
            <p:nvPr/>
          </p:nvSpPr>
          <p:spPr>
            <a:xfrm>
              <a:off x="1818" y="955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68" name="AutoShape 13"/>
            <p:cNvSpPr/>
            <p:nvPr/>
          </p:nvSpPr>
          <p:spPr>
            <a:xfrm>
              <a:off x="474" y="598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69" name="AutoShape 14"/>
            <p:cNvSpPr/>
            <p:nvPr/>
          </p:nvSpPr>
          <p:spPr>
            <a:xfrm>
              <a:off x="810" y="598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70" name="AutoShape 15"/>
            <p:cNvSpPr/>
            <p:nvPr/>
          </p:nvSpPr>
          <p:spPr>
            <a:xfrm>
              <a:off x="1146" y="598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71" name="AutoShape 16"/>
            <p:cNvSpPr/>
            <p:nvPr/>
          </p:nvSpPr>
          <p:spPr>
            <a:xfrm>
              <a:off x="1482" y="598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72" name="AutoShape 17"/>
            <p:cNvSpPr/>
            <p:nvPr/>
          </p:nvSpPr>
          <p:spPr>
            <a:xfrm>
              <a:off x="1818" y="598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73" name="AutoShape 18"/>
            <p:cNvSpPr/>
            <p:nvPr/>
          </p:nvSpPr>
          <p:spPr>
            <a:xfrm>
              <a:off x="474" y="241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74" name="AutoShape 19"/>
            <p:cNvSpPr/>
            <p:nvPr/>
          </p:nvSpPr>
          <p:spPr>
            <a:xfrm>
              <a:off x="810" y="241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75" name="AutoShape 20"/>
            <p:cNvSpPr/>
            <p:nvPr/>
          </p:nvSpPr>
          <p:spPr>
            <a:xfrm>
              <a:off x="1146" y="241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76" name="AutoShape 21"/>
            <p:cNvSpPr/>
            <p:nvPr/>
          </p:nvSpPr>
          <p:spPr>
            <a:xfrm>
              <a:off x="1482" y="241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77" name="AutoShape 22"/>
            <p:cNvSpPr/>
            <p:nvPr/>
          </p:nvSpPr>
          <p:spPr>
            <a:xfrm>
              <a:off x="1818" y="241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78" name="AutoShape 23"/>
            <p:cNvSpPr/>
            <p:nvPr/>
          </p:nvSpPr>
          <p:spPr>
            <a:xfrm>
              <a:off x="474" y="-122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79" name="AutoShape 24"/>
            <p:cNvSpPr/>
            <p:nvPr/>
          </p:nvSpPr>
          <p:spPr>
            <a:xfrm>
              <a:off x="810" y="-122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80" name="AutoShape 25"/>
            <p:cNvSpPr/>
            <p:nvPr/>
          </p:nvSpPr>
          <p:spPr>
            <a:xfrm>
              <a:off x="1146" y="-122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81" name="AutoShape 26"/>
            <p:cNvSpPr/>
            <p:nvPr/>
          </p:nvSpPr>
          <p:spPr>
            <a:xfrm>
              <a:off x="1482" y="-122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82" name="AutoShape 27"/>
            <p:cNvSpPr/>
            <p:nvPr/>
          </p:nvSpPr>
          <p:spPr>
            <a:xfrm>
              <a:off x="1818" y="-122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83" name="AutoShape 28"/>
            <p:cNvSpPr/>
            <p:nvPr/>
          </p:nvSpPr>
          <p:spPr>
            <a:xfrm>
              <a:off x="357" y="1435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84" name="AutoShape 29"/>
            <p:cNvSpPr/>
            <p:nvPr/>
          </p:nvSpPr>
          <p:spPr>
            <a:xfrm>
              <a:off x="693" y="1435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85" name="AutoShape 30"/>
            <p:cNvSpPr/>
            <p:nvPr/>
          </p:nvSpPr>
          <p:spPr>
            <a:xfrm>
              <a:off x="1029" y="1435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86" name="AutoShape 31"/>
            <p:cNvSpPr/>
            <p:nvPr/>
          </p:nvSpPr>
          <p:spPr>
            <a:xfrm>
              <a:off x="1365" y="1435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87" name="AutoShape 32"/>
            <p:cNvSpPr/>
            <p:nvPr/>
          </p:nvSpPr>
          <p:spPr>
            <a:xfrm>
              <a:off x="1701" y="1435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88" name="AutoShape 33"/>
            <p:cNvSpPr/>
            <p:nvPr/>
          </p:nvSpPr>
          <p:spPr>
            <a:xfrm>
              <a:off x="357" y="1072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89" name="AutoShape 34"/>
            <p:cNvSpPr/>
            <p:nvPr/>
          </p:nvSpPr>
          <p:spPr>
            <a:xfrm>
              <a:off x="693" y="1072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90" name="AutoShape 35"/>
            <p:cNvSpPr/>
            <p:nvPr/>
          </p:nvSpPr>
          <p:spPr>
            <a:xfrm>
              <a:off x="1029" y="1072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91" name="AutoShape 36"/>
            <p:cNvSpPr/>
            <p:nvPr/>
          </p:nvSpPr>
          <p:spPr>
            <a:xfrm>
              <a:off x="1365" y="1072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92" name="AutoShape 37"/>
            <p:cNvSpPr/>
            <p:nvPr/>
          </p:nvSpPr>
          <p:spPr>
            <a:xfrm>
              <a:off x="1701" y="1072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93" name="AutoShape 38"/>
            <p:cNvSpPr/>
            <p:nvPr/>
          </p:nvSpPr>
          <p:spPr>
            <a:xfrm>
              <a:off x="357" y="715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94" name="AutoShape 39"/>
            <p:cNvSpPr/>
            <p:nvPr/>
          </p:nvSpPr>
          <p:spPr>
            <a:xfrm>
              <a:off x="693" y="715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95" name="AutoShape 40"/>
            <p:cNvSpPr/>
            <p:nvPr/>
          </p:nvSpPr>
          <p:spPr>
            <a:xfrm>
              <a:off x="1029" y="715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96" name="AutoShape 41"/>
            <p:cNvSpPr/>
            <p:nvPr/>
          </p:nvSpPr>
          <p:spPr>
            <a:xfrm>
              <a:off x="1365" y="715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97" name="AutoShape 42"/>
            <p:cNvSpPr/>
            <p:nvPr/>
          </p:nvSpPr>
          <p:spPr>
            <a:xfrm>
              <a:off x="1701" y="715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98" name="AutoShape 43"/>
            <p:cNvSpPr/>
            <p:nvPr/>
          </p:nvSpPr>
          <p:spPr>
            <a:xfrm>
              <a:off x="357" y="358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99" name="AutoShape 44"/>
            <p:cNvSpPr/>
            <p:nvPr/>
          </p:nvSpPr>
          <p:spPr>
            <a:xfrm>
              <a:off x="693" y="358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00" name="AutoShape 45"/>
            <p:cNvSpPr/>
            <p:nvPr/>
          </p:nvSpPr>
          <p:spPr>
            <a:xfrm>
              <a:off x="1029" y="358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01" name="AutoShape 46"/>
            <p:cNvSpPr/>
            <p:nvPr/>
          </p:nvSpPr>
          <p:spPr>
            <a:xfrm>
              <a:off x="1365" y="358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02" name="AutoShape 47"/>
            <p:cNvSpPr/>
            <p:nvPr/>
          </p:nvSpPr>
          <p:spPr>
            <a:xfrm>
              <a:off x="1701" y="358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03" name="AutoShape 48"/>
            <p:cNvSpPr/>
            <p:nvPr/>
          </p:nvSpPr>
          <p:spPr>
            <a:xfrm>
              <a:off x="357" y="-5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04" name="AutoShape 49"/>
            <p:cNvSpPr/>
            <p:nvPr/>
          </p:nvSpPr>
          <p:spPr>
            <a:xfrm>
              <a:off x="693" y="-5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05" name="AutoShape 50"/>
            <p:cNvSpPr/>
            <p:nvPr/>
          </p:nvSpPr>
          <p:spPr>
            <a:xfrm>
              <a:off x="1029" y="-5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06" name="AutoShape 51"/>
            <p:cNvSpPr/>
            <p:nvPr/>
          </p:nvSpPr>
          <p:spPr>
            <a:xfrm>
              <a:off x="1365" y="-5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07" name="AutoShape 52"/>
            <p:cNvSpPr/>
            <p:nvPr/>
          </p:nvSpPr>
          <p:spPr>
            <a:xfrm>
              <a:off x="1701" y="-5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08" name="AutoShape 53"/>
            <p:cNvSpPr/>
            <p:nvPr/>
          </p:nvSpPr>
          <p:spPr>
            <a:xfrm>
              <a:off x="234" y="154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09" name="AutoShape 54"/>
            <p:cNvSpPr/>
            <p:nvPr/>
          </p:nvSpPr>
          <p:spPr>
            <a:xfrm>
              <a:off x="570" y="154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10" name="AutoShape 55"/>
            <p:cNvSpPr/>
            <p:nvPr/>
          </p:nvSpPr>
          <p:spPr>
            <a:xfrm>
              <a:off x="906" y="154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11" name="AutoShape 56"/>
            <p:cNvSpPr/>
            <p:nvPr/>
          </p:nvSpPr>
          <p:spPr>
            <a:xfrm>
              <a:off x="1242" y="154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12" name="AutoShape 57"/>
            <p:cNvSpPr/>
            <p:nvPr/>
          </p:nvSpPr>
          <p:spPr>
            <a:xfrm>
              <a:off x="1578" y="154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13" name="AutoShape 58"/>
            <p:cNvSpPr/>
            <p:nvPr/>
          </p:nvSpPr>
          <p:spPr>
            <a:xfrm>
              <a:off x="234" y="1186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14" name="AutoShape 59"/>
            <p:cNvSpPr/>
            <p:nvPr/>
          </p:nvSpPr>
          <p:spPr>
            <a:xfrm>
              <a:off x="570" y="1186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15" name="AutoShape 60"/>
            <p:cNvSpPr/>
            <p:nvPr/>
          </p:nvSpPr>
          <p:spPr>
            <a:xfrm>
              <a:off x="906" y="1186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16" name="AutoShape 61"/>
            <p:cNvSpPr/>
            <p:nvPr/>
          </p:nvSpPr>
          <p:spPr>
            <a:xfrm>
              <a:off x="1242" y="1186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17" name="AutoShape 62"/>
            <p:cNvSpPr/>
            <p:nvPr/>
          </p:nvSpPr>
          <p:spPr>
            <a:xfrm>
              <a:off x="1578" y="1186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18" name="AutoShape 63"/>
            <p:cNvSpPr/>
            <p:nvPr/>
          </p:nvSpPr>
          <p:spPr>
            <a:xfrm>
              <a:off x="234" y="82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19" name="AutoShape 64"/>
            <p:cNvSpPr/>
            <p:nvPr/>
          </p:nvSpPr>
          <p:spPr>
            <a:xfrm>
              <a:off x="570" y="82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20" name="AutoShape 65"/>
            <p:cNvSpPr/>
            <p:nvPr/>
          </p:nvSpPr>
          <p:spPr>
            <a:xfrm>
              <a:off x="906" y="82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21" name="AutoShape 66"/>
            <p:cNvSpPr/>
            <p:nvPr/>
          </p:nvSpPr>
          <p:spPr>
            <a:xfrm>
              <a:off x="1242" y="82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22" name="AutoShape 67"/>
            <p:cNvSpPr/>
            <p:nvPr/>
          </p:nvSpPr>
          <p:spPr>
            <a:xfrm>
              <a:off x="1578" y="82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23" name="AutoShape 68"/>
            <p:cNvSpPr/>
            <p:nvPr/>
          </p:nvSpPr>
          <p:spPr>
            <a:xfrm>
              <a:off x="234" y="472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24" name="AutoShape 69"/>
            <p:cNvSpPr/>
            <p:nvPr/>
          </p:nvSpPr>
          <p:spPr>
            <a:xfrm>
              <a:off x="570" y="472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25" name="AutoShape 70"/>
            <p:cNvSpPr/>
            <p:nvPr/>
          </p:nvSpPr>
          <p:spPr>
            <a:xfrm>
              <a:off x="906" y="472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26" name="AutoShape 71"/>
            <p:cNvSpPr/>
            <p:nvPr/>
          </p:nvSpPr>
          <p:spPr>
            <a:xfrm>
              <a:off x="1242" y="472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27" name="AutoShape 72"/>
            <p:cNvSpPr/>
            <p:nvPr/>
          </p:nvSpPr>
          <p:spPr>
            <a:xfrm>
              <a:off x="1578" y="472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28" name="AutoShape 73"/>
            <p:cNvSpPr/>
            <p:nvPr/>
          </p:nvSpPr>
          <p:spPr>
            <a:xfrm>
              <a:off x="234" y="10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29" name="AutoShape 74"/>
            <p:cNvSpPr/>
            <p:nvPr/>
          </p:nvSpPr>
          <p:spPr>
            <a:xfrm>
              <a:off x="570" y="10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30" name="AutoShape 75"/>
            <p:cNvSpPr/>
            <p:nvPr/>
          </p:nvSpPr>
          <p:spPr>
            <a:xfrm>
              <a:off x="906" y="10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31" name="AutoShape 76"/>
            <p:cNvSpPr/>
            <p:nvPr/>
          </p:nvSpPr>
          <p:spPr>
            <a:xfrm>
              <a:off x="1242" y="10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32" name="AutoShape 77"/>
            <p:cNvSpPr/>
            <p:nvPr/>
          </p:nvSpPr>
          <p:spPr>
            <a:xfrm>
              <a:off x="1578" y="10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33" name="AutoShape 78"/>
            <p:cNvSpPr/>
            <p:nvPr/>
          </p:nvSpPr>
          <p:spPr>
            <a:xfrm>
              <a:off x="117" y="166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34" name="AutoShape 79"/>
            <p:cNvSpPr/>
            <p:nvPr/>
          </p:nvSpPr>
          <p:spPr>
            <a:xfrm>
              <a:off x="453" y="166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35" name="AutoShape 80"/>
            <p:cNvSpPr/>
            <p:nvPr/>
          </p:nvSpPr>
          <p:spPr>
            <a:xfrm>
              <a:off x="789" y="166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36" name="AutoShape 81"/>
            <p:cNvSpPr/>
            <p:nvPr/>
          </p:nvSpPr>
          <p:spPr>
            <a:xfrm>
              <a:off x="1125" y="166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37" name="AutoShape 82"/>
            <p:cNvSpPr/>
            <p:nvPr/>
          </p:nvSpPr>
          <p:spPr>
            <a:xfrm>
              <a:off x="1461" y="166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38" name="AutoShape 83"/>
            <p:cNvSpPr/>
            <p:nvPr/>
          </p:nvSpPr>
          <p:spPr>
            <a:xfrm>
              <a:off x="117" y="1306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39" name="AutoShape 84"/>
            <p:cNvSpPr/>
            <p:nvPr/>
          </p:nvSpPr>
          <p:spPr>
            <a:xfrm>
              <a:off x="453" y="1306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40" name="AutoShape 85"/>
            <p:cNvSpPr/>
            <p:nvPr/>
          </p:nvSpPr>
          <p:spPr>
            <a:xfrm>
              <a:off x="789" y="1306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41" name="AutoShape 86"/>
            <p:cNvSpPr/>
            <p:nvPr/>
          </p:nvSpPr>
          <p:spPr>
            <a:xfrm>
              <a:off x="1125" y="1306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42" name="AutoShape 87"/>
            <p:cNvSpPr/>
            <p:nvPr/>
          </p:nvSpPr>
          <p:spPr>
            <a:xfrm>
              <a:off x="1461" y="1306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43" name="AutoShape 88"/>
            <p:cNvSpPr/>
            <p:nvPr/>
          </p:nvSpPr>
          <p:spPr>
            <a:xfrm>
              <a:off x="117" y="94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44" name="AutoShape 89"/>
            <p:cNvSpPr/>
            <p:nvPr/>
          </p:nvSpPr>
          <p:spPr>
            <a:xfrm>
              <a:off x="453" y="94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45" name="AutoShape 90"/>
            <p:cNvSpPr/>
            <p:nvPr/>
          </p:nvSpPr>
          <p:spPr>
            <a:xfrm>
              <a:off x="789" y="94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46" name="AutoShape 91"/>
            <p:cNvSpPr/>
            <p:nvPr/>
          </p:nvSpPr>
          <p:spPr>
            <a:xfrm>
              <a:off x="1125" y="94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47" name="AutoShape 92"/>
            <p:cNvSpPr/>
            <p:nvPr/>
          </p:nvSpPr>
          <p:spPr>
            <a:xfrm>
              <a:off x="1461" y="94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48" name="AutoShape 93"/>
            <p:cNvSpPr/>
            <p:nvPr/>
          </p:nvSpPr>
          <p:spPr>
            <a:xfrm>
              <a:off x="117" y="592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49" name="AutoShape 94"/>
            <p:cNvSpPr/>
            <p:nvPr/>
          </p:nvSpPr>
          <p:spPr>
            <a:xfrm>
              <a:off x="453" y="592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50" name="AutoShape 95"/>
            <p:cNvSpPr/>
            <p:nvPr/>
          </p:nvSpPr>
          <p:spPr>
            <a:xfrm>
              <a:off x="789" y="592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51" name="AutoShape 96"/>
            <p:cNvSpPr/>
            <p:nvPr/>
          </p:nvSpPr>
          <p:spPr>
            <a:xfrm>
              <a:off x="1125" y="592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52" name="AutoShape 97"/>
            <p:cNvSpPr/>
            <p:nvPr/>
          </p:nvSpPr>
          <p:spPr>
            <a:xfrm>
              <a:off x="1461" y="592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53" name="AutoShape 98"/>
            <p:cNvSpPr/>
            <p:nvPr/>
          </p:nvSpPr>
          <p:spPr>
            <a:xfrm>
              <a:off x="117" y="22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54" name="AutoShape 99"/>
            <p:cNvSpPr/>
            <p:nvPr/>
          </p:nvSpPr>
          <p:spPr>
            <a:xfrm>
              <a:off x="453" y="22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55" name="AutoShape 100"/>
            <p:cNvSpPr/>
            <p:nvPr/>
          </p:nvSpPr>
          <p:spPr>
            <a:xfrm>
              <a:off x="789" y="22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56" name="AutoShape 101"/>
            <p:cNvSpPr/>
            <p:nvPr/>
          </p:nvSpPr>
          <p:spPr>
            <a:xfrm>
              <a:off x="1125" y="22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57" name="AutoShape 102"/>
            <p:cNvSpPr/>
            <p:nvPr/>
          </p:nvSpPr>
          <p:spPr>
            <a:xfrm>
              <a:off x="1461" y="22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58" name="AutoShape 103"/>
            <p:cNvSpPr/>
            <p:nvPr/>
          </p:nvSpPr>
          <p:spPr>
            <a:xfrm>
              <a:off x="0" y="1786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59" name="AutoShape 104"/>
            <p:cNvSpPr/>
            <p:nvPr/>
          </p:nvSpPr>
          <p:spPr>
            <a:xfrm>
              <a:off x="336" y="1786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60" name="AutoShape 105"/>
            <p:cNvSpPr/>
            <p:nvPr/>
          </p:nvSpPr>
          <p:spPr>
            <a:xfrm>
              <a:off x="672" y="1786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61" name="AutoShape 106"/>
            <p:cNvSpPr/>
            <p:nvPr/>
          </p:nvSpPr>
          <p:spPr>
            <a:xfrm>
              <a:off x="1008" y="1786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62" name="AutoShape 107"/>
            <p:cNvSpPr/>
            <p:nvPr/>
          </p:nvSpPr>
          <p:spPr>
            <a:xfrm>
              <a:off x="1344" y="1786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63" name="AutoShape 108"/>
            <p:cNvSpPr/>
            <p:nvPr/>
          </p:nvSpPr>
          <p:spPr>
            <a:xfrm>
              <a:off x="0" y="1423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64" name="AutoShape 109"/>
            <p:cNvSpPr/>
            <p:nvPr/>
          </p:nvSpPr>
          <p:spPr>
            <a:xfrm>
              <a:off x="336" y="1423"/>
              <a:ext cx="464" cy="722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65" name="AutoShape 110"/>
            <p:cNvSpPr/>
            <p:nvPr/>
          </p:nvSpPr>
          <p:spPr>
            <a:xfrm>
              <a:off x="672" y="1423"/>
              <a:ext cx="464" cy="722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66" name="AutoShape 111"/>
            <p:cNvSpPr/>
            <p:nvPr/>
          </p:nvSpPr>
          <p:spPr>
            <a:xfrm>
              <a:off x="1008" y="1423"/>
              <a:ext cx="464" cy="722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67" name="AutoShape 112"/>
            <p:cNvSpPr/>
            <p:nvPr/>
          </p:nvSpPr>
          <p:spPr>
            <a:xfrm>
              <a:off x="1344" y="1423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68" name="AutoShape 113"/>
            <p:cNvSpPr/>
            <p:nvPr/>
          </p:nvSpPr>
          <p:spPr>
            <a:xfrm>
              <a:off x="0" y="1066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69" name="AutoShape 114"/>
            <p:cNvSpPr/>
            <p:nvPr/>
          </p:nvSpPr>
          <p:spPr>
            <a:xfrm>
              <a:off x="336" y="1066"/>
              <a:ext cx="464" cy="722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70" name="AutoShape 115"/>
            <p:cNvSpPr/>
            <p:nvPr/>
          </p:nvSpPr>
          <p:spPr>
            <a:xfrm>
              <a:off x="672" y="1066"/>
              <a:ext cx="464" cy="722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71" name="AutoShape 116"/>
            <p:cNvSpPr/>
            <p:nvPr/>
          </p:nvSpPr>
          <p:spPr>
            <a:xfrm>
              <a:off x="1008" y="1066"/>
              <a:ext cx="464" cy="722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72" name="AutoShape 117"/>
            <p:cNvSpPr/>
            <p:nvPr/>
          </p:nvSpPr>
          <p:spPr>
            <a:xfrm>
              <a:off x="1344" y="1063"/>
              <a:ext cx="480" cy="728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73" name="AutoShape 118"/>
            <p:cNvSpPr/>
            <p:nvPr/>
          </p:nvSpPr>
          <p:spPr>
            <a:xfrm>
              <a:off x="0" y="70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74" name="AutoShape 119"/>
            <p:cNvSpPr/>
            <p:nvPr/>
          </p:nvSpPr>
          <p:spPr>
            <a:xfrm>
              <a:off x="336" y="709"/>
              <a:ext cx="464" cy="722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75" name="AutoShape 120"/>
            <p:cNvSpPr/>
            <p:nvPr/>
          </p:nvSpPr>
          <p:spPr>
            <a:xfrm>
              <a:off x="672" y="709"/>
              <a:ext cx="464" cy="722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76" name="AutoShape 121"/>
            <p:cNvSpPr/>
            <p:nvPr/>
          </p:nvSpPr>
          <p:spPr>
            <a:xfrm>
              <a:off x="1008" y="709"/>
              <a:ext cx="464" cy="722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77" name="AutoShape 122"/>
            <p:cNvSpPr/>
            <p:nvPr/>
          </p:nvSpPr>
          <p:spPr>
            <a:xfrm>
              <a:off x="1344" y="709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78" name="AutoShape 123"/>
            <p:cNvSpPr/>
            <p:nvPr/>
          </p:nvSpPr>
          <p:spPr>
            <a:xfrm>
              <a:off x="0" y="346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79" name="AutoShape 124"/>
            <p:cNvSpPr/>
            <p:nvPr/>
          </p:nvSpPr>
          <p:spPr>
            <a:xfrm>
              <a:off x="336" y="346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80" name="AutoShape 125"/>
            <p:cNvSpPr/>
            <p:nvPr/>
          </p:nvSpPr>
          <p:spPr>
            <a:xfrm>
              <a:off x="672" y="346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81" name="AutoShape 126"/>
            <p:cNvSpPr/>
            <p:nvPr/>
          </p:nvSpPr>
          <p:spPr>
            <a:xfrm>
              <a:off x="1008" y="346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282" name="AutoShape 127"/>
            <p:cNvSpPr/>
            <p:nvPr/>
          </p:nvSpPr>
          <p:spPr>
            <a:xfrm>
              <a:off x="1344" y="346"/>
              <a:ext cx="464" cy="72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128"/>
          <p:cNvGrpSpPr/>
          <p:nvPr/>
        </p:nvGrpSpPr>
        <p:grpSpPr>
          <a:xfrm>
            <a:off x="3815954" y="737115"/>
            <a:ext cx="1144778" cy="1274101"/>
            <a:chOff x="0" y="-46"/>
            <a:chExt cx="1742" cy="1986"/>
          </a:xfrm>
        </p:grpSpPr>
        <p:sp>
          <p:nvSpPr>
            <p:cNvPr id="45094" name="AutoShape 129"/>
            <p:cNvSpPr/>
            <p:nvPr/>
          </p:nvSpPr>
          <p:spPr>
            <a:xfrm>
              <a:off x="357" y="1016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95" name="AutoShape 130"/>
            <p:cNvSpPr/>
            <p:nvPr/>
          </p:nvSpPr>
          <p:spPr>
            <a:xfrm>
              <a:off x="693" y="1016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96" name="AutoShape 131"/>
            <p:cNvSpPr/>
            <p:nvPr/>
          </p:nvSpPr>
          <p:spPr>
            <a:xfrm>
              <a:off x="1029" y="1016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97" name="AutoShape 132"/>
            <p:cNvSpPr/>
            <p:nvPr/>
          </p:nvSpPr>
          <p:spPr>
            <a:xfrm>
              <a:off x="1365" y="1016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98" name="AutoShape 133"/>
            <p:cNvSpPr/>
            <p:nvPr/>
          </p:nvSpPr>
          <p:spPr>
            <a:xfrm>
              <a:off x="240" y="1136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99" name="AutoShape 134"/>
            <p:cNvSpPr/>
            <p:nvPr/>
          </p:nvSpPr>
          <p:spPr>
            <a:xfrm>
              <a:off x="576" y="1136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00" name="AutoShape 135"/>
            <p:cNvSpPr/>
            <p:nvPr/>
          </p:nvSpPr>
          <p:spPr>
            <a:xfrm>
              <a:off x="912" y="1136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01" name="AutoShape 136"/>
            <p:cNvSpPr/>
            <p:nvPr/>
          </p:nvSpPr>
          <p:spPr>
            <a:xfrm>
              <a:off x="1248" y="1136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02" name="AutoShape 137"/>
            <p:cNvSpPr/>
            <p:nvPr/>
          </p:nvSpPr>
          <p:spPr>
            <a:xfrm>
              <a:off x="123" y="1253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03" name="AutoShape 138"/>
            <p:cNvSpPr/>
            <p:nvPr/>
          </p:nvSpPr>
          <p:spPr>
            <a:xfrm>
              <a:off x="459" y="1253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04" name="AutoShape 139"/>
            <p:cNvSpPr/>
            <p:nvPr/>
          </p:nvSpPr>
          <p:spPr>
            <a:xfrm>
              <a:off x="795" y="1253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05" name="AutoShape 140"/>
            <p:cNvSpPr/>
            <p:nvPr/>
          </p:nvSpPr>
          <p:spPr>
            <a:xfrm>
              <a:off x="1131" y="1253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06" name="AutoShape 141"/>
            <p:cNvSpPr/>
            <p:nvPr/>
          </p:nvSpPr>
          <p:spPr>
            <a:xfrm>
              <a:off x="0" y="1367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07" name="AutoShape 142"/>
            <p:cNvSpPr/>
            <p:nvPr/>
          </p:nvSpPr>
          <p:spPr>
            <a:xfrm>
              <a:off x="336" y="1367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08" name="AutoShape 143"/>
            <p:cNvSpPr/>
            <p:nvPr/>
          </p:nvSpPr>
          <p:spPr>
            <a:xfrm>
              <a:off x="672" y="1367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09" name="AutoShape 144"/>
            <p:cNvSpPr/>
            <p:nvPr/>
          </p:nvSpPr>
          <p:spPr>
            <a:xfrm>
              <a:off x="1008" y="1367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10" name="AutoShape 145"/>
            <p:cNvSpPr/>
            <p:nvPr/>
          </p:nvSpPr>
          <p:spPr>
            <a:xfrm>
              <a:off x="357" y="665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11" name="AutoShape 146"/>
            <p:cNvSpPr/>
            <p:nvPr/>
          </p:nvSpPr>
          <p:spPr>
            <a:xfrm>
              <a:off x="693" y="665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12" name="AutoShape 147"/>
            <p:cNvSpPr/>
            <p:nvPr/>
          </p:nvSpPr>
          <p:spPr>
            <a:xfrm>
              <a:off x="1029" y="665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13" name="AutoShape 148"/>
            <p:cNvSpPr/>
            <p:nvPr/>
          </p:nvSpPr>
          <p:spPr>
            <a:xfrm>
              <a:off x="1365" y="665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14" name="AutoShape 149"/>
            <p:cNvSpPr/>
            <p:nvPr/>
          </p:nvSpPr>
          <p:spPr>
            <a:xfrm>
              <a:off x="240" y="785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15" name="AutoShape 150"/>
            <p:cNvSpPr/>
            <p:nvPr/>
          </p:nvSpPr>
          <p:spPr>
            <a:xfrm>
              <a:off x="576" y="785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16" name="AutoShape 151"/>
            <p:cNvSpPr/>
            <p:nvPr/>
          </p:nvSpPr>
          <p:spPr>
            <a:xfrm>
              <a:off x="912" y="785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17" name="AutoShape 152"/>
            <p:cNvSpPr/>
            <p:nvPr/>
          </p:nvSpPr>
          <p:spPr>
            <a:xfrm>
              <a:off x="1248" y="785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18" name="AutoShape 153"/>
            <p:cNvSpPr/>
            <p:nvPr/>
          </p:nvSpPr>
          <p:spPr>
            <a:xfrm>
              <a:off x="123" y="902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19" name="AutoShape 154"/>
            <p:cNvSpPr/>
            <p:nvPr/>
          </p:nvSpPr>
          <p:spPr>
            <a:xfrm>
              <a:off x="459" y="902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20" name="AutoShape 155"/>
            <p:cNvSpPr/>
            <p:nvPr/>
          </p:nvSpPr>
          <p:spPr>
            <a:xfrm>
              <a:off x="795" y="902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21" name="AutoShape 156"/>
            <p:cNvSpPr/>
            <p:nvPr/>
          </p:nvSpPr>
          <p:spPr>
            <a:xfrm>
              <a:off x="1131" y="902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22" name="AutoShape 157"/>
            <p:cNvSpPr/>
            <p:nvPr/>
          </p:nvSpPr>
          <p:spPr>
            <a:xfrm>
              <a:off x="0" y="1016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23" name="AutoShape 158"/>
            <p:cNvSpPr/>
            <p:nvPr/>
          </p:nvSpPr>
          <p:spPr>
            <a:xfrm>
              <a:off x="336" y="1016"/>
              <a:ext cx="374" cy="573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24" name="AutoShape 159"/>
            <p:cNvSpPr/>
            <p:nvPr/>
          </p:nvSpPr>
          <p:spPr>
            <a:xfrm>
              <a:off x="672" y="1016"/>
              <a:ext cx="374" cy="573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25" name="AutoShape 160"/>
            <p:cNvSpPr/>
            <p:nvPr/>
          </p:nvSpPr>
          <p:spPr>
            <a:xfrm>
              <a:off x="1008" y="1016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26" name="AutoShape 161"/>
            <p:cNvSpPr/>
            <p:nvPr/>
          </p:nvSpPr>
          <p:spPr>
            <a:xfrm>
              <a:off x="360" y="305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27" name="AutoShape 162"/>
            <p:cNvSpPr/>
            <p:nvPr/>
          </p:nvSpPr>
          <p:spPr>
            <a:xfrm>
              <a:off x="696" y="305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28" name="AutoShape 163"/>
            <p:cNvSpPr/>
            <p:nvPr/>
          </p:nvSpPr>
          <p:spPr>
            <a:xfrm>
              <a:off x="1032" y="305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29" name="AutoShape 164"/>
            <p:cNvSpPr/>
            <p:nvPr/>
          </p:nvSpPr>
          <p:spPr>
            <a:xfrm>
              <a:off x="1368" y="305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30" name="AutoShape 165"/>
            <p:cNvSpPr/>
            <p:nvPr/>
          </p:nvSpPr>
          <p:spPr>
            <a:xfrm>
              <a:off x="243" y="425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31" name="AutoShape 166"/>
            <p:cNvSpPr/>
            <p:nvPr/>
          </p:nvSpPr>
          <p:spPr>
            <a:xfrm>
              <a:off x="579" y="425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32" name="AutoShape 167"/>
            <p:cNvSpPr/>
            <p:nvPr/>
          </p:nvSpPr>
          <p:spPr>
            <a:xfrm>
              <a:off x="915" y="425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33" name="AutoShape 168"/>
            <p:cNvSpPr/>
            <p:nvPr/>
          </p:nvSpPr>
          <p:spPr>
            <a:xfrm>
              <a:off x="1251" y="425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34" name="AutoShape 169"/>
            <p:cNvSpPr/>
            <p:nvPr/>
          </p:nvSpPr>
          <p:spPr>
            <a:xfrm>
              <a:off x="126" y="542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35" name="AutoShape 170"/>
            <p:cNvSpPr/>
            <p:nvPr/>
          </p:nvSpPr>
          <p:spPr>
            <a:xfrm>
              <a:off x="462" y="542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36" name="AutoShape 171"/>
            <p:cNvSpPr/>
            <p:nvPr/>
          </p:nvSpPr>
          <p:spPr>
            <a:xfrm>
              <a:off x="798" y="542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37" name="AutoShape 172"/>
            <p:cNvSpPr/>
            <p:nvPr/>
          </p:nvSpPr>
          <p:spPr>
            <a:xfrm>
              <a:off x="1134" y="542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38" name="AutoShape 173"/>
            <p:cNvSpPr/>
            <p:nvPr/>
          </p:nvSpPr>
          <p:spPr>
            <a:xfrm>
              <a:off x="3" y="656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39" name="AutoShape 174"/>
            <p:cNvSpPr/>
            <p:nvPr/>
          </p:nvSpPr>
          <p:spPr>
            <a:xfrm>
              <a:off x="339" y="656"/>
              <a:ext cx="374" cy="573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40" name="AutoShape 175"/>
            <p:cNvSpPr/>
            <p:nvPr/>
          </p:nvSpPr>
          <p:spPr>
            <a:xfrm>
              <a:off x="675" y="642"/>
              <a:ext cx="480" cy="60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41" name="AutoShape 176"/>
            <p:cNvSpPr/>
            <p:nvPr/>
          </p:nvSpPr>
          <p:spPr>
            <a:xfrm>
              <a:off x="1011" y="642"/>
              <a:ext cx="480" cy="60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42" name="AutoShape 177"/>
            <p:cNvSpPr/>
            <p:nvPr/>
          </p:nvSpPr>
          <p:spPr>
            <a:xfrm>
              <a:off x="360" y="-46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43" name="AutoShape 178"/>
            <p:cNvSpPr/>
            <p:nvPr/>
          </p:nvSpPr>
          <p:spPr>
            <a:xfrm>
              <a:off x="696" y="-46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44" name="AutoShape 179"/>
            <p:cNvSpPr/>
            <p:nvPr/>
          </p:nvSpPr>
          <p:spPr>
            <a:xfrm>
              <a:off x="1032" y="-46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45" name="AutoShape 180"/>
            <p:cNvSpPr/>
            <p:nvPr/>
          </p:nvSpPr>
          <p:spPr>
            <a:xfrm>
              <a:off x="1368" y="-46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46" name="AutoShape 181"/>
            <p:cNvSpPr/>
            <p:nvPr/>
          </p:nvSpPr>
          <p:spPr>
            <a:xfrm>
              <a:off x="243" y="74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47" name="AutoShape 182"/>
            <p:cNvSpPr/>
            <p:nvPr/>
          </p:nvSpPr>
          <p:spPr>
            <a:xfrm>
              <a:off x="579" y="74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48" name="AutoShape 183"/>
            <p:cNvSpPr/>
            <p:nvPr/>
          </p:nvSpPr>
          <p:spPr>
            <a:xfrm>
              <a:off x="915" y="74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49" name="AutoShape 184"/>
            <p:cNvSpPr/>
            <p:nvPr/>
          </p:nvSpPr>
          <p:spPr>
            <a:xfrm>
              <a:off x="1251" y="74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50" name="AutoShape 185"/>
            <p:cNvSpPr/>
            <p:nvPr/>
          </p:nvSpPr>
          <p:spPr>
            <a:xfrm>
              <a:off x="126" y="191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51" name="AutoShape 186"/>
            <p:cNvSpPr/>
            <p:nvPr/>
          </p:nvSpPr>
          <p:spPr>
            <a:xfrm>
              <a:off x="462" y="191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52" name="AutoShape 187"/>
            <p:cNvSpPr/>
            <p:nvPr/>
          </p:nvSpPr>
          <p:spPr>
            <a:xfrm>
              <a:off x="798" y="191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53" name="AutoShape 188"/>
            <p:cNvSpPr/>
            <p:nvPr/>
          </p:nvSpPr>
          <p:spPr>
            <a:xfrm>
              <a:off x="1134" y="191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54" name="AutoShape 189"/>
            <p:cNvSpPr/>
            <p:nvPr/>
          </p:nvSpPr>
          <p:spPr>
            <a:xfrm>
              <a:off x="3" y="305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55" name="AutoShape 190"/>
            <p:cNvSpPr/>
            <p:nvPr/>
          </p:nvSpPr>
          <p:spPr>
            <a:xfrm>
              <a:off x="339" y="305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56" name="AutoShape 191"/>
            <p:cNvSpPr/>
            <p:nvPr/>
          </p:nvSpPr>
          <p:spPr>
            <a:xfrm>
              <a:off x="675" y="305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157" name="AutoShape 192"/>
            <p:cNvSpPr/>
            <p:nvPr/>
          </p:nvSpPr>
          <p:spPr>
            <a:xfrm>
              <a:off x="1011" y="305"/>
              <a:ext cx="374" cy="57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" name="Group 193"/>
          <p:cNvGrpSpPr/>
          <p:nvPr/>
        </p:nvGrpSpPr>
        <p:grpSpPr>
          <a:xfrm>
            <a:off x="1980010" y="795032"/>
            <a:ext cx="1040447" cy="1173616"/>
            <a:chOff x="0" y="25"/>
            <a:chExt cx="1190" cy="1380"/>
          </a:xfrm>
        </p:grpSpPr>
        <p:sp>
          <p:nvSpPr>
            <p:cNvPr id="45067" name="AutoShape 194"/>
            <p:cNvSpPr/>
            <p:nvPr/>
          </p:nvSpPr>
          <p:spPr>
            <a:xfrm>
              <a:off x="234" y="736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68" name="AutoShape 195"/>
            <p:cNvSpPr/>
            <p:nvPr/>
          </p:nvSpPr>
          <p:spPr>
            <a:xfrm>
              <a:off x="570" y="736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69" name="AutoShape 196"/>
            <p:cNvSpPr/>
            <p:nvPr/>
          </p:nvSpPr>
          <p:spPr>
            <a:xfrm>
              <a:off x="906" y="736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70" name="AutoShape 197"/>
            <p:cNvSpPr/>
            <p:nvPr/>
          </p:nvSpPr>
          <p:spPr>
            <a:xfrm>
              <a:off x="117" y="856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71" name="AutoShape 198"/>
            <p:cNvSpPr/>
            <p:nvPr/>
          </p:nvSpPr>
          <p:spPr>
            <a:xfrm>
              <a:off x="453" y="856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72" name="AutoShape 199"/>
            <p:cNvSpPr/>
            <p:nvPr/>
          </p:nvSpPr>
          <p:spPr>
            <a:xfrm>
              <a:off x="789" y="856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73" name="AutoShape 200"/>
            <p:cNvSpPr/>
            <p:nvPr/>
          </p:nvSpPr>
          <p:spPr>
            <a:xfrm>
              <a:off x="0" y="973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74" name="AutoShape 201"/>
            <p:cNvSpPr/>
            <p:nvPr/>
          </p:nvSpPr>
          <p:spPr>
            <a:xfrm>
              <a:off x="336" y="973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75" name="AutoShape 202"/>
            <p:cNvSpPr/>
            <p:nvPr/>
          </p:nvSpPr>
          <p:spPr>
            <a:xfrm>
              <a:off x="672" y="973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76" name="AutoShape 203"/>
            <p:cNvSpPr/>
            <p:nvPr/>
          </p:nvSpPr>
          <p:spPr>
            <a:xfrm>
              <a:off x="234" y="385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77" name="AutoShape 204"/>
            <p:cNvSpPr/>
            <p:nvPr/>
          </p:nvSpPr>
          <p:spPr>
            <a:xfrm>
              <a:off x="570" y="385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78" name="AutoShape 205"/>
            <p:cNvSpPr/>
            <p:nvPr/>
          </p:nvSpPr>
          <p:spPr>
            <a:xfrm>
              <a:off x="906" y="385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79" name="AutoShape 206"/>
            <p:cNvSpPr/>
            <p:nvPr/>
          </p:nvSpPr>
          <p:spPr>
            <a:xfrm>
              <a:off x="117" y="505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80" name="AutoShape 207"/>
            <p:cNvSpPr/>
            <p:nvPr/>
          </p:nvSpPr>
          <p:spPr>
            <a:xfrm>
              <a:off x="453" y="505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81" name="AutoShape 208"/>
            <p:cNvSpPr/>
            <p:nvPr/>
          </p:nvSpPr>
          <p:spPr>
            <a:xfrm>
              <a:off x="789" y="505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82" name="AutoShape 209"/>
            <p:cNvSpPr/>
            <p:nvPr/>
          </p:nvSpPr>
          <p:spPr>
            <a:xfrm>
              <a:off x="0" y="622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83" name="AutoShape 210"/>
            <p:cNvSpPr/>
            <p:nvPr/>
          </p:nvSpPr>
          <p:spPr>
            <a:xfrm>
              <a:off x="336" y="622"/>
              <a:ext cx="281" cy="432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84" name="AutoShape 211"/>
            <p:cNvSpPr/>
            <p:nvPr/>
          </p:nvSpPr>
          <p:spPr>
            <a:xfrm>
              <a:off x="672" y="597"/>
              <a:ext cx="480" cy="481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85" name="AutoShape 212"/>
            <p:cNvSpPr/>
            <p:nvPr/>
          </p:nvSpPr>
          <p:spPr>
            <a:xfrm>
              <a:off x="237" y="25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86" name="AutoShape 213"/>
            <p:cNvSpPr/>
            <p:nvPr/>
          </p:nvSpPr>
          <p:spPr>
            <a:xfrm>
              <a:off x="573" y="25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87" name="AutoShape 214"/>
            <p:cNvSpPr/>
            <p:nvPr/>
          </p:nvSpPr>
          <p:spPr>
            <a:xfrm>
              <a:off x="909" y="25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88" name="AutoShape 215"/>
            <p:cNvSpPr/>
            <p:nvPr/>
          </p:nvSpPr>
          <p:spPr>
            <a:xfrm>
              <a:off x="120" y="145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89" name="AutoShape 216"/>
            <p:cNvSpPr/>
            <p:nvPr/>
          </p:nvSpPr>
          <p:spPr>
            <a:xfrm>
              <a:off x="456" y="145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90" name="AutoShape 217"/>
            <p:cNvSpPr/>
            <p:nvPr/>
          </p:nvSpPr>
          <p:spPr>
            <a:xfrm>
              <a:off x="792" y="145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91" name="AutoShape 218"/>
            <p:cNvSpPr/>
            <p:nvPr/>
          </p:nvSpPr>
          <p:spPr>
            <a:xfrm>
              <a:off x="3" y="262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92" name="AutoShape 219"/>
            <p:cNvSpPr/>
            <p:nvPr/>
          </p:nvSpPr>
          <p:spPr>
            <a:xfrm>
              <a:off x="339" y="262"/>
              <a:ext cx="281" cy="432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93" name="AutoShape 220"/>
            <p:cNvSpPr/>
            <p:nvPr/>
          </p:nvSpPr>
          <p:spPr>
            <a:xfrm>
              <a:off x="675" y="237"/>
              <a:ext cx="480" cy="481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1725" name="Text Box 221"/>
          <p:cNvSpPr txBox="1"/>
          <p:nvPr/>
        </p:nvSpPr>
        <p:spPr>
          <a:xfrm>
            <a:off x="5705704" y="1983806"/>
            <a:ext cx="935831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3×3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21726" name="Text Box 222"/>
          <p:cNvSpPr txBox="1"/>
          <p:nvPr/>
        </p:nvSpPr>
        <p:spPr>
          <a:xfrm>
            <a:off x="3831201" y="1975094"/>
            <a:ext cx="1044178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2×2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21727" name="Text Box 223"/>
          <p:cNvSpPr txBox="1"/>
          <p:nvPr/>
        </p:nvSpPr>
        <p:spPr>
          <a:xfrm>
            <a:off x="2015729" y="1949859"/>
            <a:ext cx="935831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1×1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grpSp>
        <p:nvGrpSpPr>
          <p:cNvPr id="5" name="Group 224"/>
          <p:cNvGrpSpPr/>
          <p:nvPr/>
        </p:nvGrpSpPr>
        <p:grpSpPr>
          <a:xfrm>
            <a:off x="1818085" y="2356247"/>
            <a:ext cx="2753915" cy="2540793"/>
            <a:chOff x="0" y="0"/>
            <a:chExt cx="2313" cy="2134"/>
          </a:xfrm>
        </p:grpSpPr>
        <p:grpSp>
          <p:nvGrpSpPr>
            <p:cNvPr id="44049" name="Group 225"/>
            <p:cNvGrpSpPr/>
            <p:nvPr/>
          </p:nvGrpSpPr>
          <p:grpSpPr>
            <a:xfrm>
              <a:off x="90" y="0"/>
              <a:ext cx="1587" cy="1587"/>
              <a:chOff x="0" y="0"/>
              <a:chExt cx="2325" cy="2310"/>
            </a:xfrm>
          </p:grpSpPr>
          <p:grpSp>
            <p:nvGrpSpPr>
              <p:cNvPr id="44052" name="Group 226"/>
              <p:cNvGrpSpPr/>
              <p:nvPr/>
            </p:nvGrpSpPr>
            <p:grpSpPr>
              <a:xfrm>
                <a:off x="0" y="1387"/>
                <a:ext cx="2317" cy="923"/>
                <a:chOff x="0" y="0"/>
                <a:chExt cx="2317" cy="923"/>
              </a:xfrm>
            </p:grpSpPr>
            <p:grpSp>
              <p:nvGrpSpPr>
                <p:cNvPr id="44865" name="Group 227"/>
                <p:cNvGrpSpPr/>
                <p:nvPr/>
              </p:nvGrpSpPr>
              <p:grpSpPr>
                <a:xfrm>
                  <a:off x="0" y="173"/>
                  <a:ext cx="2315" cy="750"/>
                  <a:chOff x="0" y="0"/>
                  <a:chExt cx="2315" cy="750"/>
                </a:xfrm>
              </p:grpSpPr>
              <p:sp>
                <p:nvSpPr>
                  <p:cNvPr id="44967" name="AutoShape 228"/>
                  <p:cNvSpPr/>
                  <p:nvPr/>
                </p:nvSpPr>
                <p:spPr>
                  <a:xfrm>
                    <a:off x="544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68" name="AutoShape 229"/>
                  <p:cNvSpPr/>
                  <p:nvPr/>
                </p:nvSpPr>
                <p:spPr>
                  <a:xfrm>
                    <a:off x="716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69" name="AutoShape 230"/>
                  <p:cNvSpPr/>
                  <p:nvPr/>
                </p:nvSpPr>
                <p:spPr>
                  <a:xfrm>
                    <a:off x="888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70" name="AutoShape 231"/>
                  <p:cNvSpPr/>
                  <p:nvPr/>
                </p:nvSpPr>
                <p:spPr>
                  <a:xfrm>
                    <a:off x="1060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71" name="AutoShape 232"/>
                  <p:cNvSpPr/>
                  <p:nvPr/>
                </p:nvSpPr>
                <p:spPr>
                  <a:xfrm>
                    <a:off x="1230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72" name="AutoShape 233"/>
                  <p:cNvSpPr/>
                  <p:nvPr/>
                </p:nvSpPr>
                <p:spPr>
                  <a:xfrm>
                    <a:off x="1402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73" name="AutoShape 234"/>
                  <p:cNvSpPr/>
                  <p:nvPr/>
                </p:nvSpPr>
                <p:spPr>
                  <a:xfrm>
                    <a:off x="1574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74" name="AutoShape 235"/>
                  <p:cNvSpPr/>
                  <p:nvPr/>
                </p:nvSpPr>
                <p:spPr>
                  <a:xfrm>
                    <a:off x="1746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75" name="AutoShape 236"/>
                  <p:cNvSpPr/>
                  <p:nvPr/>
                </p:nvSpPr>
                <p:spPr>
                  <a:xfrm>
                    <a:off x="1917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76" name="AutoShape 237"/>
                  <p:cNvSpPr/>
                  <p:nvPr/>
                </p:nvSpPr>
                <p:spPr>
                  <a:xfrm>
                    <a:off x="2089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77" name="AutoShape 238"/>
                  <p:cNvSpPr/>
                  <p:nvPr/>
                </p:nvSpPr>
                <p:spPr>
                  <a:xfrm>
                    <a:off x="483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78" name="AutoShape 239"/>
                  <p:cNvSpPr/>
                  <p:nvPr/>
                </p:nvSpPr>
                <p:spPr>
                  <a:xfrm>
                    <a:off x="655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79" name="AutoShape 240"/>
                  <p:cNvSpPr/>
                  <p:nvPr/>
                </p:nvSpPr>
                <p:spPr>
                  <a:xfrm>
                    <a:off x="827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80" name="AutoShape 241"/>
                  <p:cNvSpPr/>
                  <p:nvPr/>
                </p:nvSpPr>
                <p:spPr>
                  <a:xfrm>
                    <a:off x="999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81" name="AutoShape 242"/>
                  <p:cNvSpPr/>
                  <p:nvPr/>
                </p:nvSpPr>
                <p:spPr>
                  <a:xfrm>
                    <a:off x="1169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82" name="AutoShape 243"/>
                  <p:cNvSpPr/>
                  <p:nvPr/>
                </p:nvSpPr>
                <p:spPr>
                  <a:xfrm>
                    <a:off x="1341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83" name="AutoShape 244"/>
                  <p:cNvSpPr/>
                  <p:nvPr/>
                </p:nvSpPr>
                <p:spPr>
                  <a:xfrm>
                    <a:off x="1513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84" name="AutoShape 245"/>
                  <p:cNvSpPr/>
                  <p:nvPr/>
                </p:nvSpPr>
                <p:spPr>
                  <a:xfrm>
                    <a:off x="1685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85" name="AutoShape 246"/>
                  <p:cNvSpPr/>
                  <p:nvPr/>
                </p:nvSpPr>
                <p:spPr>
                  <a:xfrm>
                    <a:off x="1856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86" name="AutoShape 247"/>
                  <p:cNvSpPr/>
                  <p:nvPr/>
                </p:nvSpPr>
                <p:spPr>
                  <a:xfrm>
                    <a:off x="2028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87" name="AutoShape 248"/>
                  <p:cNvSpPr/>
                  <p:nvPr/>
                </p:nvSpPr>
                <p:spPr>
                  <a:xfrm>
                    <a:off x="423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88" name="AutoShape 249"/>
                  <p:cNvSpPr/>
                  <p:nvPr/>
                </p:nvSpPr>
                <p:spPr>
                  <a:xfrm>
                    <a:off x="595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89" name="AutoShape 250"/>
                  <p:cNvSpPr/>
                  <p:nvPr/>
                </p:nvSpPr>
                <p:spPr>
                  <a:xfrm>
                    <a:off x="767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90" name="AutoShape 251"/>
                  <p:cNvSpPr/>
                  <p:nvPr/>
                </p:nvSpPr>
                <p:spPr>
                  <a:xfrm>
                    <a:off x="939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91" name="AutoShape 252"/>
                  <p:cNvSpPr/>
                  <p:nvPr/>
                </p:nvSpPr>
                <p:spPr>
                  <a:xfrm>
                    <a:off x="1109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92" name="AutoShape 253"/>
                  <p:cNvSpPr/>
                  <p:nvPr/>
                </p:nvSpPr>
                <p:spPr>
                  <a:xfrm>
                    <a:off x="1281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93" name="AutoShape 254"/>
                  <p:cNvSpPr/>
                  <p:nvPr/>
                </p:nvSpPr>
                <p:spPr>
                  <a:xfrm>
                    <a:off x="1453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94" name="AutoShape 255"/>
                  <p:cNvSpPr/>
                  <p:nvPr/>
                </p:nvSpPr>
                <p:spPr>
                  <a:xfrm>
                    <a:off x="1625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95" name="AutoShape 256"/>
                  <p:cNvSpPr/>
                  <p:nvPr/>
                </p:nvSpPr>
                <p:spPr>
                  <a:xfrm>
                    <a:off x="1796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96" name="AutoShape 257"/>
                  <p:cNvSpPr/>
                  <p:nvPr/>
                </p:nvSpPr>
                <p:spPr>
                  <a:xfrm>
                    <a:off x="1968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97" name="AutoShape 258"/>
                  <p:cNvSpPr/>
                  <p:nvPr/>
                </p:nvSpPr>
                <p:spPr>
                  <a:xfrm>
                    <a:off x="362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98" name="AutoShape 259"/>
                  <p:cNvSpPr/>
                  <p:nvPr/>
                </p:nvSpPr>
                <p:spPr>
                  <a:xfrm>
                    <a:off x="534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99" name="AutoShape 260"/>
                  <p:cNvSpPr/>
                  <p:nvPr/>
                </p:nvSpPr>
                <p:spPr>
                  <a:xfrm>
                    <a:off x="706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00" name="AutoShape 261"/>
                  <p:cNvSpPr/>
                  <p:nvPr/>
                </p:nvSpPr>
                <p:spPr>
                  <a:xfrm>
                    <a:off x="878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01" name="AutoShape 262"/>
                  <p:cNvSpPr/>
                  <p:nvPr/>
                </p:nvSpPr>
                <p:spPr>
                  <a:xfrm>
                    <a:off x="1048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02" name="AutoShape 263"/>
                  <p:cNvSpPr/>
                  <p:nvPr/>
                </p:nvSpPr>
                <p:spPr>
                  <a:xfrm>
                    <a:off x="1220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03" name="AutoShape 264"/>
                  <p:cNvSpPr/>
                  <p:nvPr/>
                </p:nvSpPr>
                <p:spPr>
                  <a:xfrm>
                    <a:off x="1392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04" name="AutoShape 265"/>
                  <p:cNvSpPr/>
                  <p:nvPr/>
                </p:nvSpPr>
                <p:spPr>
                  <a:xfrm>
                    <a:off x="1564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05" name="AutoShape 266"/>
                  <p:cNvSpPr/>
                  <p:nvPr/>
                </p:nvSpPr>
                <p:spPr>
                  <a:xfrm>
                    <a:off x="1735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06" name="AutoShape 267"/>
                  <p:cNvSpPr/>
                  <p:nvPr/>
                </p:nvSpPr>
                <p:spPr>
                  <a:xfrm>
                    <a:off x="1907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07" name="AutoShape 268"/>
                  <p:cNvSpPr/>
                  <p:nvPr/>
                </p:nvSpPr>
                <p:spPr>
                  <a:xfrm>
                    <a:off x="301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08" name="AutoShape 269"/>
                  <p:cNvSpPr/>
                  <p:nvPr/>
                </p:nvSpPr>
                <p:spPr>
                  <a:xfrm>
                    <a:off x="473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09" name="AutoShape 270"/>
                  <p:cNvSpPr/>
                  <p:nvPr/>
                </p:nvSpPr>
                <p:spPr>
                  <a:xfrm>
                    <a:off x="645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10" name="AutoShape 271"/>
                  <p:cNvSpPr/>
                  <p:nvPr/>
                </p:nvSpPr>
                <p:spPr>
                  <a:xfrm>
                    <a:off x="817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11" name="AutoShape 272"/>
                  <p:cNvSpPr/>
                  <p:nvPr/>
                </p:nvSpPr>
                <p:spPr>
                  <a:xfrm>
                    <a:off x="987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12" name="AutoShape 273"/>
                  <p:cNvSpPr/>
                  <p:nvPr/>
                </p:nvSpPr>
                <p:spPr>
                  <a:xfrm>
                    <a:off x="1159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13" name="AutoShape 274"/>
                  <p:cNvSpPr/>
                  <p:nvPr/>
                </p:nvSpPr>
                <p:spPr>
                  <a:xfrm>
                    <a:off x="1331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14" name="AutoShape 275"/>
                  <p:cNvSpPr/>
                  <p:nvPr/>
                </p:nvSpPr>
                <p:spPr>
                  <a:xfrm>
                    <a:off x="1503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15" name="AutoShape 276"/>
                  <p:cNvSpPr/>
                  <p:nvPr/>
                </p:nvSpPr>
                <p:spPr>
                  <a:xfrm>
                    <a:off x="1674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16" name="AutoShape 277"/>
                  <p:cNvSpPr/>
                  <p:nvPr/>
                </p:nvSpPr>
                <p:spPr>
                  <a:xfrm>
                    <a:off x="1846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17" name="AutoShape 278"/>
                  <p:cNvSpPr/>
                  <p:nvPr/>
                </p:nvSpPr>
                <p:spPr>
                  <a:xfrm>
                    <a:off x="241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18" name="AutoShape 279"/>
                  <p:cNvSpPr/>
                  <p:nvPr/>
                </p:nvSpPr>
                <p:spPr>
                  <a:xfrm>
                    <a:off x="413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19" name="AutoShape 280"/>
                  <p:cNvSpPr/>
                  <p:nvPr/>
                </p:nvSpPr>
                <p:spPr>
                  <a:xfrm>
                    <a:off x="585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20" name="AutoShape 281"/>
                  <p:cNvSpPr/>
                  <p:nvPr/>
                </p:nvSpPr>
                <p:spPr>
                  <a:xfrm>
                    <a:off x="757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21" name="AutoShape 282"/>
                  <p:cNvSpPr/>
                  <p:nvPr/>
                </p:nvSpPr>
                <p:spPr>
                  <a:xfrm>
                    <a:off x="927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22" name="AutoShape 283"/>
                  <p:cNvSpPr/>
                  <p:nvPr/>
                </p:nvSpPr>
                <p:spPr>
                  <a:xfrm>
                    <a:off x="1099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23" name="AutoShape 284"/>
                  <p:cNvSpPr/>
                  <p:nvPr/>
                </p:nvSpPr>
                <p:spPr>
                  <a:xfrm>
                    <a:off x="1271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24" name="AutoShape 285"/>
                  <p:cNvSpPr/>
                  <p:nvPr/>
                </p:nvSpPr>
                <p:spPr>
                  <a:xfrm>
                    <a:off x="1443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25" name="AutoShape 286"/>
                  <p:cNvSpPr/>
                  <p:nvPr/>
                </p:nvSpPr>
                <p:spPr>
                  <a:xfrm>
                    <a:off x="1614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26" name="AutoShape 287"/>
                  <p:cNvSpPr/>
                  <p:nvPr/>
                </p:nvSpPr>
                <p:spPr>
                  <a:xfrm>
                    <a:off x="1786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27" name="AutoShape 288"/>
                  <p:cNvSpPr/>
                  <p:nvPr/>
                </p:nvSpPr>
                <p:spPr>
                  <a:xfrm>
                    <a:off x="182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28" name="AutoShape 289"/>
                  <p:cNvSpPr/>
                  <p:nvPr/>
                </p:nvSpPr>
                <p:spPr>
                  <a:xfrm>
                    <a:off x="354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29" name="AutoShape 290"/>
                  <p:cNvSpPr/>
                  <p:nvPr/>
                </p:nvSpPr>
                <p:spPr>
                  <a:xfrm>
                    <a:off x="526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30" name="AutoShape 291"/>
                  <p:cNvSpPr/>
                  <p:nvPr/>
                </p:nvSpPr>
                <p:spPr>
                  <a:xfrm>
                    <a:off x="698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31" name="AutoShape 292"/>
                  <p:cNvSpPr/>
                  <p:nvPr/>
                </p:nvSpPr>
                <p:spPr>
                  <a:xfrm>
                    <a:off x="868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32" name="AutoShape 293"/>
                  <p:cNvSpPr/>
                  <p:nvPr/>
                </p:nvSpPr>
                <p:spPr>
                  <a:xfrm>
                    <a:off x="1040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33" name="AutoShape 294"/>
                  <p:cNvSpPr/>
                  <p:nvPr/>
                </p:nvSpPr>
                <p:spPr>
                  <a:xfrm>
                    <a:off x="1212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34" name="AutoShape 295"/>
                  <p:cNvSpPr/>
                  <p:nvPr/>
                </p:nvSpPr>
                <p:spPr>
                  <a:xfrm>
                    <a:off x="1384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35" name="AutoShape 296"/>
                  <p:cNvSpPr/>
                  <p:nvPr/>
                </p:nvSpPr>
                <p:spPr>
                  <a:xfrm>
                    <a:off x="1555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36" name="AutoShape 297"/>
                  <p:cNvSpPr/>
                  <p:nvPr/>
                </p:nvSpPr>
                <p:spPr>
                  <a:xfrm>
                    <a:off x="1727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37" name="AutoShape 298"/>
                  <p:cNvSpPr/>
                  <p:nvPr/>
                </p:nvSpPr>
                <p:spPr>
                  <a:xfrm>
                    <a:off x="121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38" name="AutoShape 299"/>
                  <p:cNvSpPr/>
                  <p:nvPr/>
                </p:nvSpPr>
                <p:spPr>
                  <a:xfrm>
                    <a:off x="293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39" name="AutoShape 300"/>
                  <p:cNvSpPr/>
                  <p:nvPr/>
                </p:nvSpPr>
                <p:spPr>
                  <a:xfrm>
                    <a:off x="465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40" name="AutoShape 301"/>
                  <p:cNvSpPr/>
                  <p:nvPr/>
                </p:nvSpPr>
                <p:spPr>
                  <a:xfrm>
                    <a:off x="637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41" name="AutoShape 302"/>
                  <p:cNvSpPr/>
                  <p:nvPr/>
                </p:nvSpPr>
                <p:spPr>
                  <a:xfrm>
                    <a:off x="807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42" name="AutoShape 303"/>
                  <p:cNvSpPr/>
                  <p:nvPr/>
                </p:nvSpPr>
                <p:spPr>
                  <a:xfrm>
                    <a:off x="979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43" name="AutoShape 304"/>
                  <p:cNvSpPr/>
                  <p:nvPr/>
                </p:nvSpPr>
                <p:spPr>
                  <a:xfrm>
                    <a:off x="1151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44" name="AutoShape 305"/>
                  <p:cNvSpPr/>
                  <p:nvPr/>
                </p:nvSpPr>
                <p:spPr>
                  <a:xfrm>
                    <a:off x="1323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45" name="AutoShape 306"/>
                  <p:cNvSpPr/>
                  <p:nvPr/>
                </p:nvSpPr>
                <p:spPr>
                  <a:xfrm>
                    <a:off x="1494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46" name="AutoShape 307"/>
                  <p:cNvSpPr/>
                  <p:nvPr/>
                </p:nvSpPr>
                <p:spPr>
                  <a:xfrm>
                    <a:off x="1666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47" name="AutoShape 308"/>
                  <p:cNvSpPr/>
                  <p:nvPr/>
                </p:nvSpPr>
                <p:spPr>
                  <a:xfrm>
                    <a:off x="60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48" name="AutoShape 309"/>
                  <p:cNvSpPr/>
                  <p:nvPr/>
                </p:nvSpPr>
                <p:spPr>
                  <a:xfrm>
                    <a:off x="232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49" name="AutoShape 310"/>
                  <p:cNvSpPr/>
                  <p:nvPr/>
                </p:nvSpPr>
                <p:spPr>
                  <a:xfrm>
                    <a:off x="404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50" name="AutoShape 311"/>
                  <p:cNvSpPr/>
                  <p:nvPr/>
                </p:nvSpPr>
                <p:spPr>
                  <a:xfrm>
                    <a:off x="576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51" name="AutoShape 312"/>
                  <p:cNvSpPr/>
                  <p:nvPr/>
                </p:nvSpPr>
                <p:spPr>
                  <a:xfrm>
                    <a:off x="746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52" name="AutoShape 313"/>
                  <p:cNvSpPr/>
                  <p:nvPr/>
                </p:nvSpPr>
                <p:spPr>
                  <a:xfrm>
                    <a:off x="918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53" name="AutoShape 314"/>
                  <p:cNvSpPr/>
                  <p:nvPr/>
                </p:nvSpPr>
                <p:spPr>
                  <a:xfrm>
                    <a:off x="1090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54" name="AutoShape 315"/>
                  <p:cNvSpPr/>
                  <p:nvPr/>
                </p:nvSpPr>
                <p:spPr>
                  <a:xfrm>
                    <a:off x="1262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55" name="AutoShape 316"/>
                  <p:cNvSpPr/>
                  <p:nvPr/>
                </p:nvSpPr>
                <p:spPr>
                  <a:xfrm>
                    <a:off x="1433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56" name="AutoShape 317"/>
                  <p:cNvSpPr/>
                  <p:nvPr/>
                </p:nvSpPr>
                <p:spPr>
                  <a:xfrm>
                    <a:off x="1605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57" name="AutoShape 318"/>
                  <p:cNvSpPr/>
                  <p:nvPr/>
                </p:nvSpPr>
                <p:spPr>
                  <a:xfrm>
                    <a:off x="0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58" name="AutoShape 319"/>
                  <p:cNvSpPr/>
                  <p:nvPr/>
                </p:nvSpPr>
                <p:spPr>
                  <a:xfrm>
                    <a:off x="172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59" name="AutoShape 320"/>
                  <p:cNvSpPr/>
                  <p:nvPr/>
                </p:nvSpPr>
                <p:spPr>
                  <a:xfrm>
                    <a:off x="344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60" name="AutoShape 321"/>
                  <p:cNvSpPr/>
                  <p:nvPr/>
                </p:nvSpPr>
                <p:spPr>
                  <a:xfrm>
                    <a:off x="516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61" name="AutoShape 322"/>
                  <p:cNvSpPr/>
                  <p:nvPr/>
                </p:nvSpPr>
                <p:spPr>
                  <a:xfrm>
                    <a:off x="686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62" name="AutoShape 323"/>
                  <p:cNvSpPr/>
                  <p:nvPr/>
                </p:nvSpPr>
                <p:spPr>
                  <a:xfrm>
                    <a:off x="858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63" name="AutoShape 324"/>
                  <p:cNvSpPr/>
                  <p:nvPr/>
                </p:nvSpPr>
                <p:spPr>
                  <a:xfrm>
                    <a:off x="1030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64" name="AutoShape 325"/>
                  <p:cNvSpPr/>
                  <p:nvPr/>
                </p:nvSpPr>
                <p:spPr>
                  <a:xfrm>
                    <a:off x="1202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65" name="AutoShape 326"/>
                  <p:cNvSpPr/>
                  <p:nvPr/>
                </p:nvSpPr>
                <p:spPr>
                  <a:xfrm>
                    <a:off x="1373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066" name="AutoShape 327"/>
                  <p:cNvSpPr/>
                  <p:nvPr/>
                </p:nvSpPr>
                <p:spPr>
                  <a:xfrm>
                    <a:off x="1545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4866" name="Group 328"/>
                <p:cNvGrpSpPr/>
                <p:nvPr/>
              </p:nvGrpSpPr>
              <p:grpSpPr>
                <a:xfrm>
                  <a:off x="2" y="0"/>
                  <a:ext cx="2315" cy="750"/>
                  <a:chOff x="0" y="0"/>
                  <a:chExt cx="2315" cy="750"/>
                </a:xfrm>
              </p:grpSpPr>
              <p:sp>
                <p:nvSpPr>
                  <p:cNvPr id="44867" name="AutoShape 329"/>
                  <p:cNvSpPr/>
                  <p:nvPr/>
                </p:nvSpPr>
                <p:spPr>
                  <a:xfrm>
                    <a:off x="544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68" name="AutoShape 330"/>
                  <p:cNvSpPr/>
                  <p:nvPr/>
                </p:nvSpPr>
                <p:spPr>
                  <a:xfrm>
                    <a:off x="716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69" name="AutoShape 331"/>
                  <p:cNvSpPr/>
                  <p:nvPr/>
                </p:nvSpPr>
                <p:spPr>
                  <a:xfrm>
                    <a:off x="888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70" name="AutoShape 332"/>
                  <p:cNvSpPr/>
                  <p:nvPr/>
                </p:nvSpPr>
                <p:spPr>
                  <a:xfrm>
                    <a:off x="1060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71" name="AutoShape 333"/>
                  <p:cNvSpPr/>
                  <p:nvPr/>
                </p:nvSpPr>
                <p:spPr>
                  <a:xfrm>
                    <a:off x="1230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72" name="AutoShape 334"/>
                  <p:cNvSpPr/>
                  <p:nvPr/>
                </p:nvSpPr>
                <p:spPr>
                  <a:xfrm>
                    <a:off x="1402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73" name="AutoShape 335"/>
                  <p:cNvSpPr/>
                  <p:nvPr/>
                </p:nvSpPr>
                <p:spPr>
                  <a:xfrm>
                    <a:off x="1574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74" name="AutoShape 336"/>
                  <p:cNvSpPr/>
                  <p:nvPr/>
                </p:nvSpPr>
                <p:spPr>
                  <a:xfrm>
                    <a:off x="1746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75" name="AutoShape 337"/>
                  <p:cNvSpPr/>
                  <p:nvPr/>
                </p:nvSpPr>
                <p:spPr>
                  <a:xfrm>
                    <a:off x="1917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76" name="AutoShape 338"/>
                  <p:cNvSpPr/>
                  <p:nvPr/>
                </p:nvSpPr>
                <p:spPr>
                  <a:xfrm>
                    <a:off x="2089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77" name="AutoShape 339"/>
                  <p:cNvSpPr/>
                  <p:nvPr/>
                </p:nvSpPr>
                <p:spPr>
                  <a:xfrm>
                    <a:off x="483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78" name="AutoShape 340"/>
                  <p:cNvSpPr/>
                  <p:nvPr/>
                </p:nvSpPr>
                <p:spPr>
                  <a:xfrm>
                    <a:off x="655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79" name="AutoShape 341"/>
                  <p:cNvSpPr/>
                  <p:nvPr/>
                </p:nvSpPr>
                <p:spPr>
                  <a:xfrm>
                    <a:off x="827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80" name="AutoShape 342"/>
                  <p:cNvSpPr/>
                  <p:nvPr/>
                </p:nvSpPr>
                <p:spPr>
                  <a:xfrm>
                    <a:off x="999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81" name="AutoShape 343"/>
                  <p:cNvSpPr/>
                  <p:nvPr/>
                </p:nvSpPr>
                <p:spPr>
                  <a:xfrm>
                    <a:off x="1169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82" name="AutoShape 344"/>
                  <p:cNvSpPr/>
                  <p:nvPr/>
                </p:nvSpPr>
                <p:spPr>
                  <a:xfrm>
                    <a:off x="1341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83" name="AutoShape 345"/>
                  <p:cNvSpPr/>
                  <p:nvPr/>
                </p:nvSpPr>
                <p:spPr>
                  <a:xfrm>
                    <a:off x="1513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84" name="AutoShape 346"/>
                  <p:cNvSpPr/>
                  <p:nvPr/>
                </p:nvSpPr>
                <p:spPr>
                  <a:xfrm>
                    <a:off x="1685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85" name="AutoShape 347"/>
                  <p:cNvSpPr/>
                  <p:nvPr/>
                </p:nvSpPr>
                <p:spPr>
                  <a:xfrm>
                    <a:off x="1856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86" name="AutoShape 348"/>
                  <p:cNvSpPr/>
                  <p:nvPr/>
                </p:nvSpPr>
                <p:spPr>
                  <a:xfrm>
                    <a:off x="2028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87" name="AutoShape 349"/>
                  <p:cNvSpPr/>
                  <p:nvPr/>
                </p:nvSpPr>
                <p:spPr>
                  <a:xfrm>
                    <a:off x="423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88" name="AutoShape 350"/>
                  <p:cNvSpPr/>
                  <p:nvPr/>
                </p:nvSpPr>
                <p:spPr>
                  <a:xfrm>
                    <a:off x="595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89" name="AutoShape 351"/>
                  <p:cNvSpPr/>
                  <p:nvPr/>
                </p:nvSpPr>
                <p:spPr>
                  <a:xfrm>
                    <a:off x="767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90" name="AutoShape 352"/>
                  <p:cNvSpPr/>
                  <p:nvPr/>
                </p:nvSpPr>
                <p:spPr>
                  <a:xfrm>
                    <a:off x="939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91" name="AutoShape 353"/>
                  <p:cNvSpPr/>
                  <p:nvPr/>
                </p:nvSpPr>
                <p:spPr>
                  <a:xfrm>
                    <a:off x="1109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92" name="AutoShape 354"/>
                  <p:cNvSpPr/>
                  <p:nvPr/>
                </p:nvSpPr>
                <p:spPr>
                  <a:xfrm>
                    <a:off x="1281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93" name="AutoShape 355"/>
                  <p:cNvSpPr/>
                  <p:nvPr/>
                </p:nvSpPr>
                <p:spPr>
                  <a:xfrm>
                    <a:off x="1453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94" name="AutoShape 356"/>
                  <p:cNvSpPr/>
                  <p:nvPr/>
                </p:nvSpPr>
                <p:spPr>
                  <a:xfrm>
                    <a:off x="1625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95" name="AutoShape 357"/>
                  <p:cNvSpPr/>
                  <p:nvPr/>
                </p:nvSpPr>
                <p:spPr>
                  <a:xfrm>
                    <a:off x="1796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96" name="AutoShape 358"/>
                  <p:cNvSpPr/>
                  <p:nvPr/>
                </p:nvSpPr>
                <p:spPr>
                  <a:xfrm>
                    <a:off x="1968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97" name="AutoShape 359"/>
                  <p:cNvSpPr/>
                  <p:nvPr/>
                </p:nvSpPr>
                <p:spPr>
                  <a:xfrm>
                    <a:off x="362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98" name="AutoShape 360"/>
                  <p:cNvSpPr/>
                  <p:nvPr/>
                </p:nvSpPr>
                <p:spPr>
                  <a:xfrm>
                    <a:off x="534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99" name="AutoShape 361"/>
                  <p:cNvSpPr/>
                  <p:nvPr/>
                </p:nvSpPr>
                <p:spPr>
                  <a:xfrm>
                    <a:off x="706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00" name="AutoShape 362"/>
                  <p:cNvSpPr/>
                  <p:nvPr/>
                </p:nvSpPr>
                <p:spPr>
                  <a:xfrm>
                    <a:off x="878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01" name="AutoShape 363"/>
                  <p:cNvSpPr/>
                  <p:nvPr/>
                </p:nvSpPr>
                <p:spPr>
                  <a:xfrm>
                    <a:off x="1048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02" name="AutoShape 364"/>
                  <p:cNvSpPr/>
                  <p:nvPr/>
                </p:nvSpPr>
                <p:spPr>
                  <a:xfrm>
                    <a:off x="1220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03" name="AutoShape 365"/>
                  <p:cNvSpPr/>
                  <p:nvPr/>
                </p:nvSpPr>
                <p:spPr>
                  <a:xfrm>
                    <a:off x="1392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04" name="AutoShape 366"/>
                  <p:cNvSpPr/>
                  <p:nvPr/>
                </p:nvSpPr>
                <p:spPr>
                  <a:xfrm>
                    <a:off x="1564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05" name="AutoShape 367"/>
                  <p:cNvSpPr/>
                  <p:nvPr/>
                </p:nvSpPr>
                <p:spPr>
                  <a:xfrm>
                    <a:off x="1735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06" name="AutoShape 368"/>
                  <p:cNvSpPr/>
                  <p:nvPr/>
                </p:nvSpPr>
                <p:spPr>
                  <a:xfrm>
                    <a:off x="1907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07" name="AutoShape 369"/>
                  <p:cNvSpPr/>
                  <p:nvPr/>
                </p:nvSpPr>
                <p:spPr>
                  <a:xfrm>
                    <a:off x="301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08" name="AutoShape 370"/>
                  <p:cNvSpPr/>
                  <p:nvPr/>
                </p:nvSpPr>
                <p:spPr>
                  <a:xfrm>
                    <a:off x="473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09" name="AutoShape 371"/>
                  <p:cNvSpPr/>
                  <p:nvPr/>
                </p:nvSpPr>
                <p:spPr>
                  <a:xfrm>
                    <a:off x="645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10" name="AutoShape 372"/>
                  <p:cNvSpPr/>
                  <p:nvPr/>
                </p:nvSpPr>
                <p:spPr>
                  <a:xfrm>
                    <a:off x="817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11" name="AutoShape 373"/>
                  <p:cNvSpPr/>
                  <p:nvPr/>
                </p:nvSpPr>
                <p:spPr>
                  <a:xfrm>
                    <a:off x="987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12" name="AutoShape 374"/>
                  <p:cNvSpPr/>
                  <p:nvPr/>
                </p:nvSpPr>
                <p:spPr>
                  <a:xfrm>
                    <a:off x="1159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13" name="AutoShape 375"/>
                  <p:cNvSpPr/>
                  <p:nvPr/>
                </p:nvSpPr>
                <p:spPr>
                  <a:xfrm>
                    <a:off x="1331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14" name="AutoShape 376"/>
                  <p:cNvSpPr/>
                  <p:nvPr/>
                </p:nvSpPr>
                <p:spPr>
                  <a:xfrm>
                    <a:off x="1503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15" name="AutoShape 377"/>
                  <p:cNvSpPr/>
                  <p:nvPr/>
                </p:nvSpPr>
                <p:spPr>
                  <a:xfrm>
                    <a:off x="1674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16" name="AutoShape 378"/>
                  <p:cNvSpPr/>
                  <p:nvPr/>
                </p:nvSpPr>
                <p:spPr>
                  <a:xfrm>
                    <a:off x="1846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17" name="AutoShape 379"/>
                  <p:cNvSpPr/>
                  <p:nvPr/>
                </p:nvSpPr>
                <p:spPr>
                  <a:xfrm>
                    <a:off x="241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18" name="AutoShape 380"/>
                  <p:cNvSpPr/>
                  <p:nvPr/>
                </p:nvSpPr>
                <p:spPr>
                  <a:xfrm>
                    <a:off x="413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19" name="AutoShape 381"/>
                  <p:cNvSpPr/>
                  <p:nvPr/>
                </p:nvSpPr>
                <p:spPr>
                  <a:xfrm>
                    <a:off x="585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20" name="AutoShape 382"/>
                  <p:cNvSpPr/>
                  <p:nvPr/>
                </p:nvSpPr>
                <p:spPr>
                  <a:xfrm>
                    <a:off x="757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21" name="AutoShape 383"/>
                  <p:cNvSpPr/>
                  <p:nvPr/>
                </p:nvSpPr>
                <p:spPr>
                  <a:xfrm>
                    <a:off x="927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22" name="AutoShape 384"/>
                  <p:cNvSpPr/>
                  <p:nvPr/>
                </p:nvSpPr>
                <p:spPr>
                  <a:xfrm>
                    <a:off x="1099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23" name="AutoShape 385"/>
                  <p:cNvSpPr/>
                  <p:nvPr/>
                </p:nvSpPr>
                <p:spPr>
                  <a:xfrm>
                    <a:off x="1271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24" name="AutoShape 386"/>
                  <p:cNvSpPr/>
                  <p:nvPr/>
                </p:nvSpPr>
                <p:spPr>
                  <a:xfrm>
                    <a:off x="1443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25" name="AutoShape 387"/>
                  <p:cNvSpPr/>
                  <p:nvPr/>
                </p:nvSpPr>
                <p:spPr>
                  <a:xfrm>
                    <a:off x="1614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26" name="AutoShape 388"/>
                  <p:cNvSpPr/>
                  <p:nvPr/>
                </p:nvSpPr>
                <p:spPr>
                  <a:xfrm>
                    <a:off x="1786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27" name="AutoShape 389"/>
                  <p:cNvSpPr/>
                  <p:nvPr/>
                </p:nvSpPr>
                <p:spPr>
                  <a:xfrm>
                    <a:off x="182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28" name="AutoShape 390"/>
                  <p:cNvSpPr/>
                  <p:nvPr/>
                </p:nvSpPr>
                <p:spPr>
                  <a:xfrm>
                    <a:off x="354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29" name="AutoShape 391"/>
                  <p:cNvSpPr/>
                  <p:nvPr/>
                </p:nvSpPr>
                <p:spPr>
                  <a:xfrm>
                    <a:off x="526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30" name="AutoShape 392"/>
                  <p:cNvSpPr/>
                  <p:nvPr/>
                </p:nvSpPr>
                <p:spPr>
                  <a:xfrm>
                    <a:off x="698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31" name="AutoShape 393"/>
                  <p:cNvSpPr/>
                  <p:nvPr/>
                </p:nvSpPr>
                <p:spPr>
                  <a:xfrm>
                    <a:off x="868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32" name="AutoShape 394"/>
                  <p:cNvSpPr/>
                  <p:nvPr/>
                </p:nvSpPr>
                <p:spPr>
                  <a:xfrm>
                    <a:off x="1040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33" name="AutoShape 395"/>
                  <p:cNvSpPr/>
                  <p:nvPr/>
                </p:nvSpPr>
                <p:spPr>
                  <a:xfrm>
                    <a:off x="1212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34" name="AutoShape 396"/>
                  <p:cNvSpPr/>
                  <p:nvPr/>
                </p:nvSpPr>
                <p:spPr>
                  <a:xfrm>
                    <a:off x="1384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35" name="AutoShape 397"/>
                  <p:cNvSpPr/>
                  <p:nvPr/>
                </p:nvSpPr>
                <p:spPr>
                  <a:xfrm>
                    <a:off x="1555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36" name="AutoShape 398"/>
                  <p:cNvSpPr/>
                  <p:nvPr/>
                </p:nvSpPr>
                <p:spPr>
                  <a:xfrm>
                    <a:off x="1727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37" name="AutoShape 399"/>
                  <p:cNvSpPr/>
                  <p:nvPr/>
                </p:nvSpPr>
                <p:spPr>
                  <a:xfrm>
                    <a:off x="121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38" name="AutoShape 400"/>
                  <p:cNvSpPr/>
                  <p:nvPr/>
                </p:nvSpPr>
                <p:spPr>
                  <a:xfrm>
                    <a:off x="293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39" name="AutoShape 401"/>
                  <p:cNvSpPr/>
                  <p:nvPr/>
                </p:nvSpPr>
                <p:spPr>
                  <a:xfrm>
                    <a:off x="465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40" name="AutoShape 402"/>
                  <p:cNvSpPr/>
                  <p:nvPr/>
                </p:nvSpPr>
                <p:spPr>
                  <a:xfrm>
                    <a:off x="637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41" name="AutoShape 403"/>
                  <p:cNvSpPr/>
                  <p:nvPr/>
                </p:nvSpPr>
                <p:spPr>
                  <a:xfrm>
                    <a:off x="807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42" name="AutoShape 404"/>
                  <p:cNvSpPr/>
                  <p:nvPr/>
                </p:nvSpPr>
                <p:spPr>
                  <a:xfrm>
                    <a:off x="979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43" name="AutoShape 405"/>
                  <p:cNvSpPr/>
                  <p:nvPr/>
                </p:nvSpPr>
                <p:spPr>
                  <a:xfrm>
                    <a:off x="1151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44" name="AutoShape 406"/>
                  <p:cNvSpPr/>
                  <p:nvPr/>
                </p:nvSpPr>
                <p:spPr>
                  <a:xfrm>
                    <a:off x="1323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45" name="AutoShape 407"/>
                  <p:cNvSpPr/>
                  <p:nvPr/>
                </p:nvSpPr>
                <p:spPr>
                  <a:xfrm>
                    <a:off x="1494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46" name="AutoShape 408"/>
                  <p:cNvSpPr/>
                  <p:nvPr/>
                </p:nvSpPr>
                <p:spPr>
                  <a:xfrm>
                    <a:off x="1666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47" name="AutoShape 409"/>
                  <p:cNvSpPr/>
                  <p:nvPr/>
                </p:nvSpPr>
                <p:spPr>
                  <a:xfrm>
                    <a:off x="60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48" name="AutoShape 410"/>
                  <p:cNvSpPr/>
                  <p:nvPr/>
                </p:nvSpPr>
                <p:spPr>
                  <a:xfrm>
                    <a:off x="232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49" name="AutoShape 411"/>
                  <p:cNvSpPr/>
                  <p:nvPr/>
                </p:nvSpPr>
                <p:spPr>
                  <a:xfrm>
                    <a:off x="404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50" name="AutoShape 412"/>
                  <p:cNvSpPr/>
                  <p:nvPr/>
                </p:nvSpPr>
                <p:spPr>
                  <a:xfrm>
                    <a:off x="576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51" name="AutoShape 413"/>
                  <p:cNvSpPr/>
                  <p:nvPr/>
                </p:nvSpPr>
                <p:spPr>
                  <a:xfrm>
                    <a:off x="746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52" name="AutoShape 414"/>
                  <p:cNvSpPr/>
                  <p:nvPr/>
                </p:nvSpPr>
                <p:spPr>
                  <a:xfrm>
                    <a:off x="918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53" name="AutoShape 415"/>
                  <p:cNvSpPr/>
                  <p:nvPr/>
                </p:nvSpPr>
                <p:spPr>
                  <a:xfrm>
                    <a:off x="1090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54" name="AutoShape 416"/>
                  <p:cNvSpPr/>
                  <p:nvPr/>
                </p:nvSpPr>
                <p:spPr>
                  <a:xfrm>
                    <a:off x="1262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55" name="AutoShape 417"/>
                  <p:cNvSpPr/>
                  <p:nvPr/>
                </p:nvSpPr>
                <p:spPr>
                  <a:xfrm>
                    <a:off x="1433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56" name="AutoShape 418"/>
                  <p:cNvSpPr/>
                  <p:nvPr/>
                </p:nvSpPr>
                <p:spPr>
                  <a:xfrm>
                    <a:off x="1605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57" name="AutoShape 419"/>
                  <p:cNvSpPr/>
                  <p:nvPr/>
                </p:nvSpPr>
                <p:spPr>
                  <a:xfrm>
                    <a:off x="0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58" name="AutoShape 420"/>
                  <p:cNvSpPr/>
                  <p:nvPr/>
                </p:nvSpPr>
                <p:spPr>
                  <a:xfrm>
                    <a:off x="172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59" name="AutoShape 421"/>
                  <p:cNvSpPr/>
                  <p:nvPr/>
                </p:nvSpPr>
                <p:spPr>
                  <a:xfrm>
                    <a:off x="344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60" name="AutoShape 422"/>
                  <p:cNvSpPr/>
                  <p:nvPr/>
                </p:nvSpPr>
                <p:spPr>
                  <a:xfrm>
                    <a:off x="516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61" name="AutoShape 423"/>
                  <p:cNvSpPr/>
                  <p:nvPr/>
                </p:nvSpPr>
                <p:spPr>
                  <a:xfrm>
                    <a:off x="686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62" name="AutoShape 424"/>
                  <p:cNvSpPr/>
                  <p:nvPr/>
                </p:nvSpPr>
                <p:spPr>
                  <a:xfrm>
                    <a:off x="858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63" name="AutoShape 425"/>
                  <p:cNvSpPr/>
                  <p:nvPr/>
                </p:nvSpPr>
                <p:spPr>
                  <a:xfrm>
                    <a:off x="1030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64" name="AutoShape 426"/>
                  <p:cNvSpPr/>
                  <p:nvPr/>
                </p:nvSpPr>
                <p:spPr>
                  <a:xfrm>
                    <a:off x="1202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65" name="AutoShape 427"/>
                  <p:cNvSpPr/>
                  <p:nvPr/>
                </p:nvSpPr>
                <p:spPr>
                  <a:xfrm>
                    <a:off x="1373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966" name="AutoShape 428"/>
                  <p:cNvSpPr/>
                  <p:nvPr/>
                </p:nvSpPr>
                <p:spPr>
                  <a:xfrm>
                    <a:off x="1545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44053" name="Group 429"/>
              <p:cNvGrpSpPr/>
              <p:nvPr/>
            </p:nvGrpSpPr>
            <p:grpSpPr>
              <a:xfrm>
                <a:off x="2" y="1039"/>
                <a:ext cx="2317" cy="923"/>
                <a:chOff x="0" y="0"/>
                <a:chExt cx="2317" cy="923"/>
              </a:xfrm>
            </p:grpSpPr>
            <p:grpSp>
              <p:nvGrpSpPr>
                <p:cNvPr id="44663" name="Group 430"/>
                <p:cNvGrpSpPr/>
                <p:nvPr/>
              </p:nvGrpSpPr>
              <p:grpSpPr>
                <a:xfrm>
                  <a:off x="0" y="173"/>
                  <a:ext cx="2315" cy="750"/>
                  <a:chOff x="0" y="0"/>
                  <a:chExt cx="2315" cy="750"/>
                </a:xfrm>
              </p:grpSpPr>
              <p:sp>
                <p:nvSpPr>
                  <p:cNvPr id="44765" name="AutoShape 431"/>
                  <p:cNvSpPr/>
                  <p:nvPr/>
                </p:nvSpPr>
                <p:spPr>
                  <a:xfrm>
                    <a:off x="544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66" name="AutoShape 432"/>
                  <p:cNvSpPr/>
                  <p:nvPr/>
                </p:nvSpPr>
                <p:spPr>
                  <a:xfrm>
                    <a:off x="716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67" name="AutoShape 433"/>
                  <p:cNvSpPr/>
                  <p:nvPr/>
                </p:nvSpPr>
                <p:spPr>
                  <a:xfrm>
                    <a:off x="888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68" name="AutoShape 434"/>
                  <p:cNvSpPr/>
                  <p:nvPr/>
                </p:nvSpPr>
                <p:spPr>
                  <a:xfrm>
                    <a:off x="1060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69" name="AutoShape 435"/>
                  <p:cNvSpPr/>
                  <p:nvPr/>
                </p:nvSpPr>
                <p:spPr>
                  <a:xfrm>
                    <a:off x="1230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70" name="AutoShape 436"/>
                  <p:cNvSpPr/>
                  <p:nvPr/>
                </p:nvSpPr>
                <p:spPr>
                  <a:xfrm>
                    <a:off x="1402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71" name="AutoShape 437"/>
                  <p:cNvSpPr/>
                  <p:nvPr/>
                </p:nvSpPr>
                <p:spPr>
                  <a:xfrm>
                    <a:off x="1574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72" name="AutoShape 438"/>
                  <p:cNvSpPr/>
                  <p:nvPr/>
                </p:nvSpPr>
                <p:spPr>
                  <a:xfrm>
                    <a:off x="1746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73" name="AutoShape 439"/>
                  <p:cNvSpPr/>
                  <p:nvPr/>
                </p:nvSpPr>
                <p:spPr>
                  <a:xfrm>
                    <a:off x="1917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74" name="AutoShape 440"/>
                  <p:cNvSpPr/>
                  <p:nvPr/>
                </p:nvSpPr>
                <p:spPr>
                  <a:xfrm>
                    <a:off x="2089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75" name="AutoShape 441"/>
                  <p:cNvSpPr/>
                  <p:nvPr/>
                </p:nvSpPr>
                <p:spPr>
                  <a:xfrm>
                    <a:off x="483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76" name="AutoShape 442"/>
                  <p:cNvSpPr/>
                  <p:nvPr/>
                </p:nvSpPr>
                <p:spPr>
                  <a:xfrm>
                    <a:off x="655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77" name="AutoShape 443"/>
                  <p:cNvSpPr/>
                  <p:nvPr/>
                </p:nvSpPr>
                <p:spPr>
                  <a:xfrm>
                    <a:off x="827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78" name="AutoShape 444"/>
                  <p:cNvSpPr/>
                  <p:nvPr/>
                </p:nvSpPr>
                <p:spPr>
                  <a:xfrm>
                    <a:off x="999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79" name="AutoShape 445"/>
                  <p:cNvSpPr/>
                  <p:nvPr/>
                </p:nvSpPr>
                <p:spPr>
                  <a:xfrm>
                    <a:off x="1169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80" name="AutoShape 446"/>
                  <p:cNvSpPr/>
                  <p:nvPr/>
                </p:nvSpPr>
                <p:spPr>
                  <a:xfrm>
                    <a:off x="1341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81" name="AutoShape 447"/>
                  <p:cNvSpPr/>
                  <p:nvPr/>
                </p:nvSpPr>
                <p:spPr>
                  <a:xfrm>
                    <a:off x="1513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82" name="AutoShape 448"/>
                  <p:cNvSpPr/>
                  <p:nvPr/>
                </p:nvSpPr>
                <p:spPr>
                  <a:xfrm>
                    <a:off x="1685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83" name="AutoShape 449"/>
                  <p:cNvSpPr/>
                  <p:nvPr/>
                </p:nvSpPr>
                <p:spPr>
                  <a:xfrm>
                    <a:off x="1856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84" name="AutoShape 450"/>
                  <p:cNvSpPr/>
                  <p:nvPr/>
                </p:nvSpPr>
                <p:spPr>
                  <a:xfrm>
                    <a:off x="2028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85" name="AutoShape 451"/>
                  <p:cNvSpPr/>
                  <p:nvPr/>
                </p:nvSpPr>
                <p:spPr>
                  <a:xfrm>
                    <a:off x="423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86" name="AutoShape 452"/>
                  <p:cNvSpPr/>
                  <p:nvPr/>
                </p:nvSpPr>
                <p:spPr>
                  <a:xfrm>
                    <a:off x="595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87" name="AutoShape 453"/>
                  <p:cNvSpPr/>
                  <p:nvPr/>
                </p:nvSpPr>
                <p:spPr>
                  <a:xfrm>
                    <a:off x="767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88" name="AutoShape 454"/>
                  <p:cNvSpPr/>
                  <p:nvPr/>
                </p:nvSpPr>
                <p:spPr>
                  <a:xfrm>
                    <a:off x="939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89" name="AutoShape 455"/>
                  <p:cNvSpPr/>
                  <p:nvPr/>
                </p:nvSpPr>
                <p:spPr>
                  <a:xfrm>
                    <a:off x="1109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90" name="AutoShape 456"/>
                  <p:cNvSpPr/>
                  <p:nvPr/>
                </p:nvSpPr>
                <p:spPr>
                  <a:xfrm>
                    <a:off x="1281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91" name="AutoShape 457"/>
                  <p:cNvSpPr/>
                  <p:nvPr/>
                </p:nvSpPr>
                <p:spPr>
                  <a:xfrm>
                    <a:off x="1453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92" name="AutoShape 458"/>
                  <p:cNvSpPr/>
                  <p:nvPr/>
                </p:nvSpPr>
                <p:spPr>
                  <a:xfrm>
                    <a:off x="1625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93" name="AutoShape 459"/>
                  <p:cNvSpPr/>
                  <p:nvPr/>
                </p:nvSpPr>
                <p:spPr>
                  <a:xfrm>
                    <a:off x="1796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94" name="AutoShape 460"/>
                  <p:cNvSpPr/>
                  <p:nvPr/>
                </p:nvSpPr>
                <p:spPr>
                  <a:xfrm>
                    <a:off x="1968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95" name="AutoShape 461"/>
                  <p:cNvSpPr/>
                  <p:nvPr/>
                </p:nvSpPr>
                <p:spPr>
                  <a:xfrm>
                    <a:off x="362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96" name="AutoShape 462"/>
                  <p:cNvSpPr/>
                  <p:nvPr/>
                </p:nvSpPr>
                <p:spPr>
                  <a:xfrm>
                    <a:off x="534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97" name="AutoShape 463"/>
                  <p:cNvSpPr/>
                  <p:nvPr/>
                </p:nvSpPr>
                <p:spPr>
                  <a:xfrm>
                    <a:off x="706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98" name="AutoShape 464"/>
                  <p:cNvSpPr/>
                  <p:nvPr/>
                </p:nvSpPr>
                <p:spPr>
                  <a:xfrm>
                    <a:off x="878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99" name="AutoShape 465"/>
                  <p:cNvSpPr/>
                  <p:nvPr/>
                </p:nvSpPr>
                <p:spPr>
                  <a:xfrm>
                    <a:off x="1048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00" name="AutoShape 466"/>
                  <p:cNvSpPr/>
                  <p:nvPr/>
                </p:nvSpPr>
                <p:spPr>
                  <a:xfrm>
                    <a:off x="1220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01" name="AutoShape 467"/>
                  <p:cNvSpPr/>
                  <p:nvPr/>
                </p:nvSpPr>
                <p:spPr>
                  <a:xfrm>
                    <a:off x="1392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02" name="AutoShape 468"/>
                  <p:cNvSpPr/>
                  <p:nvPr/>
                </p:nvSpPr>
                <p:spPr>
                  <a:xfrm>
                    <a:off x="1564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03" name="AutoShape 469"/>
                  <p:cNvSpPr/>
                  <p:nvPr/>
                </p:nvSpPr>
                <p:spPr>
                  <a:xfrm>
                    <a:off x="1735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04" name="AutoShape 470"/>
                  <p:cNvSpPr/>
                  <p:nvPr/>
                </p:nvSpPr>
                <p:spPr>
                  <a:xfrm>
                    <a:off x="1907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05" name="AutoShape 471"/>
                  <p:cNvSpPr/>
                  <p:nvPr/>
                </p:nvSpPr>
                <p:spPr>
                  <a:xfrm>
                    <a:off x="301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06" name="AutoShape 472"/>
                  <p:cNvSpPr/>
                  <p:nvPr/>
                </p:nvSpPr>
                <p:spPr>
                  <a:xfrm>
                    <a:off x="473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07" name="AutoShape 473"/>
                  <p:cNvSpPr/>
                  <p:nvPr/>
                </p:nvSpPr>
                <p:spPr>
                  <a:xfrm>
                    <a:off x="645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08" name="AutoShape 474"/>
                  <p:cNvSpPr/>
                  <p:nvPr/>
                </p:nvSpPr>
                <p:spPr>
                  <a:xfrm>
                    <a:off x="817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09" name="AutoShape 475"/>
                  <p:cNvSpPr/>
                  <p:nvPr/>
                </p:nvSpPr>
                <p:spPr>
                  <a:xfrm>
                    <a:off x="987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10" name="AutoShape 476"/>
                  <p:cNvSpPr/>
                  <p:nvPr/>
                </p:nvSpPr>
                <p:spPr>
                  <a:xfrm>
                    <a:off x="1159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11" name="AutoShape 477"/>
                  <p:cNvSpPr/>
                  <p:nvPr/>
                </p:nvSpPr>
                <p:spPr>
                  <a:xfrm>
                    <a:off x="1331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12" name="AutoShape 478"/>
                  <p:cNvSpPr/>
                  <p:nvPr/>
                </p:nvSpPr>
                <p:spPr>
                  <a:xfrm>
                    <a:off x="1503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13" name="AutoShape 479"/>
                  <p:cNvSpPr/>
                  <p:nvPr/>
                </p:nvSpPr>
                <p:spPr>
                  <a:xfrm>
                    <a:off x="1674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14" name="AutoShape 480"/>
                  <p:cNvSpPr/>
                  <p:nvPr/>
                </p:nvSpPr>
                <p:spPr>
                  <a:xfrm>
                    <a:off x="1846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15" name="AutoShape 481"/>
                  <p:cNvSpPr/>
                  <p:nvPr/>
                </p:nvSpPr>
                <p:spPr>
                  <a:xfrm>
                    <a:off x="241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16" name="AutoShape 482"/>
                  <p:cNvSpPr/>
                  <p:nvPr/>
                </p:nvSpPr>
                <p:spPr>
                  <a:xfrm>
                    <a:off x="413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17" name="AutoShape 483"/>
                  <p:cNvSpPr/>
                  <p:nvPr/>
                </p:nvSpPr>
                <p:spPr>
                  <a:xfrm>
                    <a:off x="585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18" name="AutoShape 484"/>
                  <p:cNvSpPr/>
                  <p:nvPr/>
                </p:nvSpPr>
                <p:spPr>
                  <a:xfrm>
                    <a:off x="757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19" name="AutoShape 485"/>
                  <p:cNvSpPr/>
                  <p:nvPr/>
                </p:nvSpPr>
                <p:spPr>
                  <a:xfrm>
                    <a:off x="927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20" name="AutoShape 486"/>
                  <p:cNvSpPr/>
                  <p:nvPr/>
                </p:nvSpPr>
                <p:spPr>
                  <a:xfrm>
                    <a:off x="1099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21" name="AutoShape 487"/>
                  <p:cNvSpPr/>
                  <p:nvPr/>
                </p:nvSpPr>
                <p:spPr>
                  <a:xfrm>
                    <a:off x="1271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22" name="AutoShape 488"/>
                  <p:cNvSpPr/>
                  <p:nvPr/>
                </p:nvSpPr>
                <p:spPr>
                  <a:xfrm>
                    <a:off x="1443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23" name="AutoShape 489"/>
                  <p:cNvSpPr/>
                  <p:nvPr/>
                </p:nvSpPr>
                <p:spPr>
                  <a:xfrm>
                    <a:off x="1614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24" name="AutoShape 490"/>
                  <p:cNvSpPr/>
                  <p:nvPr/>
                </p:nvSpPr>
                <p:spPr>
                  <a:xfrm>
                    <a:off x="1786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25" name="AutoShape 491"/>
                  <p:cNvSpPr/>
                  <p:nvPr/>
                </p:nvSpPr>
                <p:spPr>
                  <a:xfrm>
                    <a:off x="182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26" name="AutoShape 492"/>
                  <p:cNvSpPr/>
                  <p:nvPr/>
                </p:nvSpPr>
                <p:spPr>
                  <a:xfrm>
                    <a:off x="354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27" name="AutoShape 493"/>
                  <p:cNvSpPr/>
                  <p:nvPr/>
                </p:nvSpPr>
                <p:spPr>
                  <a:xfrm>
                    <a:off x="526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28" name="AutoShape 494"/>
                  <p:cNvSpPr/>
                  <p:nvPr/>
                </p:nvSpPr>
                <p:spPr>
                  <a:xfrm>
                    <a:off x="698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29" name="AutoShape 495"/>
                  <p:cNvSpPr/>
                  <p:nvPr/>
                </p:nvSpPr>
                <p:spPr>
                  <a:xfrm>
                    <a:off x="868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30" name="AutoShape 496"/>
                  <p:cNvSpPr/>
                  <p:nvPr/>
                </p:nvSpPr>
                <p:spPr>
                  <a:xfrm>
                    <a:off x="1040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31" name="AutoShape 497"/>
                  <p:cNvSpPr/>
                  <p:nvPr/>
                </p:nvSpPr>
                <p:spPr>
                  <a:xfrm>
                    <a:off x="1212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32" name="AutoShape 498"/>
                  <p:cNvSpPr/>
                  <p:nvPr/>
                </p:nvSpPr>
                <p:spPr>
                  <a:xfrm>
                    <a:off x="1384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33" name="AutoShape 499"/>
                  <p:cNvSpPr/>
                  <p:nvPr/>
                </p:nvSpPr>
                <p:spPr>
                  <a:xfrm>
                    <a:off x="1555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34" name="AutoShape 500"/>
                  <p:cNvSpPr/>
                  <p:nvPr/>
                </p:nvSpPr>
                <p:spPr>
                  <a:xfrm>
                    <a:off x="1727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35" name="AutoShape 501"/>
                  <p:cNvSpPr/>
                  <p:nvPr/>
                </p:nvSpPr>
                <p:spPr>
                  <a:xfrm>
                    <a:off x="121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36" name="AutoShape 502"/>
                  <p:cNvSpPr/>
                  <p:nvPr/>
                </p:nvSpPr>
                <p:spPr>
                  <a:xfrm>
                    <a:off x="293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37" name="AutoShape 503"/>
                  <p:cNvSpPr/>
                  <p:nvPr/>
                </p:nvSpPr>
                <p:spPr>
                  <a:xfrm>
                    <a:off x="465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38" name="AutoShape 504"/>
                  <p:cNvSpPr/>
                  <p:nvPr/>
                </p:nvSpPr>
                <p:spPr>
                  <a:xfrm>
                    <a:off x="637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39" name="AutoShape 505"/>
                  <p:cNvSpPr/>
                  <p:nvPr/>
                </p:nvSpPr>
                <p:spPr>
                  <a:xfrm>
                    <a:off x="807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40" name="AutoShape 506"/>
                  <p:cNvSpPr/>
                  <p:nvPr/>
                </p:nvSpPr>
                <p:spPr>
                  <a:xfrm>
                    <a:off x="979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41" name="AutoShape 507"/>
                  <p:cNvSpPr/>
                  <p:nvPr/>
                </p:nvSpPr>
                <p:spPr>
                  <a:xfrm>
                    <a:off x="1151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42" name="AutoShape 508"/>
                  <p:cNvSpPr/>
                  <p:nvPr/>
                </p:nvSpPr>
                <p:spPr>
                  <a:xfrm>
                    <a:off x="1323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43" name="AutoShape 509"/>
                  <p:cNvSpPr/>
                  <p:nvPr/>
                </p:nvSpPr>
                <p:spPr>
                  <a:xfrm>
                    <a:off x="1494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44" name="AutoShape 510"/>
                  <p:cNvSpPr/>
                  <p:nvPr/>
                </p:nvSpPr>
                <p:spPr>
                  <a:xfrm>
                    <a:off x="1666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45" name="AutoShape 511"/>
                  <p:cNvSpPr/>
                  <p:nvPr/>
                </p:nvSpPr>
                <p:spPr>
                  <a:xfrm>
                    <a:off x="60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46" name="AutoShape 512"/>
                  <p:cNvSpPr/>
                  <p:nvPr/>
                </p:nvSpPr>
                <p:spPr>
                  <a:xfrm>
                    <a:off x="232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47" name="AutoShape 513"/>
                  <p:cNvSpPr/>
                  <p:nvPr/>
                </p:nvSpPr>
                <p:spPr>
                  <a:xfrm>
                    <a:off x="404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48" name="AutoShape 514"/>
                  <p:cNvSpPr/>
                  <p:nvPr/>
                </p:nvSpPr>
                <p:spPr>
                  <a:xfrm>
                    <a:off x="576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49" name="AutoShape 515"/>
                  <p:cNvSpPr/>
                  <p:nvPr/>
                </p:nvSpPr>
                <p:spPr>
                  <a:xfrm>
                    <a:off x="746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50" name="AutoShape 516"/>
                  <p:cNvSpPr/>
                  <p:nvPr/>
                </p:nvSpPr>
                <p:spPr>
                  <a:xfrm>
                    <a:off x="918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51" name="AutoShape 517"/>
                  <p:cNvSpPr/>
                  <p:nvPr/>
                </p:nvSpPr>
                <p:spPr>
                  <a:xfrm>
                    <a:off x="1090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52" name="AutoShape 518"/>
                  <p:cNvSpPr/>
                  <p:nvPr/>
                </p:nvSpPr>
                <p:spPr>
                  <a:xfrm>
                    <a:off x="1262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53" name="AutoShape 519"/>
                  <p:cNvSpPr/>
                  <p:nvPr/>
                </p:nvSpPr>
                <p:spPr>
                  <a:xfrm>
                    <a:off x="1433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54" name="AutoShape 520"/>
                  <p:cNvSpPr/>
                  <p:nvPr/>
                </p:nvSpPr>
                <p:spPr>
                  <a:xfrm>
                    <a:off x="1605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55" name="AutoShape 521"/>
                  <p:cNvSpPr/>
                  <p:nvPr/>
                </p:nvSpPr>
                <p:spPr>
                  <a:xfrm>
                    <a:off x="0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56" name="AutoShape 522"/>
                  <p:cNvSpPr/>
                  <p:nvPr/>
                </p:nvSpPr>
                <p:spPr>
                  <a:xfrm>
                    <a:off x="172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57" name="AutoShape 523"/>
                  <p:cNvSpPr/>
                  <p:nvPr/>
                </p:nvSpPr>
                <p:spPr>
                  <a:xfrm>
                    <a:off x="344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58" name="AutoShape 524"/>
                  <p:cNvSpPr/>
                  <p:nvPr/>
                </p:nvSpPr>
                <p:spPr>
                  <a:xfrm>
                    <a:off x="516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59" name="AutoShape 525"/>
                  <p:cNvSpPr/>
                  <p:nvPr/>
                </p:nvSpPr>
                <p:spPr>
                  <a:xfrm>
                    <a:off x="686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60" name="AutoShape 526"/>
                  <p:cNvSpPr/>
                  <p:nvPr/>
                </p:nvSpPr>
                <p:spPr>
                  <a:xfrm>
                    <a:off x="858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61" name="AutoShape 527"/>
                  <p:cNvSpPr/>
                  <p:nvPr/>
                </p:nvSpPr>
                <p:spPr>
                  <a:xfrm>
                    <a:off x="1030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62" name="AutoShape 528"/>
                  <p:cNvSpPr/>
                  <p:nvPr/>
                </p:nvSpPr>
                <p:spPr>
                  <a:xfrm>
                    <a:off x="1202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63" name="AutoShape 529"/>
                  <p:cNvSpPr/>
                  <p:nvPr/>
                </p:nvSpPr>
                <p:spPr>
                  <a:xfrm>
                    <a:off x="1373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864" name="AutoShape 530"/>
                  <p:cNvSpPr/>
                  <p:nvPr/>
                </p:nvSpPr>
                <p:spPr>
                  <a:xfrm>
                    <a:off x="1545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4664" name="Group 531"/>
                <p:cNvGrpSpPr/>
                <p:nvPr/>
              </p:nvGrpSpPr>
              <p:grpSpPr>
                <a:xfrm>
                  <a:off x="2" y="0"/>
                  <a:ext cx="2315" cy="750"/>
                  <a:chOff x="0" y="0"/>
                  <a:chExt cx="2315" cy="750"/>
                </a:xfrm>
              </p:grpSpPr>
              <p:sp>
                <p:nvSpPr>
                  <p:cNvPr id="44665" name="AutoShape 532"/>
                  <p:cNvSpPr/>
                  <p:nvPr/>
                </p:nvSpPr>
                <p:spPr>
                  <a:xfrm>
                    <a:off x="544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66" name="AutoShape 533"/>
                  <p:cNvSpPr/>
                  <p:nvPr/>
                </p:nvSpPr>
                <p:spPr>
                  <a:xfrm>
                    <a:off x="716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67" name="AutoShape 534"/>
                  <p:cNvSpPr/>
                  <p:nvPr/>
                </p:nvSpPr>
                <p:spPr>
                  <a:xfrm>
                    <a:off x="888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68" name="AutoShape 535"/>
                  <p:cNvSpPr/>
                  <p:nvPr/>
                </p:nvSpPr>
                <p:spPr>
                  <a:xfrm>
                    <a:off x="1060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69" name="AutoShape 536"/>
                  <p:cNvSpPr/>
                  <p:nvPr/>
                </p:nvSpPr>
                <p:spPr>
                  <a:xfrm>
                    <a:off x="1230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70" name="AutoShape 537"/>
                  <p:cNvSpPr/>
                  <p:nvPr/>
                </p:nvSpPr>
                <p:spPr>
                  <a:xfrm>
                    <a:off x="1402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71" name="AutoShape 538"/>
                  <p:cNvSpPr/>
                  <p:nvPr/>
                </p:nvSpPr>
                <p:spPr>
                  <a:xfrm>
                    <a:off x="1574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72" name="AutoShape 539"/>
                  <p:cNvSpPr/>
                  <p:nvPr/>
                </p:nvSpPr>
                <p:spPr>
                  <a:xfrm>
                    <a:off x="1746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73" name="AutoShape 540"/>
                  <p:cNvSpPr/>
                  <p:nvPr/>
                </p:nvSpPr>
                <p:spPr>
                  <a:xfrm>
                    <a:off x="1917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74" name="AutoShape 541"/>
                  <p:cNvSpPr/>
                  <p:nvPr/>
                </p:nvSpPr>
                <p:spPr>
                  <a:xfrm>
                    <a:off x="2089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75" name="AutoShape 542"/>
                  <p:cNvSpPr/>
                  <p:nvPr/>
                </p:nvSpPr>
                <p:spPr>
                  <a:xfrm>
                    <a:off x="483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76" name="AutoShape 543"/>
                  <p:cNvSpPr/>
                  <p:nvPr/>
                </p:nvSpPr>
                <p:spPr>
                  <a:xfrm>
                    <a:off x="655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77" name="AutoShape 544"/>
                  <p:cNvSpPr/>
                  <p:nvPr/>
                </p:nvSpPr>
                <p:spPr>
                  <a:xfrm>
                    <a:off x="827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78" name="AutoShape 545"/>
                  <p:cNvSpPr/>
                  <p:nvPr/>
                </p:nvSpPr>
                <p:spPr>
                  <a:xfrm>
                    <a:off x="999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79" name="AutoShape 546"/>
                  <p:cNvSpPr/>
                  <p:nvPr/>
                </p:nvSpPr>
                <p:spPr>
                  <a:xfrm>
                    <a:off x="1169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80" name="AutoShape 547"/>
                  <p:cNvSpPr/>
                  <p:nvPr/>
                </p:nvSpPr>
                <p:spPr>
                  <a:xfrm>
                    <a:off x="1341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81" name="AutoShape 548"/>
                  <p:cNvSpPr/>
                  <p:nvPr/>
                </p:nvSpPr>
                <p:spPr>
                  <a:xfrm>
                    <a:off x="1513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82" name="AutoShape 549"/>
                  <p:cNvSpPr/>
                  <p:nvPr/>
                </p:nvSpPr>
                <p:spPr>
                  <a:xfrm>
                    <a:off x="1685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83" name="AutoShape 550"/>
                  <p:cNvSpPr/>
                  <p:nvPr/>
                </p:nvSpPr>
                <p:spPr>
                  <a:xfrm>
                    <a:off x="1856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84" name="AutoShape 551"/>
                  <p:cNvSpPr/>
                  <p:nvPr/>
                </p:nvSpPr>
                <p:spPr>
                  <a:xfrm>
                    <a:off x="2028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85" name="AutoShape 552"/>
                  <p:cNvSpPr/>
                  <p:nvPr/>
                </p:nvSpPr>
                <p:spPr>
                  <a:xfrm>
                    <a:off x="423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86" name="AutoShape 553"/>
                  <p:cNvSpPr/>
                  <p:nvPr/>
                </p:nvSpPr>
                <p:spPr>
                  <a:xfrm>
                    <a:off x="595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87" name="AutoShape 554"/>
                  <p:cNvSpPr/>
                  <p:nvPr/>
                </p:nvSpPr>
                <p:spPr>
                  <a:xfrm>
                    <a:off x="767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88" name="AutoShape 555"/>
                  <p:cNvSpPr/>
                  <p:nvPr/>
                </p:nvSpPr>
                <p:spPr>
                  <a:xfrm>
                    <a:off x="939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89" name="AutoShape 556"/>
                  <p:cNvSpPr/>
                  <p:nvPr/>
                </p:nvSpPr>
                <p:spPr>
                  <a:xfrm>
                    <a:off x="1109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90" name="AutoShape 557"/>
                  <p:cNvSpPr/>
                  <p:nvPr/>
                </p:nvSpPr>
                <p:spPr>
                  <a:xfrm>
                    <a:off x="1281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91" name="AutoShape 558"/>
                  <p:cNvSpPr/>
                  <p:nvPr/>
                </p:nvSpPr>
                <p:spPr>
                  <a:xfrm>
                    <a:off x="1453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92" name="AutoShape 559"/>
                  <p:cNvSpPr/>
                  <p:nvPr/>
                </p:nvSpPr>
                <p:spPr>
                  <a:xfrm>
                    <a:off x="1625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93" name="AutoShape 560"/>
                  <p:cNvSpPr/>
                  <p:nvPr/>
                </p:nvSpPr>
                <p:spPr>
                  <a:xfrm>
                    <a:off x="1796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94" name="AutoShape 561"/>
                  <p:cNvSpPr/>
                  <p:nvPr/>
                </p:nvSpPr>
                <p:spPr>
                  <a:xfrm>
                    <a:off x="1968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95" name="AutoShape 562"/>
                  <p:cNvSpPr/>
                  <p:nvPr/>
                </p:nvSpPr>
                <p:spPr>
                  <a:xfrm>
                    <a:off x="362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96" name="AutoShape 563"/>
                  <p:cNvSpPr/>
                  <p:nvPr/>
                </p:nvSpPr>
                <p:spPr>
                  <a:xfrm>
                    <a:off x="534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97" name="AutoShape 564"/>
                  <p:cNvSpPr/>
                  <p:nvPr/>
                </p:nvSpPr>
                <p:spPr>
                  <a:xfrm>
                    <a:off x="706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98" name="AutoShape 565"/>
                  <p:cNvSpPr/>
                  <p:nvPr/>
                </p:nvSpPr>
                <p:spPr>
                  <a:xfrm>
                    <a:off x="878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99" name="AutoShape 566"/>
                  <p:cNvSpPr/>
                  <p:nvPr/>
                </p:nvSpPr>
                <p:spPr>
                  <a:xfrm>
                    <a:off x="1048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00" name="AutoShape 567"/>
                  <p:cNvSpPr/>
                  <p:nvPr/>
                </p:nvSpPr>
                <p:spPr>
                  <a:xfrm>
                    <a:off x="1220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01" name="AutoShape 568"/>
                  <p:cNvSpPr/>
                  <p:nvPr/>
                </p:nvSpPr>
                <p:spPr>
                  <a:xfrm>
                    <a:off x="1392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02" name="AutoShape 569"/>
                  <p:cNvSpPr/>
                  <p:nvPr/>
                </p:nvSpPr>
                <p:spPr>
                  <a:xfrm>
                    <a:off x="1564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03" name="AutoShape 570"/>
                  <p:cNvSpPr/>
                  <p:nvPr/>
                </p:nvSpPr>
                <p:spPr>
                  <a:xfrm>
                    <a:off x="1735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04" name="AutoShape 571"/>
                  <p:cNvSpPr/>
                  <p:nvPr/>
                </p:nvSpPr>
                <p:spPr>
                  <a:xfrm>
                    <a:off x="1907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05" name="AutoShape 572"/>
                  <p:cNvSpPr/>
                  <p:nvPr/>
                </p:nvSpPr>
                <p:spPr>
                  <a:xfrm>
                    <a:off x="301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06" name="AutoShape 573"/>
                  <p:cNvSpPr/>
                  <p:nvPr/>
                </p:nvSpPr>
                <p:spPr>
                  <a:xfrm>
                    <a:off x="473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07" name="AutoShape 574"/>
                  <p:cNvSpPr/>
                  <p:nvPr/>
                </p:nvSpPr>
                <p:spPr>
                  <a:xfrm>
                    <a:off x="645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08" name="AutoShape 575"/>
                  <p:cNvSpPr/>
                  <p:nvPr/>
                </p:nvSpPr>
                <p:spPr>
                  <a:xfrm>
                    <a:off x="817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09" name="AutoShape 576"/>
                  <p:cNvSpPr/>
                  <p:nvPr/>
                </p:nvSpPr>
                <p:spPr>
                  <a:xfrm>
                    <a:off x="987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10" name="AutoShape 577"/>
                  <p:cNvSpPr/>
                  <p:nvPr/>
                </p:nvSpPr>
                <p:spPr>
                  <a:xfrm>
                    <a:off x="1159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11" name="AutoShape 578"/>
                  <p:cNvSpPr/>
                  <p:nvPr/>
                </p:nvSpPr>
                <p:spPr>
                  <a:xfrm>
                    <a:off x="1331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12" name="AutoShape 579"/>
                  <p:cNvSpPr/>
                  <p:nvPr/>
                </p:nvSpPr>
                <p:spPr>
                  <a:xfrm>
                    <a:off x="1503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13" name="AutoShape 580"/>
                  <p:cNvSpPr/>
                  <p:nvPr/>
                </p:nvSpPr>
                <p:spPr>
                  <a:xfrm>
                    <a:off x="1674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14" name="AutoShape 581"/>
                  <p:cNvSpPr/>
                  <p:nvPr/>
                </p:nvSpPr>
                <p:spPr>
                  <a:xfrm>
                    <a:off x="1846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15" name="AutoShape 582"/>
                  <p:cNvSpPr/>
                  <p:nvPr/>
                </p:nvSpPr>
                <p:spPr>
                  <a:xfrm>
                    <a:off x="241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16" name="AutoShape 583"/>
                  <p:cNvSpPr/>
                  <p:nvPr/>
                </p:nvSpPr>
                <p:spPr>
                  <a:xfrm>
                    <a:off x="413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17" name="AutoShape 584"/>
                  <p:cNvSpPr/>
                  <p:nvPr/>
                </p:nvSpPr>
                <p:spPr>
                  <a:xfrm>
                    <a:off x="585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18" name="AutoShape 585"/>
                  <p:cNvSpPr/>
                  <p:nvPr/>
                </p:nvSpPr>
                <p:spPr>
                  <a:xfrm>
                    <a:off x="757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19" name="AutoShape 586"/>
                  <p:cNvSpPr/>
                  <p:nvPr/>
                </p:nvSpPr>
                <p:spPr>
                  <a:xfrm>
                    <a:off x="927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20" name="AutoShape 587"/>
                  <p:cNvSpPr/>
                  <p:nvPr/>
                </p:nvSpPr>
                <p:spPr>
                  <a:xfrm>
                    <a:off x="1099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21" name="AutoShape 588"/>
                  <p:cNvSpPr/>
                  <p:nvPr/>
                </p:nvSpPr>
                <p:spPr>
                  <a:xfrm>
                    <a:off x="1271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22" name="AutoShape 589"/>
                  <p:cNvSpPr/>
                  <p:nvPr/>
                </p:nvSpPr>
                <p:spPr>
                  <a:xfrm>
                    <a:off x="1443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23" name="AutoShape 590"/>
                  <p:cNvSpPr/>
                  <p:nvPr/>
                </p:nvSpPr>
                <p:spPr>
                  <a:xfrm>
                    <a:off x="1614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24" name="AutoShape 591"/>
                  <p:cNvSpPr/>
                  <p:nvPr/>
                </p:nvSpPr>
                <p:spPr>
                  <a:xfrm>
                    <a:off x="1786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25" name="AutoShape 592"/>
                  <p:cNvSpPr/>
                  <p:nvPr/>
                </p:nvSpPr>
                <p:spPr>
                  <a:xfrm>
                    <a:off x="182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26" name="AutoShape 593"/>
                  <p:cNvSpPr/>
                  <p:nvPr/>
                </p:nvSpPr>
                <p:spPr>
                  <a:xfrm>
                    <a:off x="354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27" name="AutoShape 594"/>
                  <p:cNvSpPr/>
                  <p:nvPr/>
                </p:nvSpPr>
                <p:spPr>
                  <a:xfrm>
                    <a:off x="526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28" name="AutoShape 595"/>
                  <p:cNvSpPr/>
                  <p:nvPr/>
                </p:nvSpPr>
                <p:spPr>
                  <a:xfrm>
                    <a:off x="698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29" name="AutoShape 596"/>
                  <p:cNvSpPr/>
                  <p:nvPr/>
                </p:nvSpPr>
                <p:spPr>
                  <a:xfrm>
                    <a:off x="868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30" name="AutoShape 597"/>
                  <p:cNvSpPr/>
                  <p:nvPr/>
                </p:nvSpPr>
                <p:spPr>
                  <a:xfrm>
                    <a:off x="1040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31" name="AutoShape 598"/>
                  <p:cNvSpPr/>
                  <p:nvPr/>
                </p:nvSpPr>
                <p:spPr>
                  <a:xfrm>
                    <a:off x="1212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32" name="AutoShape 599"/>
                  <p:cNvSpPr/>
                  <p:nvPr/>
                </p:nvSpPr>
                <p:spPr>
                  <a:xfrm>
                    <a:off x="1384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33" name="AutoShape 600"/>
                  <p:cNvSpPr/>
                  <p:nvPr/>
                </p:nvSpPr>
                <p:spPr>
                  <a:xfrm>
                    <a:off x="1555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34" name="AutoShape 601"/>
                  <p:cNvSpPr/>
                  <p:nvPr/>
                </p:nvSpPr>
                <p:spPr>
                  <a:xfrm>
                    <a:off x="1727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35" name="AutoShape 602"/>
                  <p:cNvSpPr/>
                  <p:nvPr/>
                </p:nvSpPr>
                <p:spPr>
                  <a:xfrm>
                    <a:off x="121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36" name="AutoShape 603"/>
                  <p:cNvSpPr/>
                  <p:nvPr/>
                </p:nvSpPr>
                <p:spPr>
                  <a:xfrm>
                    <a:off x="293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37" name="AutoShape 604"/>
                  <p:cNvSpPr/>
                  <p:nvPr/>
                </p:nvSpPr>
                <p:spPr>
                  <a:xfrm>
                    <a:off x="465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38" name="AutoShape 605"/>
                  <p:cNvSpPr/>
                  <p:nvPr/>
                </p:nvSpPr>
                <p:spPr>
                  <a:xfrm>
                    <a:off x="637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39" name="AutoShape 606"/>
                  <p:cNvSpPr/>
                  <p:nvPr/>
                </p:nvSpPr>
                <p:spPr>
                  <a:xfrm>
                    <a:off x="807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40" name="AutoShape 607"/>
                  <p:cNvSpPr/>
                  <p:nvPr/>
                </p:nvSpPr>
                <p:spPr>
                  <a:xfrm>
                    <a:off x="979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41" name="AutoShape 608"/>
                  <p:cNvSpPr/>
                  <p:nvPr/>
                </p:nvSpPr>
                <p:spPr>
                  <a:xfrm>
                    <a:off x="1151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42" name="AutoShape 609"/>
                  <p:cNvSpPr/>
                  <p:nvPr/>
                </p:nvSpPr>
                <p:spPr>
                  <a:xfrm>
                    <a:off x="1323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43" name="AutoShape 610"/>
                  <p:cNvSpPr/>
                  <p:nvPr/>
                </p:nvSpPr>
                <p:spPr>
                  <a:xfrm>
                    <a:off x="1494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44" name="AutoShape 611"/>
                  <p:cNvSpPr/>
                  <p:nvPr/>
                </p:nvSpPr>
                <p:spPr>
                  <a:xfrm>
                    <a:off x="1666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45" name="AutoShape 612"/>
                  <p:cNvSpPr/>
                  <p:nvPr/>
                </p:nvSpPr>
                <p:spPr>
                  <a:xfrm>
                    <a:off x="60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46" name="AutoShape 613"/>
                  <p:cNvSpPr/>
                  <p:nvPr/>
                </p:nvSpPr>
                <p:spPr>
                  <a:xfrm>
                    <a:off x="232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47" name="AutoShape 614"/>
                  <p:cNvSpPr/>
                  <p:nvPr/>
                </p:nvSpPr>
                <p:spPr>
                  <a:xfrm>
                    <a:off x="404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48" name="AutoShape 615"/>
                  <p:cNvSpPr/>
                  <p:nvPr/>
                </p:nvSpPr>
                <p:spPr>
                  <a:xfrm>
                    <a:off x="576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49" name="AutoShape 616"/>
                  <p:cNvSpPr/>
                  <p:nvPr/>
                </p:nvSpPr>
                <p:spPr>
                  <a:xfrm>
                    <a:off x="746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50" name="AutoShape 617"/>
                  <p:cNvSpPr/>
                  <p:nvPr/>
                </p:nvSpPr>
                <p:spPr>
                  <a:xfrm>
                    <a:off x="918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51" name="AutoShape 618"/>
                  <p:cNvSpPr/>
                  <p:nvPr/>
                </p:nvSpPr>
                <p:spPr>
                  <a:xfrm>
                    <a:off x="1090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52" name="AutoShape 619"/>
                  <p:cNvSpPr/>
                  <p:nvPr/>
                </p:nvSpPr>
                <p:spPr>
                  <a:xfrm>
                    <a:off x="1262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53" name="AutoShape 620"/>
                  <p:cNvSpPr/>
                  <p:nvPr/>
                </p:nvSpPr>
                <p:spPr>
                  <a:xfrm>
                    <a:off x="1433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54" name="AutoShape 621"/>
                  <p:cNvSpPr/>
                  <p:nvPr/>
                </p:nvSpPr>
                <p:spPr>
                  <a:xfrm>
                    <a:off x="1605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55" name="AutoShape 622"/>
                  <p:cNvSpPr/>
                  <p:nvPr/>
                </p:nvSpPr>
                <p:spPr>
                  <a:xfrm>
                    <a:off x="0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56" name="AutoShape 623"/>
                  <p:cNvSpPr/>
                  <p:nvPr/>
                </p:nvSpPr>
                <p:spPr>
                  <a:xfrm>
                    <a:off x="172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57" name="AutoShape 624"/>
                  <p:cNvSpPr/>
                  <p:nvPr/>
                </p:nvSpPr>
                <p:spPr>
                  <a:xfrm>
                    <a:off x="344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58" name="AutoShape 625"/>
                  <p:cNvSpPr/>
                  <p:nvPr/>
                </p:nvSpPr>
                <p:spPr>
                  <a:xfrm>
                    <a:off x="516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59" name="AutoShape 626"/>
                  <p:cNvSpPr/>
                  <p:nvPr/>
                </p:nvSpPr>
                <p:spPr>
                  <a:xfrm>
                    <a:off x="686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60" name="AutoShape 627"/>
                  <p:cNvSpPr/>
                  <p:nvPr/>
                </p:nvSpPr>
                <p:spPr>
                  <a:xfrm>
                    <a:off x="858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61" name="AutoShape 628"/>
                  <p:cNvSpPr/>
                  <p:nvPr/>
                </p:nvSpPr>
                <p:spPr>
                  <a:xfrm>
                    <a:off x="1030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62" name="AutoShape 629"/>
                  <p:cNvSpPr/>
                  <p:nvPr/>
                </p:nvSpPr>
                <p:spPr>
                  <a:xfrm>
                    <a:off x="1202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63" name="AutoShape 630"/>
                  <p:cNvSpPr/>
                  <p:nvPr/>
                </p:nvSpPr>
                <p:spPr>
                  <a:xfrm>
                    <a:off x="1373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764" name="AutoShape 631"/>
                  <p:cNvSpPr/>
                  <p:nvPr/>
                </p:nvSpPr>
                <p:spPr>
                  <a:xfrm>
                    <a:off x="1545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44054" name="Group 632"/>
              <p:cNvGrpSpPr/>
              <p:nvPr/>
            </p:nvGrpSpPr>
            <p:grpSpPr>
              <a:xfrm>
                <a:off x="5" y="694"/>
                <a:ext cx="2317" cy="923"/>
                <a:chOff x="0" y="0"/>
                <a:chExt cx="2317" cy="923"/>
              </a:xfrm>
            </p:grpSpPr>
            <p:grpSp>
              <p:nvGrpSpPr>
                <p:cNvPr id="44461" name="Group 633"/>
                <p:cNvGrpSpPr/>
                <p:nvPr/>
              </p:nvGrpSpPr>
              <p:grpSpPr>
                <a:xfrm>
                  <a:off x="0" y="173"/>
                  <a:ext cx="2315" cy="750"/>
                  <a:chOff x="0" y="0"/>
                  <a:chExt cx="2315" cy="750"/>
                </a:xfrm>
              </p:grpSpPr>
              <p:sp>
                <p:nvSpPr>
                  <p:cNvPr id="44563" name="AutoShape 634"/>
                  <p:cNvSpPr/>
                  <p:nvPr/>
                </p:nvSpPr>
                <p:spPr>
                  <a:xfrm>
                    <a:off x="544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64" name="AutoShape 635"/>
                  <p:cNvSpPr/>
                  <p:nvPr/>
                </p:nvSpPr>
                <p:spPr>
                  <a:xfrm>
                    <a:off x="716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65" name="AutoShape 636"/>
                  <p:cNvSpPr/>
                  <p:nvPr/>
                </p:nvSpPr>
                <p:spPr>
                  <a:xfrm>
                    <a:off x="888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66" name="AutoShape 637"/>
                  <p:cNvSpPr/>
                  <p:nvPr/>
                </p:nvSpPr>
                <p:spPr>
                  <a:xfrm>
                    <a:off x="1060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67" name="AutoShape 638"/>
                  <p:cNvSpPr/>
                  <p:nvPr/>
                </p:nvSpPr>
                <p:spPr>
                  <a:xfrm>
                    <a:off x="1230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68" name="AutoShape 639"/>
                  <p:cNvSpPr/>
                  <p:nvPr/>
                </p:nvSpPr>
                <p:spPr>
                  <a:xfrm>
                    <a:off x="1402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69" name="AutoShape 640"/>
                  <p:cNvSpPr/>
                  <p:nvPr/>
                </p:nvSpPr>
                <p:spPr>
                  <a:xfrm>
                    <a:off x="1574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70" name="AutoShape 641"/>
                  <p:cNvSpPr/>
                  <p:nvPr/>
                </p:nvSpPr>
                <p:spPr>
                  <a:xfrm>
                    <a:off x="1746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71" name="AutoShape 642"/>
                  <p:cNvSpPr/>
                  <p:nvPr/>
                </p:nvSpPr>
                <p:spPr>
                  <a:xfrm>
                    <a:off x="1917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72" name="AutoShape 643"/>
                  <p:cNvSpPr/>
                  <p:nvPr/>
                </p:nvSpPr>
                <p:spPr>
                  <a:xfrm>
                    <a:off x="2089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73" name="AutoShape 644"/>
                  <p:cNvSpPr/>
                  <p:nvPr/>
                </p:nvSpPr>
                <p:spPr>
                  <a:xfrm>
                    <a:off x="483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74" name="AutoShape 645"/>
                  <p:cNvSpPr/>
                  <p:nvPr/>
                </p:nvSpPr>
                <p:spPr>
                  <a:xfrm>
                    <a:off x="655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75" name="AutoShape 646"/>
                  <p:cNvSpPr/>
                  <p:nvPr/>
                </p:nvSpPr>
                <p:spPr>
                  <a:xfrm>
                    <a:off x="827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76" name="AutoShape 647"/>
                  <p:cNvSpPr/>
                  <p:nvPr/>
                </p:nvSpPr>
                <p:spPr>
                  <a:xfrm>
                    <a:off x="999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77" name="AutoShape 648"/>
                  <p:cNvSpPr/>
                  <p:nvPr/>
                </p:nvSpPr>
                <p:spPr>
                  <a:xfrm>
                    <a:off x="1169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78" name="AutoShape 649"/>
                  <p:cNvSpPr/>
                  <p:nvPr/>
                </p:nvSpPr>
                <p:spPr>
                  <a:xfrm>
                    <a:off x="1341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79" name="AutoShape 650"/>
                  <p:cNvSpPr/>
                  <p:nvPr/>
                </p:nvSpPr>
                <p:spPr>
                  <a:xfrm>
                    <a:off x="1513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80" name="AutoShape 651"/>
                  <p:cNvSpPr/>
                  <p:nvPr/>
                </p:nvSpPr>
                <p:spPr>
                  <a:xfrm>
                    <a:off x="1685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81" name="AutoShape 652"/>
                  <p:cNvSpPr/>
                  <p:nvPr/>
                </p:nvSpPr>
                <p:spPr>
                  <a:xfrm>
                    <a:off x="1856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82" name="AutoShape 653"/>
                  <p:cNvSpPr/>
                  <p:nvPr/>
                </p:nvSpPr>
                <p:spPr>
                  <a:xfrm>
                    <a:off x="2028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83" name="AutoShape 654"/>
                  <p:cNvSpPr/>
                  <p:nvPr/>
                </p:nvSpPr>
                <p:spPr>
                  <a:xfrm>
                    <a:off x="423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84" name="AutoShape 655"/>
                  <p:cNvSpPr/>
                  <p:nvPr/>
                </p:nvSpPr>
                <p:spPr>
                  <a:xfrm>
                    <a:off x="595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85" name="AutoShape 656"/>
                  <p:cNvSpPr/>
                  <p:nvPr/>
                </p:nvSpPr>
                <p:spPr>
                  <a:xfrm>
                    <a:off x="767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86" name="AutoShape 657"/>
                  <p:cNvSpPr/>
                  <p:nvPr/>
                </p:nvSpPr>
                <p:spPr>
                  <a:xfrm>
                    <a:off x="939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87" name="AutoShape 658"/>
                  <p:cNvSpPr/>
                  <p:nvPr/>
                </p:nvSpPr>
                <p:spPr>
                  <a:xfrm>
                    <a:off x="1109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88" name="AutoShape 659"/>
                  <p:cNvSpPr/>
                  <p:nvPr/>
                </p:nvSpPr>
                <p:spPr>
                  <a:xfrm>
                    <a:off x="1281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89" name="AutoShape 660"/>
                  <p:cNvSpPr/>
                  <p:nvPr/>
                </p:nvSpPr>
                <p:spPr>
                  <a:xfrm>
                    <a:off x="1453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90" name="AutoShape 661"/>
                  <p:cNvSpPr/>
                  <p:nvPr/>
                </p:nvSpPr>
                <p:spPr>
                  <a:xfrm>
                    <a:off x="1625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91" name="AutoShape 662"/>
                  <p:cNvSpPr/>
                  <p:nvPr/>
                </p:nvSpPr>
                <p:spPr>
                  <a:xfrm>
                    <a:off x="1796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92" name="AutoShape 663"/>
                  <p:cNvSpPr/>
                  <p:nvPr/>
                </p:nvSpPr>
                <p:spPr>
                  <a:xfrm>
                    <a:off x="1968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93" name="AutoShape 664"/>
                  <p:cNvSpPr/>
                  <p:nvPr/>
                </p:nvSpPr>
                <p:spPr>
                  <a:xfrm>
                    <a:off x="362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94" name="AutoShape 665"/>
                  <p:cNvSpPr/>
                  <p:nvPr/>
                </p:nvSpPr>
                <p:spPr>
                  <a:xfrm>
                    <a:off x="534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95" name="AutoShape 666"/>
                  <p:cNvSpPr/>
                  <p:nvPr/>
                </p:nvSpPr>
                <p:spPr>
                  <a:xfrm>
                    <a:off x="706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96" name="AutoShape 667"/>
                  <p:cNvSpPr/>
                  <p:nvPr/>
                </p:nvSpPr>
                <p:spPr>
                  <a:xfrm>
                    <a:off x="878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97" name="AutoShape 668"/>
                  <p:cNvSpPr/>
                  <p:nvPr/>
                </p:nvSpPr>
                <p:spPr>
                  <a:xfrm>
                    <a:off x="1048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98" name="AutoShape 669"/>
                  <p:cNvSpPr/>
                  <p:nvPr/>
                </p:nvSpPr>
                <p:spPr>
                  <a:xfrm>
                    <a:off x="1220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99" name="AutoShape 670"/>
                  <p:cNvSpPr/>
                  <p:nvPr/>
                </p:nvSpPr>
                <p:spPr>
                  <a:xfrm>
                    <a:off x="1392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00" name="AutoShape 671"/>
                  <p:cNvSpPr/>
                  <p:nvPr/>
                </p:nvSpPr>
                <p:spPr>
                  <a:xfrm>
                    <a:off x="1564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01" name="AutoShape 672"/>
                  <p:cNvSpPr/>
                  <p:nvPr/>
                </p:nvSpPr>
                <p:spPr>
                  <a:xfrm>
                    <a:off x="1735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02" name="AutoShape 673"/>
                  <p:cNvSpPr/>
                  <p:nvPr/>
                </p:nvSpPr>
                <p:spPr>
                  <a:xfrm>
                    <a:off x="1907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03" name="AutoShape 674"/>
                  <p:cNvSpPr/>
                  <p:nvPr/>
                </p:nvSpPr>
                <p:spPr>
                  <a:xfrm>
                    <a:off x="301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04" name="AutoShape 675"/>
                  <p:cNvSpPr/>
                  <p:nvPr/>
                </p:nvSpPr>
                <p:spPr>
                  <a:xfrm>
                    <a:off x="473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05" name="AutoShape 676"/>
                  <p:cNvSpPr/>
                  <p:nvPr/>
                </p:nvSpPr>
                <p:spPr>
                  <a:xfrm>
                    <a:off x="645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06" name="AutoShape 677"/>
                  <p:cNvSpPr/>
                  <p:nvPr/>
                </p:nvSpPr>
                <p:spPr>
                  <a:xfrm>
                    <a:off x="817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07" name="AutoShape 678"/>
                  <p:cNvSpPr/>
                  <p:nvPr/>
                </p:nvSpPr>
                <p:spPr>
                  <a:xfrm>
                    <a:off x="987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08" name="AutoShape 679"/>
                  <p:cNvSpPr/>
                  <p:nvPr/>
                </p:nvSpPr>
                <p:spPr>
                  <a:xfrm>
                    <a:off x="1159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09" name="AutoShape 680"/>
                  <p:cNvSpPr/>
                  <p:nvPr/>
                </p:nvSpPr>
                <p:spPr>
                  <a:xfrm>
                    <a:off x="1331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10" name="AutoShape 681"/>
                  <p:cNvSpPr/>
                  <p:nvPr/>
                </p:nvSpPr>
                <p:spPr>
                  <a:xfrm>
                    <a:off x="1503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11" name="AutoShape 682"/>
                  <p:cNvSpPr/>
                  <p:nvPr/>
                </p:nvSpPr>
                <p:spPr>
                  <a:xfrm>
                    <a:off x="1674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12" name="AutoShape 683"/>
                  <p:cNvSpPr/>
                  <p:nvPr/>
                </p:nvSpPr>
                <p:spPr>
                  <a:xfrm>
                    <a:off x="1846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13" name="AutoShape 684"/>
                  <p:cNvSpPr/>
                  <p:nvPr/>
                </p:nvSpPr>
                <p:spPr>
                  <a:xfrm>
                    <a:off x="241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14" name="AutoShape 685"/>
                  <p:cNvSpPr/>
                  <p:nvPr/>
                </p:nvSpPr>
                <p:spPr>
                  <a:xfrm>
                    <a:off x="413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15" name="AutoShape 686"/>
                  <p:cNvSpPr/>
                  <p:nvPr/>
                </p:nvSpPr>
                <p:spPr>
                  <a:xfrm>
                    <a:off x="585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16" name="AutoShape 687"/>
                  <p:cNvSpPr/>
                  <p:nvPr/>
                </p:nvSpPr>
                <p:spPr>
                  <a:xfrm>
                    <a:off x="757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17" name="AutoShape 688"/>
                  <p:cNvSpPr/>
                  <p:nvPr/>
                </p:nvSpPr>
                <p:spPr>
                  <a:xfrm>
                    <a:off x="927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18" name="AutoShape 689"/>
                  <p:cNvSpPr/>
                  <p:nvPr/>
                </p:nvSpPr>
                <p:spPr>
                  <a:xfrm>
                    <a:off x="1099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19" name="AutoShape 690"/>
                  <p:cNvSpPr/>
                  <p:nvPr/>
                </p:nvSpPr>
                <p:spPr>
                  <a:xfrm>
                    <a:off x="1271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20" name="AutoShape 691"/>
                  <p:cNvSpPr/>
                  <p:nvPr/>
                </p:nvSpPr>
                <p:spPr>
                  <a:xfrm>
                    <a:off x="1443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21" name="AutoShape 692"/>
                  <p:cNvSpPr/>
                  <p:nvPr/>
                </p:nvSpPr>
                <p:spPr>
                  <a:xfrm>
                    <a:off x="1614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22" name="AutoShape 693"/>
                  <p:cNvSpPr/>
                  <p:nvPr/>
                </p:nvSpPr>
                <p:spPr>
                  <a:xfrm>
                    <a:off x="1786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23" name="AutoShape 694"/>
                  <p:cNvSpPr/>
                  <p:nvPr/>
                </p:nvSpPr>
                <p:spPr>
                  <a:xfrm>
                    <a:off x="182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24" name="AutoShape 695"/>
                  <p:cNvSpPr/>
                  <p:nvPr/>
                </p:nvSpPr>
                <p:spPr>
                  <a:xfrm>
                    <a:off x="354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25" name="AutoShape 696"/>
                  <p:cNvSpPr/>
                  <p:nvPr/>
                </p:nvSpPr>
                <p:spPr>
                  <a:xfrm>
                    <a:off x="526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26" name="AutoShape 697"/>
                  <p:cNvSpPr/>
                  <p:nvPr/>
                </p:nvSpPr>
                <p:spPr>
                  <a:xfrm>
                    <a:off x="698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27" name="AutoShape 698"/>
                  <p:cNvSpPr/>
                  <p:nvPr/>
                </p:nvSpPr>
                <p:spPr>
                  <a:xfrm>
                    <a:off x="868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28" name="AutoShape 699"/>
                  <p:cNvSpPr/>
                  <p:nvPr/>
                </p:nvSpPr>
                <p:spPr>
                  <a:xfrm>
                    <a:off x="1040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29" name="AutoShape 700"/>
                  <p:cNvSpPr/>
                  <p:nvPr/>
                </p:nvSpPr>
                <p:spPr>
                  <a:xfrm>
                    <a:off x="1212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30" name="AutoShape 701"/>
                  <p:cNvSpPr/>
                  <p:nvPr/>
                </p:nvSpPr>
                <p:spPr>
                  <a:xfrm>
                    <a:off x="1384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31" name="AutoShape 702"/>
                  <p:cNvSpPr/>
                  <p:nvPr/>
                </p:nvSpPr>
                <p:spPr>
                  <a:xfrm>
                    <a:off x="1555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32" name="AutoShape 703"/>
                  <p:cNvSpPr/>
                  <p:nvPr/>
                </p:nvSpPr>
                <p:spPr>
                  <a:xfrm>
                    <a:off x="1727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33" name="AutoShape 704"/>
                  <p:cNvSpPr/>
                  <p:nvPr/>
                </p:nvSpPr>
                <p:spPr>
                  <a:xfrm>
                    <a:off x="121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34" name="AutoShape 705"/>
                  <p:cNvSpPr/>
                  <p:nvPr/>
                </p:nvSpPr>
                <p:spPr>
                  <a:xfrm>
                    <a:off x="293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35" name="AutoShape 706"/>
                  <p:cNvSpPr/>
                  <p:nvPr/>
                </p:nvSpPr>
                <p:spPr>
                  <a:xfrm>
                    <a:off x="465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36" name="AutoShape 707"/>
                  <p:cNvSpPr/>
                  <p:nvPr/>
                </p:nvSpPr>
                <p:spPr>
                  <a:xfrm>
                    <a:off x="637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37" name="AutoShape 708"/>
                  <p:cNvSpPr/>
                  <p:nvPr/>
                </p:nvSpPr>
                <p:spPr>
                  <a:xfrm>
                    <a:off x="807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38" name="AutoShape 709"/>
                  <p:cNvSpPr/>
                  <p:nvPr/>
                </p:nvSpPr>
                <p:spPr>
                  <a:xfrm>
                    <a:off x="979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39" name="AutoShape 710"/>
                  <p:cNvSpPr/>
                  <p:nvPr/>
                </p:nvSpPr>
                <p:spPr>
                  <a:xfrm>
                    <a:off x="1151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40" name="AutoShape 711"/>
                  <p:cNvSpPr/>
                  <p:nvPr/>
                </p:nvSpPr>
                <p:spPr>
                  <a:xfrm>
                    <a:off x="1323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41" name="AutoShape 712"/>
                  <p:cNvSpPr/>
                  <p:nvPr/>
                </p:nvSpPr>
                <p:spPr>
                  <a:xfrm>
                    <a:off x="1494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42" name="AutoShape 713"/>
                  <p:cNvSpPr/>
                  <p:nvPr/>
                </p:nvSpPr>
                <p:spPr>
                  <a:xfrm>
                    <a:off x="1666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43" name="AutoShape 714"/>
                  <p:cNvSpPr/>
                  <p:nvPr/>
                </p:nvSpPr>
                <p:spPr>
                  <a:xfrm>
                    <a:off x="60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44" name="AutoShape 715"/>
                  <p:cNvSpPr/>
                  <p:nvPr/>
                </p:nvSpPr>
                <p:spPr>
                  <a:xfrm>
                    <a:off x="232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45" name="AutoShape 716"/>
                  <p:cNvSpPr/>
                  <p:nvPr/>
                </p:nvSpPr>
                <p:spPr>
                  <a:xfrm>
                    <a:off x="404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46" name="AutoShape 717"/>
                  <p:cNvSpPr/>
                  <p:nvPr/>
                </p:nvSpPr>
                <p:spPr>
                  <a:xfrm>
                    <a:off x="576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47" name="AutoShape 718"/>
                  <p:cNvSpPr/>
                  <p:nvPr/>
                </p:nvSpPr>
                <p:spPr>
                  <a:xfrm>
                    <a:off x="746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48" name="AutoShape 719"/>
                  <p:cNvSpPr/>
                  <p:nvPr/>
                </p:nvSpPr>
                <p:spPr>
                  <a:xfrm>
                    <a:off x="918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49" name="AutoShape 720"/>
                  <p:cNvSpPr/>
                  <p:nvPr/>
                </p:nvSpPr>
                <p:spPr>
                  <a:xfrm>
                    <a:off x="1090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50" name="AutoShape 721"/>
                  <p:cNvSpPr/>
                  <p:nvPr/>
                </p:nvSpPr>
                <p:spPr>
                  <a:xfrm>
                    <a:off x="1262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51" name="AutoShape 722"/>
                  <p:cNvSpPr/>
                  <p:nvPr/>
                </p:nvSpPr>
                <p:spPr>
                  <a:xfrm>
                    <a:off x="1433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52" name="AutoShape 723"/>
                  <p:cNvSpPr/>
                  <p:nvPr/>
                </p:nvSpPr>
                <p:spPr>
                  <a:xfrm>
                    <a:off x="1605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53" name="AutoShape 724"/>
                  <p:cNvSpPr/>
                  <p:nvPr/>
                </p:nvSpPr>
                <p:spPr>
                  <a:xfrm>
                    <a:off x="0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54" name="AutoShape 725"/>
                  <p:cNvSpPr/>
                  <p:nvPr/>
                </p:nvSpPr>
                <p:spPr>
                  <a:xfrm>
                    <a:off x="172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55" name="AutoShape 726"/>
                  <p:cNvSpPr/>
                  <p:nvPr/>
                </p:nvSpPr>
                <p:spPr>
                  <a:xfrm>
                    <a:off x="344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56" name="AutoShape 727"/>
                  <p:cNvSpPr/>
                  <p:nvPr/>
                </p:nvSpPr>
                <p:spPr>
                  <a:xfrm>
                    <a:off x="516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57" name="AutoShape 728"/>
                  <p:cNvSpPr/>
                  <p:nvPr/>
                </p:nvSpPr>
                <p:spPr>
                  <a:xfrm>
                    <a:off x="686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58" name="AutoShape 729"/>
                  <p:cNvSpPr/>
                  <p:nvPr/>
                </p:nvSpPr>
                <p:spPr>
                  <a:xfrm>
                    <a:off x="858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59" name="AutoShape 730"/>
                  <p:cNvSpPr/>
                  <p:nvPr/>
                </p:nvSpPr>
                <p:spPr>
                  <a:xfrm>
                    <a:off x="1030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60" name="AutoShape 731"/>
                  <p:cNvSpPr/>
                  <p:nvPr/>
                </p:nvSpPr>
                <p:spPr>
                  <a:xfrm>
                    <a:off x="1202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61" name="AutoShape 732"/>
                  <p:cNvSpPr/>
                  <p:nvPr/>
                </p:nvSpPr>
                <p:spPr>
                  <a:xfrm>
                    <a:off x="1373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662" name="AutoShape 733"/>
                  <p:cNvSpPr/>
                  <p:nvPr/>
                </p:nvSpPr>
                <p:spPr>
                  <a:xfrm>
                    <a:off x="1545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4462" name="Group 734"/>
                <p:cNvGrpSpPr/>
                <p:nvPr/>
              </p:nvGrpSpPr>
              <p:grpSpPr>
                <a:xfrm>
                  <a:off x="2" y="0"/>
                  <a:ext cx="2315" cy="750"/>
                  <a:chOff x="0" y="0"/>
                  <a:chExt cx="2315" cy="750"/>
                </a:xfrm>
              </p:grpSpPr>
              <p:sp>
                <p:nvSpPr>
                  <p:cNvPr id="44463" name="AutoShape 735"/>
                  <p:cNvSpPr/>
                  <p:nvPr/>
                </p:nvSpPr>
                <p:spPr>
                  <a:xfrm>
                    <a:off x="544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64" name="AutoShape 736"/>
                  <p:cNvSpPr/>
                  <p:nvPr/>
                </p:nvSpPr>
                <p:spPr>
                  <a:xfrm>
                    <a:off x="716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65" name="AutoShape 737"/>
                  <p:cNvSpPr/>
                  <p:nvPr/>
                </p:nvSpPr>
                <p:spPr>
                  <a:xfrm>
                    <a:off x="888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66" name="AutoShape 738"/>
                  <p:cNvSpPr/>
                  <p:nvPr/>
                </p:nvSpPr>
                <p:spPr>
                  <a:xfrm>
                    <a:off x="1060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67" name="AutoShape 739"/>
                  <p:cNvSpPr/>
                  <p:nvPr/>
                </p:nvSpPr>
                <p:spPr>
                  <a:xfrm>
                    <a:off x="1230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68" name="AutoShape 740"/>
                  <p:cNvSpPr/>
                  <p:nvPr/>
                </p:nvSpPr>
                <p:spPr>
                  <a:xfrm>
                    <a:off x="1402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69" name="AutoShape 741"/>
                  <p:cNvSpPr/>
                  <p:nvPr/>
                </p:nvSpPr>
                <p:spPr>
                  <a:xfrm>
                    <a:off x="1574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70" name="AutoShape 742"/>
                  <p:cNvSpPr/>
                  <p:nvPr/>
                </p:nvSpPr>
                <p:spPr>
                  <a:xfrm>
                    <a:off x="1746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71" name="AutoShape 743"/>
                  <p:cNvSpPr/>
                  <p:nvPr/>
                </p:nvSpPr>
                <p:spPr>
                  <a:xfrm>
                    <a:off x="1917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72" name="AutoShape 744"/>
                  <p:cNvSpPr/>
                  <p:nvPr/>
                </p:nvSpPr>
                <p:spPr>
                  <a:xfrm>
                    <a:off x="2089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73" name="AutoShape 745"/>
                  <p:cNvSpPr/>
                  <p:nvPr/>
                </p:nvSpPr>
                <p:spPr>
                  <a:xfrm>
                    <a:off x="483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74" name="AutoShape 746"/>
                  <p:cNvSpPr/>
                  <p:nvPr/>
                </p:nvSpPr>
                <p:spPr>
                  <a:xfrm>
                    <a:off x="655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75" name="AutoShape 747"/>
                  <p:cNvSpPr/>
                  <p:nvPr/>
                </p:nvSpPr>
                <p:spPr>
                  <a:xfrm>
                    <a:off x="827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76" name="AutoShape 748"/>
                  <p:cNvSpPr/>
                  <p:nvPr/>
                </p:nvSpPr>
                <p:spPr>
                  <a:xfrm>
                    <a:off x="999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77" name="AutoShape 749"/>
                  <p:cNvSpPr/>
                  <p:nvPr/>
                </p:nvSpPr>
                <p:spPr>
                  <a:xfrm>
                    <a:off x="1169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78" name="AutoShape 750"/>
                  <p:cNvSpPr/>
                  <p:nvPr/>
                </p:nvSpPr>
                <p:spPr>
                  <a:xfrm>
                    <a:off x="1341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79" name="AutoShape 751"/>
                  <p:cNvSpPr/>
                  <p:nvPr/>
                </p:nvSpPr>
                <p:spPr>
                  <a:xfrm>
                    <a:off x="1513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80" name="AutoShape 752"/>
                  <p:cNvSpPr/>
                  <p:nvPr/>
                </p:nvSpPr>
                <p:spPr>
                  <a:xfrm>
                    <a:off x="1685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81" name="AutoShape 753"/>
                  <p:cNvSpPr/>
                  <p:nvPr/>
                </p:nvSpPr>
                <p:spPr>
                  <a:xfrm>
                    <a:off x="1856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82" name="AutoShape 754"/>
                  <p:cNvSpPr/>
                  <p:nvPr/>
                </p:nvSpPr>
                <p:spPr>
                  <a:xfrm>
                    <a:off x="2028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83" name="AutoShape 755"/>
                  <p:cNvSpPr/>
                  <p:nvPr/>
                </p:nvSpPr>
                <p:spPr>
                  <a:xfrm>
                    <a:off x="423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84" name="AutoShape 756"/>
                  <p:cNvSpPr/>
                  <p:nvPr/>
                </p:nvSpPr>
                <p:spPr>
                  <a:xfrm>
                    <a:off x="595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85" name="AutoShape 757"/>
                  <p:cNvSpPr/>
                  <p:nvPr/>
                </p:nvSpPr>
                <p:spPr>
                  <a:xfrm>
                    <a:off x="767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86" name="AutoShape 758"/>
                  <p:cNvSpPr/>
                  <p:nvPr/>
                </p:nvSpPr>
                <p:spPr>
                  <a:xfrm>
                    <a:off x="939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87" name="AutoShape 759"/>
                  <p:cNvSpPr/>
                  <p:nvPr/>
                </p:nvSpPr>
                <p:spPr>
                  <a:xfrm>
                    <a:off x="1109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88" name="AutoShape 760"/>
                  <p:cNvSpPr/>
                  <p:nvPr/>
                </p:nvSpPr>
                <p:spPr>
                  <a:xfrm>
                    <a:off x="1281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89" name="AutoShape 761"/>
                  <p:cNvSpPr/>
                  <p:nvPr/>
                </p:nvSpPr>
                <p:spPr>
                  <a:xfrm>
                    <a:off x="1453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90" name="AutoShape 762"/>
                  <p:cNvSpPr/>
                  <p:nvPr/>
                </p:nvSpPr>
                <p:spPr>
                  <a:xfrm>
                    <a:off x="1625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91" name="AutoShape 763"/>
                  <p:cNvSpPr/>
                  <p:nvPr/>
                </p:nvSpPr>
                <p:spPr>
                  <a:xfrm>
                    <a:off x="1796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92" name="AutoShape 764"/>
                  <p:cNvSpPr/>
                  <p:nvPr/>
                </p:nvSpPr>
                <p:spPr>
                  <a:xfrm>
                    <a:off x="1968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93" name="AutoShape 765"/>
                  <p:cNvSpPr/>
                  <p:nvPr/>
                </p:nvSpPr>
                <p:spPr>
                  <a:xfrm>
                    <a:off x="362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94" name="AutoShape 766"/>
                  <p:cNvSpPr/>
                  <p:nvPr/>
                </p:nvSpPr>
                <p:spPr>
                  <a:xfrm>
                    <a:off x="534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95" name="AutoShape 767"/>
                  <p:cNvSpPr/>
                  <p:nvPr/>
                </p:nvSpPr>
                <p:spPr>
                  <a:xfrm>
                    <a:off x="706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96" name="AutoShape 768"/>
                  <p:cNvSpPr/>
                  <p:nvPr/>
                </p:nvSpPr>
                <p:spPr>
                  <a:xfrm>
                    <a:off x="878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97" name="AutoShape 769"/>
                  <p:cNvSpPr/>
                  <p:nvPr/>
                </p:nvSpPr>
                <p:spPr>
                  <a:xfrm>
                    <a:off x="1048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98" name="AutoShape 770"/>
                  <p:cNvSpPr/>
                  <p:nvPr/>
                </p:nvSpPr>
                <p:spPr>
                  <a:xfrm>
                    <a:off x="1220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99" name="AutoShape 771"/>
                  <p:cNvSpPr/>
                  <p:nvPr/>
                </p:nvSpPr>
                <p:spPr>
                  <a:xfrm>
                    <a:off x="1392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00" name="AutoShape 772"/>
                  <p:cNvSpPr/>
                  <p:nvPr/>
                </p:nvSpPr>
                <p:spPr>
                  <a:xfrm>
                    <a:off x="1564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01" name="AutoShape 773"/>
                  <p:cNvSpPr/>
                  <p:nvPr/>
                </p:nvSpPr>
                <p:spPr>
                  <a:xfrm>
                    <a:off x="1735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02" name="AutoShape 774"/>
                  <p:cNvSpPr/>
                  <p:nvPr/>
                </p:nvSpPr>
                <p:spPr>
                  <a:xfrm>
                    <a:off x="1907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03" name="AutoShape 775"/>
                  <p:cNvSpPr/>
                  <p:nvPr/>
                </p:nvSpPr>
                <p:spPr>
                  <a:xfrm>
                    <a:off x="301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04" name="AutoShape 776"/>
                  <p:cNvSpPr/>
                  <p:nvPr/>
                </p:nvSpPr>
                <p:spPr>
                  <a:xfrm>
                    <a:off x="473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05" name="AutoShape 777"/>
                  <p:cNvSpPr/>
                  <p:nvPr/>
                </p:nvSpPr>
                <p:spPr>
                  <a:xfrm>
                    <a:off x="645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06" name="AutoShape 778"/>
                  <p:cNvSpPr/>
                  <p:nvPr/>
                </p:nvSpPr>
                <p:spPr>
                  <a:xfrm>
                    <a:off x="817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07" name="AutoShape 779"/>
                  <p:cNvSpPr/>
                  <p:nvPr/>
                </p:nvSpPr>
                <p:spPr>
                  <a:xfrm>
                    <a:off x="987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08" name="AutoShape 780"/>
                  <p:cNvSpPr/>
                  <p:nvPr/>
                </p:nvSpPr>
                <p:spPr>
                  <a:xfrm>
                    <a:off x="1159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09" name="AutoShape 781"/>
                  <p:cNvSpPr/>
                  <p:nvPr/>
                </p:nvSpPr>
                <p:spPr>
                  <a:xfrm>
                    <a:off x="1331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10" name="AutoShape 782"/>
                  <p:cNvSpPr/>
                  <p:nvPr/>
                </p:nvSpPr>
                <p:spPr>
                  <a:xfrm>
                    <a:off x="1503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11" name="AutoShape 783"/>
                  <p:cNvSpPr/>
                  <p:nvPr/>
                </p:nvSpPr>
                <p:spPr>
                  <a:xfrm>
                    <a:off x="1674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12" name="AutoShape 784"/>
                  <p:cNvSpPr/>
                  <p:nvPr/>
                </p:nvSpPr>
                <p:spPr>
                  <a:xfrm>
                    <a:off x="1846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13" name="AutoShape 785"/>
                  <p:cNvSpPr/>
                  <p:nvPr/>
                </p:nvSpPr>
                <p:spPr>
                  <a:xfrm>
                    <a:off x="241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14" name="AutoShape 786"/>
                  <p:cNvSpPr/>
                  <p:nvPr/>
                </p:nvSpPr>
                <p:spPr>
                  <a:xfrm>
                    <a:off x="413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15" name="AutoShape 787"/>
                  <p:cNvSpPr/>
                  <p:nvPr/>
                </p:nvSpPr>
                <p:spPr>
                  <a:xfrm>
                    <a:off x="585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16" name="AutoShape 788"/>
                  <p:cNvSpPr/>
                  <p:nvPr/>
                </p:nvSpPr>
                <p:spPr>
                  <a:xfrm>
                    <a:off x="757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17" name="AutoShape 789"/>
                  <p:cNvSpPr/>
                  <p:nvPr/>
                </p:nvSpPr>
                <p:spPr>
                  <a:xfrm>
                    <a:off x="927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18" name="AutoShape 790"/>
                  <p:cNvSpPr/>
                  <p:nvPr/>
                </p:nvSpPr>
                <p:spPr>
                  <a:xfrm>
                    <a:off x="1099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19" name="AutoShape 791"/>
                  <p:cNvSpPr/>
                  <p:nvPr/>
                </p:nvSpPr>
                <p:spPr>
                  <a:xfrm>
                    <a:off x="1271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20" name="AutoShape 792"/>
                  <p:cNvSpPr/>
                  <p:nvPr/>
                </p:nvSpPr>
                <p:spPr>
                  <a:xfrm>
                    <a:off x="1443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21" name="AutoShape 793"/>
                  <p:cNvSpPr/>
                  <p:nvPr/>
                </p:nvSpPr>
                <p:spPr>
                  <a:xfrm>
                    <a:off x="1614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22" name="AutoShape 794"/>
                  <p:cNvSpPr/>
                  <p:nvPr/>
                </p:nvSpPr>
                <p:spPr>
                  <a:xfrm>
                    <a:off x="1786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23" name="AutoShape 795"/>
                  <p:cNvSpPr/>
                  <p:nvPr/>
                </p:nvSpPr>
                <p:spPr>
                  <a:xfrm>
                    <a:off x="182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24" name="AutoShape 796"/>
                  <p:cNvSpPr/>
                  <p:nvPr/>
                </p:nvSpPr>
                <p:spPr>
                  <a:xfrm>
                    <a:off x="354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25" name="AutoShape 797"/>
                  <p:cNvSpPr/>
                  <p:nvPr/>
                </p:nvSpPr>
                <p:spPr>
                  <a:xfrm>
                    <a:off x="526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26" name="AutoShape 798"/>
                  <p:cNvSpPr/>
                  <p:nvPr/>
                </p:nvSpPr>
                <p:spPr>
                  <a:xfrm>
                    <a:off x="698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27" name="AutoShape 799"/>
                  <p:cNvSpPr/>
                  <p:nvPr/>
                </p:nvSpPr>
                <p:spPr>
                  <a:xfrm>
                    <a:off x="868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28" name="AutoShape 800"/>
                  <p:cNvSpPr/>
                  <p:nvPr/>
                </p:nvSpPr>
                <p:spPr>
                  <a:xfrm>
                    <a:off x="1040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29" name="AutoShape 801"/>
                  <p:cNvSpPr/>
                  <p:nvPr/>
                </p:nvSpPr>
                <p:spPr>
                  <a:xfrm>
                    <a:off x="1212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30" name="AutoShape 802"/>
                  <p:cNvSpPr/>
                  <p:nvPr/>
                </p:nvSpPr>
                <p:spPr>
                  <a:xfrm>
                    <a:off x="1384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31" name="AutoShape 803"/>
                  <p:cNvSpPr/>
                  <p:nvPr/>
                </p:nvSpPr>
                <p:spPr>
                  <a:xfrm>
                    <a:off x="1555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32" name="AutoShape 804"/>
                  <p:cNvSpPr/>
                  <p:nvPr/>
                </p:nvSpPr>
                <p:spPr>
                  <a:xfrm>
                    <a:off x="1727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33" name="AutoShape 805"/>
                  <p:cNvSpPr/>
                  <p:nvPr/>
                </p:nvSpPr>
                <p:spPr>
                  <a:xfrm>
                    <a:off x="121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34" name="AutoShape 806"/>
                  <p:cNvSpPr/>
                  <p:nvPr/>
                </p:nvSpPr>
                <p:spPr>
                  <a:xfrm>
                    <a:off x="293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35" name="AutoShape 807"/>
                  <p:cNvSpPr/>
                  <p:nvPr/>
                </p:nvSpPr>
                <p:spPr>
                  <a:xfrm>
                    <a:off x="465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36" name="AutoShape 808"/>
                  <p:cNvSpPr/>
                  <p:nvPr/>
                </p:nvSpPr>
                <p:spPr>
                  <a:xfrm>
                    <a:off x="637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37" name="AutoShape 809"/>
                  <p:cNvSpPr/>
                  <p:nvPr/>
                </p:nvSpPr>
                <p:spPr>
                  <a:xfrm>
                    <a:off x="807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38" name="AutoShape 810"/>
                  <p:cNvSpPr/>
                  <p:nvPr/>
                </p:nvSpPr>
                <p:spPr>
                  <a:xfrm>
                    <a:off x="979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39" name="AutoShape 811"/>
                  <p:cNvSpPr/>
                  <p:nvPr/>
                </p:nvSpPr>
                <p:spPr>
                  <a:xfrm>
                    <a:off x="1151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40" name="AutoShape 812"/>
                  <p:cNvSpPr/>
                  <p:nvPr/>
                </p:nvSpPr>
                <p:spPr>
                  <a:xfrm>
                    <a:off x="1323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41" name="AutoShape 813"/>
                  <p:cNvSpPr/>
                  <p:nvPr/>
                </p:nvSpPr>
                <p:spPr>
                  <a:xfrm>
                    <a:off x="1494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42" name="AutoShape 814"/>
                  <p:cNvSpPr/>
                  <p:nvPr/>
                </p:nvSpPr>
                <p:spPr>
                  <a:xfrm>
                    <a:off x="1666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43" name="AutoShape 815"/>
                  <p:cNvSpPr/>
                  <p:nvPr/>
                </p:nvSpPr>
                <p:spPr>
                  <a:xfrm>
                    <a:off x="60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44" name="AutoShape 816"/>
                  <p:cNvSpPr/>
                  <p:nvPr/>
                </p:nvSpPr>
                <p:spPr>
                  <a:xfrm>
                    <a:off x="232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45" name="AutoShape 817"/>
                  <p:cNvSpPr/>
                  <p:nvPr/>
                </p:nvSpPr>
                <p:spPr>
                  <a:xfrm>
                    <a:off x="404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46" name="AutoShape 818"/>
                  <p:cNvSpPr/>
                  <p:nvPr/>
                </p:nvSpPr>
                <p:spPr>
                  <a:xfrm>
                    <a:off x="576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47" name="AutoShape 819"/>
                  <p:cNvSpPr/>
                  <p:nvPr/>
                </p:nvSpPr>
                <p:spPr>
                  <a:xfrm>
                    <a:off x="746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48" name="AutoShape 820"/>
                  <p:cNvSpPr/>
                  <p:nvPr/>
                </p:nvSpPr>
                <p:spPr>
                  <a:xfrm>
                    <a:off x="918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49" name="AutoShape 821"/>
                  <p:cNvSpPr/>
                  <p:nvPr/>
                </p:nvSpPr>
                <p:spPr>
                  <a:xfrm>
                    <a:off x="1090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50" name="AutoShape 822"/>
                  <p:cNvSpPr/>
                  <p:nvPr/>
                </p:nvSpPr>
                <p:spPr>
                  <a:xfrm>
                    <a:off x="1262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51" name="AutoShape 823"/>
                  <p:cNvSpPr/>
                  <p:nvPr/>
                </p:nvSpPr>
                <p:spPr>
                  <a:xfrm>
                    <a:off x="1433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52" name="AutoShape 824"/>
                  <p:cNvSpPr/>
                  <p:nvPr/>
                </p:nvSpPr>
                <p:spPr>
                  <a:xfrm>
                    <a:off x="1605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53" name="AutoShape 825"/>
                  <p:cNvSpPr/>
                  <p:nvPr/>
                </p:nvSpPr>
                <p:spPr>
                  <a:xfrm>
                    <a:off x="0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54" name="AutoShape 826"/>
                  <p:cNvSpPr/>
                  <p:nvPr/>
                </p:nvSpPr>
                <p:spPr>
                  <a:xfrm>
                    <a:off x="172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55" name="AutoShape 827"/>
                  <p:cNvSpPr/>
                  <p:nvPr/>
                </p:nvSpPr>
                <p:spPr>
                  <a:xfrm>
                    <a:off x="344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56" name="AutoShape 828"/>
                  <p:cNvSpPr/>
                  <p:nvPr/>
                </p:nvSpPr>
                <p:spPr>
                  <a:xfrm>
                    <a:off x="516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57" name="AutoShape 829"/>
                  <p:cNvSpPr/>
                  <p:nvPr/>
                </p:nvSpPr>
                <p:spPr>
                  <a:xfrm>
                    <a:off x="686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58" name="AutoShape 830"/>
                  <p:cNvSpPr/>
                  <p:nvPr/>
                </p:nvSpPr>
                <p:spPr>
                  <a:xfrm>
                    <a:off x="858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59" name="AutoShape 831"/>
                  <p:cNvSpPr/>
                  <p:nvPr/>
                </p:nvSpPr>
                <p:spPr>
                  <a:xfrm>
                    <a:off x="1030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60" name="AutoShape 832"/>
                  <p:cNvSpPr/>
                  <p:nvPr/>
                </p:nvSpPr>
                <p:spPr>
                  <a:xfrm>
                    <a:off x="1202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61" name="AutoShape 833"/>
                  <p:cNvSpPr/>
                  <p:nvPr/>
                </p:nvSpPr>
                <p:spPr>
                  <a:xfrm>
                    <a:off x="1373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562" name="AutoShape 834"/>
                  <p:cNvSpPr/>
                  <p:nvPr/>
                </p:nvSpPr>
                <p:spPr>
                  <a:xfrm>
                    <a:off x="1545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44055" name="Group 835"/>
              <p:cNvGrpSpPr/>
              <p:nvPr/>
            </p:nvGrpSpPr>
            <p:grpSpPr>
              <a:xfrm>
                <a:off x="7" y="346"/>
                <a:ext cx="2317" cy="923"/>
                <a:chOff x="0" y="0"/>
                <a:chExt cx="2317" cy="923"/>
              </a:xfrm>
            </p:grpSpPr>
            <p:grpSp>
              <p:nvGrpSpPr>
                <p:cNvPr id="44259" name="Group 836"/>
                <p:cNvGrpSpPr/>
                <p:nvPr/>
              </p:nvGrpSpPr>
              <p:grpSpPr>
                <a:xfrm>
                  <a:off x="0" y="173"/>
                  <a:ext cx="2315" cy="750"/>
                  <a:chOff x="0" y="0"/>
                  <a:chExt cx="2315" cy="750"/>
                </a:xfrm>
              </p:grpSpPr>
              <p:sp>
                <p:nvSpPr>
                  <p:cNvPr id="44361" name="AutoShape 837"/>
                  <p:cNvSpPr/>
                  <p:nvPr/>
                </p:nvSpPr>
                <p:spPr>
                  <a:xfrm>
                    <a:off x="544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62" name="AutoShape 838"/>
                  <p:cNvSpPr/>
                  <p:nvPr/>
                </p:nvSpPr>
                <p:spPr>
                  <a:xfrm>
                    <a:off x="716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63" name="AutoShape 839"/>
                  <p:cNvSpPr/>
                  <p:nvPr/>
                </p:nvSpPr>
                <p:spPr>
                  <a:xfrm>
                    <a:off x="888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64" name="AutoShape 840"/>
                  <p:cNvSpPr/>
                  <p:nvPr/>
                </p:nvSpPr>
                <p:spPr>
                  <a:xfrm>
                    <a:off x="1060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65" name="AutoShape 841"/>
                  <p:cNvSpPr/>
                  <p:nvPr/>
                </p:nvSpPr>
                <p:spPr>
                  <a:xfrm>
                    <a:off x="1230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66" name="AutoShape 842"/>
                  <p:cNvSpPr/>
                  <p:nvPr/>
                </p:nvSpPr>
                <p:spPr>
                  <a:xfrm>
                    <a:off x="1402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67" name="AutoShape 843"/>
                  <p:cNvSpPr/>
                  <p:nvPr/>
                </p:nvSpPr>
                <p:spPr>
                  <a:xfrm>
                    <a:off x="1574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68" name="AutoShape 844"/>
                  <p:cNvSpPr/>
                  <p:nvPr/>
                </p:nvSpPr>
                <p:spPr>
                  <a:xfrm>
                    <a:off x="1746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69" name="AutoShape 845"/>
                  <p:cNvSpPr/>
                  <p:nvPr/>
                </p:nvSpPr>
                <p:spPr>
                  <a:xfrm>
                    <a:off x="1917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70" name="AutoShape 846"/>
                  <p:cNvSpPr/>
                  <p:nvPr/>
                </p:nvSpPr>
                <p:spPr>
                  <a:xfrm>
                    <a:off x="2089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71" name="AutoShape 847"/>
                  <p:cNvSpPr/>
                  <p:nvPr/>
                </p:nvSpPr>
                <p:spPr>
                  <a:xfrm>
                    <a:off x="483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72" name="AutoShape 848"/>
                  <p:cNvSpPr/>
                  <p:nvPr/>
                </p:nvSpPr>
                <p:spPr>
                  <a:xfrm>
                    <a:off x="655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73" name="AutoShape 849"/>
                  <p:cNvSpPr/>
                  <p:nvPr/>
                </p:nvSpPr>
                <p:spPr>
                  <a:xfrm>
                    <a:off x="827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74" name="AutoShape 850"/>
                  <p:cNvSpPr/>
                  <p:nvPr/>
                </p:nvSpPr>
                <p:spPr>
                  <a:xfrm>
                    <a:off x="999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75" name="AutoShape 851"/>
                  <p:cNvSpPr/>
                  <p:nvPr/>
                </p:nvSpPr>
                <p:spPr>
                  <a:xfrm>
                    <a:off x="1169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76" name="AutoShape 852"/>
                  <p:cNvSpPr/>
                  <p:nvPr/>
                </p:nvSpPr>
                <p:spPr>
                  <a:xfrm>
                    <a:off x="1341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77" name="AutoShape 853"/>
                  <p:cNvSpPr/>
                  <p:nvPr/>
                </p:nvSpPr>
                <p:spPr>
                  <a:xfrm>
                    <a:off x="1513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78" name="AutoShape 854"/>
                  <p:cNvSpPr/>
                  <p:nvPr/>
                </p:nvSpPr>
                <p:spPr>
                  <a:xfrm>
                    <a:off x="1685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79" name="AutoShape 855"/>
                  <p:cNvSpPr/>
                  <p:nvPr/>
                </p:nvSpPr>
                <p:spPr>
                  <a:xfrm>
                    <a:off x="1856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80" name="AutoShape 856"/>
                  <p:cNvSpPr/>
                  <p:nvPr/>
                </p:nvSpPr>
                <p:spPr>
                  <a:xfrm>
                    <a:off x="2028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81" name="AutoShape 857"/>
                  <p:cNvSpPr/>
                  <p:nvPr/>
                </p:nvSpPr>
                <p:spPr>
                  <a:xfrm>
                    <a:off x="423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82" name="AutoShape 858"/>
                  <p:cNvSpPr/>
                  <p:nvPr/>
                </p:nvSpPr>
                <p:spPr>
                  <a:xfrm>
                    <a:off x="595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83" name="AutoShape 859"/>
                  <p:cNvSpPr/>
                  <p:nvPr/>
                </p:nvSpPr>
                <p:spPr>
                  <a:xfrm>
                    <a:off x="767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84" name="AutoShape 860"/>
                  <p:cNvSpPr/>
                  <p:nvPr/>
                </p:nvSpPr>
                <p:spPr>
                  <a:xfrm>
                    <a:off x="939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85" name="AutoShape 861"/>
                  <p:cNvSpPr/>
                  <p:nvPr/>
                </p:nvSpPr>
                <p:spPr>
                  <a:xfrm>
                    <a:off x="1109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86" name="AutoShape 862"/>
                  <p:cNvSpPr/>
                  <p:nvPr/>
                </p:nvSpPr>
                <p:spPr>
                  <a:xfrm>
                    <a:off x="1281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87" name="AutoShape 863"/>
                  <p:cNvSpPr/>
                  <p:nvPr/>
                </p:nvSpPr>
                <p:spPr>
                  <a:xfrm>
                    <a:off x="1453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88" name="AutoShape 864"/>
                  <p:cNvSpPr/>
                  <p:nvPr/>
                </p:nvSpPr>
                <p:spPr>
                  <a:xfrm>
                    <a:off x="1625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89" name="AutoShape 865"/>
                  <p:cNvSpPr/>
                  <p:nvPr/>
                </p:nvSpPr>
                <p:spPr>
                  <a:xfrm>
                    <a:off x="1796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90" name="AutoShape 866"/>
                  <p:cNvSpPr/>
                  <p:nvPr/>
                </p:nvSpPr>
                <p:spPr>
                  <a:xfrm>
                    <a:off x="1968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91" name="AutoShape 867"/>
                  <p:cNvSpPr/>
                  <p:nvPr/>
                </p:nvSpPr>
                <p:spPr>
                  <a:xfrm>
                    <a:off x="362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92" name="AutoShape 868"/>
                  <p:cNvSpPr/>
                  <p:nvPr/>
                </p:nvSpPr>
                <p:spPr>
                  <a:xfrm>
                    <a:off x="534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93" name="AutoShape 869"/>
                  <p:cNvSpPr/>
                  <p:nvPr/>
                </p:nvSpPr>
                <p:spPr>
                  <a:xfrm>
                    <a:off x="706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94" name="AutoShape 870"/>
                  <p:cNvSpPr/>
                  <p:nvPr/>
                </p:nvSpPr>
                <p:spPr>
                  <a:xfrm>
                    <a:off x="878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95" name="AutoShape 871"/>
                  <p:cNvSpPr/>
                  <p:nvPr/>
                </p:nvSpPr>
                <p:spPr>
                  <a:xfrm>
                    <a:off x="1048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96" name="AutoShape 872"/>
                  <p:cNvSpPr/>
                  <p:nvPr/>
                </p:nvSpPr>
                <p:spPr>
                  <a:xfrm>
                    <a:off x="1220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97" name="AutoShape 873"/>
                  <p:cNvSpPr/>
                  <p:nvPr/>
                </p:nvSpPr>
                <p:spPr>
                  <a:xfrm>
                    <a:off x="1392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98" name="AutoShape 874"/>
                  <p:cNvSpPr/>
                  <p:nvPr/>
                </p:nvSpPr>
                <p:spPr>
                  <a:xfrm>
                    <a:off x="1564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99" name="AutoShape 875"/>
                  <p:cNvSpPr/>
                  <p:nvPr/>
                </p:nvSpPr>
                <p:spPr>
                  <a:xfrm>
                    <a:off x="1735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00" name="AutoShape 876"/>
                  <p:cNvSpPr/>
                  <p:nvPr/>
                </p:nvSpPr>
                <p:spPr>
                  <a:xfrm>
                    <a:off x="1907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01" name="AutoShape 877"/>
                  <p:cNvSpPr/>
                  <p:nvPr/>
                </p:nvSpPr>
                <p:spPr>
                  <a:xfrm>
                    <a:off x="301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02" name="AutoShape 878"/>
                  <p:cNvSpPr/>
                  <p:nvPr/>
                </p:nvSpPr>
                <p:spPr>
                  <a:xfrm>
                    <a:off x="473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03" name="AutoShape 879"/>
                  <p:cNvSpPr/>
                  <p:nvPr/>
                </p:nvSpPr>
                <p:spPr>
                  <a:xfrm>
                    <a:off x="645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04" name="AutoShape 880"/>
                  <p:cNvSpPr/>
                  <p:nvPr/>
                </p:nvSpPr>
                <p:spPr>
                  <a:xfrm>
                    <a:off x="817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05" name="AutoShape 881"/>
                  <p:cNvSpPr/>
                  <p:nvPr/>
                </p:nvSpPr>
                <p:spPr>
                  <a:xfrm>
                    <a:off x="987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06" name="AutoShape 882"/>
                  <p:cNvSpPr/>
                  <p:nvPr/>
                </p:nvSpPr>
                <p:spPr>
                  <a:xfrm>
                    <a:off x="1159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07" name="AutoShape 883"/>
                  <p:cNvSpPr/>
                  <p:nvPr/>
                </p:nvSpPr>
                <p:spPr>
                  <a:xfrm>
                    <a:off x="1331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08" name="AutoShape 884"/>
                  <p:cNvSpPr/>
                  <p:nvPr/>
                </p:nvSpPr>
                <p:spPr>
                  <a:xfrm>
                    <a:off x="1503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09" name="AutoShape 885"/>
                  <p:cNvSpPr/>
                  <p:nvPr/>
                </p:nvSpPr>
                <p:spPr>
                  <a:xfrm>
                    <a:off x="1674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10" name="AutoShape 886"/>
                  <p:cNvSpPr/>
                  <p:nvPr/>
                </p:nvSpPr>
                <p:spPr>
                  <a:xfrm>
                    <a:off x="1846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11" name="AutoShape 887"/>
                  <p:cNvSpPr/>
                  <p:nvPr/>
                </p:nvSpPr>
                <p:spPr>
                  <a:xfrm>
                    <a:off x="241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12" name="AutoShape 888"/>
                  <p:cNvSpPr/>
                  <p:nvPr/>
                </p:nvSpPr>
                <p:spPr>
                  <a:xfrm>
                    <a:off x="413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13" name="AutoShape 889"/>
                  <p:cNvSpPr/>
                  <p:nvPr/>
                </p:nvSpPr>
                <p:spPr>
                  <a:xfrm>
                    <a:off x="585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14" name="AutoShape 890"/>
                  <p:cNvSpPr/>
                  <p:nvPr/>
                </p:nvSpPr>
                <p:spPr>
                  <a:xfrm>
                    <a:off x="757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15" name="AutoShape 891"/>
                  <p:cNvSpPr/>
                  <p:nvPr/>
                </p:nvSpPr>
                <p:spPr>
                  <a:xfrm>
                    <a:off x="927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16" name="AutoShape 892"/>
                  <p:cNvSpPr/>
                  <p:nvPr/>
                </p:nvSpPr>
                <p:spPr>
                  <a:xfrm>
                    <a:off x="1099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17" name="AutoShape 893"/>
                  <p:cNvSpPr/>
                  <p:nvPr/>
                </p:nvSpPr>
                <p:spPr>
                  <a:xfrm>
                    <a:off x="1271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18" name="AutoShape 894"/>
                  <p:cNvSpPr/>
                  <p:nvPr/>
                </p:nvSpPr>
                <p:spPr>
                  <a:xfrm>
                    <a:off x="1443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19" name="AutoShape 895"/>
                  <p:cNvSpPr/>
                  <p:nvPr/>
                </p:nvSpPr>
                <p:spPr>
                  <a:xfrm>
                    <a:off x="1614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20" name="AutoShape 896"/>
                  <p:cNvSpPr/>
                  <p:nvPr/>
                </p:nvSpPr>
                <p:spPr>
                  <a:xfrm>
                    <a:off x="1786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21" name="AutoShape 897"/>
                  <p:cNvSpPr/>
                  <p:nvPr/>
                </p:nvSpPr>
                <p:spPr>
                  <a:xfrm>
                    <a:off x="182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22" name="AutoShape 898"/>
                  <p:cNvSpPr/>
                  <p:nvPr/>
                </p:nvSpPr>
                <p:spPr>
                  <a:xfrm>
                    <a:off x="354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23" name="AutoShape 899"/>
                  <p:cNvSpPr/>
                  <p:nvPr/>
                </p:nvSpPr>
                <p:spPr>
                  <a:xfrm>
                    <a:off x="526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24" name="AutoShape 900"/>
                  <p:cNvSpPr/>
                  <p:nvPr/>
                </p:nvSpPr>
                <p:spPr>
                  <a:xfrm>
                    <a:off x="698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25" name="AutoShape 901"/>
                  <p:cNvSpPr/>
                  <p:nvPr/>
                </p:nvSpPr>
                <p:spPr>
                  <a:xfrm>
                    <a:off x="868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26" name="AutoShape 902"/>
                  <p:cNvSpPr/>
                  <p:nvPr/>
                </p:nvSpPr>
                <p:spPr>
                  <a:xfrm>
                    <a:off x="1040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27" name="AutoShape 903"/>
                  <p:cNvSpPr/>
                  <p:nvPr/>
                </p:nvSpPr>
                <p:spPr>
                  <a:xfrm>
                    <a:off x="1212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28" name="AutoShape 904"/>
                  <p:cNvSpPr/>
                  <p:nvPr/>
                </p:nvSpPr>
                <p:spPr>
                  <a:xfrm>
                    <a:off x="1384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29" name="AutoShape 905"/>
                  <p:cNvSpPr/>
                  <p:nvPr/>
                </p:nvSpPr>
                <p:spPr>
                  <a:xfrm>
                    <a:off x="1555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30" name="AutoShape 906"/>
                  <p:cNvSpPr/>
                  <p:nvPr/>
                </p:nvSpPr>
                <p:spPr>
                  <a:xfrm>
                    <a:off x="1727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31" name="AutoShape 907"/>
                  <p:cNvSpPr/>
                  <p:nvPr/>
                </p:nvSpPr>
                <p:spPr>
                  <a:xfrm>
                    <a:off x="121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32" name="AutoShape 908"/>
                  <p:cNvSpPr/>
                  <p:nvPr/>
                </p:nvSpPr>
                <p:spPr>
                  <a:xfrm>
                    <a:off x="293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33" name="AutoShape 909"/>
                  <p:cNvSpPr/>
                  <p:nvPr/>
                </p:nvSpPr>
                <p:spPr>
                  <a:xfrm>
                    <a:off x="465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34" name="AutoShape 910"/>
                  <p:cNvSpPr/>
                  <p:nvPr/>
                </p:nvSpPr>
                <p:spPr>
                  <a:xfrm>
                    <a:off x="637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35" name="AutoShape 911"/>
                  <p:cNvSpPr/>
                  <p:nvPr/>
                </p:nvSpPr>
                <p:spPr>
                  <a:xfrm>
                    <a:off x="807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36" name="AutoShape 912"/>
                  <p:cNvSpPr/>
                  <p:nvPr/>
                </p:nvSpPr>
                <p:spPr>
                  <a:xfrm>
                    <a:off x="979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37" name="AutoShape 913"/>
                  <p:cNvSpPr/>
                  <p:nvPr/>
                </p:nvSpPr>
                <p:spPr>
                  <a:xfrm>
                    <a:off x="1151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38" name="AutoShape 914"/>
                  <p:cNvSpPr/>
                  <p:nvPr/>
                </p:nvSpPr>
                <p:spPr>
                  <a:xfrm>
                    <a:off x="1323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39" name="AutoShape 915"/>
                  <p:cNvSpPr/>
                  <p:nvPr/>
                </p:nvSpPr>
                <p:spPr>
                  <a:xfrm>
                    <a:off x="1494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40" name="AutoShape 916"/>
                  <p:cNvSpPr/>
                  <p:nvPr/>
                </p:nvSpPr>
                <p:spPr>
                  <a:xfrm>
                    <a:off x="1666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41" name="AutoShape 917"/>
                  <p:cNvSpPr/>
                  <p:nvPr/>
                </p:nvSpPr>
                <p:spPr>
                  <a:xfrm>
                    <a:off x="60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42" name="AutoShape 918"/>
                  <p:cNvSpPr/>
                  <p:nvPr/>
                </p:nvSpPr>
                <p:spPr>
                  <a:xfrm>
                    <a:off x="232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43" name="AutoShape 919"/>
                  <p:cNvSpPr/>
                  <p:nvPr/>
                </p:nvSpPr>
                <p:spPr>
                  <a:xfrm>
                    <a:off x="404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44" name="AutoShape 920"/>
                  <p:cNvSpPr/>
                  <p:nvPr/>
                </p:nvSpPr>
                <p:spPr>
                  <a:xfrm>
                    <a:off x="576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45" name="AutoShape 921"/>
                  <p:cNvSpPr/>
                  <p:nvPr/>
                </p:nvSpPr>
                <p:spPr>
                  <a:xfrm>
                    <a:off x="746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46" name="AutoShape 922"/>
                  <p:cNvSpPr/>
                  <p:nvPr/>
                </p:nvSpPr>
                <p:spPr>
                  <a:xfrm>
                    <a:off x="918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47" name="AutoShape 923"/>
                  <p:cNvSpPr/>
                  <p:nvPr/>
                </p:nvSpPr>
                <p:spPr>
                  <a:xfrm>
                    <a:off x="1090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48" name="AutoShape 924"/>
                  <p:cNvSpPr/>
                  <p:nvPr/>
                </p:nvSpPr>
                <p:spPr>
                  <a:xfrm>
                    <a:off x="1262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49" name="AutoShape 925"/>
                  <p:cNvSpPr/>
                  <p:nvPr/>
                </p:nvSpPr>
                <p:spPr>
                  <a:xfrm>
                    <a:off x="1433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50" name="AutoShape 926"/>
                  <p:cNvSpPr/>
                  <p:nvPr/>
                </p:nvSpPr>
                <p:spPr>
                  <a:xfrm>
                    <a:off x="1605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51" name="AutoShape 927"/>
                  <p:cNvSpPr/>
                  <p:nvPr/>
                </p:nvSpPr>
                <p:spPr>
                  <a:xfrm>
                    <a:off x="0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52" name="AutoShape 928"/>
                  <p:cNvSpPr/>
                  <p:nvPr/>
                </p:nvSpPr>
                <p:spPr>
                  <a:xfrm>
                    <a:off x="172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53" name="AutoShape 929"/>
                  <p:cNvSpPr/>
                  <p:nvPr/>
                </p:nvSpPr>
                <p:spPr>
                  <a:xfrm>
                    <a:off x="344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54" name="AutoShape 930"/>
                  <p:cNvSpPr/>
                  <p:nvPr/>
                </p:nvSpPr>
                <p:spPr>
                  <a:xfrm>
                    <a:off x="516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55" name="AutoShape 931"/>
                  <p:cNvSpPr/>
                  <p:nvPr/>
                </p:nvSpPr>
                <p:spPr>
                  <a:xfrm>
                    <a:off x="686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56" name="AutoShape 932"/>
                  <p:cNvSpPr/>
                  <p:nvPr/>
                </p:nvSpPr>
                <p:spPr>
                  <a:xfrm>
                    <a:off x="858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57" name="AutoShape 933"/>
                  <p:cNvSpPr/>
                  <p:nvPr/>
                </p:nvSpPr>
                <p:spPr>
                  <a:xfrm>
                    <a:off x="1030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58" name="AutoShape 934"/>
                  <p:cNvSpPr/>
                  <p:nvPr/>
                </p:nvSpPr>
                <p:spPr>
                  <a:xfrm>
                    <a:off x="1202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59" name="AutoShape 935"/>
                  <p:cNvSpPr/>
                  <p:nvPr/>
                </p:nvSpPr>
                <p:spPr>
                  <a:xfrm>
                    <a:off x="1373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460" name="AutoShape 936"/>
                  <p:cNvSpPr/>
                  <p:nvPr/>
                </p:nvSpPr>
                <p:spPr>
                  <a:xfrm>
                    <a:off x="1545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4260" name="Group 937"/>
                <p:cNvGrpSpPr/>
                <p:nvPr/>
              </p:nvGrpSpPr>
              <p:grpSpPr>
                <a:xfrm>
                  <a:off x="2" y="0"/>
                  <a:ext cx="2315" cy="750"/>
                  <a:chOff x="0" y="0"/>
                  <a:chExt cx="2315" cy="750"/>
                </a:xfrm>
              </p:grpSpPr>
              <p:sp>
                <p:nvSpPr>
                  <p:cNvPr id="44261" name="AutoShape 938"/>
                  <p:cNvSpPr/>
                  <p:nvPr/>
                </p:nvSpPr>
                <p:spPr>
                  <a:xfrm>
                    <a:off x="544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62" name="AutoShape 939"/>
                  <p:cNvSpPr/>
                  <p:nvPr/>
                </p:nvSpPr>
                <p:spPr>
                  <a:xfrm>
                    <a:off x="716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63" name="AutoShape 940"/>
                  <p:cNvSpPr/>
                  <p:nvPr/>
                </p:nvSpPr>
                <p:spPr>
                  <a:xfrm>
                    <a:off x="888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64" name="AutoShape 941"/>
                  <p:cNvSpPr/>
                  <p:nvPr/>
                </p:nvSpPr>
                <p:spPr>
                  <a:xfrm>
                    <a:off x="1060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65" name="AutoShape 942"/>
                  <p:cNvSpPr/>
                  <p:nvPr/>
                </p:nvSpPr>
                <p:spPr>
                  <a:xfrm>
                    <a:off x="1230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66" name="AutoShape 943"/>
                  <p:cNvSpPr/>
                  <p:nvPr/>
                </p:nvSpPr>
                <p:spPr>
                  <a:xfrm>
                    <a:off x="1402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67" name="AutoShape 944"/>
                  <p:cNvSpPr/>
                  <p:nvPr/>
                </p:nvSpPr>
                <p:spPr>
                  <a:xfrm>
                    <a:off x="1574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68" name="AutoShape 945"/>
                  <p:cNvSpPr/>
                  <p:nvPr/>
                </p:nvSpPr>
                <p:spPr>
                  <a:xfrm>
                    <a:off x="1746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69" name="AutoShape 946"/>
                  <p:cNvSpPr/>
                  <p:nvPr/>
                </p:nvSpPr>
                <p:spPr>
                  <a:xfrm>
                    <a:off x="1917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70" name="AutoShape 947"/>
                  <p:cNvSpPr/>
                  <p:nvPr/>
                </p:nvSpPr>
                <p:spPr>
                  <a:xfrm>
                    <a:off x="2089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71" name="AutoShape 948"/>
                  <p:cNvSpPr/>
                  <p:nvPr/>
                </p:nvSpPr>
                <p:spPr>
                  <a:xfrm>
                    <a:off x="483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72" name="AutoShape 949"/>
                  <p:cNvSpPr/>
                  <p:nvPr/>
                </p:nvSpPr>
                <p:spPr>
                  <a:xfrm>
                    <a:off x="655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73" name="AutoShape 950"/>
                  <p:cNvSpPr/>
                  <p:nvPr/>
                </p:nvSpPr>
                <p:spPr>
                  <a:xfrm>
                    <a:off x="827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74" name="AutoShape 951"/>
                  <p:cNvSpPr/>
                  <p:nvPr/>
                </p:nvSpPr>
                <p:spPr>
                  <a:xfrm>
                    <a:off x="999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75" name="AutoShape 952"/>
                  <p:cNvSpPr/>
                  <p:nvPr/>
                </p:nvSpPr>
                <p:spPr>
                  <a:xfrm>
                    <a:off x="1169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76" name="AutoShape 953"/>
                  <p:cNvSpPr/>
                  <p:nvPr/>
                </p:nvSpPr>
                <p:spPr>
                  <a:xfrm>
                    <a:off x="1341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77" name="AutoShape 954"/>
                  <p:cNvSpPr/>
                  <p:nvPr/>
                </p:nvSpPr>
                <p:spPr>
                  <a:xfrm>
                    <a:off x="1513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78" name="AutoShape 955"/>
                  <p:cNvSpPr/>
                  <p:nvPr/>
                </p:nvSpPr>
                <p:spPr>
                  <a:xfrm>
                    <a:off x="1685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79" name="AutoShape 956"/>
                  <p:cNvSpPr/>
                  <p:nvPr/>
                </p:nvSpPr>
                <p:spPr>
                  <a:xfrm>
                    <a:off x="1856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80" name="AutoShape 957"/>
                  <p:cNvSpPr/>
                  <p:nvPr/>
                </p:nvSpPr>
                <p:spPr>
                  <a:xfrm>
                    <a:off x="2028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81" name="AutoShape 958"/>
                  <p:cNvSpPr/>
                  <p:nvPr/>
                </p:nvSpPr>
                <p:spPr>
                  <a:xfrm>
                    <a:off x="423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82" name="AutoShape 959"/>
                  <p:cNvSpPr/>
                  <p:nvPr/>
                </p:nvSpPr>
                <p:spPr>
                  <a:xfrm>
                    <a:off x="595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83" name="AutoShape 960"/>
                  <p:cNvSpPr/>
                  <p:nvPr/>
                </p:nvSpPr>
                <p:spPr>
                  <a:xfrm>
                    <a:off x="767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84" name="AutoShape 961"/>
                  <p:cNvSpPr/>
                  <p:nvPr/>
                </p:nvSpPr>
                <p:spPr>
                  <a:xfrm>
                    <a:off x="939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85" name="AutoShape 962"/>
                  <p:cNvSpPr/>
                  <p:nvPr/>
                </p:nvSpPr>
                <p:spPr>
                  <a:xfrm>
                    <a:off x="1109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86" name="AutoShape 963"/>
                  <p:cNvSpPr/>
                  <p:nvPr/>
                </p:nvSpPr>
                <p:spPr>
                  <a:xfrm>
                    <a:off x="1281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87" name="AutoShape 964"/>
                  <p:cNvSpPr/>
                  <p:nvPr/>
                </p:nvSpPr>
                <p:spPr>
                  <a:xfrm>
                    <a:off x="1453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88" name="AutoShape 965"/>
                  <p:cNvSpPr/>
                  <p:nvPr/>
                </p:nvSpPr>
                <p:spPr>
                  <a:xfrm>
                    <a:off x="1625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89" name="AutoShape 966"/>
                  <p:cNvSpPr/>
                  <p:nvPr/>
                </p:nvSpPr>
                <p:spPr>
                  <a:xfrm>
                    <a:off x="1796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90" name="AutoShape 967"/>
                  <p:cNvSpPr/>
                  <p:nvPr/>
                </p:nvSpPr>
                <p:spPr>
                  <a:xfrm>
                    <a:off x="1968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91" name="AutoShape 968"/>
                  <p:cNvSpPr/>
                  <p:nvPr/>
                </p:nvSpPr>
                <p:spPr>
                  <a:xfrm>
                    <a:off x="362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92" name="AutoShape 969"/>
                  <p:cNvSpPr/>
                  <p:nvPr/>
                </p:nvSpPr>
                <p:spPr>
                  <a:xfrm>
                    <a:off x="534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93" name="AutoShape 970"/>
                  <p:cNvSpPr/>
                  <p:nvPr/>
                </p:nvSpPr>
                <p:spPr>
                  <a:xfrm>
                    <a:off x="706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94" name="AutoShape 971"/>
                  <p:cNvSpPr/>
                  <p:nvPr/>
                </p:nvSpPr>
                <p:spPr>
                  <a:xfrm>
                    <a:off x="878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95" name="AutoShape 972"/>
                  <p:cNvSpPr/>
                  <p:nvPr/>
                </p:nvSpPr>
                <p:spPr>
                  <a:xfrm>
                    <a:off x="1048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96" name="AutoShape 973"/>
                  <p:cNvSpPr/>
                  <p:nvPr/>
                </p:nvSpPr>
                <p:spPr>
                  <a:xfrm>
                    <a:off x="1220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97" name="AutoShape 974"/>
                  <p:cNvSpPr/>
                  <p:nvPr/>
                </p:nvSpPr>
                <p:spPr>
                  <a:xfrm>
                    <a:off x="1392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98" name="AutoShape 975"/>
                  <p:cNvSpPr/>
                  <p:nvPr/>
                </p:nvSpPr>
                <p:spPr>
                  <a:xfrm>
                    <a:off x="1564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99" name="AutoShape 976"/>
                  <p:cNvSpPr/>
                  <p:nvPr/>
                </p:nvSpPr>
                <p:spPr>
                  <a:xfrm>
                    <a:off x="1735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00" name="AutoShape 977"/>
                  <p:cNvSpPr/>
                  <p:nvPr/>
                </p:nvSpPr>
                <p:spPr>
                  <a:xfrm>
                    <a:off x="1907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01" name="AutoShape 978"/>
                  <p:cNvSpPr/>
                  <p:nvPr/>
                </p:nvSpPr>
                <p:spPr>
                  <a:xfrm>
                    <a:off x="301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02" name="AutoShape 979"/>
                  <p:cNvSpPr/>
                  <p:nvPr/>
                </p:nvSpPr>
                <p:spPr>
                  <a:xfrm>
                    <a:off x="473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03" name="AutoShape 980"/>
                  <p:cNvSpPr/>
                  <p:nvPr/>
                </p:nvSpPr>
                <p:spPr>
                  <a:xfrm>
                    <a:off x="645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04" name="AutoShape 981"/>
                  <p:cNvSpPr/>
                  <p:nvPr/>
                </p:nvSpPr>
                <p:spPr>
                  <a:xfrm>
                    <a:off x="817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05" name="AutoShape 982"/>
                  <p:cNvSpPr/>
                  <p:nvPr/>
                </p:nvSpPr>
                <p:spPr>
                  <a:xfrm>
                    <a:off x="987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06" name="AutoShape 983"/>
                  <p:cNvSpPr/>
                  <p:nvPr/>
                </p:nvSpPr>
                <p:spPr>
                  <a:xfrm>
                    <a:off x="1159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07" name="AutoShape 984"/>
                  <p:cNvSpPr/>
                  <p:nvPr/>
                </p:nvSpPr>
                <p:spPr>
                  <a:xfrm>
                    <a:off x="1331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08" name="AutoShape 985"/>
                  <p:cNvSpPr/>
                  <p:nvPr/>
                </p:nvSpPr>
                <p:spPr>
                  <a:xfrm>
                    <a:off x="1503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09" name="AutoShape 986"/>
                  <p:cNvSpPr/>
                  <p:nvPr/>
                </p:nvSpPr>
                <p:spPr>
                  <a:xfrm>
                    <a:off x="1674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10" name="AutoShape 987"/>
                  <p:cNvSpPr/>
                  <p:nvPr/>
                </p:nvSpPr>
                <p:spPr>
                  <a:xfrm>
                    <a:off x="1846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11" name="AutoShape 988"/>
                  <p:cNvSpPr/>
                  <p:nvPr/>
                </p:nvSpPr>
                <p:spPr>
                  <a:xfrm>
                    <a:off x="241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12" name="AutoShape 989"/>
                  <p:cNvSpPr/>
                  <p:nvPr/>
                </p:nvSpPr>
                <p:spPr>
                  <a:xfrm>
                    <a:off x="413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13" name="AutoShape 990"/>
                  <p:cNvSpPr/>
                  <p:nvPr/>
                </p:nvSpPr>
                <p:spPr>
                  <a:xfrm>
                    <a:off x="585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14" name="AutoShape 991"/>
                  <p:cNvSpPr/>
                  <p:nvPr/>
                </p:nvSpPr>
                <p:spPr>
                  <a:xfrm>
                    <a:off x="757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15" name="AutoShape 992"/>
                  <p:cNvSpPr/>
                  <p:nvPr/>
                </p:nvSpPr>
                <p:spPr>
                  <a:xfrm>
                    <a:off x="927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16" name="AutoShape 993"/>
                  <p:cNvSpPr/>
                  <p:nvPr/>
                </p:nvSpPr>
                <p:spPr>
                  <a:xfrm>
                    <a:off x="1099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17" name="AutoShape 994"/>
                  <p:cNvSpPr/>
                  <p:nvPr/>
                </p:nvSpPr>
                <p:spPr>
                  <a:xfrm>
                    <a:off x="1271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18" name="AutoShape 995"/>
                  <p:cNvSpPr/>
                  <p:nvPr/>
                </p:nvSpPr>
                <p:spPr>
                  <a:xfrm>
                    <a:off x="1443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19" name="AutoShape 996"/>
                  <p:cNvSpPr/>
                  <p:nvPr/>
                </p:nvSpPr>
                <p:spPr>
                  <a:xfrm>
                    <a:off x="1614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20" name="AutoShape 997"/>
                  <p:cNvSpPr/>
                  <p:nvPr/>
                </p:nvSpPr>
                <p:spPr>
                  <a:xfrm>
                    <a:off x="1786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21" name="AutoShape 998"/>
                  <p:cNvSpPr/>
                  <p:nvPr/>
                </p:nvSpPr>
                <p:spPr>
                  <a:xfrm>
                    <a:off x="182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22" name="AutoShape 999"/>
                  <p:cNvSpPr/>
                  <p:nvPr/>
                </p:nvSpPr>
                <p:spPr>
                  <a:xfrm>
                    <a:off x="354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23" name="AutoShape 1000"/>
                  <p:cNvSpPr/>
                  <p:nvPr/>
                </p:nvSpPr>
                <p:spPr>
                  <a:xfrm>
                    <a:off x="526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24" name="AutoShape 1001"/>
                  <p:cNvSpPr/>
                  <p:nvPr/>
                </p:nvSpPr>
                <p:spPr>
                  <a:xfrm>
                    <a:off x="698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25" name="AutoShape 1002"/>
                  <p:cNvSpPr/>
                  <p:nvPr/>
                </p:nvSpPr>
                <p:spPr>
                  <a:xfrm>
                    <a:off x="868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26" name="AutoShape 1003"/>
                  <p:cNvSpPr/>
                  <p:nvPr/>
                </p:nvSpPr>
                <p:spPr>
                  <a:xfrm>
                    <a:off x="1040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27" name="AutoShape 1004"/>
                  <p:cNvSpPr/>
                  <p:nvPr/>
                </p:nvSpPr>
                <p:spPr>
                  <a:xfrm>
                    <a:off x="1212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28" name="AutoShape 1005"/>
                  <p:cNvSpPr/>
                  <p:nvPr/>
                </p:nvSpPr>
                <p:spPr>
                  <a:xfrm>
                    <a:off x="1384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29" name="AutoShape 1006"/>
                  <p:cNvSpPr/>
                  <p:nvPr/>
                </p:nvSpPr>
                <p:spPr>
                  <a:xfrm>
                    <a:off x="1555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30" name="AutoShape 1007"/>
                  <p:cNvSpPr/>
                  <p:nvPr/>
                </p:nvSpPr>
                <p:spPr>
                  <a:xfrm>
                    <a:off x="1727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31" name="AutoShape 1008"/>
                  <p:cNvSpPr/>
                  <p:nvPr/>
                </p:nvSpPr>
                <p:spPr>
                  <a:xfrm>
                    <a:off x="121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32" name="AutoShape 1009"/>
                  <p:cNvSpPr/>
                  <p:nvPr/>
                </p:nvSpPr>
                <p:spPr>
                  <a:xfrm>
                    <a:off x="293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33" name="AutoShape 1010"/>
                  <p:cNvSpPr/>
                  <p:nvPr/>
                </p:nvSpPr>
                <p:spPr>
                  <a:xfrm>
                    <a:off x="465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34" name="AutoShape 1011"/>
                  <p:cNvSpPr/>
                  <p:nvPr/>
                </p:nvSpPr>
                <p:spPr>
                  <a:xfrm>
                    <a:off x="637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35" name="AutoShape 1012"/>
                  <p:cNvSpPr/>
                  <p:nvPr/>
                </p:nvSpPr>
                <p:spPr>
                  <a:xfrm>
                    <a:off x="807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36" name="AutoShape 1013"/>
                  <p:cNvSpPr/>
                  <p:nvPr/>
                </p:nvSpPr>
                <p:spPr>
                  <a:xfrm>
                    <a:off x="979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37" name="AutoShape 1014"/>
                  <p:cNvSpPr/>
                  <p:nvPr/>
                </p:nvSpPr>
                <p:spPr>
                  <a:xfrm>
                    <a:off x="1151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38" name="AutoShape 1015"/>
                  <p:cNvSpPr/>
                  <p:nvPr/>
                </p:nvSpPr>
                <p:spPr>
                  <a:xfrm>
                    <a:off x="1323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39" name="AutoShape 1016"/>
                  <p:cNvSpPr/>
                  <p:nvPr/>
                </p:nvSpPr>
                <p:spPr>
                  <a:xfrm>
                    <a:off x="1494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40" name="AutoShape 1017"/>
                  <p:cNvSpPr/>
                  <p:nvPr/>
                </p:nvSpPr>
                <p:spPr>
                  <a:xfrm>
                    <a:off x="1666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41" name="AutoShape 1018"/>
                  <p:cNvSpPr/>
                  <p:nvPr/>
                </p:nvSpPr>
                <p:spPr>
                  <a:xfrm>
                    <a:off x="60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42" name="AutoShape 1019"/>
                  <p:cNvSpPr/>
                  <p:nvPr/>
                </p:nvSpPr>
                <p:spPr>
                  <a:xfrm>
                    <a:off x="232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43" name="AutoShape 1020"/>
                  <p:cNvSpPr/>
                  <p:nvPr/>
                </p:nvSpPr>
                <p:spPr>
                  <a:xfrm>
                    <a:off x="404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44" name="AutoShape 1021"/>
                  <p:cNvSpPr/>
                  <p:nvPr/>
                </p:nvSpPr>
                <p:spPr>
                  <a:xfrm>
                    <a:off x="576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45" name="AutoShape 1022"/>
                  <p:cNvSpPr/>
                  <p:nvPr/>
                </p:nvSpPr>
                <p:spPr>
                  <a:xfrm>
                    <a:off x="746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46" name="AutoShape 1023"/>
                  <p:cNvSpPr/>
                  <p:nvPr/>
                </p:nvSpPr>
                <p:spPr>
                  <a:xfrm>
                    <a:off x="918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47" name="AutoShape 1024"/>
                  <p:cNvSpPr/>
                  <p:nvPr/>
                </p:nvSpPr>
                <p:spPr>
                  <a:xfrm>
                    <a:off x="1090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48" name="AutoShape 1025"/>
                  <p:cNvSpPr/>
                  <p:nvPr/>
                </p:nvSpPr>
                <p:spPr>
                  <a:xfrm>
                    <a:off x="1262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49" name="AutoShape 1026"/>
                  <p:cNvSpPr/>
                  <p:nvPr/>
                </p:nvSpPr>
                <p:spPr>
                  <a:xfrm>
                    <a:off x="1433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50" name="AutoShape 1027"/>
                  <p:cNvSpPr/>
                  <p:nvPr/>
                </p:nvSpPr>
                <p:spPr>
                  <a:xfrm>
                    <a:off x="1605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51" name="AutoShape 1028"/>
                  <p:cNvSpPr/>
                  <p:nvPr/>
                </p:nvSpPr>
                <p:spPr>
                  <a:xfrm>
                    <a:off x="0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52" name="AutoShape 1029"/>
                  <p:cNvSpPr/>
                  <p:nvPr/>
                </p:nvSpPr>
                <p:spPr>
                  <a:xfrm>
                    <a:off x="172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53" name="AutoShape 1030"/>
                  <p:cNvSpPr/>
                  <p:nvPr/>
                </p:nvSpPr>
                <p:spPr>
                  <a:xfrm>
                    <a:off x="344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54" name="AutoShape 1031"/>
                  <p:cNvSpPr/>
                  <p:nvPr/>
                </p:nvSpPr>
                <p:spPr>
                  <a:xfrm>
                    <a:off x="516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55" name="AutoShape 1032"/>
                  <p:cNvSpPr/>
                  <p:nvPr/>
                </p:nvSpPr>
                <p:spPr>
                  <a:xfrm>
                    <a:off x="686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56" name="AutoShape 1033"/>
                  <p:cNvSpPr/>
                  <p:nvPr/>
                </p:nvSpPr>
                <p:spPr>
                  <a:xfrm>
                    <a:off x="858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57" name="AutoShape 1034"/>
                  <p:cNvSpPr/>
                  <p:nvPr/>
                </p:nvSpPr>
                <p:spPr>
                  <a:xfrm>
                    <a:off x="1030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58" name="AutoShape 1035"/>
                  <p:cNvSpPr/>
                  <p:nvPr/>
                </p:nvSpPr>
                <p:spPr>
                  <a:xfrm>
                    <a:off x="1202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59" name="AutoShape 1036"/>
                  <p:cNvSpPr/>
                  <p:nvPr/>
                </p:nvSpPr>
                <p:spPr>
                  <a:xfrm>
                    <a:off x="1373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360" name="AutoShape 1037"/>
                  <p:cNvSpPr/>
                  <p:nvPr/>
                </p:nvSpPr>
                <p:spPr>
                  <a:xfrm>
                    <a:off x="1545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44056" name="Group 1038"/>
              <p:cNvGrpSpPr/>
              <p:nvPr/>
            </p:nvGrpSpPr>
            <p:grpSpPr>
              <a:xfrm>
                <a:off x="8" y="0"/>
                <a:ext cx="2317" cy="923"/>
                <a:chOff x="0" y="0"/>
                <a:chExt cx="2317" cy="923"/>
              </a:xfrm>
            </p:grpSpPr>
            <p:grpSp>
              <p:nvGrpSpPr>
                <p:cNvPr id="44057" name="Group 1039"/>
                <p:cNvGrpSpPr/>
                <p:nvPr/>
              </p:nvGrpSpPr>
              <p:grpSpPr>
                <a:xfrm>
                  <a:off x="0" y="173"/>
                  <a:ext cx="2315" cy="750"/>
                  <a:chOff x="0" y="0"/>
                  <a:chExt cx="2315" cy="750"/>
                </a:xfrm>
              </p:grpSpPr>
              <p:sp>
                <p:nvSpPr>
                  <p:cNvPr id="44159" name="AutoShape 1040"/>
                  <p:cNvSpPr/>
                  <p:nvPr/>
                </p:nvSpPr>
                <p:spPr>
                  <a:xfrm>
                    <a:off x="544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60" name="AutoShape 1041"/>
                  <p:cNvSpPr/>
                  <p:nvPr/>
                </p:nvSpPr>
                <p:spPr>
                  <a:xfrm>
                    <a:off x="716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61" name="AutoShape 1042"/>
                  <p:cNvSpPr/>
                  <p:nvPr/>
                </p:nvSpPr>
                <p:spPr>
                  <a:xfrm>
                    <a:off x="888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62" name="AutoShape 1043"/>
                  <p:cNvSpPr/>
                  <p:nvPr/>
                </p:nvSpPr>
                <p:spPr>
                  <a:xfrm>
                    <a:off x="1060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63" name="AutoShape 1044"/>
                  <p:cNvSpPr/>
                  <p:nvPr/>
                </p:nvSpPr>
                <p:spPr>
                  <a:xfrm>
                    <a:off x="1230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64" name="AutoShape 1045"/>
                  <p:cNvSpPr/>
                  <p:nvPr/>
                </p:nvSpPr>
                <p:spPr>
                  <a:xfrm>
                    <a:off x="1402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65" name="AutoShape 1046"/>
                  <p:cNvSpPr/>
                  <p:nvPr/>
                </p:nvSpPr>
                <p:spPr>
                  <a:xfrm>
                    <a:off x="1574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66" name="AutoShape 1047"/>
                  <p:cNvSpPr/>
                  <p:nvPr/>
                </p:nvSpPr>
                <p:spPr>
                  <a:xfrm>
                    <a:off x="1746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67" name="AutoShape 1048"/>
                  <p:cNvSpPr/>
                  <p:nvPr/>
                </p:nvSpPr>
                <p:spPr>
                  <a:xfrm>
                    <a:off x="1917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68" name="AutoShape 1049"/>
                  <p:cNvSpPr/>
                  <p:nvPr/>
                </p:nvSpPr>
                <p:spPr>
                  <a:xfrm>
                    <a:off x="2089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69" name="AutoShape 1050"/>
                  <p:cNvSpPr/>
                  <p:nvPr/>
                </p:nvSpPr>
                <p:spPr>
                  <a:xfrm>
                    <a:off x="483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70" name="AutoShape 1051"/>
                  <p:cNvSpPr/>
                  <p:nvPr/>
                </p:nvSpPr>
                <p:spPr>
                  <a:xfrm>
                    <a:off x="655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71" name="AutoShape 1052"/>
                  <p:cNvSpPr/>
                  <p:nvPr/>
                </p:nvSpPr>
                <p:spPr>
                  <a:xfrm>
                    <a:off x="827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72" name="AutoShape 1053"/>
                  <p:cNvSpPr/>
                  <p:nvPr/>
                </p:nvSpPr>
                <p:spPr>
                  <a:xfrm>
                    <a:off x="999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73" name="AutoShape 1054"/>
                  <p:cNvSpPr/>
                  <p:nvPr/>
                </p:nvSpPr>
                <p:spPr>
                  <a:xfrm>
                    <a:off x="1169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74" name="AutoShape 1055"/>
                  <p:cNvSpPr/>
                  <p:nvPr/>
                </p:nvSpPr>
                <p:spPr>
                  <a:xfrm>
                    <a:off x="1341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75" name="AutoShape 1056"/>
                  <p:cNvSpPr/>
                  <p:nvPr/>
                </p:nvSpPr>
                <p:spPr>
                  <a:xfrm>
                    <a:off x="1513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76" name="AutoShape 1057"/>
                  <p:cNvSpPr/>
                  <p:nvPr/>
                </p:nvSpPr>
                <p:spPr>
                  <a:xfrm>
                    <a:off x="1685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77" name="AutoShape 1058"/>
                  <p:cNvSpPr/>
                  <p:nvPr/>
                </p:nvSpPr>
                <p:spPr>
                  <a:xfrm>
                    <a:off x="1856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78" name="AutoShape 1059"/>
                  <p:cNvSpPr/>
                  <p:nvPr/>
                </p:nvSpPr>
                <p:spPr>
                  <a:xfrm>
                    <a:off x="2028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79" name="AutoShape 1060"/>
                  <p:cNvSpPr/>
                  <p:nvPr/>
                </p:nvSpPr>
                <p:spPr>
                  <a:xfrm>
                    <a:off x="423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80" name="AutoShape 1061"/>
                  <p:cNvSpPr/>
                  <p:nvPr/>
                </p:nvSpPr>
                <p:spPr>
                  <a:xfrm>
                    <a:off x="595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81" name="AutoShape 1062"/>
                  <p:cNvSpPr/>
                  <p:nvPr/>
                </p:nvSpPr>
                <p:spPr>
                  <a:xfrm>
                    <a:off x="767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82" name="AutoShape 1063"/>
                  <p:cNvSpPr/>
                  <p:nvPr/>
                </p:nvSpPr>
                <p:spPr>
                  <a:xfrm>
                    <a:off x="939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83" name="AutoShape 1064"/>
                  <p:cNvSpPr/>
                  <p:nvPr/>
                </p:nvSpPr>
                <p:spPr>
                  <a:xfrm>
                    <a:off x="1109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84" name="AutoShape 1065"/>
                  <p:cNvSpPr/>
                  <p:nvPr/>
                </p:nvSpPr>
                <p:spPr>
                  <a:xfrm>
                    <a:off x="1281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85" name="AutoShape 1066"/>
                  <p:cNvSpPr/>
                  <p:nvPr/>
                </p:nvSpPr>
                <p:spPr>
                  <a:xfrm>
                    <a:off x="1453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86" name="AutoShape 1067"/>
                  <p:cNvSpPr/>
                  <p:nvPr/>
                </p:nvSpPr>
                <p:spPr>
                  <a:xfrm>
                    <a:off x="1625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87" name="AutoShape 1068"/>
                  <p:cNvSpPr/>
                  <p:nvPr/>
                </p:nvSpPr>
                <p:spPr>
                  <a:xfrm>
                    <a:off x="1796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88" name="AutoShape 1069"/>
                  <p:cNvSpPr/>
                  <p:nvPr/>
                </p:nvSpPr>
                <p:spPr>
                  <a:xfrm>
                    <a:off x="1968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89" name="AutoShape 1070"/>
                  <p:cNvSpPr/>
                  <p:nvPr/>
                </p:nvSpPr>
                <p:spPr>
                  <a:xfrm>
                    <a:off x="362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90" name="AutoShape 1071"/>
                  <p:cNvSpPr/>
                  <p:nvPr/>
                </p:nvSpPr>
                <p:spPr>
                  <a:xfrm>
                    <a:off x="534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91" name="AutoShape 1072"/>
                  <p:cNvSpPr/>
                  <p:nvPr/>
                </p:nvSpPr>
                <p:spPr>
                  <a:xfrm>
                    <a:off x="706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92" name="AutoShape 1073"/>
                  <p:cNvSpPr/>
                  <p:nvPr/>
                </p:nvSpPr>
                <p:spPr>
                  <a:xfrm>
                    <a:off x="878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93" name="AutoShape 1074"/>
                  <p:cNvSpPr/>
                  <p:nvPr/>
                </p:nvSpPr>
                <p:spPr>
                  <a:xfrm>
                    <a:off x="1048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94" name="AutoShape 1075"/>
                  <p:cNvSpPr/>
                  <p:nvPr/>
                </p:nvSpPr>
                <p:spPr>
                  <a:xfrm>
                    <a:off x="1220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95" name="AutoShape 1076"/>
                  <p:cNvSpPr/>
                  <p:nvPr/>
                </p:nvSpPr>
                <p:spPr>
                  <a:xfrm>
                    <a:off x="1392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96" name="AutoShape 1077"/>
                  <p:cNvSpPr/>
                  <p:nvPr/>
                </p:nvSpPr>
                <p:spPr>
                  <a:xfrm>
                    <a:off x="1564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97" name="AutoShape 1078"/>
                  <p:cNvSpPr/>
                  <p:nvPr/>
                </p:nvSpPr>
                <p:spPr>
                  <a:xfrm>
                    <a:off x="1735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98" name="AutoShape 1079"/>
                  <p:cNvSpPr/>
                  <p:nvPr/>
                </p:nvSpPr>
                <p:spPr>
                  <a:xfrm>
                    <a:off x="1907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99" name="AutoShape 1080"/>
                  <p:cNvSpPr/>
                  <p:nvPr/>
                </p:nvSpPr>
                <p:spPr>
                  <a:xfrm>
                    <a:off x="301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00" name="AutoShape 1081"/>
                  <p:cNvSpPr/>
                  <p:nvPr/>
                </p:nvSpPr>
                <p:spPr>
                  <a:xfrm>
                    <a:off x="473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01" name="AutoShape 1082"/>
                  <p:cNvSpPr/>
                  <p:nvPr/>
                </p:nvSpPr>
                <p:spPr>
                  <a:xfrm>
                    <a:off x="645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02" name="AutoShape 1083"/>
                  <p:cNvSpPr/>
                  <p:nvPr/>
                </p:nvSpPr>
                <p:spPr>
                  <a:xfrm>
                    <a:off x="817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03" name="AutoShape 1084"/>
                  <p:cNvSpPr/>
                  <p:nvPr/>
                </p:nvSpPr>
                <p:spPr>
                  <a:xfrm>
                    <a:off x="987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04" name="AutoShape 1085"/>
                  <p:cNvSpPr/>
                  <p:nvPr/>
                </p:nvSpPr>
                <p:spPr>
                  <a:xfrm>
                    <a:off x="1159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05" name="AutoShape 1086"/>
                  <p:cNvSpPr/>
                  <p:nvPr/>
                </p:nvSpPr>
                <p:spPr>
                  <a:xfrm>
                    <a:off x="1331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06" name="AutoShape 1087"/>
                  <p:cNvSpPr/>
                  <p:nvPr/>
                </p:nvSpPr>
                <p:spPr>
                  <a:xfrm>
                    <a:off x="1503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07" name="AutoShape 1088"/>
                  <p:cNvSpPr/>
                  <p:nvPr/>
                </p:nvSpPr>
                <p:spPr>
                  <a:xfrm>
                    <a:off x="1674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08" name="AutoShape 1089"/>
                  <p:cNvSpPr/>
                  <p:nvPr/>
                </p:nvSpPr>
                <p:spPr>
                  <a:xfrm>
                    <a:off x="1846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09" name="AutoShape 1090"/>
                  <p:cNvSpPr/>
                  <p:nvPr/>
                </p:nvSpPr>
                <p:spPr>
                  <a:xfrm>
                    <a:off x="241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10" name="AutoShape 1091"/>
                  <p:cNvSpPr/>
                  <p:nvPr/>
                </p:nvSpPr>
                <p:spPr>
                  <a:xfrm>
                    <a:off x="413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11" name="AutoShape 1092"/>
                  <p:cNvSpPr/>
                  <p:nvPr/>
                </p:nvSpPr>
                <p:spPr>
                  <a:xfrm>
                    <a:off x="585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12" name="AutoShape 1093"/>
                  <p:cNvSpPr/>
                  <p:nvPr/>
                </p:nvSpPr>
                <p:spPr>
                  <a:xfrm>
                    <a:off x="757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13" name="AutoShape 1094"/>
                  <p:cNvSpPr/>
                  <p:nvPr/>
                </p:nvSpPr>
                <p:spPr>
                  <a:xfrm>
                    <a:off x="927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14" name="AutoShape 1095"/>
                  <p:cNvSpPr/>
                  <p:nvPr/>
                </p:nvSpPr>
                <p:spPr>
                  <a:xfrm>
                    <a:off x="1099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15" name="AutoShape 1096"/>
                  <p:cNvSpPr/>
                  <p:nvPr/>
                </p:nvSpPr>
                <p:spPr>
                  <a:xfrm>
                    <a:off x="1271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16" name="AutoShape 1097"/>
                  <p:cNvSpPr/>
                  <p:nvPr/>
                </p:nvSpPr>
                <p:spPr>
                  <a:xfrm>
                    <a:off x="1443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17" name="AutoShape 1098"/>
                  <p:cNvSpPr/>
                  <p:nvPr/>
                </p:nvSpPr>
                <p:spPr>
                  <a:xfrm>
                    <a:off x="1614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18" name="AutoShape 1099"/>
                  <p:cNvSpPr/>
                  <p:nvPr/>
                </p:nvSpPr>
                <p:spPr>
                  <a:xfrm>
                    <a:off x="1786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19" name="AutoShape 1100"/>
                  <p:cNvSpPr/>
                  <p:nvPr/>
                </p:nvSpPr>
                <p:spPr>
                  <a:xfrm>
                    <a:off x="182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20" name="AutoShape 1101"/>
                  <p:cNvSpPr/>
                  <p:nvPr/>
                </p:nvSpPr>
                <p:spPr>
                  <a:xfrm>
                    <a:off x="354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21" name="AutoShape 1102"/>
                  <p:cNvSpPr/>
                  <p:nvPr/>
                </p:nvSpPr>
                <p:spPr>
                  <a:xfrm>
                    <a:off x="526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22" name="AutoShape 1103"/>
                  <p:cNvSpPr/>
                  <p:nvPr/>
                </p:nvSpPr>
                <p:spPr>
                  <a:xfrm>
                    <a:off x="698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23" name="AutoShape 1104"/>
                  <p:cNvSpPr/>
                  <p:nvPr/>
                </p:nvSpPr>
                <p:spPr>
                  <a:xfrm>
                    <a:off x="868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24" name="AutoShape 1105"/>
                  <p:cNvSpPr/>
                  <p:nvPr/>
                </p:nvSpPr>
                <p:spPr>
                  <a:xfrm>
                    <a:off x="1040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25" name="AutoShape 1106"/>
                  <p:cNvSpPr/>
                  <p:nvPr/>
                </p:nvSpPr>
                <p:spPr>
                  <a:xfrm>
                    <a:off x="1212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26" name="AutoShape 1107"/>
                  <p:cNvSpPr/>
                  <p:nvPr/>
                </p:nvSpPr>
                <p:spPr>
                  <a:xfrm>
                    <a:off x="1384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27" name="AutoShape 1108"/>
                  <p:cNvSpPr/>
                  <p:nvPr/>
                </p:nvSpPr>
                <p:spPr>
                  <a:xfrm>
                    <a:off x="1555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28" name="AutoShape 1109"/>
                  <p:cNvSpPr/>
                  <p:nvPr/>
                </p:nvSpPr>
                <p:spPr>
                  <a:xfrm>
                    <a:off x="1727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29" name="AutoShape 1110"/>
                  <p:cNvSpPr/>
                  <p:nvPr/>
                </p:nvSpPr>
                <p:spPr>
                  <a:xfrm>
                    <a:off x="121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30" name="AutoShape 1111"/>
                  <p:cNvSpPr/>
                  <p:nvPr/>
                </p:nvSpPr>
                <p:spPr>
                  <a:xfrm>
                    <a:off x="293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31" name="AutoShape 1112"/>
                  <p:cNvSpPr/>
                  <p:nvPr/>
                </p:nvSpPr>
                <p:spPr>
                  <a:xfrm>
                    <a:off x="465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32" name="AutoShape 1113"/>
                  <p:cNvSpPr/>
                  <p:nvPr/>
                </p:nvSpPr>
                <p:spPr>
                  <a:xfrm>
                    <a:off x="637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33" name="AutoShape 1114"/>
                  <p:cNvSpPr/>
                  <p:nvPr/>
                </p:nvSpPr>
                <p:spPr>
                  <a:xfrm>
                    <a:off x="807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34" name="AutoShape 1115"/>
                  <p:cNvSpPr/>
                  <p:nvPr/>
                </p:nvSpPr>
                <p:spPr>
                  <a:xfrm>
                    <a:off x="979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35" name="AutoShape 1116"/>
                  <p:cNvSpPr/>
                  <p:nvPr/>
                </p:nvSpPr>
                <p:spPr>
                  <a:xfrm>
                    <a:off x="1151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36" name="AutoShape 1117"/>
                  <p:cNvSpPr/>
                  <p:nvPr/>
                </p:nvSpPr>
                <p:spPr>
                  <a:xfrm>
                    <a:off x="1323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37" name="AutoShape 1118"/>
                  <p:cNvSpPr/>
                  <p:nvPr/>
                </p:nvSpPr>
                <p:spPr>
                  <a:xfrm>
                    <a:off x="1494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38" name="AutoShape 1119"/>
                  <p:cNvSpPr/>
                  <p:nvPr/>
                </p:nvSpPr>
                <p:spPr>
                  <a:xfrm>
                    <a:off x="1666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39" name="AutoShape 1120"/>
                  <p:cNvSpPr/>
                  <p:nvPr/>
                </p:nvSpPr>
                <p:spPr>
                  <a:xfrm>
                    <a:off x="60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40" name="AutoShape 1121"/>
                  <p:cNvSpPr/>
                  <p:nvPr/>
                </p:nvSpPr>
                <p:spPr>
                  <a:xfrm>
                    <a:off x="232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41" name="AutoShape 1122"/>
                  <p:cNvSpPr/>
                  <p:nvPr/>
                </p:nvSpPr>
                <p:spPr>
                  <a:xfrm>
                    <a:off x="404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42" name="AutoShape 1123"/>
                  <p:cNvSpPr/>
                  <p:nvPr/>
                </p:nvSpPr>
                <p:spPr>
                  <a:xfrm>
                    <a:off x="576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43" name="AutoShape 1124"/>
                  <p:cNvSpPr/>
                  <p:nvPr/>
                </p:nvSpPr>
                <p:spPr>
                  <a:xfrm>
                    <a:off x="746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44" name="AutoShape 1125"/>
                  <p:cNvSpPr/>
                  <p:nvPr/>
                </p:nvSpPr>
                <p:spPr>
                  <a:xfrm>
                    <a:off x="918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45" name="AutoShape 1126"/>
                  <p:cNvSpPr/>
                  <p:nvPr/>
                </p:nvSpPr>
                <p:spPr>
                  <a:xfrm>
                    <a:off x="1090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46" name="AutoShape 1127"/>
                  <p:cNvSpPr/>
                  <p:nvPr/>
                </p:nvSpPr>
                <p:spPr>
                  <a:xfrm>
                    <a:off x="1262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47" name="AutoShape 1128"/>
                  <p:cNvSpPr/>
                  <p:nvPr/>
                </p:nvSpPr>
                <p:spPr>
                  <a:xfrm>
                    <a:off x="1433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48" name="AutoShape 1129"/>
                  <p:cNvSpPr/>
                  <p:nvPr/>
                </p:nvSpPr>
                <p:spPr>
                  <a:xfrm>
                    <a:off x="1605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49" name="AutoShape 1130"/>
                  <p:cNvSpPr/>
                  <p:nvPr/>
                </p:nvSpPr>
                <p:spPr>
                  <a:xfrm>
                    <a:off x="0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50" name="AutoShape 1131"/>
                  <p:cNvSpPr/>
                  <p:nvPr/>
                </p:nvSpPr>
                <p:spPr>
                  <a:xfrm>
                    <a:off x="172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51" name="AutoShape 1132"/>
                  <p:cNvSpPr/>
                  <p:nvPr/>
                </p:nvSpPr>
                <p:spPr>
                  <a:xfrm>
                    <a:off x="344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52" name="AutoShape 1133"/>
                  <p:cNvSpPr/>
                  <p:nvPr/>
                </p:nvSpPr>
                <p:spPr>
                  <a:xfrm>
                    <a:off x="516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53" name="AutoShape 1134"/>
                  <p:cNvSpPr/>
                  <p:nvPr/>
                </p:nvSpPr>
                <p:spPr>
                  <a:xfrm>
                    <a:off x="686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54" name="AutoShape 1135"/>
                  <p:cNvSpPr/>
                  <p:nvPr/>
                </p:nvSpPr>
                <p:spPr>
                  <a:xfrm>
                    <a:off x="858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55" name="AutoShape 1136"/>
                  <p:cNvSpPr/>
                  <p:nvPr/>
                </p:nvSpPr>
                <p:spPr>
                  <a:xfrm>
                    <a:off x="1030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56" name="AutoShape 1137"/>
                  <p:cNvSpPr/>
                  <p:nvPr/>
                </p:nvSpPr>
                <p:spPr>
                  <a:xfrm>
                    <a:off x="1202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57" name="AutoShape 1138"/>
                  <p:cNvSpPr/>
                  <p:nvPr/>
                </p:nvSpPr>
                <p:spPr>
                  <a:xfrm>
                    <a:off x="1373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258" name="AutoShape 1139"/>
                  <p:cNvSpPr/>
                  <p:nvPr/>
                </p:nvSpPr>
                <p:spPr>
                  <a:xfrm>
                    <a:off x="1545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4058" name="Group 1140"/>
                <p:cNvGrpSpPr/>
                <p:nvPr/>
              </p:nvGrpSpPr>
              <p:grpSpPr>
                <a:xfrm>
                  <a:off x="2" y="0"/>
                  <a:ext cx="2315" cy="750"/>
                  <a:chOff x="0" y="0"/>
                  <a:chExt cx="2315" cy="750"/>
                </a:xfrm>
              </p:grpSpPr>
              <p:sp>
                <p:nvSpPr>
                  <p:cNvPr id="44059" name="AutoShape 1141"/>
                  <p:cNvSpPr/>
                  <p:nvPr/>
                </p:nvSpPr>
                <p:spPr>
                  <a:xfrm>
                    <a:off x="544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60" name="AutoShape 1142"/>
                  <p:cNvSpPr/>
                  <p:nvPr/>
                </p:nvSpPr>
                <p:spPr>
                  <a:xfrm>
                    <a:off x="716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61" name="AutoShape 1143"/>
                  <p:cNvSpPr/>
                  <p:nvPr/>
                </p:nvSpPr>
                <p:spPr>
                  <a:xfrm>
                    <a:off x="888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62" name="AutoShape 1144"/>
                  <p:cNvSpPr/>
                  <p:nvPr/>
                </p:nvSpPr>
                <p:spPr>
                  <a:xfrm>
                    <a:off x="1060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63" name="AutoShape 1145"/>
                  <p:cNvSpPr/>
                  <p:nvPr/>
                </p:nvSpPr>
                <p:spPr>
                  <a:xfrm>
                    <a:off x="1230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64" name="AutoShape 1146"/>
                  <p:cNvSpPr/>
                  <p:nvPr/>
                </p:nvSpPr>
                <p:spPr>
                  <a:xfrm>
                    <a:off x="1402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65" name="AutoShape 1147"/>
                  <p:cNvSpPr/>
                  <p:nvPr/>
                </p:nvSpPr>
                <p:spPr>
                  <a:xfrm>
                    <a:off x="1574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66" name="AutoShape 1148"/>
                  <p:cNvSpPr/>
                  <p:nvPr/>
                </p:nvSpPr>
                <p:spPr>
                  <a:xfrm>
                    <a:off x="1746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67" name="AutoShape 1149"/>
                  <p:cNvSpPr/>
                  <p:nvPr/>
                </p:nvSpPr>
                <p:spPr>
                  <a:xfrm>
                    <a:off x="1917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68" name="AutoShape 1150"/>
                  <p:cNvSpPr/>
                  <p:nvPr/>
                </p:nvSpPr>
                <p:spPr>
                  <a:xfrm>
                    <a:off x="2089" y="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69" name="AutoShape 1151"/>
                  <p:cNvSpPr/>
                  <p:nvPr/>
                </p:nvSpPr>
                <p:spPr>
                  <a:xfrm>
                    <a:off x="483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70" name="AutoShape 1152"/>
                  <p:cNvSpPr/>
                  <p:nvPr/>
                </p:nvSpPr>
                <p:spPr>
                  <a:xfrm>
                    <a:off x="655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71" name="AutoShape 1153"/>
                  <p:cNvSpPr/>
                  <p:nvPr/>
                </p:nvSpPr>
                <p:spPr>
                  <a:xfrm>
                    <a:off x="827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72" name="AutoShape 1154"/>
                  <p:cNvSpPr/>
                  <p:nvPr/>
                </p:nvSpPr>
                <p:spPr>
                  <a:xfrm>
                    <a:off x="999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73" name="AutoShape 1155"/>
                  <p:cNvSpPr/>
                  <p:nvPr/>
                </p:nvSpPr>
                <p:spPr>
                  <a:xfrm>
                    <a:off x="1169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74" name="AutoShape 1156"/>
                  <p:cNvSpPr/>
                  <p:nvPr/>
                </p:nvSpPr>
                <p:spPr>
                  <a:xfrm>
                    <a:off x="1341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75" name="AutoShape 1157"/>
                  <p:cNvSpPr/>
                  <p:nvPr/>
                </p:nvSpPr>
                <p:spPr>
                  <a:xfrm>
                    <a:off x="1513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76" name="AutoShape 1158"/>
                  <p:cNvSpPr/>
                  <p:nvPr/>
                </p:nvSpPr>
                <p:spPr>
                  <a:xfrm>
                    <a:off x="1685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77" name="AutoShape 1159"/>
                  <p:cNvSpPr/>
                  <p:nvPr/>
                </p:nvSpPr>
                <p:spPr>
                  <a:xfrm>
                    <a:off x="1856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78" name="AutoShape 1160"/>
                  <p:cNvSpPr/>
                  <p:nvPr/>
                </p:nvSpPr>
                <p:spPr>
                  <a:xfrm>
                    <a:off x="2028" y="58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79" name="AutoShape 1161"/>
                  <p:cNvSpPr/>
                  <p:nvPr/>
                </p:nvSpPr>
                <p:spPr>
                  <a:xfrm>
                    <a:off x="423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80" name="AutoShape 1162"/>
                  <p:cNvSpPr/>
                  <p:nvPr/>
                </p:nvSpPr>
                <p:spPr>
                  <a:xfrm>
                    <a:off x="595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81" name="AutoShape 1163"/>
                  <p:cNvSpPr/>
                  <p:nvPr/>
                </p:nvSpPr>
                <p:spPr>
                  <a:xfrm>
                    <a:off x="767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82" name="AutoShape 1164"/>
                  <p:cNvSpPr/>
                  <p:nvPr/>
                </p:nvSpPr>
                <p:spPr>
                  <a:xfrm>
                    <a:off x="939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83" name="AutoShape 1165"/>
                  <p:cNvSpPr/>
                  <p:nvPr/>
                </p:nvSpPr>
                <p:spPr>
                  <a:xfrm>
                    <a:off x="1109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84" name="AutoShape 1166"/>
                  <p:cNvSpPr/>
                  <p:nvPr/>
                </p:nvSpPr>
                <p:spPr>
                  <a:xfrm>
                    <a:off x="1281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85" name="AutoShape 1167"/>
                  <p:cNvSpPr/>
                  <p:nvPr/>
                </p:nvSpPr>
                <p:spPr>
                  <a:xfrm>
                    <a:off x="1453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86" name="AutoShape 1168"/>
                  <p:cNvSpPr/>
                  <p:nvPr/>
                </p:nvSpPr>
                <p:spPr>
                  <a:xfrm>
                    <a:off x="1625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87" name="AutoShape 1169"/>
                  <p:cNvSpPr/>
                  <p:nvPr/>
                </p:nvSpPr>
                <p:spPr>
                  <a:xfrm>
                    <a:off x="1796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88" name="AutoShape 1170"/>
                  <p:cNvSpPr/>
                  <p:nvPr/>
                </p:nvSpPr>
                <p:spPr>
                  <a:xfrm>
                    <a:off x="1968" y="11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89" name="AutoShape 1171"/>
                  <p:cNvSpPr/>
                  <p:nvPr/>
                </p:nvSpPr>
                <p:spPr>
                  <a:xfrm>
                    <a:off x="362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90" name="AutoShape 1172"/>
                  <p:cNvSpPr/>
                  <p:nvPr/>
                </p:nvSpPr>
                <p:spPr>
                  <a:xfrm>
                    <a:off x="534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91" name="AutoShape 1173"/>
                  <p:cNvSpPr/>
                  <p:nvPr/>
                </p:nvSpPr>
                <p:spPr>
                  <a:xfrm>
                    <a:off x="706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92" name="AutoShape 1174"/>
                  <p:cNvSpPr/>
                  <p:nvPr/>
                </p:nvSpPr>
                <p:spPr>
                  <a:xfrm>
                    <a:off x="878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93" name="AutoShape 1175"/>
                  <p:cNvSpPr/>
                  <p:nvPr/>
                </p:nvSpPr>
                <p:spPr>
                  <a:xfrm>
                    <a:off x="1048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94" name="AutoShape 1176"/>
                  <p:cNvSpPr/>
                  <p:nvPr/>
                </p:nvSpPr>
                <p:spPr>
                  <a:xfrm>
                    <a:off x="1220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95" name="AutoShape 1177"/>
                  <p:cNvSpPr/>
                  <p:nvPr/>
                </p:nvSpPr>
                <p:spPr>
                  <a:xfrm>
                    <a:off x="1392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96" name="AutoShape 1178"/>
                  <p:cNvSpPr/>
                  <p:nvPr/>
                </p:nvSpPr>
                <p:spPr>
                  <a:xfrm>
                    <a:off x="1564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97" name="AutoShape 1179"/>
                  <p:cNvSpPr/>
                  <p:nvPr/>
                </p:nvSpPr>
                <p:spPr>
                  <a:xfrm>
                    <a:off x="1735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98" name="AutoShape 1180"/>
                  <p:cNvSpPr/>
                  <p:nvPr/>
                </p:nvSpPr>
                <p:spPr>
                  <a:xfrm>
                    <a:off x="1907" y="175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099" name="AutoShape 1181"/>
                  <p:cNvSpPr/>
                  <p:nvPr/>
                </p:nvSpPr>
                <p:spPr>
                  <a:xfrm>
                    <a:off x="301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00" name="AutoShape 1182"/>
                  <p:cNvSpPr/>
                  <p:nvPr/>
                </p:nvSpPr>
                <p:spPr>
                  <a:xfrm>
                    <a:off x="473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01" name="AutoShape 1183"/>
                  <p:cNvSpPr/>
                  <p:nvPr/>
                </p:nvSpPr>
                <p:spPr>
                  <a:xfrm>
                    <a:off x="645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02" name="AutoShape 1184"/>
                  <p:cNvSpPr/>
                  <p:nvPr/>
                </p:nvSpPr>
                <p:spPr>
                  <a:xfrm>
                    <a:off x="817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03" name="AutoShape 1185"/>
                  <p:cNvSpPr/>
                  <p:nvPr/>
                </p:nvSpPr>
                <p:spPr>
                  <a:xfrm>
                    <a:off x="987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04" name="AutoShape 1186"/>
                  <p:cNvSpPr/>
                  <p:nvPr/>
                </p:nvSpPr>
                <p:spPr>
                  <a:xfrm>
                    <a:off x="1159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05" name="AutoShape 1187"/>
                  <p:cNvSpPr/>
                  <p:nvPr/>
                </p:nvSpPr>
                <p:spPr>
                  <a:xfrm>
                    <a:off x="1331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06" name="AutoShape 1188"/>
                  <p:cNvSpPr/>
                  <p:nvPr/>
                </p:nvSpPr>
                <p:spPr>
                  <a:xfrm>
                    <a:off x="1503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07" name="AutoShape 1189"/>
                  <p:cNvSpPr/>
                  <p:nvPr/>
                </p:nvSpPr>
                <p:spPr>
                  <a:xfrm>
                    <a:off x="1674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08" name="AutoShape 1190"/>
                  <p:cNvSpPr/>
                  <p:nvPr/>
                </p:nvSpPr>
                <p:spPr>
                  <a:xfrm>
                    <a:off x="1846" y="233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09" name="AutoShape 1191"/>
                  <p:cNvSpPr/>
                  <p:nvPr/>
                </p:nvSpPr>
                <p:spPr>
                  <a:xfrm>
                    <a:off x="241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10" name="AutoShape 1192"/>
                  <p:cNvSpPr/>
                  <p:nvPr/>
                </p:nvSpPr>
                <p:spPr>
                  <a:xfrm>
                    <a:off x="413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11" name="AutoShape 1193"/>
                  <p:cNvSpPr/>
                  <p:nvPr/>
                </p:nvSpPr>
                <p:spPr>
                  <a:xfrm>
                    <a:off x="585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12" name="AutoShape 1194"/>
                  <p:cNvSpPr/>
                  <p:nvPr/>
                </p:nvSpPr>
                <p:spPr>
                  <a:xfrm>
                    <a:off x="757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13" name="AutoShape 1195"/>
                  <p:cNvSpPr/>
                  <p:nvPr/>
                </p:nvSpPr>
                <p:spPr>
                  <a:xfrm>
                    <a:off x="927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14" name="AutoShape 1196"/>
                  <p:cNvSpPr/>
                  <p:nvPr/>
                </p:nvSpPr>
                <p:spPr>
                  <a:xfrm>
                    <a:off x="1099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15" name="AutoShape 1197"/>
                  <p:cNvSpPr/>
                  <p:nvPr/>
                </p:nvSpPr>
                <p:spPr>
                  <a:xfrm>
                    <a:off x="1271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16" name="AutoShape 1198"/>
                  <p:cNvSpPr/>
                  <p:nvPr/>
                </p:nvSpPr>
                <p:spPr>
                  <a:xfrm>
                    <a:off x="1443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17" name="AutoShape 1199"/>
                  <p:cNvSpPr/>
                  <p:nvPr/>
                </p:nvSpPr>
                <p:spPr>
                  <a:xfrm>
                    <a:off x="1614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18" name="AutoShape 1200"/>
                  <p:cNvSpPr/>
                  <p:nvPr/>
                </p:nvSpPr>
                <p:spPr>
                  <a:xfrm>
                    <a:off x="1786" y="290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19" name="AutoShape 1201"/>
                  <p:cNvSpPr/>
                  <p:nvPr/>
                </p:nvSpPr>
                <p:spPr>
                  <a:xfrm>
                    <a:off x="182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20" name="AutoShape 1202"/>
                  <p:cNvSpPr/>
                  <p:nvPr/>
                </p:nvSpPr>
                <p:spPr>
                  <a:xfrm>
                    <a:off x="354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21" name="AutoShape 1203"/>
                  <p:cNvSpPr/>
                  <p:nvPr/>
                </p:nvSpPr>
                <p:spPr>
                  <a:xfrm>
                    <a:off x="526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22" name="AutoShape 1204"/>
                  <p:cNvSpPr/>
                  <p:nvPr/>
                </p:nvSpPr>
                <p:spPr>
                  <a:xfrm>
                    <a:off x="698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23" name="AutoShape 1205"/>
                  <p:cNvSpPr/>
                  <p:nvPr/>
                </p:nvSpPr>
                <p:spPr>
                  <a:xfrm>
                    <a:off x="868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24" name="AutoShape 1206"/>
                  <p:cNvSpPr/>
                  <p:nvPr/>
                </p:nvSpPr>
                <p:spPr>
                  <a:xfrm>
                    <a:off x="1040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25" name="AutoShape 1207"/>
                  <p:cNvSpPr/>
                  <p:nvPr/>
                </p:nvSpPr>
                <p:spPr>
                  <a:xfrm>
                    <a:off x="1212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26" name="AutoShape 1208"/>
                  <p:cNvSpPr/>
                  <p:nvPr/>
                </p:nvSpPr>
                <p:spPr>
                  <a:xfrm>
                    <a:off x="1384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27" name="AutoShape 1209"/>
                  <p:cNvSpPr/>
                  <p:nvPr/>
                </p:nvSpPr>
                <p:spPr>
                  <a:xfrm>
                    <a:off x="1555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28" name="AutoShape 1210"/>
                  <p:cNvSpPr/>
                  <p:nvPr/>
                </p:nvSpPr>
                <p:spPr>
                  <a:xfrm>
                    <a:off x="1727" y="34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29" name="AutoShape 1211"/>
                  <p:cNvSpPr/>
                  <p:nvPr/>
                </p:nvSpPr>
                <p:spPr>
                  <a:xfrm>
                    <a:off x="121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30" name="AutoShape 1212"/>
                  <p:cNvSpPr/>
                  <p:nvPr/>
                </p:nvSpPr>
                <p:spPr>
                  <a:xfrm>
                    <a:off x="293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31" name="AutoShape 1213"/>
                  <p:cNvSpPr/>
                  <p:nvPr/>
                </p:nvSpPr>
                <p:spPr>
                  <a:xfrm>
                    <a:off x="465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32" name="AutoShape 1214"/>
                  <p:cNvSpPr/>
                  <p:nvPr/>
                </p:nvSpPr>
                <p:spPr>
                  <a:xfrm>
                    <a:off x="637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33" name="AutoShape 1215"/>
                  <p:cNvSpPr/>
                  <p:nvPr/>
                </p:nvSpPr>
                <p:spPr>
                  <a:xfrm>
                    <a:off x="807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34" name="AutoShape 1216"/>
                  <p:cNvSpPr/>
                  <p:nvPr/>
                </p:nvSpPr>
                <p:spPr>
                  <a:xfrm>
                    <a:off x="979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35" name="AutoShape 1217"/>
                  <p:cNvSpPr/>
                  <p:nvPr/>
                </p:nvSpPr>
                <p:spPr>
                  <a:xfrm>
                    <a:off x="1151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36" name="AutoShape 1218"/>
                  <p:cNvSpPr/>
                  <p:nvPr/>
                </p:nvSpPr>
                <p:spPr>
                  <a:xfrm>
                    <a:off x="1323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37" name="AutoShape 1219"/>
                  <p:cNvSpPr/>
                  <p:nvPr/>
                </p:nvSpPr>
                <p:spPr>
                  <a:xfrm>
                    <a:off x="1494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38" name="AutoShape 1220"/>
                  <p:cNvSpPr/>
                  <p:nvPr/>
                </p:nvSpPr>
                <p:spPr>
                  <a:xfrm>
                    <a:off x="1666" y="409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39" name="AutoShape 1221"/>
                  <p:cNvSpPr/>
                  <p:nvPr/>
                </p:nvSpPr>
                <p:spPr>
                  <a:xfrm>
                    <a:off x="60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40" name="AutoShape 1222"/>
                  <p:cNvSpPr/>
                  <p:nvPr/>
                </p:nvSpPr>
                <p:spPr>
                  <a:xfrm>
                    <a:off x="232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41" name="AutoShape 1223"/>
                  <p:cNvSpPr/>
                  <p:nvPr/>
                </p:nvSpPr>
                <p:spPr>
                  <a:xfrm>
                    <a:off x="404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42" name="AutoShape 1224"/>
                  <p:cNvSpPr/>
                  <p:nvPr/>
                </p:nvSpPr>
                <p:spPr>
                  <a:xfrm>
                    <a:off x="576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43" name="AutoShape 1225"/>
                  <p:cNvSpPr/>
                  <p:nvPr/>
                </p:nvSpPr>
                <p:spPr>
                  <a:xfrm>
                    <a:off x="746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44" name="AutoShape 1226"/>
                  <p:cNvSpPr/>
                  <p:nvPr/>
                </p:nvSpPr>
                <p:spPr>
                  <a:xfrm>
                    <a:off x="918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45" name="AutoShape 1227"/>
                  <p:cNvSpPr/>
                  <p:nvPr/>
                </p:nvSpPr>
                <p:spPr>
                  <a:xfrm>
                    <a:off x="1090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46" name="AutoShape 1228"/>
                  <p:cNvSpPr/>
                  <p:nvPr/>
                </p:nvSpPr>
                <p:spPr>
                  <a:xfrm>
                    <a:off x="1262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47" name="AutoShape 1229"/>
                  <p:cNvSpPr/>
                  <p:nvPr/>
                </p:nvSpPr>
                <p:spPr>
                  <a:xfrm>
                    <a:off x="1433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48" name="AutoShape 1230"/>
                  <p:cNvSpPr/>
                  <p:nvPr/>
                </p:nvSpPr>
                <p:spPr>
                  <a:xfrm>
                    <a:off x="1605" y="467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49" name="AutoShape 1231"/>
                  <p:cNvSpPr/>
                  <p:nvPr/>
                </p:nvSpPr>
                <p:spPr>
                  <a:xfrm>
                    <a:off x="0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50" name="AutoShape 1232"/>
                  <p:cNvSpPr/>
                  <p:nvPr/>
                </p:nvSpPr>
                <p:spPr>
                  <a:xfrm>
                    <a:off x="172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51" name="AutoShape 1233"/>
                  <p:cNvSpPr/>
                  <p:nvPr/>
                </p:nvSpPr>
                <p:spPr>
                  <a:xfrm>
                    <a:off x="344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52" name="AutoShape 1234"/>
                  <p:cNvSpPr/>
                  <p:nvPr/>
                </p:nvSpPr>
                <p:spPr>
                  <a:xfrm>
                    <a:off x="516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53" name="AutoShape 1235"/>
                  <p:cNvSpPr/>
                  <p:nvPr/>
                </p:nvSpPr>
                <p:spPr>
                  <a:xfrm>
                    <a:off x="686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54" name="AutoShape 1236"/>
                  <p:cNvSpPr/>
                  <p:nvPr/>
                </p:nvSpPr>
                <p:spPr>
                  <a:xfrm>
                    <a:off x="858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55" name="AutoShape 1237"/>
                  <p:cNvSpPr/>
                  <p:nvPr/>
                </p:nvSpPr>
                <p:spPr>
                  <a:xfrm>
                    <a:off x="1030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56" name="AutoShape 1238"/>
                  <p:cNvSpPr/>
                  <p:nvPr/>
                </p:nvSpPr>
                <p:spPr>
                  <a:xfrm>
                    <a:off x="1202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57" name="AutoShape 1239"/>
                  <p:cNvSpPr/>
                  <p:nvPr/>
                </p:nvSpPr>
                <p:spPr>
                  <a:xfrm>
                    <a:off x="1373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158" name="AutoShape 1240"/>
                  <p:cNvSpPr/>
                  <p:nvPr/>
                </p:nvSpPr>
                <p:spPr>
                  <a:xfrm>
                    <a:off x="1545" y="524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44050" name="Text Box 1241"/>
            <p:cNvSpPr txBox="1"/>
            <p:nvPr/>
          </p:nvSpPr>
          <p:spPr>
            <a:xfrm>
              <a:off x="0" y="1746"/>
              <a:ext cx="2313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800" b="1" dirty="0"/>
                <a:t>每条棱被平均分成</a:t>
              </a:r>
              <a:r>
                <a:rPr lang="en-US" altLang="zh-CN" sz="2400" b="1">
                  <a:solidFill>
                    <a:srgbClr val="0000FF"/>
                  </a:solidFill>
                </a:rPr>
                <a:t>n</a:t>
              </a:r>
              <a:r>
                <a:rPr lang="zh-CN" altLang="en-US" sz="1800" b="1" dirty="0"/>
                <a:t>份</a:t>
              </a:r>
              <a:endParaRPr lang="zh-CN" altLang="en-US" sz="1800" b="1" dirty="0"/>
            </a:p>
          </p:txBody>
        </p:sp>
        <p:sp>
          <p:nvSpPr>
            <p:cNvPr id="44051" name="AutoShape 1242"/>
            <p:cNvSpPr/>
            <p:nvPr/>
          </p:nvSpPr>
          <p:spPr>
            <a:xfrm rot="5400000">
              <a:off x="618" y="1101"/>
              <a:ext cx="140" cy="1197"/>
            </a:xfrm>
            <a:prstGeom prst="rightBrace">
              <a:avLst>
                <a:gd name="adj1" fmla="val 71250"/>
                <a:gd name="adj2" fmla="val 50000"/>
              </a:avLst>
            </a:prstGeom>
            <a:noFill/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2" name="Group 1243"/>
          <p:cNvGrpSpPr/>
          <p:nvPr/>
        </p:nvGrpSpPr>
        <p:grpSpPr>
          <a:xfrm>
            <a:off x="4193381" y="2842023"/>
            <a:ext cx="3429000" cy="941785"/>
            <a:chOff x="0" y="0"/>
            <a:chExt cx="2880" cy="791"/>
          </a:xfrm>
        </p:grpSpPr>
        <p:sp>
          <p:nvSpPr>
            <p:cNvPr id="44047" name="Text Box 1244"/>
            <p:cNvSpPr txBox="1"/>
            <p:nvPr/>
          </p:nvSpPr>
          <p:spPr>
            <a:xfrm>
              <a:off x="0" y="0"/>
              <a:ext cx="2880" cy="7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/>
                <a:t>每个面有                    个</a:t>
              </a:r>
              <a:endParaRPr lang="zh-CN" altLang="en-US" sz="2400" b="1" dirty="0"/>
            </a:p>
            <a:p>
              <a:pPr>
                <a:lnSpc>
                  <a:spcPct val="130000"/>
                </a:lnSpc>
              </a:pPr>
              <a:r>
                <a:rPr lang="en-US" altLang="zh-CN" sz="2400" b="1"/>
                <a:t>1</a:t>
              </a:r>
              <a:r>
                <a:rPr lang="zh-CN" altLang="en-US" sz="2400" b="1" dirty="0"/>
                <a:t>面涂色的小正方体。</a:t>
              </a:r>
              <a:endParaRPr lang="zh-CN" altLang="en-US" sz="2400" b="1" dirty="0"/>
            </a:p>
          </p:txBody>
        </p:sp>
        <p:sp>
          <p:nvSpPr>
            <p:cNvPr id="44048" name="Line 1245"/>
            <p:cNvSpPr/>
            <p:nvPr/>
          </p:nvSpPr>
          <p:spPr>
            <a:xfrm>
              <a:off x="1156" y="329"/>
              <a:ext cx="1315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3" name="Group 1246"/>
          <p:cNvGrpSpPr/>
          <p:nvPr/>
        </p:nvGrpSpPr>
        <p:grpSpPr>
          <a:xfrm>
            <a:off x="5489973" y="2842023"/>
            <a:ext cx="1776412" cy="415527"/>
            <a:chOff x="0" y="0"/>
            <a:chExt cx="1492" cy="349"/>
          </a:xfrm>
        </p:grpSpPr>
        <p:sp>
          <p:nvSpPr>
            <p:cNvPr id="44044" name="Text Box 1247"/>
            <p:cNvSpPr txBox="1"/>
            <p:nvPr/>
          </p:nvSpPr>
          <p:spPr>
            <a:xfrm>
              <a:off x="0" y="0"/>
              <a:ext cx="721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100" b="1">
                  <a:solidFill>
                    <a:srgbClr val="0000FF"/>
                  </a:solidFill>
                </a:rPr>
                <a:t>(n</a:t>
              </a: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－</a:t>
              </a:r>
              <a:r>
                <a:rPr lang="en-US" altLang="zh-CN" sz="2100" b="1">
                  <a:solidFill>
                    <a:srgbClr val="0000FF"/>
                  </a:solidFill>
                </a:rPr>
                <a:t>2)</a:t>
              </a:r>
              <a:endParaRPr lang="en-US" altLang="zh-CN" sz="2100" b="1">
                <a:solidFill>
                  <a:srgbClr val="0000FF"/>
                </a:solidFill>
              </a:endParaRPr>
            </a:p>
          </p:txBody>
        </p:sp>
        <p:sp>
          <p:nvSpPr>
            <p:cNvPr id="44045" name="Text Box 1248"/>
            <p:cNvSpPr txBox="1"/>
            <p:nvPr/>
          </p:nvSpPr>
          <p:spPr>
            <a:xfrm>
              <a:off x="771" y="0"/>
              <a:ext cx="721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100" b="1">
                  <a:solidFill>
                    <a:srgbClr val="0000FF"/>
                  </a:solidFill>
                </a:rPr>
                <a:t>(n</a:t>
              </a: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－</a:t>
              </a:r>
              <a:r>
                <a:rPr lang="en-US" altLang="zh-CN" sz="2100" b="1">
                  <a:solidFill>
                    <a:srgbClr val="0000FF"/>
                  </a:solidFill>
                </a:rPr>
                <a:t>2)</a:t>
              </a:r>
              <a:endParaRPr lang="en-US" altLang="zh-CN" sz="2100" b="1">
                <a:solidFill>
                  <a:srgbClr val="0000FF"/>
                </a:solidFill>
              </a:endParaRPr>
            </a:p>
          </p:txBody>
        </p:sp>
        <p:sp>
          <p:nvSpPr>
            <p:cNvPr id="44046" name="Text Box 1249"/>
            <p:cNvSpPr txBox="1"/>
            <p:nvPr/>
          </p:nvSpPr>
          <p:spPr>
            <a:xfrm>
              <a:off x="544" y="0"/>
              <a:ext cx="383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100" b="1">
                  <a:solidFill>
                    <a:srgbClr val="0000FF"/>
                  </a:solidFill>
                </a:rPr>
                <a:t>×</a:t>
              </a:r>
              <a:endParaRPr lang="en-US" altLang="zh-CN" sz="2100" b="1">
                <a:solidFill>
                  <a:srgbClr val="0000FF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1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25" grpId="0"/>
      <p:bldP spid="21726" grpId="0"/>
      <p:bldP spid="217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Group 2"/>
          <p:cNvGrpSpPr/>
          <p:nvPr/>
        </p:nvGrpSpPr>
        <p:grpSpPr>
          <a:xfrm>
            <a:off x="1494235" y="1113235"/>
            <a:ext cx="2768203" cy="2750344"/>
            <a:chOff x="0" y="0"/>
            <a:chExt cx="2325" cy="2310"/>
          </a:xfrm>
        </p:grpSpPr>
        <p:grpSp>
          <p:nvGrpSpPr>
            <p:cNvPr id="46099" name="Group 3"/>
            <p:cNvGrpSpPr/>
            <p:nvPr/>
          </p:nvGrpSpPr>
          <p:grpSpPr>
            <a:xfrm>
              <a:off x="0" y="1387"/>
              <a:ext cx="2317" cy="923"/>
              <a:chOff x="0" y="0"/>
              <a:chExt cx="2317" cy="923"/>
            </a:xfrm>
          </p:grpSpPr>
          <p:grpSp>
            <p:nvGrpSpPr>
              <p:cNvPr id="46912" name="Group 4"/>
              <p:cNvGrpSpPr/>
              <p:nvPr/>
            </p:nvGrpSpPr>
            <p:grpSpPr>
              <a:xfrm>
                <a:off x="0" y="173"/>
                <a:ext cx="2315" cy="750"/>
                <a:chOff x="0" y="0"/>
                <a:chExt cx="2315" cy="750"/>
              </a:xfrm>
            </p:grpSpPr>
            <p:sp>
              <p:nvSpPr>
                <p:cNvPr id="47014" name="AutoShape 5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15" name="AutoShape 6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16" name="AutoShape 7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17" name="AutoShape 8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18" name="AutoShape 9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19" name="AutoShape 10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20" name="AutoShape 11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21" name="AutoShape 12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22" name="AutoShape 13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23" name="AutoShape 14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24" name="AutoShape 15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25" name="AutoShape 16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26" name="AutoShape 17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27" name="AutoShape 18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28" name="AutoShape 19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29" name="AutoShape 20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30" name="AutoShape 21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31" name="AutoShape 22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32" name="AutoShape 23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33" name="AutoShape 24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34" name="AutoShape 25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35" name="AutoShape 26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36" name="AutoShape 27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37" name="AutoShape 28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38" name="AutoShape 29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39" name="AutoShape 30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40" name="AutoShape 31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41" name="AutoShape 32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42" name="AutoShape 33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43" name="AutoShape 34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44" name="AutoShape 35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45" name="AutoShape 36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46" name="AutoShape 37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47" name="AutoShape 38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48" name="AutoShape 39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49" name="AutoShape 40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50" name="AutoShape 41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51" name="AutoShape 42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52" name="AutoShape 43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53" name="AutoShape 44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54" name="AutoShape 45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55" name="AutoShape 46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56" name="AutoShape 47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57" name="AutoShape 48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58" name="AutoShape 49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59" name="AutoShape 50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60" name="AutoShape 51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61" name="AutoShape 52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62" name="AutoShape 53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63" name="AutoShape 54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64" name="AutoShape 55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65" name="AutoShape 56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66" name="AutoShape 57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67" name="AutoShape 58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68" name="AutoShape 59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69" name="AutoShape 60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70" name="AutoShape 61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71" name="AutoShape 62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72" name="AutoShape 63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73" name="AutoShape 64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74" name="AutoShape 65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75" name="AutoShape 66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76" name="AutoShape 67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77" name="AutoShape 68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78" name="AutoShape 69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79" name="AutoShape 70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80" name="AutoShape 71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81" name="AutoShape 72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82" name="AutoShape 73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83" name="AutoShape 74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84" name="AutoShape 75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85" name="AutoShape 76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86" name="AutoShape 77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87" name="AutoShape 78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88" name="AutoShape 79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89" name="AutoShape 80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90" name="AutoShape 81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91" name="AutoShape 82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92" name="AutoShape 83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93" name="AutoShape 84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94" name="AutoShape 85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95" name="AutoShape 86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96" name="AutoShape 87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97" name="AutoShape 88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98" name="AutoShape 89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99" name="AutoShape 90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100" name="AutoShape 91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101" name="AutoShape 92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102" name="AutoShape 93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103" name="AutoShape 94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104" name="AutoShape 95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105" name="AutoShape 96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106" name="AutoShape 97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107" name="AutoShape 98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108" name="AutoShape 99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109" name="AutoShape 100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110" name="AutoShape 101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111" name="AutoShape 102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112" name="AutoShape 103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113" name="AutoShape 104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6913" name="Group 105"/>
              <p:cNvGrpSpPr/>
              <p:nvPr/>
            </p:nvGrpSpPr>
            <p:grpSpPr>
              <a:xfrm>
                <a:off x="2" y="0"/>
                <a:ext cx="2315" cy="750"/>
                <a:chOff x="0" y="0"/>
                <a:chExt cx="2315" cy="750"/>
              </a:xfrm>
            </p:grpSpPr>
            <p:sp>
              <p:nvSpPr>
                <p:cNvPr id="46914" name="AutoShape 106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15" name="AutoShape 107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16" name="AutoShape 108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17" name="AutoShape 109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18" name="AutoShape 110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19" name="AutoShape 111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20" name="AutoShape 112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21" name="AutoShape 113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22" name="AutoShape 114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23" name="AutoShape 115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24" name="AutoShape 116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25" name="AutoShape 117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26" name="AutoShape 118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27" name="AutoShape 119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28" name="AutoShape 120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29" name="AutoShape 121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30" name="AutoShape 122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31" name="AutoShape 123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32" name="AutoShape 124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33" name="AutoShape 125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34" name="AutoShape 126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35" name="AutoShape 127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36" name="AutoShape 128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37" name="AutoShape 129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38" name="AutoShape 130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39" name="AutoShape 131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40" name="AutoShape 132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41" name="AutoShape 133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42" name="AutoShape 134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43" name="AutoShape 135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44" name="AutoShape 136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45" name="AutoShape 137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46" name="AutoShape 138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47" name="AutoShape 139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48" name="AutoShape 140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49" name="AutoShape 141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50" name="AutoShape 142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51" name="AutoShape 143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52" name="AutoShape 144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53" name="AutoShape 145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54" name="AutoShape 146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55" name="AutoShape 147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56" name="AutoShape 148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57" name="AutoShape 149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58" name="AutoShape 150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59" name="AutoShape 151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60" name="AutoShape 152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61" name="AutoShape 153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62" name="AutoShape 154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63" name="AutoShape 155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64" name="AutoShape 156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65" name="AutoShape 157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66" name="AutoShape 158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67" name="AutoShape 159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68" name="AutoShape 160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69" name="AutoShape 161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70" name="AutoShape 162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71" name="AutoShape 163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72" name="AutoShape 164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73" name="AutoShape 165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74" name="AutoShape 166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75" name="AutoShape 167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76" name="AutoShape 168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77" name="AutoShape 169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78" name="AutoShape 170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79" name="AutoShape 171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80" name="AutoShape 172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81" name="AutoShape 173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82" name="AutoShape 174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83" name="AutoShape 175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84" name="AutoShape 176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85" name="AutoShape 177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86" name="AutoShape 178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87" name="AutoShape 179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88" name="AutoShape 180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89" name="AutoShape 181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90" name="AutoShape 182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91" name="AutoShape 183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92" name="AutoShape 184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93" name="AutoShape 185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94" name="AutoShape 186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95" name="AutoShape 187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96" name="AutoShape 188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97" name="AutoShape 189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98" name="AutoShape 190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99" name="AutoShape 191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00" name="AutoShape 192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01" name="AutoShape 193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02" name="AutoShape 194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03" name="AutoShape 195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04" name="AutoShape 196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05" name="AutoShape 197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06" name="AutoShape 198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07" name="AutoShape 199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08" name="AutoShape 200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09" name="AutoShape 201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10" name="AutoShape 202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11" name="AutoShape 203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12" name="AutoShape 204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013" name="AutoShape 205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46100" name="Group 206"/>
            <p:cNvGrpSpPr/>
            <p:nvPr/>
          </p:nvGrpSpPr>
          <p:grpSpPr>
            <a:xfrm>
              <a:off x="2" y="1039"/>
              <a:ext cx="2317" cy="923"/>
              <a:chOff x="0" y="0"/>
              <a:chExt cx="2317" cy="923"/>
            </a:xfrm>
          </p:grpSpPr>
          <p:grpSp>
            <p:nvGrpSpPr>
              <p:cNvPr id="46710" name="Group 207"/>
              <p:cNvGrpSpPr/>
              <p:nvPr/>
            </p:nvGrpSpPr>
            <p:grpSpPr>
              <a:xfrm>
                <a:off x="0" y="173"/>
                <a:ext cx="2315" cy="750"/>
                <a:chOff x="0" y="0"/>
                <a:chExt cx="2315" cy="750"/>
              </a:xfrm>
            </p:grpSpPr>
            <p:sp>
              <p:nvSpPr>
                <p:cNvPr id="46812" name="AutoShape 208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13" name="AutoShape 209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14" name="AutoShape 210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15" name="AutoShape 211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16" name="AutoShape 212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17" name="AutoShape 213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18" name="AutoShape 214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19" name="AutoShape 215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20" name="AutoShape 216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21" name="AutoShape 217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22" name="AutoShape 218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23" name="AutoShape 219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24" name="AutoShape 220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25" name="AutoShape 221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26" name="AutoShape 222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27" name="AutoShape 223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28" name="AutoShape 224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29" name="AutoShape 225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30" name="AutoShape 226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31" name="AutoShape 227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32" name="AutoShape 228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33" name="AutoShape 229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34" name="AutoShape 230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35" name="AutoShape 231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36" name="AutoShape 232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37" name="AutoShape 233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38" name="AutoShape 234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39" name="AutoShape 235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40" name="AutoShape 236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41" name="AutoShape 237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42" name="AutoShape 238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43" name="AutoShape 239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44" name="AutoShape 240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45" name="AutoShape 241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46" name="AutoShape 242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47" name="AutoShape 243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48" name="AutoShape 244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49" name="AutoShape 245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50" name="AutoShape 246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51" name="AutoShape 247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52" name="AutoShape 248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53" name="AutoShape 249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54" name="AutoShape 250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55" name="AutoShape 251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56" name="AutoShape 252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57" name="AutoShape 253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58" name="AutoShape 254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59" name="AutoShape 255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60" name="AutoShape 256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61" name="AutoShape 257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62" name="AutoShape 258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63" name="AutoShape 259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64" name="AutoShape 260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65" name="AutoShape 261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66" name="AutoShape 262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67" name="AutoShape 263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68" name="AutoShape 264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69" name="AutoShape 265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70" name="AutoShape 266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71" name="AutoShape 267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72" name="AutoShape 268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73" name="AutoShape 269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74" name="AutoShape 270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75" name="AutoShape 271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76" name="AutoShape 272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77" name="AutoShape 273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78" name="AutoShape 274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79" name="AutoShape 275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80" name="AutoShape 276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81" name="AutoShape 277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82" name="AutoShape 278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83" name="AutoShape 279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84" name="AutoShape 280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85" name="AutoShape 281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86" name="AutoShape 282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87" name="AutoShape 283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88" name="AutoShape 284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89" name="AutoShape 285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90" name="AutoShape 286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91" name="AutoShape 287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92" name="AutoShape 288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93" name="AutoShape 289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94" name="AutoShape 290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95" name="AutoShape 291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96" name="AutoShape 292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97" name="AutoShape 293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98" name="AutoShape 294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99" name="AutoShape 295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00" name="AutoShape 296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01" name="AutoShape 297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02" name="AutoShape 298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03" name="AutoShape 299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04" name="AutoShape 300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05" name="AutoShape 301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06" name="AutoShape 302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07" name="AutoShape 303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08" name="AutoShape 304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09" name="AutoShape 305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10" name="AutoShape 306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911" name="AutoShape 307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6711" name="Group 308"/>
              <p:cNvGrpSpPr/>
              <p:nvPr/>
            </p:nvGrpSpPr>
            <p:grpSpPr>
              <a:xfrm>
                <a:off x="2" y="0"/>
                <a:ext cx="2315" cy="750"/>
                <a:chOff x="0" y="0"/>
                <a:chExt cx="2315" cy="750"/>
              </a:xfrm>
            </p:grpSpPr>
            <p:sp>
              <p:nvSpPr>
                <p:cNvPr id="46712" name="AutoShape 309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13" name="AutoShape 310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14" name="AutoShape 311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15" name="AutoShape 312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16" name="AutoShape 313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17" name="AutoShape 314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18" name="AutoShape 315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19" name="AutoShape 316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20" name="AutoShape 317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21" name="AutoShape 318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22" name="AutoShape 319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23" name="AutoShape 320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24" name="AutoShape 321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25" name="AutoShape 322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26" name="AutoShape 323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27" name="AutoShape 324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28" name="AutoShape 325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29" name="AutoShape 326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30" name="AutoShape 327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31" name="AutoShape 328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32" name="AutoShape 329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33" name="AutoShape 330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34" name="AutoShape 331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35" name="AutoShape 332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36" name="AutoShape 333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37" name="AutoShape 334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38" name="AutoShape 335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39" name="AutoShape 336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40" name="AutoShape 337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41" name="AutoShape 338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42" name="AutoShape 339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43" name="AutoShape 340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44" name="AutoShape 341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45" name="AutoShape 342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46" name="AutoShape 343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47" name="AutoShape 344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48" name="AutoShape 345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49" name="AutoShape 346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50" name="AutoShape 347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51" name="AutoShape 348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52" name="AutoShape 349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53" name="AutoShape 350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54" name="AutoShape 351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55" name="AutoShape 352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56" name="AutoShape 353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57" name="AutoShape 354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58" name="AutoShape 355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59" name="AutoShape 356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60" name="AutoShape 357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61" name="AutoShape 358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62" name="AutoShape 359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63" name="AutoShape 360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64" name="AutoShape 361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65" name="AutoShape 362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66" name="AutoShape 363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67" name="AutoShape 364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68" name="AutoShape 365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69" name="AutoShape 366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70" name="AutoShape 367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71" name="AutoShape 368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72" name="AutoShape 369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73" name="AutoShape 370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74" name="AutoShape 371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75" name="AutoShape 372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76" name="AutoShape 373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77" name="AutoShape 374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78" name="AutoShape 375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79" name="AutoShape 376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80" name="AutoShape 377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81" name="AutoShape 378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82" name="AutoShape 379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83" name="AutoShape 380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84" name="AutoShape 381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85" name="AutoShape 382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86" name="AutoShape 383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87" name="AutoShape 384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88" name="AutoShape 385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89" name="AutoShape 386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90" name="AutoShape 387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91" name="AutoShape 388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92" name="AutoShape 389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93" name="AutoShape 390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94" name="AutoShape 391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95" name="AutoShape 392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96" name="AutoShape 393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97" name="AutoShape 394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98" name="AutoShape 395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99" name="AutoShape 396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00" name="AutoShape 397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01" name="AutoShape 398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02" name="AutoShape 399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03" name="AutoShape 400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04" name="AutoShape 401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05" name="AutoShape 402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06" name="AutoShape 403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07" name="AutoShape 404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08" name="AutoShape 405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09" name="AutoShape 406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10" name="AutoShape 407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811" name="AutoShape 408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46101" name="Group 409"/>
            <p:cNvGrpSpPr/>
            <p:nvPr/>
          </p:nvGrpSpPr>
          <p:grpSpPr>
            <a:xfrm>
              <a:off x="5" y="694"/>
              <a:ext cx="2317" cy="923"/>
              <a:chOff x="0" y="0"/>
              <a:chExt cx="2317" cy="923"/>
            </a:xfrm>
          </p:grpSpPr>
          <p:grpSp>
            <p:nvGrpSpPr>
              <p:cNvPr id="46508" name="Group 410"/>
              <p:cNvGrpSpPr/>
              <p:nvPr/>
            </p:nvGrpSpPr>
            <p:grpSpPr>
              <a:xfrm>
                <a:off x="0" y="173"/>
                <a:ext cx="2315" cy="750"/>
                <a:chOff x="0" y="0"/>
                <a:chExt cx="2315" cy="750"/>
              </a:xfrm>
            </p:grpSpPr>
            <p:sp>
              <p:nvSpPr>
                <p:cNvPr id="46610" name="AutoShape 411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11" name="AutoShape 412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12" name="AutoShape 413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13" name="AutoShape 414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14" name="AutoShape 415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15" name="AutoShape 416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16" name="AutoShape 417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17" name="AutoShape 418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18" name="AutoShape 419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19" name="AutoShape 420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20" name="AutoShape 421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21" name="AutoShape 422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22" name="AutoShape 423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23" name="AutoShape 424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24" name="AutoShape 425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25" name="AutoShape 426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26" name="AutoShape 427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27" name="AutoShape 428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28" name="AutoShape 429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29" name="AutoShape 430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30" name="AutoShape 431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31" name="AutoShape 432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32" name="AutoShape 433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33" name="AutoShape 434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34" name="AutoShape 435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35" name="AutoShape 436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36" name="AutoShape 437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37" name="AutoShape 438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38" name="AutoShape 439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39" name="AutoShape 440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40" name="AutoShape 441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41" name="AutoShape 442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42" name="AutoShape 443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43" name="AutoShape 444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44" name="AutoShape 445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45" name="AutoShape 446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46" name="AutoShape 447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47" name="AutoShape 448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48" name="AutoShape 449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49" name="AutoShape 450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50" name="AutoShape 451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51" name="AutoShape 452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52" name="AutoShape 453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53" name="AutoShape 454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54" name="AutoShape 455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55" name="AutoShape 456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56" name="AutoShape 457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57" name="AutoShape 458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58" name="AutoShape 459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59" name="AutoShape 460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60" name="AutoShape 461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61" name="AutoShape 462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62" name="AutoShape 463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63" name="AutoShape 464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64" name="AutoShape 465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65" name="AutoShape 466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66" name="AutoShape 467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67" name="AutoShape 468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68" name="AutoShape 469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69" name="AutoShape 470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70" name="AutoShape 471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71" name="AutoShape 472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72" name="AutoShape 473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73" name="AutoShape 474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74" name="AutoShape 475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75" name="AutoShape 476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76" name="AutoShape 477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77" name="AutoShape 478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78" name="AutoShape 479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79" name="AutoShape 480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80" name="AutoShape 481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81" name="AutoShape 482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82" name="AutoShape 483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83" name="AutoShape 484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84" name="AutoShape 485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85" name="AutoShape 486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86" name="AutoShape 487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87" name="AutoShape 488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88" name="AutoShape 489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89" name="AutoShape 490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90" name="AutoShape 491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91" name="AutoShape 492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92" name="AutoShape 493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93" name="AutoShape 494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94" name="AutoShape 495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95" name="AutoShape 496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96" name="AutoShape 497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97" name="AutoShape 498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98" name="AutoShape 499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99" name="AutoShape 500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00" name="AutoShape 501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01" name="AutoShape 502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02" name="AutoShape 503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03" name="AutoShape 504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04" name="AutoShape 505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05" name="AutoShape 506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06" name="AutoShape 507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07" name="AutoShape 508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08" name="AutoShape 509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709" name="AutoShape 510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6509" name="Group 511"/>
              <p:cNvGrpSpPr/>
              <p:nvPr/>
            </p:nvGrpSpPr>
            <p:grpSpPr>
              <a:xfrm>
                <a:off x="2" y="0"/>
                <a:ext cx="2315" cy="750"/>
                <a:chOff x="0" y="0"/>
                <a:chExt cx="2315" cy="750"/>
              </a:xfrm>
            </p:grpSpPr>
            <p:sp>
              <p:nvSpPr>
                <p:cNvPr id="46510" name="AutoShape 512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11" name="AutoShape 513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12" name="AutoShape 514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13" name="AutoShape 515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14" name="AutoShape 516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15" name="AutoShape 517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16" name="AutoShape 518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17" name="AutoShape 519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18" name="AutoShape 520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19" name="AutoShape 521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20" name="AutoShape 522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21" name="AutoShape 523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22" name="AutoShape 524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23" name="AutoShape 525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24" name="AutoShape 526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25" name="AutoShape 527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26" name="AutoShape 528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27" name="AutoShape 529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28" name="AutoShape 530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29" name="AutoShape 531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30" name="AutoShape 532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31" name="AutoShape 533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32" name="AutoShape 534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33" name="AutoShape 535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34" name="AutoShape 536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35" name="AutoShape 537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36" name="AutoShape 538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37" name="AutoShape 539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38" name="AutoShape 540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39" name="AutoShape 541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40" name="AutoShape 542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41" name="AutoShape 543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42" name="AutoShape 544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43" name="AutoShape 545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44" name="AutoShape 546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45" name="AutoShape 547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46" name="AutoShape 548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47" name="AutoShape 549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48" name="AutoShape 550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49" name="AutoShape 551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50" name="AutoShape 552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51" name="AutoShape 553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52" name="AutoShape 554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53" name="AutoShape 555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54" name="AutoShape 556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55" name="AutoShape 557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56" name="AutoShape 558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57" name="AutoShape 559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58" name="AutoShape 560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59" name="AutoShape 561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60" name="AutoShape 562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61" name="AutoShape 563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62" name="AutoShape 564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63" name="AutoShape 565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64" name="AutoShape 566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65" name="AutoShape 567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66" name="AutoShape 568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67" name="AutoShape 569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68" name="AutoShape 570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69" name="AutoShape 571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70" name="AutoShape 572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71" name="AutoShape 573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72" name="AutoShape 574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73" name="AutoShape 575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74" name="AutoShape 576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75" name="AutoShape 577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76" name="AutoShape 578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77" name="AutoShape 579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78" name="AutoShape 580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79" name="AutoShape 581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80" name="AutoShape 582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81" name="AutoShape 583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82" name="AutoShape 584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83" name="AutoShape 585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84" name="AutoShape 586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85" name="AutoShape 587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86" name="AutoShape 588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87" name="AutoShape 589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88" name="AutoShape 590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89" name="AutoShape 591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90" name="AutoShape 592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91" name="AutoShape 593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92" name="AutoShape 594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93" name="AutoShape 595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94" name="AutoShape 596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95" name="AutoShape 597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96" name="AutoShape 598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97" name="AutoShape 599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98" name="AutoShape 600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99" name="AutoShape 601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00" name="AutoShape 602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01" name="AutoShape 603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02" name="AutoShape 604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03" name="AutoShape 605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04" name="AutoShape 606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05" name="AutoShape 607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06" name="AutoShape 608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07" name="AutoShape 609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08" name="AutoShape 610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609" name="AutoShape 611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46102" name="Group 612"/>
            <p:cNvGrpSpPr/>
            <p:nvPr/>
          </p:nvGrpSpPr>
          <p:grpSpPr>
            <a:xfrm>
              <a:off x="7" y="346"/>
              <a:ext cx="2317" cy="923"/>
              <a:chOff x="0" y="0"/>
              <a:chExt cx="2317" cy="923"/>
            </a:xfrm>
          </p:grpSpPr>
          <p:grpSp>
            <p:nvGrpSpPr>
              <p:cNvPr id="46306" name="Group 613"/>
              <p:cNvGrpSpPr/>
              <p:nvPr/>
            </p:nvGrpSpPr>
            <p:grpSpPr>
              <a:xfrm>
                <a:off x="0" y="173"/>
                <a:ext cx="2315" cy="750"/>
                <a:chOff x="0" y="0"/>
                <a:chExt cx="2315" cy="750"/>
              </a:xfrm>
            </p:grpSpPr>
            <p:sp>
              <p:nvSpPr>
                <p:cNvPr id="46408" name="AutoShape 614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09" name="AutoShape 615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10" name="AutoShape 616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11" name="AutoShape 617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12" name="AutoShape 618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13" name="AutoShape 619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14" name="AutoShape 620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15" name="AutoShape 621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16" name="AutoShape 622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17" name="AutoShape 623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18" name="AutoShape 624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19" name="AutoShape 625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20" name="AutoShape 626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21" name="AutoShape 627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22" name="AutoShape 628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23" name="AutoShape 629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24" name="AutoShape 630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25" name="AutoShape 631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26" name="AutoShape 632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27" name="AutoShape 633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28" name="AutoShape 634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29" name="AutoShape 635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30" name="AutoShape 636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31" name="AutoShape 637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32" name="AutoShape 638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33" name="AutoShape 639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34" name="AutoShape 640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35" name="AutoShape 641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36" name="AutoShape 642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37" name="AutoShape 643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38" name="AutoShape 644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39" name="AutoShape 645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40" name="AutoShape 646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41" name="AutoShape 647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42" name="AutoShape 648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43" name="AutoShape 649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44" name="AutoShape 650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45" name="AutoShape 651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46" name="AutoShape 652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47" name="AutoShape 653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48" name="AutoShape 654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49" name="AutoShape 655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50" name="AutoShape 656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51" name="AutoShape 657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52" name="AutoShape 658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53" name="AutoShape 659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54" name="AutoShape 660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55" name="AutoShape 661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56" name="AutoShape 662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57" name="AutoShape 663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58" name="AutoShape 664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59" name="AutoShape 665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60" name="AutoShape 666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61" name="AutoShape 667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62" name="AutoShape 668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63" name="AutoShape 669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64" name="AutoShape 670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65" name="AutoShape 671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66" name="AutoShape 672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67" name="AutoShape 673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68" name="AutoShape 674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69" name="AutoShape 675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70" name="AutoShape 676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71" name="AutoShape 677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72" name="AutoShape 678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73" name="AutoShape 679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74" name="AutoShape 680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75" name="AutoShape 681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76" name="AutoShape 682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77" name="AutoShape 683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78" name="AutoShape 684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79" name="AutoShape 685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80" name="AutoShape 686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81" name="AutoShape 687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82" name="AutoShape 688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83" name="AutoShape 689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84" name="AutoShape 690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85" name="AutoShape 691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86" name="AutoShape 692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87" name="AutoShape 693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88" name="AutoShape 694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89" name="AutoShape 695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90" name="AutoShape 696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91" name="AutoShape 697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92" name="AutoShape 698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93" name="AutoShape 699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94" name="AutoShape 700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95" name="AutoShape 701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96" name="AutoShape 702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97" name="AutoShape 703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98" name="AutoShape 704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99" name="AutoShape 705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00" name="AutoShape 706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01" name="AutoShape 707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02" name="AutoShape 708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03" name="AutoShape 709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04" name="AutoShape 710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05" name="AutoShape 711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06" name="AutoShape 712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507" name="AutoShape 713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6307" name="Group 714"/>
              <p:cNvGrpSpPr/>
              <p:nvPr/>
            </p:nvGrpSpPr>
            <p:grpSpPr>
              <a:xfrm>
                <a:off x="2" y="0"/>
                <a:ext cx="2315" cy="750"/>
                <a:chOff x="0" y="0"/>
                <a:chExt cx="2315" cy="750"/>
              </a:xfrm>
            </p:grpSpPr>
            <p:sp>
              <p:nvSpPr>
                <p:cNvPr id="46308" name="AutoShape 715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09" name="AutoShape 716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10" name="AutoShape 717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11" name="AutoShape 718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12" name="AutoShape 719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13" name="AutoShape 720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14" name="AutoShape 721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15" name="AutoShape 722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16" name="AutoShape 723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17" name="AutoShape 724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18" name="AutoShape 725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19" name="AutoShape 726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20" name="AutoShape 727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21" name="AutoShape 728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22" name="AutoShape 729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23" name="AutoShape 730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24" name="AutoShape 731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25" name="AutoShape 732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26" name="AutoShape 733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27" name="AutoShape 734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28" name="AutoShape 735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29" name="AutoShape 736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30" name="AutoShape 737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31" name="AutoShape 738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32" name="AutoShape 739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33" name="AutoShape 740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34" name="AutoShape 741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35" name="AutoShape 742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36" name="AutoShape 743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37" name="AutoShape 744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38" name="AutoShape 745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39" name="AutoShape 746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40" name="AutoShape 747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41" name="AutoShape 748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42" name="AutoShape 749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43" name="AutoShape 750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44" name="AutoShape 751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45" name="AutoShape 752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46" name="AutoShape 753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47" name="AutoShape 754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48" name="AutoShape 755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49" name="AutoShape 756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50" name="AutoShape 757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51" name="AutoShape 758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52" name="AutoShape 759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53" name="AutoShape 760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54" name="AutoShape 761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55" name="AutoShape 762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56" name="AutoShape 763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57" name="AutoShape 764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58" name="AutoShape 765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59" name="AutoShape 766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60" name="AutoShape 767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61" name="AutoShape 768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62" name="AutoShape 769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63" name="AutoShape 770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64" name="AutoShape 771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65" name="AutoShape 772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66" name="AutoShape 773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67" name="AutoShape 774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68" name="AutoShape 775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69" name="AutoShape 776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70" name="AutoShape 777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71" name="AutoShape 778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72" name="AutoShape 779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73" name="AutoShape 780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74" name="AutoShape 781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75" name="AutoShape 782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76" name="AutoShape 783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77" name="AutoShape 784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78" name="AutoShape 785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79" name="AutoShape 786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80" name="AutoShape 787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81" name="AutoShape 788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82" name="AutoShape 789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83" name="AutoShape 790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84" name="AutoShape 791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85" name="AutoShape 792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86" name="AutoShape 793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87" name="AutoShape 794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88" name="AutoShape 795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89" name="AutoShape 796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90" name="AutoShape 797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91" name="AutoShape 798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92" name="AutoShape 799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93" name="AutoShape 800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94" name="AutoShape 801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95" name="AutoShape 802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96" name="AutoShape 803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97" name="AutoShape 804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98" name="AutoShape 805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99" name="AutoShape 806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00" name="AutoShape 807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01" name="AutoShape 808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02" name="AutoShape 809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03" name="AutoShape 810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04" name="AutoShape 811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05" name="AutoShape 812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06" name="AutoShape 813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407" name="AutoShape 814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46103" name="Group 815"/>
            <p:cNvGrpSpPr/>
            <p:nvPr/>
          </p:nvGrpSpPr>
          <p:grpSpPr>
            <a:xfrm>
              <a:off x="8" y="0"/>
              <a:ext cx="2317" cy="923"/>
              <a:chOff x="0" y="0"/>
              <a:chExt cx="2317" cy="923"/>
            </a:xfrm>
          </p:grpSpPr>
          <p:grpSp>
            <p:nvGrpSpPr>
              <p:cNvPr id="46104" name="Group 816"/>
              <p:cNvGrpSpPr/>
              <p:nvPr/>
            </p:nvGrpSpPr>
            <p:grpSpPr>
              <a:xfrm>
                <a:off x="0" y="173"/>
                <a:ext cx="2315" cy="750"/>
                <a:chOff x="0" y="0"/>
                <a:chExt cx="2315" cy="750"/>
              </a:xfrm>
            </p:grpSpPr>
            <p:sp>
              <p:nvSpPr>
                <p:cNvPr id="46206" name="AutoShape 817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07" name="AutoShape 818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08" name="AutoShape 819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09" name="AutoShape 820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10" name="AutoShape 821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11" name="AutoShape 822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12" name="AutoShape 823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13" name="AutoShape 824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14" name="AutoShape 825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15" name="AutoShape 826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16" name="AutoShape 827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17" name="AutoShape 828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18" name="AutoShape 829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19" name="AutoShape 830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20" name="AutoShape 831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21" name="AutoShape 832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22" name="AutoShape 833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23" name="AutoShape 834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24" name="AutoShape 835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25" name="AutoShape 836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26" name="AutoShape 837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27" name="AutoShape 838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28" name="AutoShape 839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29" name="AutoShape 840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30" name="AutoShape 841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31" name="AutoShape 842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32" name="AutoShape 843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33" name="AutoShape 844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34" name="AutoShape 845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35" name="AutoShape 846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36" name="AutoShape 847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37" name="AutoShape 848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38" name="AutoShape 849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39" name="AutoShape 850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40" name="AutoShape 851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41" name="AutoShape 852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42" name="AutoShape 853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43" name="AutoShape 854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44" name="AutoShape 855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45" name="AutoShape 856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46" name="AutoShape 857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47" name="AutoShape 858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48" name="AutoShape 859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49" name="AutoShape 860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50" name="AutoShape 861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51" name="AutoShape 862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52" name="AutoShape 863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53" name="AutoShape 864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54" name="AutoShape 865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55" name="AutoShape 866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56" name="AutoShape 867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57" name="AutoShape 868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58" name="AutoShape 869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59" name="AutoShape 870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60" name="AutoShape 871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61" name="AutoShape 872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62" name="AutoShape 873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63" name="AutoShape 874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64" name="AutoShape 875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65" name="AutoShape 876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66" name="AutoShape 877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67" name="AutoShape 878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68" name="AutoShape 879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69" name="AutoShape 880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70" name="AutoShape 881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71" name="AutoShape 882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72" name="AutoShape 883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73" name="AutoShape 884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74" name="AutoShape 885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75" name="AutoShape 886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76" name="AutoShape 887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77" name="AutoShape 888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78" name="AutoShape 889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79" name="AutoShape 890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80" name="AutoShape 891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81" name="AutoShape 892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82" name="AutoShape 893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83" name="AutoShape 894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84" name="AutoShape 895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85" name="AutoShape 896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86" name="AutoShape 897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87" name="AutoShape 898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88" name="AutoShape 899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89" name="AutoShape 900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90" name="AutoShape 901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91" name="AutoShape 902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92" name="AutoShape 903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93" name="AutoShape 904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94" name="AutoShape 905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95" name="AutoShape 906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96" name="AutoShape 907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97" name="AutoShape 908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98" name="AutoShape 909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99" name="AutoShape 910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00" name="AutoShape 911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01" name="AutoShape 912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02" name="AutoShape 913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03" name="AutoShape 914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04" name="AutoShape 915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305" name="AutoShape 916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6105" name="Group 917"/>
              <p:cNvGrpSpPr/>
              <p:nvPr/>
            </p:nvGrpSpPr>
            <p:grpSpPr>
              <a:xfrm>
                <a:off x="2" y="0"/>
                <a:ext cx="2315" cy="750"/>
                <a:chOff x="0" y="0"/>
                <a:chExt cx="2315" cy="750"/>
              </a:xfrm>
            </p:grpSpPr>
            <p:sp>
              <p:nvSpPr>
                <p:cNvPr id="46106" name="AutoShape 918"/>
                <p:cNvSpPr/>
                <p:nvPr/>
              </p:nvSpPr>
              <p:spPr>
                <a:xfrm>
                  <a:off x="54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07" name="AutoShape 919"/>
                <p:cNvSpPr/>
                <p:nvPr/>
              </p:nvSpPr>
              <p:spPr>
                <a:xfrm>
                  <a:off x="71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08" name="AutoShape 920"/>
                <p:cNvSpPr/>
                <p:nvPr/>
              </p:nvSpPr>
              <p:spPr>
                <a:xfrm>
                  <a:off x="888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09" name="AutoShape 921"/>
                <p:cNvSpPr/>
                <p:nvPr/>
              </p:nvSpPr>
              <p:spPr>
                <a:xfrm>
                  <a:off x="106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10" name="AutoShape 922"/>
                <p:cNvSpPr/>
                <p:nvPr/>
              </p:nvSpPr>
              <p:spPr>
                <a:xfrm>
                  <a:off x="1230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11" name="AutoShape 923"/>
                <p:cNvSpPr/>
                <p:nvPr/>
              </p:nvSpPr>
              <p:spPr>
                <a:xfrm>
                  <a:off x="1402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12" name="AutoShape 924"/>
                <p:cNvSpPr/>
                <p:nvPr/>
              </p:nvSpPr>
              <p:spPr>
                <a:xfrm>
                  <a:off x="1574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13" name="AutoShape 925"/>
                <p:cNvSpPr/>
                <p:nvPr/>
              </p:nvSpPr>
              <p:spPr>
                <a:xfrm>
                  <a:off x="1746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14" name="AutoShape 926"/>
                <p:cNvSpPr/>
                <p:nvPr/>
              </p:nvSpPr>
              <p:spPr>
                <a:xfrm>
                  <a:off x="1917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15" name="AutoShape 927"/>
                <p:cNvSpPr/>
                <p:nvPr/>
              </p:nvSpPr>
              <p:spPr>
                <a:xfrm>
                  <a:off x="2089" y="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16" name="AutoShape 928"/>
                <p:cNvSpPr/>
                <p:nvPr/>
              </p:nvSpPr>
              <p:spPr>
                <a:xfrm>
                  <a:off x="48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17" name="AutoShape 929"/>
                <p:cNvSpPr/>
                <p:nvPr/>
              </p:nvSpPr>
              <p:spPr>
                <a:xfrm>
                  <a:off x="65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18" name="AutoShape 930"/>
                <p:cNvSpPr/>
                <p:nvPr/>
              </p:nvSpPr>
              <p:spPr>
                <a:xfrm>
                  <a:off x="827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19" name="AutoShape 931"/>
                <p:cNvSpPr/>
                <p:nvPr/>
              </p:nvSpPr>
              <p:spPr>
                <a:xfrm>
                  <a:off x="99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20" name="AutoShape 932"/>
                <p:cNvSpPr/>
                <p:nvPr/>
              </p:nvSpPr>
              <p:spPr>
                <a:xfrm>
                  <a:off x="1169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21" name="AutoShape 933"/>
                <p:cNvSpPr/>
                <p:nvPr/>
              </p:nvSpPr>
              <p:spPr>
                <a:xfrm>
                  <a:off x="1341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22" name="AutoShape 934"/>
                <p:cNvSpPr/>
                <p:nvPr/>
              </p:nvSpPr>
              <p:spPr>
                <a:xfrm>
                  <a:off x="1513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23" name="AutoShape 935"/>
                <p:cNvSpPr/>
                <p:nvPr/>
              </p:nvSpPr>
              <p:spPr>
                <a:xfrm>
                  <a:off x="1685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24" name="AutoShape 936"/>
                <p:cNvSpPr/>
                <p:nvPr/>
              </p:nvSpPr>
              <p:spPr>
                <a:xfrm>
                  <a:off x="1856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25" name="AutoShape 937"/>
                <p:cNvSpPr/>
                <p:nvPr/>
              </p:nvSpPr>
              <p:spPr>
                <a:xfrm>
                  <a:off x="2028" y="58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26" name="AutoShape 938"/>
                <p:cNvSpPr/>
                <p:nvPr/>
              </p:nvSpPr>
              <p:spPr>
                <a:xfrm>
                  <a:off x="42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27" name="AutoShape 939"/>
                <p:cNvSpPr/>
                <p:nvPr/>
              </p:nvSpPr>
              <p:spPr>
                <a:xfrm>
                  <a:off x="59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28" name="AutoShape 940"/>
                <p:cNvSpPr/>
                <p:nvPr/>
              </p:nvSpPr>
              <p:spPr>
                <a:xfrm>
                  <a:off x="767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29" name="AutoShape 941"/>
                <p:cNvSpPr/>
                <p:nvPr/>
              </p:nvSpPr>
              <p:spPr>
                <a:xfrm>
                  <a:off x="93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30" name="AutoShape 942"/>
                <p:cNvSpPr/>
                <p:nvPr/>
              </p:nvSpPr>
              <p:spPr>
                <a:xfrm>
                  <a:off x="1109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31" name="AutoShape 943"/>
                <p:cNvSpPr/>
                <p:nvPr/>
              </p:nvSpPr>
              <p:spPr>
                <a:xfrm>
                  <a:off x="1281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32" name="AutoShape 944"/>
                <p:cNvSpPr/>
                <p:nvPr/>
              </p:nvSpPr>
              <p:spPr>
                <a:xfrm>
                  <a:off x="1453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33" name="AutoShape 945"/>
                <p:cNvSpPr/>
                <p:nvPr/>
              </p:nvSpPr>
              <p:spPr>
                <a:xfrm>
                  <a:off x="1625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34" name="AutoShape 946"/>
                <p:cNvSpPr/>
                <p:nvPr/>
              </p:nvSpPr>
              <p:spPr>
                <a:xfrm>
                  <a:off x="1796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35" name="AutoShape 947"/>
                <p:cNvSpPr/>
                <p:nvPr/>
              </p:nvSpPr>
              <p:spPr>
                <a:xfrm>
                  <a:off x="1968" y="11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36" name="AutoShape 948"/>
                <p:cNvSpPr/>
                <p:nvPr/>
              </p:nvSpPr>
              <p:spPr>
                <a:xfrm>
                  <a:off x="36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37" name="AutoShape 949"/>
                <p:cNvSpPr/>
                <p:nvPr/>
              </p:nvSpPr>
              <p:spPr>
                <a:xfrm>
                  <a:off x="53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38" name="AutoShape 950"/>
                <p:cNvSpPr/>
                <p:nvPr/>
              </p:nvSpPr>
              <p:spPr>
                <a:xfrm>
                  <a:off x="706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39" name="AutoShape 951"/>
                <p:cNvSpPr/>
                <p:nvPr/>
              </p:nvSpPr>
              <p:spPr>
                <a:xfrm>
                  <a:off x="87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40" name="AutoShape 952"/>
                <p:cNvSpPr/>
                <p:nvPr/>
              </p:nvSpPr>
              <p:spPr>
                <a:xfrm>
                  <a:off x="1048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41" name="AutoShape 953"/>
                <p:cNvSpPr/>
                <p:nvPr/>
              </p:nvSpPr>
              <p:spPr>
                <a:xfrm>
                  <a:off x="1220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42" name="AutoShape 954"/>
                <p:cNvSpPr/>
                <p:nvPr/>
              </p:nvSpPr>
              <p:spPr>
                <a:xfrm>
                  <a:off x="1392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43" name="AutoShape 955"/>
                <p:cNvSpPr/>
                <p:nvPr/>
              </p:nvSpPr>
              <p:spPr>
                <a:xfrm>
                  <a:off x="1564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44" name="AutoShape 956"/>
                <p:cNvSpPr/>
                <p:nvPr/>
              </p:nvSpPr>
              <p:spPr>
                <a:xfrm>
                  <a:off x="1735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45" name="AutoShape 957"/>
                <p:cNvSpPr/>
                <p:nvPr/>
              </p:nvSpPr>
              <p:spPr>
                <a:xfrm>
                  <a:off x="1907" y="175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46" name="AutoShape 958"/>
                <p:cNvSpPr/>
                <p:nvPr/>
              </p:nvSpPr>
              <p:spPr>
                <a:xfrm>
                  <a:off x="30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47" name="AutoShape 959"/>
                <p:cNvSpPr/>
                <p:nvPr/>
              </p:nvSpPr>
              <p:spPr>
                <a:xfrm>
                  <a:off x="47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48" name="AutoShape 960"/>
                <p:cNvSpPr/>
                <p:nvPr/>
              </p:nvSpPr>
              <p:spPr>
                <a:xfrm>
                  <a:off x="645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49" name="AutoShape 961"/>
                <p:cNvSpPr/>
                <p:nvPr/>
              </p:nvSpPr>
              <p:spPr>
                <a:xfrm>
                  <a:off x="81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50" name="AutoShape 962"/>
                <p:cNvSpPr/>
                <p:nvPr/>
              </p:nvSpPr>
              <p:spPr>
                <a:xfrm>
                  <a:off x="987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51" name="AutoShape 963"/>
                <p:cNvSpPr/>
                <p:nvPr/>
              </p:nvSpPr>
              <p:spPr>
                <a:xfrm>
                  <a:off x="1159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52" name="AutoShape 964"/>
                <p:cNvSpPr/>
                <p:nvPr/>
              </p:nvSpPr>
              <p:spPr>
                <a:xfrm>
                  <a:off x="1331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53" name="AutoShape 965"/>
                <p:cNvSpPr/>
                <p:nvPr/>
              </p:nvSpPr>
              <p:spPr>
                <a:xfrm>
                  <a:off x="1503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54" name="AutoShape 966"/>
                <p:cNvSpPr/>
                <p:nvPr/>
              </p:nvSpPr>
              <p:spPr>
                <a:xfrm>
                  <a:off x="1674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55" name="AutoShape 967"/>
                <p:cNvSpPr/>
                <p:nvPr/>
              </p:nvSpPr>
              <p:spPr>
                <a:xfrm>
                  <a:off x="1846" y="233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56" name="AutoShape 968"/>
                <p:cNvSpPr/>
                <p:nvPr/>
              </p:nvSpPr>
              <p:spPr>
                <a:xfrm>
                  <a:off x="24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57" name="AutoShape 969"/>
                <p:cNvSpPr/>
                <p:nvPr/>
              </p:nvSpPr>
              <p:spPr>
                <a:xfrm>
                  <a:off x="41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58" name="AutoShape 970"/>
                <p:cNvSpPr/>
                <p:nvPr/>
              </p:nvSpPr>
              <p:spPr>
                <a:xfrm>
                  <a:off x="585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59" name="AutoShape 971"/>
                <p:cNvSpPr/>
                <p:nvPr/>
              </p:nvSpPr>
              <p:spPr>
                <a:xfrm>
                  <a:off x="75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60" name="AutoShape 972"/>
                <p:cNvSpPr/>
                <p:nvPr/>
              </p:nvSpPr>
              <p:spPr>
                <a:xfrm>
                  <a:off x="927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61" name="AutoShape 973"/>
                <p:cNvSpPr/>
                <p:nvPr/>
              </p:nvSpPr>
              <p:spPr>
                <a:xfrm>
                  <a:off x="1099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62" name="AutoShape 974"/>
                <p:cNvSpPr/>
                <p:nvPr/>
              </p:nvSpPr>
              <p:spPr>
                <a:xfrm>
                  <a:off x="1271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63" name="AutoShape 975"/>
                <p:cNvSpPr/>
                <p:nvPr/>
              </p:nvSpPr>
              <p:spPr>
                <a:xfrm>
                  <a:off x="1443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64" name="AutoShape 976"/>
                <p:cNvSpPr/>
                <p:nvPr/>
              </p:nvSpPr>
              <p:spPr>
                <a:xfrm>
                  <a:off x="1614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65" name="AutoShape 977"/>
                <p:cNvSpPr/>
                <p:nvPr/>
              </p:nvSpPr>
              <p:spPr>
                <a:xfrm>
                  <a:off x="1786" y="290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66" name="AutoShape 978"/>
                <p:cNvSpPr/>
                <p:nvPr/>
              </p:nvSpPr>
              <p:spPr>
                <a:xfrm>
                  <a:off x="18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67" name="AutoShape 979"/>
                <p:cNvSpPr/>
                <p:nvPr/>
              </p:nvSpPr>
              <p:spPr>
                <a:xfrm>
                  <a:off x="35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68" name="AutoShape 980"/>
                <p:cNvSpPr/>
                <p:nvPr/>
              </p:nvSpPr>
              <p:spPr>
                <a:xfrm>
                  <a:off x="526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69" name="AutoShape 981"/>
                <p:cNvSpPr/>
                <p:nvPr/>
              </p:nvSpPr>
              <p:spPr>
                <a:xfrm>
                  <a:off x="69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70" name="AutoShape 982"/>
                <p:cNvSpPr/>
                <p:nvPr/>
              </p:nvSpPr>
              <p:spPr>
                <a:xfrm>
                  <a:off x="868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71" name="AutoShape 983"/>
                <p:cNvSpPr/>
                <p:nvPr/>
              </p:nvSpPr>
              <p:spPr>
                <a:xfrm>
                  <a:off x="1040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72" name="AutoShape 984"/>
                <p:cNvSpPr/>
                <p:nvPr/>
              </p:nvSpPr>
              <p:spPr>
                <a:xfrm>
                  <a:off x="1212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73" name="AutoShape 985"/>
                <p:cNvSpPr/>
                <p:nvPr/>
              </p:nvSpPr>
              <p:spPr>
                <a:xfrm>
                  <a:off x="1384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74" name="AutoShape 986"/>
                <p:cNvSpPr/>
                <p:nvPr/>
              </p:nvSpPr>
              <p:spPr>
                <a:xfrm>
                  <a:off x="1555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75" name="AutoShape 987"/>
                <p:cNvSpPr/>
                <p:nvPr/>
              </p:nvSpPr>
              <p:spPr>
                <a:xfrm>
                  <a:off x="1727" y="34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76" name="AutoShape 988"/>
                <p:cNvSpPr/>
                <p:nvPr/>
              </p:nvSpPr>
              <p:spPr>
                <a:xfrm>
                  <a:off x="12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77" name="AutoShape 989"/>
                <p:cNvSpPr/>
                <p:nvPr/>
              </p:nvSpPr>
              <p:spPr>
                <a:xfrm>
                  <a:off x="29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78" name="AutoShape 990"/>
                <p:cNvSpPr/>
                <p:nvPr/>
              </p:nvSpPr>
              <p:spPr>
                <a:xfrm>
                  <a:off x="465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79" name="AutoShape 991"/>
                <p:cNvSpPr/>
                <p:nvPr/>
              </p:nvSpPr>
              <p:spPr>
                <a:xfrm>
                  <a:off x="63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80" name="AutoShape 992"/>
                <p:cNvSpPr/>
                <p:nvPr/>
              </p:nvSpPr>
              <p:spPr>
                <a:xfrm>
                  <a:off x="807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81" name="AutoShape 993"/>
                <p:cNvSpPr/>
                <p:nvPr/>
              </p:nvSpPr>
              <p:spPr>
                <a:xfrm>
                  <a:off x="979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82" name="AutoShape 994"/>
                <p:cNvSpPr/>
                <p:nvPr/>
              </p:nvSpPr>
              <p:spPr>
                <a:xfrm>
                  <a:off x="1151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83" name="AutoShape 995"/>
                <p:cNvSpPr/>
                <p:nvPr/>
              </p:nvSpPr>
              <p:spPr>
                <a:xfrm>
                  <a:off x="1323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84" name="AutoShape 996"/>
                <p:cNvSpPr/>
                <p:nvPr/>
              </p:nvSpPr>
              <p:spPr>
                <a:xfrm>
                  <a:off x="1494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85" name="AutoShape 997"/>
                <p:cNvSpPr/>
                <p:nvPr/>
              </p:nvSpPr>
              <p:spPr>
                <a:xfrm>
                  <a:off x="1666" y="409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86" name="AutoShape 998"/>
                <p:cNvSpPr/>
                <p:nvPr/>
              </p:nvSpPr>
              <p:spPr>
                <a:xfrm>
                  <a:off x="6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87" name="AutoShape 999"/>
                <p:cNvSpPr/>
                <p:nvPr/>
              </p:nvSpPr>
              <p:spPr>
                <a:xfrm>
                  <a:off x="23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88" name="AutoShape 1000"/>
                <p:cNvSpPr/>
                <p:nvPr/>
              </p:nvSpPr>
              <p:spPr>
                <a:xfrm>
                  <a:off x="404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89" name="AutoShape 1001"/>
                <p:cNvSpPr/>
                <p:nvPr/>
              </p:nvSpPr>
              <p:spPr>
                <a:xfrm>
                  <a:off x="57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90" name="AutoShape 1002"/>
                <p:cNvSpPr/>
                <p:nvPr/>
              </p:nvSpPr>
              <p:spPr>
                <a:xfrm>
                  <a:off x="746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91" name="AutoShape 1003"/>
                <p:cNvSpPr/>
                <p:nvPr/>
              </p:nvSpPr>
              <p:spPr>
                <a:xfrm>
                  <a:off x="918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92" name="AutoShape 1004"/>
                <p:cNvSpPr/>
                <p:nvPr/>
              </p:nvSpPr>
              <p:spPr>
                <a:xfrm>
                  <a:off x="1090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93" name="AutoShape 1005"/>
                <p:cNvSpPr/>
                <p:nvPr/>
              </p:nvSpPr>
              <p:spPr>
                <a:xfrm>
                  <a:off x="1262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94" name="AutoShape 1006"/>
                <p:cNvSpPr/>
                <p:nvPr/>
              </p:nvSpPr>
              <p:spPr>
                <a:xfrm>
                  <a:off x="1433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95" name="AutoShape 1007"/>
                <p:cNvSpPr/>
                <p:nvPr/>
              </p:nvSpPr>
              <p:spPr>
                <a:xfrm>
                  <a:off x="1605" y="467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96" name="AutoShape 1008"/>
                <p:cNvSpPr/>
                <p:nvPr/>
              </p:nvSpPr>
              <p:spPr>
                <a:xfrm>
                  <a:off x="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97" name="AutoShape 1009"/>
                <p:cNvSpPr/>
                <p:nvPr/>
              </p:nvSpPr>
              <p:spPr>
                <a:xfrm>
                  <a:off x="17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98" name="AutoShape 1010"/>
                <p:cNvSpPr/>
                <p:nvPr/>
              </p:nvSpPr>
              <p:spPr>
                <a:xfrm>
                  <a:off x="344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199" name="AutoShape 1011"/>
                <p:cNvSpPr/>
                <p:nvPr/>
              </p:nvSpPr>
              <p:spPr>
                <a:xfrm>
                  <a:off x="51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00" name="AutoShape 1012"/>
                <p:cNvSpPr/>
                <p:nvPr/>
              </p:nvSpPr>
              <p:spPr>
                <a:xfrm>
                  <a:off x="686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01" name="AutoShape 1013"/>
                <p:cNvSpPr/>
                <p:nvPr/>
              </p:nvSpPr>
              <p:spPr>
                <a:xfrm>
                  <a:off x="858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02" name="AutoShape 1014"/>
                <p:cNvSpPr/>
                <p:nvPr/>
              </p:nvSpPr>
              <p:spPr>
                <a:xfrm>
                  <a:off x="1030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03" name="AutoShape 1015"/>
                <p:cNvSpPr/>
                <p:nvPr/>
              </p:nvSpPr>
              <p:spPr>
                <a:xfrm>
                  <a:off x="1202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04" name="AutoShape 1016"/>
                <p:cNvSpPr/>
                <p:nvPr/>
              </p:nvSpPr>
              <p:spPr>
                <a:xfrm>
                  <a:off x="1373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205" name="AutoShape 1017"/>
                <p:cNvSpPr/>
                <p:nvPr/>
              </p:nvSpPr>
              <p:spPr>
                <a:xfrm>
                  <a:off x="1545" y="524"/>
                  <a:ext cx="226" cy="22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46083" name="Text Box 1018"/>
          <p:cNvSpPr txBox="1"/>
          <p:nvPr/>
        </p:nvSpPr>
        <p:spPr>
          <a:xfrm>
            <a:off x="1331119" y="4137423"/>
            <a:ext cx="2808685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800" b="1" dirty="0"/>
              <a:t>每条棱被平均分成</a:t>
            </a:r>
            <a:r>
              <a:rPr lang="en-US" altLang="zh-CN" sz="2400" b="1">
                <a:solidFill>
                  <a:srgbClr val="0000FF"/>
                </a:solidFill>
              </a:rPr>
              <a:t>n</a:t>
            </a:r>
            <a:r>
              <a:rPr lang="zh-CN" altLang="en-US" sz="1800" b="1" dirty="0"/>
              <a:t>份</a:t>
            </a:r>
            <a:endParaRPr lang="zh-CN" altLang="en-US" sz="1800" b="1" dirty="0"/>
          </a:p>
        </p:txBody>
      </p:sp>
      <p:sp>
        <p:nvSpPr>
          <p:cNvPr id="46084" name="AutoShape 1019"/>
          <p:cNvSpPr/>
          <p:nvPr/>
        </p:nvSpPr>
        <p:spPr>
          <a:xfrm rot="5400000">
            <a:off x="2383632" y="3031332"/>
            <a:ext cx="270272" cy="2051447"/>
          </a:xfrm>
          <a:prstGeom prst="rightBrace">
            <a:avLst>
              <a:gd name="adj1" fmla="val 63252"/>
              <a:gd name="adj2" fmla="val 50000"/>
            </a:avLst>
          </a:prstGeom>
          <a:noFill/>
          <a:ln w="508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46085" name="Group 1020"/>
          <p:cNvGrpSpPr/>
          <p:nvPr/>
        </p:nvGrpSpPr>
        <p:grpSpPr>
          <a:xfrm>
            <a:off x="4410075" y="951310"/>
            <a:ext cx="3429000" cy="941785"/>
            <a:chOff x="0" y="0"/>
            <a:chExt cx="2880" cy="791"/>
          </a:xfrm>
        </p:grpSpPr>
        <p:sp>
          <p:nvSpPr>
            <p:cNvPr id="46097" name="Text Box 1021"/>
            <p:cNvSpPr txBox="1"/>
            <p:nvPr/>
          </p:nvSpPr>
          <p:spPr>
            <a:xfrm>
              <a:off x="0" y="0"/>
              <a:ext cx="2880" cy="7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/>
                <a:t>每个面有                    个</a:t>
              </a:r>
              <a:endParaRPr lang="zh-CN" altLang="en-US" sz="2400" b="1" dirty="0"/>
            </a:p>
            <a:p>
              <a:pPr>
                <a:lnSpc>
                  <a:spcPct val="130000"/>
                </a:lnSpc>
              </a:pPr>
              <a:r>
                <a:rPr lang="en-US" altLang="zh-CN" sz="2400" b="1"/>
                <a:t>1</a:t>
              </a:r>
              <a:r>
                <a:rPr lang="zh-CN" altLang="en-US" sz="2400" b="1" dirty="0"/>
                <a:t>面涂色的小正方体。</a:t>
              </a:r>
              <a:endParaRPr lang="zh-CN" altLang="en-US" sz="2400" b="1" dirty="0"/>
            </a:p>
          </p:txBody>
        </p:sp>
        <p:sp>
          <p:nvSpPr>
            <p:cNvPr id="46098" name="Line 1022"/>
            <p:cNvSpPr/>
            <p:nvPr/>
          </p:nvSpPr>
          <p:spPr>
            <a:xfrm>
              <a:off x="1156" y="329"/>
              <a:ext cx="1315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6086" name="Group 1023"/>
          <p:cNvGrpSpPr/>
          <p:nvPr/>
        </p:nvGrpSpPr>
        <p:grpSpPr>
          <a:xfrm>
            <a:off x="6087667" y="951310"/>
            <a:ext cx="915590" cy="415527"/>
            <a:chOff x="0" y="0"/>
            <a:chExt cx="769" cy="349"/>
          </a:xfrm>
        </p:grpSpPr>
        <p:sp>
          <p:nvSpPr>
            <p:cNvPr id="46095" name="Text Box 1024"/>
            <p:cNvSpPr txBox="1"/>
            <p:nvPr/>
          </p:nvSpPr>
          <p:spPr>
            <a:xfrm>
              <a:off x="0" y="0"/>
              <a:ext cx="721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100" b="1">
                  <a:solidFill>
                    <a:srgbClr val="0000FF"/>
                  </a:solidFill>
                </a:rPr>
                <a:t>(n</a:t>
              </a: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－</a:t>
              </a:r>
              <a:r>
                <a:rPr lang="en-US" altLang="zh-CN" sz="2100" b="1">
                  <a:solidFill>
                    <a:srgbClr val="0000FF"/>
                  </a:solidFill>
                </a:rPr>
                <a:t>2)</a:t>
              </a:r>
              <a:endParaRPr lang="en-US" altLang="zh-CN" sz="2100" b="1">
                <a:solidFill>
                  <a:srgbClr val="0000FF"/>
                </a:solidFill>
              </a:endParaRPr>
            </a:p>
          </p:txBody>
        </p:sp>
        <p:sp>
          <p:nvSpPr>
            <p:cNvPr id="46096" name="Text Box 1025"/>
            <p:cNvSpPr txBox="1"/>
            <p:nvPr/>
          </p:nvSpPr>
          <p:spPr>
            <a:xfrm>
              <a:off x="568" y="69"/>
              <a:ext cx="201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100" b="1" baseline="30000">
                  <a:solidFill>
                    <a:srgbClr val="0000FF"/>
                  </a:solidFill>
                </a:rPr>
                <a:t>2</a:t>
              </a:r>
              <a:endParaRPr lang="en-US" altLang="zh-CN" sz="2100" b="1" baseline="30000">
                <a:solidFill>
                  <a:srgbClr val="0000FF"/>
                </a:solidFill>
              </a:endParaRPr>
            </a:p>
          </p:txBody>
        </p:sp>
      </p:grpSp>
      <p:grpSp>
        <p:nvGrpSpPr>
          <p:cNvPr id="20" name="Group 1026"/>
          <p:cNvGrpSpPr/>
          <p:nvPr/>
        </p:nvGrpSpPr>
        <p:grpSpPr>
          <a:xfrm>
            <a:off x="4410075" y="2301479"/>
            <a:ext cx="3429000" cy="941785"/>
            <a:chOff x="0" y="0"/>
            <a:chExt cx="2880" cy="791"/>
          </a:xfrm>
        </p:grpSpPr>
        <p:sp>
          <p:nvSpPr>
            <p:cNvPr id="46093" name="Text Box 1027"/>
            <p:cNvSpPr txBox="1"/>
            <p:nvPr/>
          </p:nvSpPr>
          <p:spPr>
            <a:xfrm>
              <a:off x="0" y="0"/>
              <a:ext cx="2880" cy="7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/>
                <a:t> </a:t>
              </a:r>
              <a:r>
                <a:rPr lang="en-US" altLang="zh-CN" sz="2400" b="1"/>
                <a:t>6</a:t>
              </a:r>
              <a:r>
                <a:rPr lang="zh-CN" altLang="en-US" sz="2400" b="1" dirty="0"/>
                <a:t>个面有                    个</a:t>
              </a:r>
              <a:endParaRPr lang="zh-CN" altLang="en-US" sz="2400" b="1" dirty="0"/>
            </a:p>
            <a:p>
              <a:pPr>
                <a:lnSpc>
                  <a:spcPct val="130000"/>
                </a:lnSpc>
              </a:pPr>
              <a:r>
                <a:rPr lang="en-US" altLang="zh-CN" sz="2400" b="1"/>
                <a:t>1</a:t>
              </a:r>
              <a:r>
                <a:rPr lang="zh-CN" altLang="en-US" sz="2400" b="1" dirty="0"/>
                <a:t>面涂色的小正方体。</a:t>
              </a:r>
              <a:endParaRPr lang="zh-CN" altLang="en-US" sz="2400" b="1" dirty="0"/>
            </a:p>
          </p:txBody>
        </p:sp>
        <p:sp>
          <p:nvSpPr>
            <p:cNvPr id="46094" name="Line 1028"/>
            <p:cNvSpPr/>
            <p:nvPr/>
          </p:nvSpPr>
          <p:spPr>
            <a:xfrm>
              <a:off x="1156" y="329"/>
              <a:ext cx="1315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1" name="Group 1029"/>
          <p:cNvGrpSpPr/>
          <p:nvPr/>
        </p:nvGrpSpPr>
        <p:grpSpPr>
          <a:xfrm>
            <a:off x="5813823" y="2301479"/>
            <a:ext cx="1478669" cy="444102"/>
            <a:chOff x="0" y="0"/>
            <a:chExt cx="1096" cy="373"/>
          </a:xfrm>
        </p:grpSpPr>
        <p:sp>
          <p:nvSpPr>
            <p:cNvPr id="46089" name="Text Box 1030"/>
            <p:cNvSpPr txBox="1"/>
            <p:nvPr/>
          </p:nvSpPr>
          <p:spPr>
            <a:xfrm>
              <a:off x="648" y="24"/>
              <a:ext cx="448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100" b="1">
                  <a:solidFill>
                    <a:srgbClr val="0000FF"/>
                  </a:solidFill>
                </a:rPr>
                <a:t>×6</a:t>
              </a:r>
              <a:endParaRPr lang="en-US" altLang="zh-CN" sz="2100" b="1">
                <a:solidFill>
                  <a:srgbClr val="0000FF"/>
                </a:solidFill>
              </a:endParaRPr>
            </a:p>
          </p:txBody>
        </p:sp>
        <p:grpSp>
          <p:nvGrpSpPr>
            <p:cNvPr id="46090" name="Group 1031"/>
            <p:cNvGrpSpPr/>
            <p:nvPr/>
          </p:nvGrpSpPr>
          <p:grpSpPr>
            <a:xfrm>
              <a:off x="0" y="0"/>
              <a:ext cx="769" cy="349"/>
              <a:chOff x="0" y="0"/>
              <a:chExt cx="769" cy="349"/>
            </a:xfrm>
          </p:grpSpPr>
          <p:sp>
            <p:nvSpPr>
              <p:cNvPr id="46091" name="Text Box 1032"/>
              <p:cNvSpPr txBox="1"/>
              <p:nvPr/>
            </p:nvSpPr>
            <p:spPr>
              <a:xfrm>
                <a:off x="0" y="0"/>
                <a:ext cx="636" cy="3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>
                    <a:solidFill>
                      <a:srgbClr val="0000FF"/>
                    </a:solidFill>
                  </a:rPr>
                  <a:t>(n</a:t>
                </a:r>
                <a:r>
                  <a:rPr lang="zh-CN" altLang="en-US" b="1" dirty="0">
                    <a:solidFill>
                      <a:srgbClr val="0000FF"/>
                    </a:solidFill>
                    <a:latin typeface="Arial" panose="020B0604020202020204" pitchFamily="34" charset="0"/>
                  </a:rPr>
                  <a:t>－</a:t>
                </a:r>
                <a:r>
                  <a:rPr lang="en-US" altLang="zh-CN" sz="2100" b="1">
                    <a:solidFill>
                      <a:srgbClr val="0000FF"/>
                    </a:solidFill>
                  </a:rPr>
                  <a:t>2)</a:t>
                </a:r>
                <a:endParaRPr lang="en-US" altLang="zh-CN" sz="2100" b="1">
                  <a:solidFill>
                    <a:srgbClr val="0000FF"/>
                  </a:solidFill>
                </a:endParaRPr>
              </a:p>
            </p:txBody>
          </p:sp>
          <p:sp>
            <p:nvSpPr>
              <p:cNvPr id="46092" name="Text Box 1033"/>
              <p:cNvSpPr txBox="1"/>
              <p:nvPr/>
            </p:nvSpPr>
            <p:spPr>
              <a:xfrm>
                <a:off x="568" y="69"/>
                <a:ext cx="201" cy="2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100" b="1" baseline="30000">
                    <a:solidFill>
                      <a:srgbClr val="0000FF"/>
                    </a:solidFill>
                  </a:rPr>
                  <a:t>2</a:t>
                </a:r>
                <a:endParaRPr lang="en-US" altLang="zh-CN" sz="2100" b="1" baseline="30000">
                  <a:solidFill>
                    <a:srgbClr val="0000FF"/>
                  </a:solidFill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Text Box 3"/>
          <p:cNvSpPr txBox="1"/>
          <p:nvPr/>
        </p:nvSpPr>
        <p:spPr>
          <a:xfrm>
            <a:off x="1829120" y="1834025"/>
            <a:ext cx="5659041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/>
              <a:t>没有涂色的小正方体有着怎样的规律呢？</a:t>
            </a:r>
            <a:endParaRPr lang="zh-CN" altLang="en-US" sz="2400" b="1" dirty="0"/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2"/>
          <p:cNvGrpSpPr>
            <a:grpSpLocks noChangeAspect="1"/>
          </p:cNvGrpSpPr>
          <p:nvPr/>
        </p:nvGrpSpPr>
        <p:grpSpPr>
          <a:xfrm>
            <a:off x="1282303" y="1694260"/>
            <a:ext cx="1429941" cy="1422797"/>
            <a:chOff x="0" y="0"/>
            <a:chExt cx="1201" cy="1195"/>
          </a:xfrm>
        </p:grpSpPr>
        <p:pic>
          <p:nvPicPr>
            <p:cNvPr id="49399" name="Picture 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3" y="55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400" name="Picture 4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67" y="55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401" name="Picture 5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45" y="55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402" name="Picture 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8" y="649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403" name="Picture 7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2" y="649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404" name="Picture 8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50" y="649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405" name="Picture 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6" y="278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406" name="Picture 10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70" y="278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407" name="Picture 11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48" y="278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408" name="Picture 12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92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409" name="Picture 13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68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410" name="Picture 14" descr="00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46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411" name="Picture 15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0" y="742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412" name="Picture 16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277" y="742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413" name="Picture 17" descr="004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556" y="742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6642" name="Picture 18" descr="00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95413" y="2126457"/>
            <a:ext cx="539353" cy="5393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6" name="Picture 19" descr="00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26406" y="2126457"/>
            <a:ext cx="539353" cy="5393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44" name="Picture 20" descr="00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59782" y="2131220"/>
            <a:ext cx="539353" cy="5393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45" name="Picture 21" descr="00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397794" y="1807370"/>
            <a:ext cx="539353" cy="5393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46" name="Picture 22" descr="00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28788" y="1804989"/>
            <a:ext cx="539353" cy="5393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47" name="Picture 23" descr="00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059782" y="1804989"/>
            <a:ext cx="539353" cy="5393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48" name="Picture 24" descr="00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282303" y="2244328"/>
            <a:ext cx="539354" cy="53935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49" name="Picture 25" descr="00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610915" y="2244328"/>
            <a:ext cx="539354" cy="53935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50" name="Picture 26" descr="004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45482" y="2246710"/>
            <a:ext cx="539353" cy="53935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51" name="Picture 27" descr="006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287065" y="1913335"/>
            <a:ext cx="539354" cy="53935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52" name="Picture 28" descr="006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620440" y="1915716"/>
            <a:ext cx="539354" cy="53935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53" name="Picture 29" descr="002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945482" y="1915716"/>
            <a:ext cx="539353" cy="539354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9167" name="Group 30"/>
          <p:cNvGrpSpPr>
            <a:grpSpLocks noChangeAspect="1"/>
          </p:cNvGrpSpPr>
          <p:nvPr/>
        </p:nvGrpSpPr>
        <p:grpSpPr>
          <a:xfrm>
            <a:off x="2982515" y="1266826"/>
            <a:ext cx="1876425" cy="1869281"/>
            <a:chOff x="0" y="0"/>
            <a:chExt cx="1576" cy="1570"/>
          </a:xfrm>
        </p:grpSpPr>
        <p:pic>
          <p:nvPicPr>
            <p:cNvPr id="49371" name="Picture 3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85" y="83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72" name="Picture 3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66" y="83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73" name="Picture 3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45" y="83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74" name="Picture 34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123" y="83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75" name="Picture 3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8" y="93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76" name="Picture 3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9" y="93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77" name="Picture 3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48" y="93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78" name="Picture 38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026" y="93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79" name="Picture 3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4" y="1025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80" name="Picture 4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5" y="1025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81" name="Picture 4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4" y="1025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82" name="Picture 42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32" y="1025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83" name="Picture 4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84" y="559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84" name="Picture 4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65" y="559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85" name="Picture 4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44" y="559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86" name="Picture 46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122" y="559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87" name="Picture 4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85" y="28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88" name="Picture 4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63" y="28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89" name="Picture 4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42" y="28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90" name="Picture 50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123" y="28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91" name="Picture 51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85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92" name="Picture 52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63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93" name="Picture 53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844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94" name="Picture 54" descr="00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122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95" name="Picture 55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0" y="111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96" name="Picture 56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279" y="1116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97" name="Picture 57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558" y="1116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98" name="Picture 58" descr="004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839" y="1116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Group 59"/>
          <p:cNvGrpSpPr>
            <a:grpSpLocks noChangeAspect="1"/>
          </p:cNvGrpSpPr>
          <p:nvPr/>
        </p:nvGrpSpPr>
        <p:grpSpPr>
          <a:xfrm>
            <a:off x="3095625" y="1706166"/>
            <a:ext cx="650081" cy="982266"/>
            <a:chOff x="0" y="0"/>
            <a:chExt cx="546" cy="825"/>
          </a:xfrm>
        </p:grpSpPr>
        <p:pic>
          <p:nvPicPr>
            <p:cNvPr id="49367" name="Picture 6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0" y="28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68" name="Picture 6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372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69" name="Picture 6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3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70" name="Picture 6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9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9169" name="Group 64"/>
          <p:cNvGrpSpPr>
            <a:grpSpLocks noChangeAspect="1"/>
          </p:cNvGrpSpPr>
          <p:nvPr/>
        </p:nvGrpSpPr>
        <p:grpSpPr>
          <a:xfrm>
            <a:off x="3430190" y="1704976"/>
            <a:ext cx="982266" cy="982265"/>
            <a:chOff x="0" y="0"/>
            <a:chExt cx="825" cy="825"/>
          </a:xfrm>
        </p:grpSpPr>
        <p:pic>
          <p:nvPicPr>
            <p:cNvPr id="49359" name="Picture 6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" y="278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60" name="Picture 6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2" y="278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61" name="Picture 6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372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62" name="Picture 6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77" y="372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63" name="Picture 6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64" name="Picture 7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2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65" name="Picture 7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94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66" name="Picture 7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77" y="94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" name="Group 73"/>
          <p:cNvGrpSpPr>
            <a:grpSpLocks noChangeAspect="1"/>
          </p:cNvGrpSpPr>
          <p:nvPr/>
        </p:nvGrpSpPr>
        <p:grpSpPr>
          <a:xfrm>
            <a:off x="4092178" y="1708548"/>
            <a:ext cx="650081" cy="983456"/>
            <a:chOff x="0" y="0"/>
            <a:chExt cx="546" cy="826"/>
          </a:xfrm>
        </p:grpSpPr>
        <p:pic>
          <p:nvPicPr>
            <p:cNvPr id="49355" name="Picture 74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3" y="28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56" name="Picture 75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373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57" name="Picture 76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3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58" name="Picture 77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92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" name="Group 78"/>
          <p:cNvGrpSpPr>
            <a:grpSpLocks noChangeAspect="1"/>
          </p:cNvGrpSpPr>
          <p:nvPr/>
        </p:nvGrpSpPr>
        <p:grpSpPr>
          <a:xfrm>
            <a:off x="2982515" y="1928813"/>
            <a:ext cx="1539479" cy="876300"/>
            <a:chOff x="0" y="0"/>
            <a:chExt cx="1293" cy="736"/>
          </a:xfrm>
        </p:grpSpPr>
        <p:pic>
          <p:nvPicPr>
            <p:cNvPr id="49347" name="Picture 79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0" y="28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48" name="Picture 80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278" y="28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49" name="Picture 81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556" y="279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50" name="Picture 82" descr="004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839" y="283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51" name="Picture 83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" y="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52" name="Picture 84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279" y="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53" name="Picture 85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557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54" name="Picture 86" descr="004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840" y="4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" name="Group 87"/>
          <p:cNvGrpSpPr>
            <a:grpSpLocks noChangeAspect="1"/>
          </p:cNvGrpSpPr>
          <p:nvPr/>
        </p:nvGrpSpPr>
        <p:grpSpPr>
          <a:xfrm>
            <a:off x="3098007" y="1378745"/>
            <a:ext cx="1644253" cy="647700"/>
            <a:chOff x="0" y="0"/>
            <a:chExt cx="1381" cy="544"/>
          </a:xfrm>
        </p:grpSpPr>
        <p:pic>
          <p:nvPicPr>
            <p:cNvPr id="49339" name="Picture 88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3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40" name="Picture 89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72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41" name="Picture 90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50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42" name="Picture 91" descr="00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928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43" name="Picture 92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0" y="9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44" name="Picture 93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79" y="9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45" name="Picture 94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57" y="9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46" name="Picture 95" descr="00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835" y="9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" name="Group 96"/>
          <p:cNvGrpSpPr>
            <a:grpSpLocks noChangeAspect="1"/>
          </p:cNvGrpSpPr>
          <p:nvPr/>
        </p:nvGrpSpPr>
        <p:grpSpPr>
          <a:xfrm>
            <a:off x="2986088" y="1594247"/>
            <a:ext cx="1534715" cy="542925"/>
            <a:chOff x="0" y="0"/>
            <a:chExt cx="1289" cy="456"/>
          </a:xfrm>
        </p:grpSpPr>
        <p:pic>
          <p:nvPicPr>
            <p:cNvPr id="49335" name="Picture 97" descr="006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0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36" name="Picture 98" descr="006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279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37" name="Picture 99" descr="006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557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38" name="Picture 100" descr="002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836" y="3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9174" name="Group 101"/>
          <p:cNvGrpSpPr>
            <a:grpSpLocks noChangeAspect="1"/>
          </p:cNvGrpSpPr>
          <p:nvPr/>
        </p:nvGrpSpPr>
        <p:grpSpPr>
          <a:xfrm>
            <a:off x="5142309" y="848917"/>
            <a:ext cx="2311004" cy="2308622"/>
            <a:chOff x="0" y="0"/>
            <a:chExt cx="1941" cy="1939"/>
          </a:xfrm>
        </p:grpSpPr>
        <p:pic>
          <p:nvPicPr>
            <p:cNvPr id="49290" name="Picture 10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69" y="1113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91" name="Picture 10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0" y="1113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92" name="Picture 10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9" y="1113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93" name="Picture 10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07" y="1113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94" name="Picture 106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486" y="1113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95" name="Picture 10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75" y="1205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96" name="Picture 10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56" y="1205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97" name="Picture 10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5" y="1205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98" name="Picture 11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3" y="1205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99" name="Picture 111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92" y="1205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00" name="Picture 11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4" y="1299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01" name="Picture 11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5" y="1299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02" name="Picture 11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44" y="1299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03" name="Picture 11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22" y="1299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04" name="Picture 116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01" y="1299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05" name="Picture 11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0" y="139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06" name="Picture 11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1" y="139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07" name="Picture 11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0" y="139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08" name="Picture 12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8" y="139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09" name="Picture 121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207" y="139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10" name="Picture 122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0" y="1486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11" name="Picture 123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278" y="1486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12" name="Picture 124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557" y="1486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13" name="Picture 125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835" y="1486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14" name="Picture 126" descr="004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113" y="1486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15" name="Picture 12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69" y="835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16" name="Picture 12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0" y="835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17" name="Picture 12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9" y="835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18" name="Picture 13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07" y="835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19" name="Picture 131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485" y="835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20" name="Picture 13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69" y="55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21" name="Picture 13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0" y="55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22" name="Picture 13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9" y="55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23" name="Picture 13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07" y="55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24" name="Picture 136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485" y="55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25" name="Picture 13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69" y="279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26" name="Picture 13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0" y="279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27" name="Picture 13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9" y="279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28" name="Picture 14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07" y="279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29" name="Picture 141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485" y="279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30" name="Picture 142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69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31" name="Picture 143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50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32" name="Picture 144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29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33" name="Picture 145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207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334" name="Picture 146" descr="00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488" y="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" name="Group 147"/>
          <p:cNvGrpSpPr>
            <a:grpSpLocks noChangeAspect="1"/>
          </p:cNvGrpSpPr>
          <p:nvPr/>
        </p:nvGrpSpPr>
        <p:grpSpPr>
          <a:xfrm>
            <a:off x="5250657" y="1291829"/>
            <a:ext cx="758428" cy="1418035"/>
            <a:chOff x="0" y="0"/>
            <a:chExt cx="637" cy="1191"/>
          </a:xfrm>
        </p:grpSpPr>
        <p:pic>
          <p:nvPicPr>
            <p:cNvPr id="49281" name="Picture 14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4" y="556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82" name="Picture 14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3" y="64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83" name="Picture 15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738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84" name="Picture 15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4" y="278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85" name="Picture 15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3" y="369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86" name="Picture 15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46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87" name="Picture 15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4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88" name="Picture 15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3" y="9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89" name="Picture 15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182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9176" name="Group 157"/>
          <p:cNvGrpSpPr>
            <a:grpSpLocks noChangeAspect="1"/>
          </p:cNvGrpSpPr>
          <p:nvPr/>
        </p:nvGrpSpPr>
        <p:grpSpPr>
          <a:xfrm>
            <a:off x="5580459" y="1288258"/>
            <a:ext cx="1428750" cy="1421606"/>
            <a:chOff x="0" y="0"/>
            <a:chExt cx="1200" cy="1194"/>
          </a:xfrm>
        </p:grpSpPr>
        <p:pic>
          <p:nvPicPr>
            <p:cNvPr id="49254" name="Picture 15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7" y="556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55" name="Picture 15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7" y="556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56" name="Picture 16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45" y="556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57" name="Picture 16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3" y="65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58" name="Picture 16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3" y="65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59" name="Picture 16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1" y="65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60" name="Picture 16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74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61" name="Picture 16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80" y="74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62" name="Picture 16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58" y="74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63" name="Picture 16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9" y="27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64" name="Picture 16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9" y="27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65" name="Picture 16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47" y="27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66" name="Picture 17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" y="37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67" name="Picture 17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5" y="37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68" name="Picture 17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3" y="37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69" name="Picture 17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" y="462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70" name="Picture 17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82" y="462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71" name="Picture 17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60" y="462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72" name="Picture 17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9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73" name="Picture 17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9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74" name="Picture 17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47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75" name="Picture 17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" y="94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76" name="Picture 18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5" y="94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77" name="Picture 18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3" y="94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78" name="Picture 18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" y="185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79" name="Picture 18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82" y="185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80" name="Picture 18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60" y="185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" name="Group 185"/>
          <p:cNvGrpSpPr>
            <a:grpSpLocks noChangeAspect="1"/>
          </p:cNvGrpSpPr>
          <p:nvPr/>
        </p:nvGrpSpPr>
        <p:grpSpPr>
          <a:xfrm>
            <a:off x="6578203" y="1291829"/>
            <a:ext cx="759619" cy="1421606"/>
            <a:chOff x="0" y="0"/>
            <a:chExt cx="638" cy="1194"/>
          </a:xfrm>
        </p:grpSpPr>
        <p:pic>
          <p:nvPicPr>
            <p:cNvPr id="49245" name="Picture 186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85" y="556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46" name="Picture 187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4" y="65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47" name="Picture 188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" y="74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48" name="Picture 189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84" y="27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49" name="Picture 190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3" y="37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50" name="Picture 191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462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51" name="Picture 192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85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52" name="Picture 193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4" y="94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53" name="Picture 194" descr="00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" y="185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" name="Group 195"/>
          <p:cNvGrpSpPr>
            <a:grpSpLocks noChangeAspect="1"/>
          </p:cNvGrpSpPr>
          <p:nvPr/>
        </p:nvGrpSpPr>
        <p:grpSpPr>
          <a:xfrm>
            <a:off x="5142309" y="1621632"/>
            <a:ext cx="1864519" cy="1203722"/>
            <a:chOff x="0" y="0"/>
            <a:chExt cx="1566" cy="1011"/>
          </a:xfrm>
        </p:grpSpPr>
        <p:pic>
          <p:nvPicPr>
            <p:cNvPr id="49230" name="Picture 196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0" y="55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31" name="Picture 197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278" y="55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32" name="Picture 198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557" y="558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33" name="Picture 199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835" y="558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34" name="Picture 200" descr="004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113" y="55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35" name="Picture 201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0" y="279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36" name="Picture 202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278" y="279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37" name="Picture 203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557" y="28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38" name="Picture 204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835" y="28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39" name="Picture 205" descr="004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113" y="279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40" name="Picture 206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0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41" name="Picture 207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278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42" name="Picture 208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557" y="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43" name="Picture 209" descr="00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835" y="1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44" name="Picture 210" descr="004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113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5" name="Group 211"/>
          <p:cNvGrpSpPr>
            <a:grpSpLocks noChangeAspect="1"/>
          </p:cNvGrpSpPr>
          <p:nvPr/>
        </p:nvGrpSpPr>
        <p:grpSpPr>
          <a:xfrm>
            <a:off x="5254228" y="957263"/>
            <a:ext cx="2088356" cy="762000"/>
            <a:chOff x="0" y="0"/>
            <a:chExt cx="1754" cy="640"/>
          </a:xfrm>
        </p:grpSpPr>
        <p:pic>
          <p:nvPicPr>
            <p:cNvPr id="49215" name="Picture 212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82" y="3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16" name="Picture 213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62" y="3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17" name="Picture 214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39" y="3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18" name="Picture 215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019" y="3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19" name="Picture 216" descr="00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301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20" name="Picture 217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3" y="93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21" name="Picture 218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73" y="93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22" name="Picture 219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50" y="93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23" name="Picture 220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30" y="93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24" name="Picture 221" descr="00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212" y="9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25" name="Picture 222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0" y="18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26" name="Picture 223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80" y="18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27" name="Picture 224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57" y="18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28" name="Picture 225" descr="0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837" y="187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29" name="Picture 226" descr="00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119" y="184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6" name="Group 227"/>
          <p:cNvGrpSpPr>
            <a:grpSpLocks noChangeAspect="1"/>
          </p:cNvGrpSpPr>
          <p:nvPr/>
        </p:nvGrpSpPr>
        <p:grpSpPr>
          <a:xfrm>
            <a:off x="5142309" y="1288257"/>
            <a:ext cx="1868091" cy="539353"/>
            <a:chOff x="0" y="0"/>
            <a:chExt cx="1569" cy="453"/>
          </a:xfrm>
        </p:grpSpPr>
        <p:pic>
          <p:nvPicPr>
            <p:cNvPr id="49210" name="Picture 228" descr="006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0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11" name="Picture 229" descr="006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278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12" name="Picture 230" descr="006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557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13" name="Picture 231" descr="006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835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214" name="Picture 232" descr="002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1116" y="0"/>
              <a:ext cx="453" cy="453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49181" name="表格 49180"/>
          <p:cNvGraphicFramePr/>
          <p:nvPr/>
        </p:nvGraphicFramePr>
        <p:xfrm>
          <a:off x="1262063" y="3949304"/>
          <a:ext cx="6263641" cy="781050"/>
        </p:xfrm>
        <a:graphic>
          <a:graphicData uri="http://schemas.openxmlformats.org/drawingml/2006/table">
            <a:tbl>
              <a:tblPr/>
              <a:tblGrid>
                <a:gridCol w="1781175"/>
                <a:gridCol w="1134904"/>
                <a:gridCol w="1079183"/>
                <a:gridCol w="1134904"/>
                <a:gridCol w="1133475"/>
              </a:tblGrid>
              <a:tr h="39052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1800" b="1" dirty="0"/>
                        <a:t>棱平均分的份数</a:t>
                      </a:r>
                      <a:endParaRPr lang="zh-CN" altLang="en-US" sz="1800" b="1" dirty="0"/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/>
                        <a:t>3</a:t>
                      </a:r>
                      <a:endParaRPr lang="en-US" altLang="zh-CN" sz="140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/>
                        <a:t>5</a:t>
                      </a:r>
                      <a:endParaRPr lang="en-US" altLang="zh-CN" sz="140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52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1800" b="1" dirty="0"/>
                        <a:t>没有涂色的个数</a:t>
                      </a:r>
                      <a:endParaRPr lang="zh-CN" altLang="en-US" sz="1800" b="1" dirty="0"/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877" name="Text Box 253"/>
          <p:cNvSpPr txBox="1"/>
          <p:nvPr/>
        </p:nvSpPr>
        <p:spPr>
          <a:xfrm>
            <a:off x="5826919" y="3180160"/>
            <a:ext cx="423834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3</a:t>
            </a:r>
            <a:r>
              <a:rPr lang="en-US" altLang="zh-CN" sz="2400" baseline="30000">
                <a:solidFill>
                  <a:srgbClr val="FF0000"/>
                </a:solidFill>
              </a:rPr>
              <a:t>3</a:t>
            </a:r>
            <a:endParaRPr lang="en-US" altLang="zh-CN" sz="2400" baseline="30000">
              <a:solidFill>
                <a:srgbClr val="FF0000"/>
              </a:solidFill>
            </a:endParaRPr>
          </a:p>
        </p:txBody>
      </p:sp>
      <p:sp>
        <p:nvSpPr>
          <p:cNvPr id="26878" name="Text Box 254"/>
          <p:cNvSpPr txBox="1"/>
          <p:nvPr/>
        </p:nvSpPr>
        <p:spPr>
          <a:xfrm>
            <a:off x="3505200" y="3165873"/>
            <a:ext cx="423834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2</a:t>
            </a:r>
            <a:r>
              <a:rPr lang="en-US" altLang="zh-CN" sz="2400" baseline="30000">
                <a:solidFill>
                  <a:srgbClr val="FF0000"/>
                </a:solidFill>
              </a:rPr>
              <a:t>3</a:t>
            </a:r>
            <a:endParaRPr lang="en-US" altLang="zh-CN" sz="2400" baseline="30000">
              <a:solidFill>
                <a:srgbClr val="FF0000"/>
              </a:solidFill>
            </a:endParaRPr>
          </a:p>
        </p:txBody>
      </p:sp>
      <p:sp>
        <p:nvSpPr>
          <p:cNvPr id="26879" name="Text Box 255"/>
          <p:cNvSpPr txBox="1"/>
          <p:nvPr/>
        </p:nvSpPr>
        <p:spPr>
          <a:xfrm>
            <a:off x="1614488" y="3139679"/>
            <a:ext cx="423834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1</a:t>
            </a:r>
            <a:r>
              <a:rPr lang="en-US" altLang="zh-CN" sz="2400" baseline="30000">
                <a:solidFill>
                  <a:srgbClr val="FF0000"/>
                </a:solidFill>
              </a:rPr>
              <a:t>3</a:t>
            </a:r>
            <a:endParaRPr lang="en-US" altLang="zh-CN" sz="2400" baseline="30000">
              <a:solidFill>
                <a:srgbClr val="FF0000"/>
              </a:solidFill>
            </a:endParaRPr>
          </a:p>
        </p:txBody>
      </p:sp>
      <p:sp>
        <p:nvSpPr>
          <p:cNvPr id="26880" name="Text Box 256"/>
          <p:cNvSpPr txBox="1"/>
          <p:nvPr/>
        </p:nvSpPr>
        <p:spPr>
          <a:xfrm>
            <a:off x="5347097" y="4324351"/>
            <a:ext cx="946413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3</a:t>
            </a:r>
            <a:r>
              <a:rPr lang="en-US" altLang="zh-CN" sz="2400" b="1" baseline="30000">
                <a:solidFill>
                  <a:srgbClr val="FF0000"/>
                </a:solidFill>
              </a:rPr>
              <a:t>3</a:t>
            </a:r>
            <a:r>
              <a:rPr lang="en-US" altLang="zh-CN" sz="2400" b="1">
                <a:solidFill>
                  <a:srgbClr val="FF0000"/>
                </a:solidFill>
              </a:rPr>
              <a:t>=27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26881" name="Text Box 257"/>
          <p:cNvSpPr txBox="1"/>
          <p:nvPr/>
        </p:nvSpPr>
        <p:spPr>
          <a:xfrm>
            <a:off x="4318397" y="4318398"/>
            <a:ext cx="774892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2</a:t>
            </a:r>
            <a:r>
              <a:rPr lang="en-US" altLang="zh-CN" sz="2400" b="1" baseline="30000">
                <a:solidFill>
                  <a:srgbClr val="FF0000"/>
                </a:solidFill>
              </a:rPr>
              <a:t>3</a:t>
            </a:r>
            <a:r>
              <a:rPr lang="en-US" altLang="zh-CN" sz="2400" b="1">
                <a:solidFill>
                  <a:srgbClr val="FF0000"/>
                </a:solidFill>
              </a:rPr>
              <a:t>=8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26882" name="Text Box 258"/>
          <p:cNvSpPr txBox="1"/>
          <p:nvPr/>
        </p:nvSpPr>
        <p:spPr>
          <a:xfrm>
            <a:off x="3183732" y="4327923"/>
            <a:ext cx="774892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r>
              <a:rPr lang="en-US" altLang="zh-CN" sz="2400" b="1" baseline="30000" dirty="0">
                <a:solidFill>
                  <a:srgbClr val="FF0000"/>
                </a:solidFill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</a:rPr>
              <a:t>=1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26883" name="Text Box 259"/>
          <p:cNvSpPr txBox="1"/>
          <p:nvPr/>
        </p:nvSpPr>
        <p:spPr>
          <a:xfrm>
            <a:off x="3425428" y="4333876"/>
            <a:ext cx="310021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26884" name="Text Box 260"/>
          <p:cNvSpPr txBox="1"/>
          <p:nvPr/>
        </p:nvSpPr>
        <p:spPr>
          <a:xfrm>
            <a:off x="4574381" y="4327923"/>
            <a:ext cx="310021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8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26885" name="Text Box 261"/>
          <p:cNvSpPr txBox="1"/>
          <p:nvPr/>
        </p:nvSpPr>
        <p:spPr>
          <a:xfrm>
            <a:off x="5600700" y="4327923"/>
            <a:ext cx="481542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27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6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6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26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26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000"/>
                            </p:stCondLst>
                            <p:childTnLst>
                              <p:par>
                                <p:cTn id="105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000"/>
                            </p:stCondLst>
                            <p:childTnLst>
                              <p:par>
                                <p:cTn id="136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1" dur="500"/>
                                        <p:tgtEl>
                                          <p:spTgt spid="2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6" dur="500"/>
                                        <p:tgtEl>
                                          <p:spTgt spid="2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1" dur="500"/>
                                        <p:tgtEl>
                                          <p:spTgt spid="2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5" dur="500"/>
                                        <p:tgtEl>
                                          <p:spTgt spid="268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0" dur="500"/>
                                        <p:tgtEl>
                                          <p:spTgt spid="2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4" dur="500"/>
                                        <p:tgtEl>
                                          <p:spTgt spid="268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00"/>
                            </p:stCondLst>
                            <p:childTnLst>
                              <p:par>
                                <p:cTn id="17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9" dur="500"/>
                                        <p:tgtEl>
                                          <p:spTgt spid="2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3" dur="500"/>
                                        <p:tgtEl>
                                          <p:spTgt spid="268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8" dur="500"/>
                                        <p:tgtEl>
                                          <p:spTgt spid="2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77" grpId="0"/>
      <p:bldP spid="26878" grpId="0"/>
      <p:bldP spid="26879" grpId="0"/>
      <p:bldP spid="26880" grpId="0"/>
      <p:bldP spid="26881" grpId="0"/>
      <p:bldP spid="26882" grpId="0"/>
      <p:bldP spid="26883" grpId="0"/>
      <p:bldP spid="26883" grpId="1"/>
      <p:bldP spid="26884" grpId="0"/>
      <p:bldP spid="26884" grpId="1"/>
      <p:bldP spid="26885" grpId="0"/>
      <p:bldP spid="2688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u=530534197,1871769170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7491" y="1775254"/>
            <a:ext cx="1976438" cy="23276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4"/>
          <p:cNvSpPr txBox="1"/>
          <p:nvPr/>
        </p:nvSpPr>
        <p:spPr>
          <a:xfrm>
            <a:off x="4597004" y="2072164"/>
            <a:ext cx="2516892" cy="13157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6个面</a:t>
            </a:r>
            <a:endParaRPr lang="zh-CN" altLang="en-US" sz="1800" dirty="0"/>
          </a:p>
          <a:p>
            <a:pPr>
              <a:lnSpc>
                <a:spcPct val="150000"/>
              </a:lnSpc>
            </a:pPr>
            <a:r>
              <a:rPr lang="zh-CN" altLang="en-US" sz="1800" dirty="0"/>
              <a:t>8个顶点</a:t>
            </a:r>
            <a:endParaRPr lang="en-US" altLang="zh-CN" sz="1800" dirty="0"/>
          </a:p>
          <a:p>
            <a:pPr>
              <a:lnSpc>
                <a:spcPct val="150000"/>
              </a:lnSpc>
            </a:pPr>
            <a:r>
              <a:rPr lang="zh-CN" altLang="en-US" sz="1800" dirty="0"/>
              <a:t>12条棱</a:t>
            </a:r>
            <a:endParaRPr lang="zh-CN" altLang="en-US" sz="1800" dirty="0"/>
          </a:p>
        </p:txBody>
      </p:sp>
      <p:sp>
        <p:nvSpPr>
          <p:cNvPr id="2" name="文本框 1"/>
          <p:cNvSpPr txBox="1"/>
          <p:nvPr/>
        </p:nvSpPr>
        <p:spPr>
          <a:xfrm>
            <a:off x="1711405" y="969076"/>
            <a:ext cx="5771198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/>
              <a:t>正方体的面、棱、顶点各有什么特征？</a:t>
            </a:r>
            <a:endParaRPr lang="zh-CN" altLang="en-US" sz="2400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表格 50177"/>
          <p:cNvGraphicFramePr/>
          <p:nvPr/>
        </p:nvGraphicFramePr>
        <p:xfrm>
          <a:off x="1465660" y="4184483"/>
          <a:ext cx="6263641" cy="781050"/>
        </p:xfrm>
        <a:graphic>
          <a:graphicData uri="http://schemas.openxmlformats.org/drawingml/2006/table">
            <a:tbl>
              <a:tblPr/>
              <a:tblGrid>
                <a:gridCol w="1781175"/>
                <a:gridCol w="1134904"/>
                <a:gridCol w="1079183"/>
                <a:gridCol w="1134904"/>
                <a:gridCol w="1133475"/>
              </a:tblGrid>
              <a:tr h="39052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1800" b="1" dirty="0"/>
                        <a:t>棱平均分的份数</a:t>
                      </a:r>
                      <a:endParaRPr lang="zh-CN" altLang="en-US" sz="1800" b="1" dirty="0"/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/>
                        <a:t>3</a:t>
                      </a:r>
                      <a:endParaRPr lang="en-US" altLang="zh-CN" sz="140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400"/>
                        <a:t>5</a:t>
                      </a:r>
                      <a:endParaRPr lang="en-US" altLang="zh-CN" sz="140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52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1800" b="1" dirty="0"/>
                        <a:t>没有涂色的个数</a:t>
                      </a:r>
                      <a:endParaRPr lang="zh-CN" altLang="en-US" sz="1800" b="1" dirty="0"/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1400" dirty="0"/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50198" name="Group 22"/>
          <p:cNvGrpSpPr/>
          <p:nvPr/>
        </p:nvGrpSpPr>
        <p:grpSpPr>
          <a:xfrm>
            <a:off x="3607594" y="4559530"/>
            <a:ext cx="2706291" cy="472679"/>
            <a:chOff x="0" y="0"/>
            <a:chExt cx="2273" cy="397"/>
          </a:xfrm>
        </p:grpSpPr>
        <p:sp>
          <p:nvSpPr>
            <p:cNvPr id="50911" name="Text Box 23"/>
            <p:cNvSpPr txBox="1"/>
            <p:nvPr/>
          </p:nvSpPr>
          <p:spPr>
            <a:xfrm>
              <a:off x="1878" y="0"/>
              <a:ext cx="395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solidFill>
                    <a:srgbClr val="FF0000"/>
                  </a:solidFill>
                </a:rPr>
                <a:t>3</a:t>
              </a:r>
              <a:r>
                <a:rPr lang="en-US" altLang="zh-CN" sz="2400" baseline="30000">
                  <a:solidFill>
                    <a:srgbClr val="FF0000"/>
                  </a:solidFill>
                </a:rPr>
                <a:t>3</a:t>
              </a:r>
              <a:endParaRPr lang="en-US" altLang="zh-CN" sz="2400" baseline="30000">
                <a:solidFill>
                  <a:srgbClr val="FF0000"/>
                </a:solidFill>
              </a:endParaRPr>
            </a:p>
          </p:txBody>
        </p:sp>
        <p:sp>
          <p:nvSpPr>
            <p:cNvPr id="50912" name="Text Box 24"/>
            <p:cNvSpPr txBox="1"/>
            <p:nvPr/>
          </p:nvSpPr>
          <p:spPr>
            <a:xfrm>
              <a:off x="949" y="0"/>
              <a:ext cx="395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solidFill>
                    <a:srgbClr val="FF0000"/>
                  </a:solidFill>
                </a:rPr>
                <a:t>2</a:t>
              </a:r>
              <a:r>
                <a:rPr lang="en-US" altLang="zh-CN" sz="2400" baseline="30000">
                  <a:solidFill>
                    <a:srgbClr val="FF0000"/>
                  </a:solidFill>
                </a:rPr>
                <a:t>3</a:t>
              </a:r>
              <a:endParaRPr lang="en-US" altLang="zh-CN" sz="2400" baseline="30000">
                <a:solidFill>
                  <a:srgbClr val="FF0000"/>
                </a:solidFill>
              </a:endParaRPr>
            </a:p>
          </p:txBody>
        </p:sp>
        <p:sp>
          <p:nvSpPr>
            <p:cNvPr id="50913" name="Text Box 25"/>
            <p:cNvSpPr txBox="1"/>
            <p:nvPr/>
          </p:nvSpPr>
          <p:spPr>
            <a:xfrm>
              <a:off x="0" y="9"/>
              <a:ext cx="395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solidFill>
                    <a:srgbClr val="FF0000"/>
                  </a:solidFill>
                </a:rPr>
                <a:t>1</a:t>
              </a:r>
              <a:r>
                <a:rPr lang="en-US" altLang="zh-CN" sz="2400" baseline="30000">
                  <a:solidFill>
                    <a:srgbClr val="FF0000"/>
                  </a:solidFill>
                </a:rPr>
                <a:t>3</a:t>
              </a:r>
              <a:endParaRPr lang="en-US" altLang="zh-CN" sz="2400" baseline="30000">
                <a:solidFill>
                  <a:srgbClr val="FF0000"/>
                </a:solidFill>
              </a:endParaRPr>
            </a:p>
          </p:txBody>
        </p:sp>
      </p:grpSp>
      <p:grpSp>
        <p:nvGrpSpPr>
          <p:cNvPr id="50199" name="Group 26"/>
          <p:cNvGrpSpPr>
            <a:grpSpLocks noChangeAspect="1"/>
          </p:cNvGrpSpPr>
          <p:nvPr/>
        </p:nvGrpSpPr>
        <p:grpSpPr>
          <a:xfrm>
            <a:off x="3037420" y="598519"/>
            <a:ext cx="2914650" cy="2915840"/>
            <a:chOff x="0" y="0"/>
            <a:chExt cx="1924" cy="1925"/>
          </a:xfrm>
        </p:grpSpPr>
        <p:grpSp>
          <p:nvGrpSpPr>
            <p:cNvPr id="50208" name="Group 27"/>
            <p:cNvGrpSpPr>
              <a:grpSpLocks noChangeAspect="1"/>
            </p:cNvGrpSpPr>
            <p:nvPr/>
          </p:nvGrpSpPr>
          <p:grpSpPr>
            <a:xfrm>
              <a:off x="0" y="0"/>
              <a:ext cx="1924" cy="1925"/>
              <a:chOff x="0" y="0"/>
              <a:chExt cx="1924" cy="1925"/>
            </a:xfrm>
          </p:grpSpPr>
          <p:pic>
            <p:nvPicPr>
              <p:cNvPr id="50721" name="Picture 28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422" y="127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22" name="Picture 29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564" y="127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23" name="Picture 30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704" y="127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24" name="Picture 31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846" y="127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25" name="Picture 32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987" y="127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26" name="Picture 33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129" y="127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27" name="Picture 34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269" y="127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28" name="Picture 35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411" y="127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29" name="Picture 36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550" y="127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30" name="Picture 37" descr="00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693" y="127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31" name="Picture 38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375" y="1319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32" name="Picture 39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517" y="1319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33" name="Picture 40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657" y="1319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34" name="Picture 41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799" y="1319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35" name="Picture 42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940" y="1319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36" name="Picture 43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082" y="1319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37" name="Picture 44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222" y="1319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38" name="Picture 45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364" y="1319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39" name="Picture 46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503" y="1319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40" name="Picture 47" descr="00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646" y="1319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41" name="Picture 48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327" y="1367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42" name="Picture 49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469" y="1367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43" name="Picture 50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609" y="1367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44" name="Picture 51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751" y="1367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45" name="Picture 52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892" y="1367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46" name="Picture 53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034" y="1367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47" name="Picture 54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174" y="1367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48" name="Picture 55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316" y="1367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49" name="Picture 56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455" y="1367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50" name="Picture 57" descr="00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598" y="1367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51" name="Picture 58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277" y="141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52" name="Picture 59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419" y="141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53" name="Picture 60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559" y="141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54" name="Picture 61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701" y="141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55" name="Picture 62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842" y="141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56" name="Picture 63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984" y="141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57" name="Picture 64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124" y="141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58" name="Picture 65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266" y="141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59" name="Picture 66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405" y="141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60" name="Picture 67" descr="00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548" y="141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61" name="Picture 68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230" y="1461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62" name="Picture 69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372" y="1461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63" name="Picture 70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512" y="1461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64" name="Picture 71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654" y="1461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65" name="Picture 72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795" y="1461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66" name="Picture 73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937" y="1461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67" name="Picture 74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077" y="1461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68" name="Picture 75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219" y="1461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69" name="Picture 76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358" y="1461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70" name="Picture 77" descr="00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501" y="1461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71" name="Picture 78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83" y="151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72" name="Picture 79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325" y="151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73" name="Picture 80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465" y="151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74" name="Picture 81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607" y="151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75" name="Picture 82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748" y="151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76" name="Picture 83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890" y="151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77" name="Picture 84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030" y="151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78" name="Picture 85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172" y="151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79" name="Picture 86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311" y="151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80" name="Picture 87" descr="00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454" y="151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81" name="Picture 88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35" y="1558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82" name="Picture 89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277" y="1558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83" name="Picture 90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417" y="1558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84" name="Picture 91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559" y="1558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85" name="Picture 92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700" y="1558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86" name="Picture 93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842" y="1558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87" name="Picture 94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982" y="1558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88" name="Picture 95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124" y="1558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89" name="Picture 96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263" y="1558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90" name="Picture 97" descr="00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406" y="1558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91" name="Picture 98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88" y="1607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92" name="Picture 99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230" y="1607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93" name="Picture 100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370" y="1607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94" name="Picture 101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512" y="1607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95" name="Picture 102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653" y="1607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96" name="Picture 103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795" y="1607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97" name="Picture 104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935" y="1607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98" name="Picture 105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077" y="1607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799" name="Picture 106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216" y="1607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00" name="Picture 107" descr="00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359" y="1607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01" name="Picture 108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44" y="1655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02" name="Picture 109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86" y="1655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03" name="Picture 110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326" y="1655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04" name="Picture 111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468" y="1655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05" name="Picture 112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609" y="1655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06" name="Picture 113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751" y="1655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07" name="Picture 114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891" y="1655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08" name="Picture 115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033" y="1655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09" name="Picture 116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172" y="1655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10" name="Picture 117" descr="00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315" y="1655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11" name="Picture 118" descr="005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0" y="1698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12" name="Picture 119" descr="005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142" y="1698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13" name="Picture 120" descr="005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284" y="1698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14" name="Picture 121" descr="005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423" y="1698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15" name="Picture 122" descr="005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566" y="1698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16" name="Picture 123" descr="005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705" y="1698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17" name="Picture 124" descr="005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847" y="1698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18" name="Picture 125" descr="005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989" y="1698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19" name="Picture 126" descr="005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1130" y="1698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20" name="Picture 127" descr="004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1270" y="1698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21" name="Picture 128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429" y="1126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22" name="Picture 129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568" y="1126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23" name="Picture 130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708" y="1126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24" name="Picture 131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850" y="1126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25" name="Picture 132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991" y="1126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26" name="Picture 133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133" y="1126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27" name="Picture 134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273" y="1126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28" name="Picture 135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415" y="1126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29" name="Picture 136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554" y="1126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30" name="Picture 137" descr="00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697" y="1126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31" name="Picture 138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429" y="984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32" name="Picture 139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568" y="984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33" name="Picture 140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708" y="984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34" name="Picture 141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850" y="984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35" name="Picture 142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991" y="984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36" name="Picture 143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133" y="984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37" name="Picture 144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273" y="984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38" name="Picture 145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415" y="984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39" name="Picture 146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554" y="984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40" name="Picture 147" descr="00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697" y="984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41" name="Picture 148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429" y="845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42" name="Picture 149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568" y="845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43" name="Picture 150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708" y="845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44" name="Picture 151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850" y="845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45" name="Picture 152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991" y="845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46" name="Picture 153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133" y="845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47" name="Picture 154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273" y="845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48" name="Picture 155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415" y="845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49" name="Picture 156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554" y="845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50" name="Picture 157" descr="00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697" y="845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51" name="Picture 158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429" y="702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52" name="Picture 159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568" y="702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53" name="Picture 160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708" y="702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54" name="Picture 161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850" y="702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55" name="Picture 162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991" y="702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56" name="Picture 163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133" y="702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57" name="Picture 164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273" y="702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58" name="Picture 165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415" y="702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59" name="Picture 166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554" y="702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60" name="Picture 167" descr="00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697" y="702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61" name="Picture 168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429" y="56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62" name="Picture 169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568" y="56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63" name="Picture 170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708" y="56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64" name="Picture 171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850" y="56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65" name="Picture 172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991" y="56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66" name="Picture 173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133" y="56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67" name="Picture 174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273" y="56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68" name="Picture 175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415" y="56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69" name="Picture 176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554" y="56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70" name="Picture 177" descr="00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697" y="56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71" name="Picture 178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429" y="424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72" name="Picture 179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568" y="424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73" name="Picture 180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708" y="424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74" name="Picture 181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850" y="424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75" name="Picture 182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991" y="424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76" name="Picture 183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133" y="424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77" name="Picture 184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273" y="424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78" name="Picture 185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415" y="424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79" name="Picture 186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554" y="424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80" name="Picture 187" descr="00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697" y="424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81" name="Picture 188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429" y="282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82" name="Picture 189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568" y="282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83" name="Picture 190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708" y="282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84" name="Picture 191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850" y="282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85" name="Picture 192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991" y="282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86" name="Picture 193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133" y="282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87" name="Picture 194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273" y="282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88" name="Picture 195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415" y="282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89" name="Picture 196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554" y="282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90" name="Picture 197" descr="00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697" y="282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91" name="Picture 198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429" y="14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92" name="Picture 199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568" y="14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93" name="Picture 200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708" y="14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94" name="Picture 201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850" y="14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95" name="Picture 202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991" y="14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96" name="Picture 203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133" y="14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97" name="Picture 204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273" y="14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98" name="Picture 205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415" y="14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899" name="Picture 206" descr="00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554" y="14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900" name="Picture 207" descr="00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697" y="143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901" name="Picture 208" descr="007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429" y="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902" name="Picture 209" descr="007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571" y="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903" name="Picture 210" descr="007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710" y="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904" name="Picture 211" descr="007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849" y="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905" name="Picture 212" descr="007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992" y="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906" name="Picture 213" descr="007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1131" y="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907" name="Picture 214" descr="007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1273" y="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908" name="Picture 215" descr="007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1415" y="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909" name="Picture 216" descr="007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1554" y="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910" name="Picture 217" descr="009"/>
              <p:cNvPicPr>
                <a:picLocks noChangeAspect="1"/>
              </p:cNvPicPr>
              <p:nvPr/>
            </p:nvPicPr>
            <p:blipFill>
              <a:blip r:embed="rId6" cstate="email"/>
              <a:stretch>
                <a:fillRect/>
              </a:stretch>
            </p:blipFill>
            <p:spPr>
              <a:xfrm>
                <a:off x="1696" y="0"/>
                <a:ext cx="227" cy="22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0209" name="Picture 21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1" y="117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10" name="Picture 21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2" y="117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11" name="Picture 22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02" y="117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12" name="Picture 22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43" y="117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13" name="Picture 22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83" y="117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14" name="Picture 22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24" y="117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15" name="Picture 22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64" y="117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16" name="Picture 22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505" y="117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17" name="Picture 22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3" y="122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18" name="Picture 22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14" y="122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19" name="Picture 22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54" y="122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20" name="Picture 22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95" y="122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21" name="Picture 23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35" y="122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22" name="Picture 23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76" y="122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23" name="Picture 23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16" y="122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24" name="Picture 23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457" y="122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25" name="Picture 23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25" y="127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26" name="Picture 23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66" y="127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27" name="Picture 23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06" y="127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28" name="Picture 23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47" y="127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29" name="Picture 23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87" y="127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30" name="Picture 23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28" y="127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31" name="Picture 24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68" y="127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32" name="Picture 24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409" y="127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33" name="Picture 24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7" y="132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34" name="Picture 24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18" y="132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35" name="Picture 24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8" y="132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36" name="Picture 24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99" y="132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37" name="Picture 24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39" y="132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38" name="Picture 24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80" y="132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39" name="Picture 24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20" y="132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40" name="Picture 24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61" y="132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41" name="Picture 25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28" y="137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42" name="Picture 25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9" y="137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43" name="Picture 25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09" y="137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44" name="Picture 25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50" y="137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45" name="Picture 25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90" y="137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46" name="Picture 25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31" y="137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47" name="Picture 25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71" y="137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48" name="Picture 25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12" y="137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49" name="Picture 25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80" y="141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50" name="Picture 25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21" y="141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51" name="Picture 26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61" y="141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52" name="Picture 26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02" y="141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53" name="Picture 26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42" y="141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54" name="Picture 26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83" y="141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55" name="Picture 26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23" y="141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56" name="Picture 26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64" y="141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57" name="Picture 26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2" y="146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58" name="Picture 26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3" y="146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59" name="Picture 26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13" y="146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60" name="Picture 26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4" y="146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61" name="Picture 27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94" y="146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62" name="Picture 27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35" y="146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63" name="Picture 27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75" y="146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64" name="Picture 27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16" y="146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65" name="Picture 27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4" y="151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66" name="Picture 27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25" y="151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67" name="Picture 27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5" y="151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68" name="Picture 27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06" y="151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69" name="Picture 27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46" y="151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70" name="Picture 27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87" y="151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71" name="Picture 28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27" y="151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72" name="Picture 28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68" y="151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73" name="Picture 28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3" y="102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74" name="Picture 28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4" y="102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75" name="Picture 28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04" y="102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76" name="Picture 28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45" y="102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77" name="Picture 28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85" y="102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78" name="Picture 28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26" y="102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79" name="Picture 28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66" y="102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80" name="Picture 28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507" y="102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81" name="Picture 29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5" y="107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82" name="Picture 29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16" y="107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83" name="Picture 29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56" y="107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84" name="Picture 29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97" y="107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85" name="Picture 29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37" y="107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86" name="Picture 29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78" y="107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87" name="Picture 29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18" y="107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88" name="Picture 29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459" y="107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89" name="Picture 29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27" y="112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90" name="Picture 29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68" y="112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91" name="Picture 30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08" y="112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92" name="Picture 30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49" y="112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93" name="Picture 30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89" y="112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94" name="Picture 30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30" y="112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95" name="Picture 30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70" y="112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96" name="Picture 30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411" y="112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97" name="Picture 30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9" y="117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98" name="Picture 30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0" y="117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299" name="Picture 30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0" y="117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00" name="Picture 30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01" y="117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01" name="Picture 31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41" y="117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02" name="Picture 31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82" y="117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03" name="Picture 31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22" y="117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04" name="Picture 31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63" y="117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05" name="Picture 31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30" y="122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06" name="Picture 31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1" y="122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07" name="Picture 31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11" y="122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08" name="Picture 31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52" y="122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09" name="Picture 31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92" y="122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10" name="Picture 31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33" y="122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11" name="Picture 32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73" y="122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12" name="Picture 32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14" y="122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13" name="Picture 32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82" y="127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14" name="Picture 32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23" y="127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15" name="Picture 32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63" y="127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16" name="Picture 32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04" y="127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17" name="Picture 32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44" y="127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18" name="Picture 32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85" y="127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19" name="Picture 32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25" y="127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20" name="Picture 32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66" y="127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21" name="Picture 33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4" y="132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22" name="Picture 33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5" y="132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23" name="Picture 33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15" y="132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24" name="Picture 33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6" y="132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25" name="Picture 33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96" y="132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26" name="Picture 33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37" y="132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27" name="Picture 33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77" y="132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28" name="Picture 33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18" y="132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29" name="Picture 33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6" y="137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30" name="Picture 33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27" y="137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31" name="Picture 34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7" y="137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32" name="Picture 34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08" y="137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33" name="Picture 34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48" y="137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34" name="Picture 34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89" y="137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35" name="Picture 34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29" y="137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36" name="Picture 34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70" y="137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37" name="Picture 34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3" y="89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38" name="Picture 34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4" y="89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39" name="Picture 34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04" y="89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40" name="Picture 34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45" y="89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41" name="Picture 35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85" y="89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42" name="Picture 35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26" y="89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43" name="Picture 35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66" y="89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44" name="Picture 35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507" y="89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45" name="Picture 35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5" y="93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46" name="Picture 35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16" y="93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47" name="Picture 35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56" y="93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48" name="Picture 35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97" y="93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49" name="Picture 35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37" y="93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50" name="Picture 35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78" y="93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51" name="Picture 36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18" y="93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52" name="Picture 36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459" y="93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53" name="Picture 36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27" y="98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54" name="Picture 36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68" y="98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55" name="Picture 36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08" y="98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56" name="Picture 36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49" y="98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57" name="Picture 36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89" y="98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58" name="Picture 36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30" y="98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59" name="Picture 36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70" y="98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60" name="Picture 36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411" y="98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61" name="Picture 37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9" y="103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62" name="Picture 37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0" y="103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63" name="Picture 37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0" y="103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64" name="Picture 37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01" y="103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65" name="Picture 37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41" y="103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66" name="Picture 37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82" y="103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67" name="Picture 37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22" y="103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68" name="Picture 37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63" y="103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69" name="Picture 37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30" y="108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70" name="Picture 37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1" y="108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71" name="Picture 38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11" y="108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72" name="Picture 38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52" y="108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73" name="Picture 38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92" y="108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74" name="Picture 38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33" y="108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75" name="Picture 38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73" y="108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76" name="Picture 38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14" y="108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77" name="Picture 38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82" y="113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78" name="Picture 38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23" y="113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79" name="Picture 38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63" y="113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80" name="Picture 38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04" y="113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81" name="Picture 39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44" y="113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82" name="Picture 39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85" y="113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83" name="Picture 39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25" y="113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84" name="Picture 39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66" y="113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85" name="Picture 39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4" y="118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86" name="Picture 39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5" y="118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87" name="Picture 39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15" y="118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88" name="Picture 39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6" y="118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89" name="Picture 39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96" y="118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90" name="Picture 39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37" y="118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91" name="Picture 40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77" y="118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92" name="Picture 40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18" y="118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93" name="Picture 40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6" y="123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94" name="Picture 40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27" y="123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95" name="Picture 40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7" y="123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96" name="Picture 40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08" y="123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97" name="Picture 40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48" y="123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98" name="Picture 40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89" y="123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399" name="Picture 40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29" y="123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00" name="Picture 40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70" y="123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01" name="Picture 41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5" y="74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02" name="Picture 41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6" y="74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03" name="Picture 41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06" y="74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04" name="Picture 41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47" y="74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05" name="Picture 41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87" y="74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06" name="Picture 41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28" y="74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07" name="Picture 41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68" y="74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08" name="Picture 41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509" y="74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09" name="Picture 41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7" y="79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10" name="Picture 41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18" y="79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11" name="Picture 42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58" y="79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12" name="Picture 42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99" y="79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13" name="Picture 42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39" y="79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14" name="Picture 42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80" y="79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15" name="Picture 42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20" y="79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16" name="Picture 42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461" y="79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17" name="Picture 42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29" y="84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18" name="Picture 42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70" y="84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19" name="Picture 42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10" y="84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20" name="Picture 42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51" y="84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21" name="Picture 43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91" y="84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22" name="Picture 43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32" y="84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23" name="Picture 43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72" y="84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24" name="Picture 43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413" y="84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25" name="Picture 43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81" y="89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26" name="Picture 43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2" y="89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27" name="Picture 43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2" y="89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28" name="Picture 43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03" y="89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29" name="Picture 43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43" y="89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30" name="Picture 43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84" y="89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31" name="Picture 44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24" y="89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32" name="Picture 44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65" y="89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33" name="Picture 44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32" y="94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34" name="Picture 44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3" y="94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35" name="Picture 44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13" y="94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36" name="Picture 44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54" y="94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37" name="Picture 44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94" y="94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38" name="Picture 44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35" y="94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39" name="Picture 44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75" y="94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40" name="Picture 44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16" y="94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41" name="Picture 45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84" y="99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42" name="Picture 45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25" y="99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43" name="Picture 45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65" y="99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44" name="Picture 45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06" y="99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45" name="Picture 45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46" y="99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46" name="Picture 45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87" y="99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47" name="Picture 45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27" y="99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48" name="Picture 45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68" y="99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49" name="Picture 45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6" y="103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50" name="Picture 45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7" y="103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51" name="Picture 46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17" y="103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52" name="Picture 46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8" y="103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53" name="Picture 46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98" y="103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54" name="Picture 46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39" y="103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55" name="Picture 46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79" y="103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56" name="Picture 46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20" y="103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57" name="Picture 46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8" y="108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58" name="Picture 46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29" y="108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59" name="Picture 46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9" y="108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60" name="Picture 46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10" y="108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61" name="Picture 47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50" y="108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62" name="Picture 47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91" y="108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63" name="Picture 47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31" y="108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64" name="Picture 47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72" y="108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65" name="Picture 47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4" y="61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66" name="Picture 47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" y="61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67" name="Picture 47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05" y="61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68" name="Picture 47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46" y="61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69" name="Picture 47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86" y="61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70" name="Picture 47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27" y="61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71" name="Picture 48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67" y="61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72" name="Picture 48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508" y="61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73" name="Picture 48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6" y="66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74" name="Picture 48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17" y="66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75" name="Picture 48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57" y="66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76" name="Picture 48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98" y="66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77" name="Picture 48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38" y="66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78" name="Picture 48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79" y="66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79" name="Picture 48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19" y="66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80" name="Picture 48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460" y="66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81" name="Picture 49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28" y="70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82" name="Picture 49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69" y="70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83" name="Picture 49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09" y="70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84" name="Picture 49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50" y="70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85" name="Picture 49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90" y="70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86" name="Picture 49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31" y="70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87" name="Picture 49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71" y="70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88" name="Picture 49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412" y="70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89" name="Picture 49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80" y="75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90" name="Picture 49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1" y="75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91" name="Picture 50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1" y="75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92" name="Picture 50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02" y="75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93" name="Picture 50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42" y="75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94" name="Picture 50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83" y="75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95" name="Picture 50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23" y="75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96" name="Picture 50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64" y="75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97" name="Picture 50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31" y="80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98" name="Picture 50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2" y="80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499" name="Picture 50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12" y="80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00" name="Picture 50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53" y="80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01" name="Picture 51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93" y="80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02" name="Picture 51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34" y="80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03" name="Picture 51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74" y="80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04" name="Picture 51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15" y="80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05" name="Picture 51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83" y="85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06" name="Picture 51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24" y="85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07" name="Picture 51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64" y="85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08" name="Picture 51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05" y="85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09" name="Picture 51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45" y="85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10" name="Picture 51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86" y="85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11" name="Picture 52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26" y="85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12" name="Picture 52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67" y="85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13" name="Picture 52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5" y="90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14" name="Picture 52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" y="90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15" name="Picture 52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16" y="90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16" name="Picture 52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7" y="90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17" name="Picture 52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97" y="90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18" name="Picture 52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38" y="90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19" name="Picture 52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78" y="90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20" name="Picture 52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19" y="90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21" name="Picture 53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7" y="95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22" name="Picture 53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28" y="95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23" name="Picture 53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8" y="95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24" name="Picture 53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09" y="95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25" name="Picture 53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49" y="95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26" name="Picture 53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90" y="95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27" name="Picture 53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30" y="95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28" name="Picture 53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71" y="95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29" name="Picture 53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6" y="46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30" name="Picture 53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7" y="46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31" name="Picture 54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07" y="46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32" name="Picture 54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48" y="46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33" name="Picture 54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88" y="46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34" name="Picture 54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29" y="46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35" name="Picture 54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69" y="46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36" name="Picture 54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510" y="46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37" name="Picture 54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8" y="51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38" name="Picture 54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19" y="51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39" name="Picture 54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59" y="51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40" name="Picture 54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00" y="51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41" name="Picture 55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40" y="51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42" name="Picture 55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81" y="51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43" name="Picture 55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21" y="51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44" name="Picture 55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462" y="51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45" name="Picture 55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30" y="56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46" name="Picture 55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71" y="56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47" name="Picture 55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11" y="56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48" name="Picture 55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52" y="56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49" name="Picture 55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92" y="56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50" name="Picture 55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33" y="56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51" name="Picture 56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73" y="56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52" name="Picture 56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414" y="56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53" name="Picture 56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82" y="61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54" name="Picture 56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3" y="61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55" name="Picture 56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3" y="61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56" name="Picture 56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04" y="61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57" name="Picture 56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44" y="61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58" name="Picture 56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85" y="61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59" name="Picture 56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25" y="61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60" name="Picture 56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66" y="61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61" name="Picture 57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33" y="66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62" name="Picture 57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4" y="66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63" name="Picture 57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14" y="66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64" name="Picture 57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55" y="66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65" name="Picture 57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95" y="66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66" name="Picture 57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36" y="66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67" name="Picture 57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76" y="66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68" name="Picture 57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17" y="66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69" name="Picture 57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85" y="71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70" name="Picture 57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26" y="71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71" name="Picture 58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66" y="71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72" name="Picture 58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07" y="71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73" name="Picture 58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47" y="71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74" name="Picture 58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88" y="71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75" name="Picture 58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28" y="71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76" name="Picture 58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69" y="71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77" name="Picture 58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7" y="75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78" name="Picture 58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8" y="75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79" name="Picture 58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18" y="75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80" name="Picture 58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9" y="75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81" name="Picture 59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99" y="75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82" name="Picture 59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40" y="75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83" name="Picture 59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80" y="75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84" name="Picture 59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21" y="75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85" name="Picture 59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9" y="80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86" name="Picture 59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30" y="80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87" name="Picture 59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0" y="80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88" name="Picture 59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11" y="80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89" name="Picture 59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51" y="80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90" name="Picture 59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92" y="80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91" name="Picture 60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32" y="80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92" name="Picture 60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73" y="80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93" name="Picture 60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6" y="32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94" name="Picture 60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7" y="32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95" name="Picture 60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07" y="32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96" name="Picture 60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48" y="32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97" name="Picture 60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88" y="32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98" name="Picture 60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29" y="32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599" name="Picture 60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69" y="32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00" name="Picture 60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510" y="32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01" name="Picture 61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8" y="37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02" name="Picture 61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19" y="37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03" name="Picture 61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59" y="37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04" name="Picture 61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00" y="37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05" name="Picture 61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40" y="37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06" name="Picture 61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81" y="37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07" name="Picture 61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21" y="37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08" name="Picture 61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462" y="376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09" name="Picture 61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30" y="42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10" name="Picture 61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71" y="42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11" name="Picture 62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11" y="42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12" name="Picture 62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52" y="42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13" name="Picture 62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92" y="42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14" name="Picture 62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33" y="42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15" name="Picture 62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73" y="42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16" name="Picture 62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414" y="42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17" name="Picture 62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82" y="47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18" name="Picture 62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3" y="47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19" name="Picture 62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3" y="47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20" name="Picture 62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04" y="47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21" name="Picture 63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44" y="47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22" name="Picture 63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85" y="47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23" name="Picture 63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25" y="47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24" name="Picture 63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66" y="47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25" name="Picture 63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33" y="52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26" name="Picture 63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4" y="52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27" name="Picture 63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14" y="52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28" name="Picture 63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55" y="52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29" name="Picture 63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95" y="52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30" name="Picture 63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36" y="52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31" name="Picture 64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76" y="52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32" name="Picture 64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17" y="523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33" name="Picture 64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85" y="57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34" name="Picture 64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26" y="57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35" name="Picture 64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66" y="57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36" name="Picture 64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07" y="57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37" name="Picture 64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47" y="57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38" name="Picture 64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88" y="57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39" name="Picture 64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28" y="57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40" name="Picture 64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69" y="57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41" name="Picture 65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7" y="62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42" name="Picture 65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8" y="62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43" name="Picture 65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18" y="62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44" name="Picture 65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9" y="62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45" name="Picture 65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99" y="62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46" name="Picture 65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40" y="62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47" name="Picture 65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80" y="62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48" name="Picture 65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21" y="620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49" name="Picture 65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9" y="66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50" name="Picture 65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30" y="66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51" name="Picture 66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0" y="66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52" name="Picture 66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11" y="66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53" name="Picture 66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51" y="66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54" name="Picture 66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92" y="66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55" name="Picture 66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32" y="66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56" name="Picture 66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73" y="66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57" name="Picture 66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8" y="18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58" name="Picture 66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9" y="18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59" name="Picture 66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09" y="18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60" name="Picture 66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0" y="18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61" name="Picture 67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90" y="18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62" name="Picture 67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31" y="18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63" name="Picture 67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71" y="18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64" name="Picture 67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512" y="182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65" name="Picture 67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80" y="23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66" name="Picture 67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21" y="23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67" name="Picture 67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61" y="23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68" name="Picture 67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02" y="23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69" name="Picture 67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42" y="23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70" name="Picture 67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83" y="23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71" name="Picture 68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23" y="23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72" name="Picture 68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464" y="231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73" name="Picture 68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32" y="27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74" name="Picture 68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73" y="27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75" name="Picture 68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13" y="27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76" name="Picture 68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54" y="27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77" name="Picture 68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94" y="27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78" name="Picture 68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35" y="27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79" name="Picture 68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75" y="27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80" name="Picture 68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416" y="279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81" name="Picture 69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84" y="32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82" name="Picture 69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5" y="32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83" name="Picture 69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" y="32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84" name="Picture 69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06" y="32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85" name="Picture 69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46" y="32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86" name="Picture 69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87" y="32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87" name="Picture 69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27" y="32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88" name="Picture 69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68" y="32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89" name="Picture 69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35" y="37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90" name="Picture 69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6" y="37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91" name="Picture 70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16" y="37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92" name="Picture 70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57" y="37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93" name="Picture 70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97" y="37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94" name="Picture 70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38" y="37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95" name="Picture 70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78" y="37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96" name="Picture 70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19" y="37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97" name="Picture 70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87" y="42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98" name="Picture 70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28" y="42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699" name="Picture 70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68" y="42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700" name="Picture 70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09" y="42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701" name="Picture 71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49" y="42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702" name="Picture 71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90" y="42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703" name="Picture 71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30" y="42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704" name="Picture 71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71" y="427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705" name="Picture 71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9" y="47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706" name="Picture 71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80" y="47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707" name="Picture 71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0" y="47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708" name="Picture 71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1" y="47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709" name="Picture 71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01" y="47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710" name="Picture 71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42" y="47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711" name="Picture 720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82" y="47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712" name="Picture 721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23" y="475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713" name="Picture 722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1" y="52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714" name="Picture 723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32" y="52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715" name="Picture 724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2" y="52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716" name="Picture 725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13" y="52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717" name="Picture 726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53" y="52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718" name="Picture 727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94" y="52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719" name="Picture 728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34" y="52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720" name="Picture 729" descr="00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75" y="524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0200" name="Group 730"/>
          <p:cNvGrpSpPr/>
          <p:nvPr/>
        </p:nvGrpSpPr>
        <p:grpSpPr>
          <a:xfrm>
            <a:off x="2865834" y="3514360"/>
            <a:ext cx="2538413" cy="593829"/>
            <a:chOff x="0" y="0"/>
            <a:chExt cx="1938" cy="811"/>
          </a:xfrm>
        </p:grpSpPr>
        <p:sp>
          <p:nvSpPr>
            <p:cNvPr id="50206" name="Text Box 731"/>
            <p:cNvSpPr txBox="1"/>
            <p:nvPr/>
          </p:nvSpPr>
          <p:spPr>
            <a:xfrm>
              <a:off x="0" y="180"/>
              <a:ext cx="1938" cy="6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800" b="1" dirty="0"/>
                <a:t>每条棱被平均分成</a:t>
              </a:r>
              <a:r>
                <a:rPr lang="en-US" altLang="zh-CN" sz="2400" b="1">
                  <a:solidFill>
                    <a:srgbClr val="0000FF"/>
                  </a:solidFill>
                </a:rPr>
                <a:t>n</a:t>
              </a:r>
              <a:r>
                <a:rPr lang="zh-CN" altLang="en-US" sz="1800" b="1" dirty="0"/>
                <a:t>份</a:t>
              </a:r>
              <a:endParaRPr lang="zh-CN" altLang="en-US" sz="1800" b="1" dirty="0"/>
            </a:p>
          </p:txBody>
        </p:sp>
        <p:sp>
          <p:nvSpPr>
            <p:cNvPr id="50207" name="AutoShape 732"/>
            <p:cNvSpPr/>
            <p:nvPr/>
          </p:nvSpPr>
          <p:spPr>
            <a:xfrm rot="5400000">
              <a:off x="879" y="-748"/>
              <a:ext cx="227" cy="1723"/>
            </a:xfrm>
            <a:prstGeom prst="rightBrace">
              <a:avLst>
                <a:gd name="adj1" fmla="val 63252"/>
                <a:gd name="adj2" fmla="val 50000"/>
              </a:avLst>
            </a:prstGeom>
            <a:noFill/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8381" name="Text Box 733"/>
          <p:cNvSpPr txBox="1"/>
          <p:nvPr/>
        </p:nvSpPr>
        <p:spPr>
          <a:xfrm>
            <a:off x="7005638" y="4155908"/>
            <a:ext cx="428625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solidFill>
                  <a:srgbClr val="0000FF"/>
                </a:solidFill>
              </a:rPr>
              <a:t>n</a:t>
            </a:r>
            <a:endParaRPr lang="en-US" altLang="zh-CN" sz="2100" b="1">
              <a:solidFill>
                <a:srgbClr val="0000FF"/>
              </a:solidFill>
            </a:endParaRPr>
          </a:p>
        </p:txBody>
      </p:sp>
      <p:sp>
        <p:nvSpPr>
          <p:cNvPr id="28382" name="Text Box 734"/>
          <p:cNvSpPr txBox="1"/>
          <p:nvPr/>
        </p:nvSpPr>
        <p:spPr>
          <a:xfrm>
            <a:off x="6696075" y="4559530"/>
            <a:ext cx="1304925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solidFill>
                  <a:srgbClr val="0000FF"/>
                </a:solidFill>
              </a:rPr>
              <a:t>(n</a:t>
            </a:r>
            <a:r>
              <a:rPr lang="zh-CN" altLang="en-US" sz="2100" b="1" dirty="0">
                <a:solidFill>
                  <a:srgbClr val="0000FF"/>
                </a:solidFill>
              </a:rPr>
              <a:t>－</a:t>
            </a:r>
            <a:r>
              <a:rPr lang="en-US" altLang="zh-CN" sz="2100" b="1">
                <a:solidFill>
                  <a:srgbClr val="0000FF"/>
                </a:solidFill>
              </a:rPr>
              <a:t>2)</a:t>
            </a:r>
            <a:r>
              <a:rPr lang="en-US" altLang="zh-CN" sz="2100" b="1" baseline="30000">
                <a:solidFill>
                  <a:srgbClr val="0000FF"/>
                </a:solidFill>
              </a:rPr>
              <a:t>3</a:t>
            </a:r>
            <a:endParaRPr lang="en-US" altLang="zh-CN" sz="2100" b="1" baseline="30000">
              <a:solidFill>
                <a:srgbClr val="0000FF"/>
              </a:solidFill>
            </a:endParaRPr>
          </a:p>
        </p:txBody>
      </p:sp>
      <p:sp>
        <p:nvSpPr>
          <p:cNvPr id="28383" name="Line 735"/>
          <p:cNvSpPr/>
          <p:nvPr/>
        </p:nvSpPr>
        <p:spPr>
          <a:xfrm>
            <a:off x="3383757" y="3176221"/>
            <a:ext cx="1674019" cy="0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384" name="Line 736"/>
          <p:cNvSpPr/>
          <p:nvPr/>
        </p:nvSpPr>
        <p:spPr>
          <a:xfrm flipV="1">
            <a:off x="5057776" y="2582100"/>
            <a:ext cx="594122" cy="594122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385" name="Line 737"/>
          <p:cNvSpPr/>
          <p:nvPr/>
        </p:nvSpPr>
        <p:spPr>
          <a:xfrm>
            <a:off x="5057775" y="1448625"/>
            <a:ext cx="0" cy="1727597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8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8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8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381" grpId="0"/>
      <p:bldP spid="2838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/>
          <p:nvPr/>
        </p:nvSpPr>
        <p:spPr>
          <a:xfrm>
            <a:off x="2951560" y="818660"/>
            <a:ext cx="4104084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 dirty="0"/>
              <a:t>小正方体表面涂色的规律</a:t>
            </a:r>
            <a:endParaRPr lang="zh-CN" altLang="en-US" sz="1800" b="1" dirty="0"/>
          </a:p>
        </p:txBody>
      </p:sp>
      <p:sp>
        <p:nvSpPr>
          <p:cNvPr id="51203" name="Text Box 3"/>
          <p:cNvSpPr txBox="1"/>
          <p:nvPr/>
        </p:nvSpPr>
        <p:spPr>
          <a:xfrm>
            <a:off x="1820483" y="1923620"/>
            <a:ext cx="756047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i="1" dirty="0">
                <a:solidFill>
                  <a:srgbClr val="FF0000"/>
                </a:solidFill>
              </a:rPr>
              <a:t>n</a:t>
            </a:r>
            <a:endParaRPr lang="en-US" altLang="zh-CN" sz="1800" i="1" dirty="0">
              <a:solidFill>
                <a:srgbClr val="FF0000"/>
              </a:solidFill>
            </a:endParaRPr>
          </a:p>
        </p:txBody>
      </p:sp>
      <p:sp>
        <p:nvSpPr>
          <p:cNvPr id="51204" name="Text Box 4"/>
          <p:cNvSpPr txBox="1"/>
          <p:nvPr/>
        </p:nvSpPr>
        <p:spPr>
          <a:xfrm>
            <a:off x="2951560" y="1869282"/>
            <a:ext cx="701278" cy="4385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1800">
                <a:solidFill>
                  <a:srgbClr val="FF0000"/>
                </a:solidFill>
              </a:rPr>
              <a:t>8</a:t>
            </a:r>
            <a:endParaRPr lang="en-US" altLang="zh-CN" sz="1800">
              <a:solidFill>
                <a:srgbClr val="FF0000"/>
              </a:solidFill>
            </a:endParaRPr>
          </a:p>
        </p:txBody>
      </p:sp>
      <p:sp>
        <p:nvSpPr>
          <p:cNvPr id="51205" name="Text Box 5"/>
          <p:cNvSpPr txBox="1"/>
          <p:nvPr/>
        </p:nvSpPr>
        <p:spPr>
          <a:xfrm>
            <a:off x="3762376" y="1815704"/>
            <a:ext cx="1727597" cy="4385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1800">
                <a:solidFill>
                  <a:srgbClr val="FF0000"/>
                </a:solidFill>
              </a:rPr>
              <a:t>12(</a:t>
            </a:r>
            <a:r>
              <a:rPr lang="en-US" altLang="zh-CN" sz="1800" i="1">
                <a:solidFill>
                  <a:srgbClr val="FF0000"/>
                </a:solidFill>
              </a:rPr>
              <a:t>n</a:t>
            </a:r>
            <a:r>
              <a:rPr lang="en-US" altLang="zh-CN" sz="1800">
                <a:solidFill>
                  <a:srgbClr val="FF0000"/>
                </a:solidFill>
              </a:rPr>
              <a:t>-2)</a:t>
            </a:r>
            <a:endParaRPr lang="en-US" altLang="zh-CN" sz="1800">
              <a:solidFill>
                <a:srgbClr val="FF0000"/>
              </a:solidFill>
            </a:endParaRPr>
          </a:p>
        </p:txBody>
      </p:sp>
      <p:sp>
        <p:nvSpPr>
          <p:cNvPr id="51206" name="Text Box 6"/>
          <p:cNvSpPr txBox="1"/>
          <p:nvPr/>
        </p:nvSpPr>
        <p:spPr>
          <a:xfrm>
            <a:off x="5112544" y="1815704"/>
            <a:ext cx="1727597" cy="4385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1800">
                <a:solidFill>
                  <a:srgbClr val="FF0000"/>
                </a:solidFill>
              </a:rPr>
              <a:t>6(</a:t>
            </a:r>
            <a:r>
              <a:rPr lang="en-US" altLang="zh-CN" sz="1800" i="1">
                <a:solidFill>
                  <a:srgbClr val="FF0000"/>
                </a:solidFill>
              </a:rPr>
              <a:t>n</a:t>
            </a:r>
            <a:r>
              <a:rPr lang="en-US" altLang="zh-CN" sz="1800">
                <a:solidFill>
                  <a:srgbClr val="FF0000"/>
                </a:solidFill>
              </a:rPr>
              <a:t>-2)</a:t>
            </a:r>
            <a:r>
              <a:rPr lang="en-US" altLang="zh-CN" sz="1800" baseline="30000">
                <a:solidFill>
                  <a:srgbClr val="FF0000"/>
                </a:solidFill>
              </a:rPr>
              <a:t>2</a:t>
            </a:r>
            <a:endParaRPr lang="en-US" altLang="zh-CN" sz="1800">
              <a:solidFill>
                <a:srgbClr val="FF0000"/>
              </a:solidFill>
            </a:endParaRPr>
          </a:p>
        </p:txBody>
      </p:sp>
      <p:sp>
        <p:nvSpPr>
          <p:cNvPr id="28679" name="Text Box 7"/>
          <p:cNvSpPr txBox="1"/>
          <p:nvPr/>
        </p:nvSpPr>
        <p:spPr>
          <a:xfrm>
            <a:off x="1331119" y="2680097"/>
            <a:ext cx="6669881" cy="15927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dirty="0">
                <a:latin typeface="宋体" panose="02010600030101010101" pitchFamily="2" charset="-122"/>
              </a:rPr>
              <a:t>当</a:t>
            </a:r>
            <a:r>
              <a:rPr lang="en-US" altLang="zh-CN" sz="1800" i="1" dirty="0">
                <a:latin typeface="宋体" panose="02010600030101010101" pitchFamily="2" charset="-122"/>
              </a:rPr>
              <a:t>n </a:t>
            </a:r>
            <a:r>
              <a:rPr lang="en-US" altLang="zh-CN" sz="1800" dirty="0">
                <a:latin typeface="宋体" panose="02010600030101010101" pitchFamily="2" charset="-122"/>
              </a:rPr>
              <a:t>=10</a:t>
            </a:r>
            <a:r>
              <a:rPr lang="zh-CN" altLang="en-US" sz="1800" dirty="0">
                <a:latin typeface="宋体" panose="02010600030101010101" pitchFamily="2" charset="-122"/>
              </a:rPr>
              <a:t>时</a:t>
            </a:r>
            <a:r>
              <a:rPr lang="en-US" altLang="zh-CN" sz="1800" dirty="0">
                <a:latin typeface="宋体" panose="02010600030101010101" pitchFamily="2" charset="-122"/>
              </a:rPr>
              <a:t>,3</a:t>
            </a:r>
            <a:r>
              <a:rPr lang="zh-CN" altLang="en-US" sz="1800" dirty="0">
                <a:latin typeface="宋体" panose="02010600030101010101" pitchFamily="2" charset="-122"/>
              </a:rPr>
              <a:t>面涂色的小正方体有</a:t>
            </a:r>
            <a:r>
              <a:rPr lang="en-US" altLang="zh-CN" sz="1800" dirty="0">
                <a:latin typeface="宋体" panose="02010600030101010101" pitchFamily="2" charset="-122"/>
              </a:rPr>
              <a:t>____</a:t>
            </a:r>
            <a:r>
              <a:rPr lang="zh-CN" altLang="en-US" sz="1800" dirty="0">
                <a:latin typeface="宋体" panose="02010600030101010101" pitchFamily="2" charset="-122"/>
              </a:rPr>
              <a:t>个，</a:t>
            </a:r>
            <a:endParaRPr lang="zh-CN" altLang="en-US" sz="1800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800" dirty="0">
                <a:latin typeface="宋体" panose="02010600030101010101" pitchFamily="2" charset="-122"/>
              </a:rPr>
              <a:t>          </a:t>
            </a:r>
            <a:r>
              <a:rPr lang="en-US" altLang="zh-CN" sz="1800" dirty="0">
                <a:latin typeface="宋体" panose="02010600030101010101" pitchFamily="2" charset="-122"/>
              </a:rPr>
              <a:t>2</a:t>
            </a:r>
            <a:r>
              <a:rPr lang="zh-CN" altLang="en-US" sz="1800" dirty="0">
                <a:latin typeface="宋体" panose="02010600030101010101" pitchFamily="2" charset="-122"/>
              </a:rPr>
              <a:t>面涂色的小正方体有</a:t>
            </a:r>
            <a:r>
              <a:rPr lang="en-US" altLang="zh-CN" sz="1800" dirty="0">
                <a:latin typeface="宋体" panose="02010600030101010101" pitchFamily="2" charset="-122"/>
              </a:rPr>
              <a:t>____</a:t>
            </a:r>
            <a:r>
              <a:rPr lang="zh-CN" altLang="en-US" sz="1800" dirty="0">
                <a:latin typeface="宋体" panose="02010600030101010101" pitchFamily="2" charset="-122"/>
              </a:rPr>
              <a:t>个，</a:t>
            </a:r>
            <a:endParaRPr lang="zh-CN" altLang="en-US" sz="1800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800" dirty="0">
                <a:latin typeface="宋体" panose="02010600030101010101" pitchFamily="2" charset="-122"/>
              </a:rPr>
              <a:t>          </a:t>
            </a:r>
            <a:r>
              <a:rPr lang="en-US" altLang="zh-CN" sz="1800" dirty="0">
                <a:latin typeface="宋体" panose="02010600030101010101" pitchFamily="2" charset="-122"/>
              </a:rPr>
              <a:t>1</a:t>
            </a:r>
            <a:r>
              <a:rPr lang="zh-CN" altLang="en-US" sz="1800" dirty="0">
                <a:latin typeface="宋体" panose="02010600030101010101" pitchFamily="2" charset="-122"/>
              </a:rPr>
              <a:t>面涂色的小正方体有</a:t>
            </a:r>
            <a:r>
              <a:rPr lang="en-US" altLang="zh-CN" sz="1800" dirty="0">
                <a:latin typeface="宋体" panose="02010600030101010101" pitchFamily="2" charset="-122"/>
              </a:rPr>
              <a:t>____</a:t>
            </a:r>
            <a:r>
              <a:rPr lang="zh-CN" altLang="en-US" sz="1800" dirty="0">
                <a:latin typeface="宋体" panose="02010600030101010101" pitchFamily="2" charset="-122"/>
              </a:rPr>
              <a:t>个，</a:t>
            </a:r>
            <a:endParaRPr lang="zh-CN" altLang="en-US" sz="1800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800" dirty="0">
                <a:latin typeface="宋体" panose="02010600030101010101" pitchFamily="2" charset="-122"/>
              </a:rPr>
              <a:t>       各面无涂色的小正方体有</a:t>
            </a:r>
            <a:r>
              <a:rPr lang="en-US" altLang="zh-CN" sz="1800" dirty="0">
                <a:latin typeface="宋体" panose="02010600030101010101" pitchFamily="2" charset="-122"/>
              </a:rPr>
              <a:t>____</a:t>
            </a:r>
            <a:r>
              <a:rPr lang="zh-CN" altLang="en-US" sz="1800" dirty="0">
                <a:latin typeface="宋体" panose="02010600030101010101" pitchFamily="2" charset="-122"/>
              </a:rPr>
              <a:t>个。</a:t>
            </a:r>
            <a:endParaRPr lang="zh-CN" altLang="en-US" sz="1800" dirty="0">
              <a:latin typeface="宋体" panose="02010600030101010101" pitchFamily="2" charset="-122"/>
            </a:endParaRPr>
          </a:p>
        </p:txBody>
      </p:sp>
      <p:sp>
        <p:nvSpPr>
          <p:cNvPr id="28680" name="Text Box 8"/>
          <p:cNvSpPr txBox="1"/>
          <p:nvPr/>
        </p:nvSpPr>
        <p:spPr>
          <a:xfrm>
            <a:off x="4819099" y="2667319"/>
            <a:ext cx="756047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dirty="0">
                <a:solidFill>
                  <a:srgbClr val="FF0000"/>
                </a:solidFill>
              </a:rPr>
              <a:t>8</a:t>
            </a:r>
            <a:endParaRPr lang="en-US" altLang="zh-CN" sz="1800" dirty="0">
              <a:solidFill>
                <a:srgbClr val="FF0000"/>
              </a:solidFill>
            </a:endParaRPr>
          </a:p>
        </p:txBody>
      </p:sp>
      <p:sp>
        <p:nvSpPr>
          <p:cNvPr id="28681" name="Text Box 9"/>
          <p:cNvSpPr txBox="1"/>
          <p:nvPr/>
        </p:nvSpPr>
        <p:spPr>
          <a:xfrm>
            <a:off x="4734520" y="3097323"/>
            <a:ext cx="756047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>
                <a:solidFill>
                  <a:srgbClr val="FF0000"/>
                </a:solidFill>
              </a:rPr>
              <a:t>96</a:t>
            </a:r>
            <a:endParaRPr lang="en-US" altLang="zh-CN" sz="1800">
              <a:solidFill>
                <a:srgbClr val="FF0000"/>
              </a:solidFill>
            </a:endParaRPr>
          </a:p>
        </p:txBody>
      </p:sp>
      <p:sp>
        <p:nvSpPr>
          <p:cNvPr id="28682" name="Text Box 10"/>
          <p:cNvSpPr txBox="1"/>
          <p:nvPr/>
        </p:nvSpPr>
        <p:spPr>
          <a:xfrm>
            <a:off x="4701841" y="3492618"/>
            <a:ext cx="756047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>
                <a:solidFill>
                  <a:srgbClr val="FF0000"/>
                </a:solidFill>
              </a:rPr>
              <a:t>384</a:t>
            </a:r>
            <a:endParaRPr lang="en-US" altLang="zh-CN" sz="1800">
              <a:solidFill>
                <a:srgbClr val="FF0000"/>
              </a:solidFill>
            </a:endParaRPr>
          </a:p>
        </p:txBody>
      </p:sp>
      <p:sp>
        <p:nvSpPr>
          <p:cNvPr id="28683" name="Text Box 11"/>
          <p:cNvSpPr txBox="1"/>
          <p:nvPr/>
        </p:nvSpPr>
        <p:spPr>
          <a:xfrm>
            <a:off x="4701841" y="3923402"/>
            <a:ext cx="1026319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>
                <a:solidFill>
                  <a:srgbClr val="FF0000"/>
                </a:solidFill>
              </a:rPr>
              <a:t>512</a:t>
            </a:r>
            <a:endParaRPr lang="en-US" altLang="zh-CN" sz="1800">
              <a:solidFill>
                <a:srgbClr val="FF0000"/>
              </a:solidFill>
            </a:endParaRPr>
          </a:p>
        </p:txBody>
      </p:sp>
      <p:sp>
        <p:nvSpPr>
          <p:cNvPr id="51212" name="Text Box 12"/>
          <p:cNvSpPr txBox="1"/>
          <p:nvPr/>
        </p:nvSpPr>
        <p:spPr>
          <a:xfrm>
            <a:off x="6624638" y="1869282"/>
            <a:ext cx="1593056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>
                <a:solidFill>
                  <a:srgbClr val="FF0000"/>
                </a:solidFill>
              </a:rPr>
              <a:t>( </a:t>
            </a:r>
            <a:r>
              <a:rPr lang="en-US" altLang="zh-CN" sz="1800" i="1">
                <a:solidFill>
                  <a:srgbClr val="FF0000"/>
                </a:solidFill>
              </a:rPr>
              <a:t>n</a:t>
            </a:r>
            <a:r>
              <a:rPr lang="en-US" altLang="zh-CN" sz="1800">
                <a:solidFill>
                  <a:srgbClr val="FF0000"/>
                </a:solidFill>
              </a:rPr>
              <a:t>-2)</a:t>
            </a:r>
            <a:r>
              <a:rPr lang="en-US" altLang="zh-CN" sz="1800" baseline="30000">
                <a:solidFill>
                  <a:srgbClr val="FF0000"/>
                </a:solidFill>
              </a:rPr>
              <a:t>3</a:t>
            </a:r>
            <a:endParaRPr lang="en-US" altLang="zh-CN" sz="1800">
              <a:solidFill>
                <a:srgbClr val="FF0000"/>
              </a:solidFill>
            </a:endParaRPr>
          </a:p>
        </p:txBody>
      </p:sp>
      <p:graphicFrame>
        <p:nvGraphicFramePr>
          <p:cNvPr id="28685" name="Group 13"/>
          <p:cNvGraphicFramePr>
            <a:graphicFrameLocks noGrp="1"/>
          </p:cNvGraphicFramePr>
          <p:nvPr/>
        </p:nvGraphicFramePr>
        <p:xfrm>
          <a:off x="1216826" y="1260063"/>
          <a:ext cx="6588683" cy="1197864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362899"/>
                <a:gridCol w="1262276"/>
                <a:gridCol w="1236766"/>
                <a:gridCol w="1285896"/>
                <a:gridCol w="1440846"/>
              </a:tblGrid>
              <a:tr h="5257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棱平均分的份数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5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0" lang="zh-CN" altLang="en-US" sz="15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面涂色的个数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5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0" lang="zh-CN" altLang="en-US" sz="15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面涂色的个数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5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0" lang="zh-CN" altLang="en-US" sz="15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面涂色的个数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没有涂色的个数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  <a:tr h="6720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</a:tbl>
          </a:graphicData>
        </a:graphic>
      </p:graphicFrame>
      <p:sp>
        <p:nvSpPr>
          <p:cNvPr id="28705" name="AutoShape 33"/>
          <p:cNvSpPr/>
          <p:nvPr/>
        </p:nvSpPr>
        <p:spPr>
          <a:xfrm>
            <a:off x="1149794" y="2533150"/>
            <a:ext cx="6722745" cy="2099786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</a:rPr>
              <a:t>游戏：</a:t>
            </a:r>
            <a:endParaRPr lang="zh-CN" altLang="en-US" sz="180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宋体" panose="02010600030101010101" pitchFamily="2" charset="-122"/>
              </a:rPr>
              <a:t>    把表面涂色的正方体每条棱平均分成</a:t>
            </a:r>
            <a:r>
              <a:rPr lang="en-US" altLang="zh-CN" sz="1800" dirty="0">
                <a:latin typeface="宋体" panose="02010600030101010101" pitchFamily="2" charset="-122"/>
              </a:rPr>
              <a:t>10</a:t>
            </a:r>
            <a:r>
              <a:rPr lang="zh-CN" altLang="en-US" sz="1800" dirty="0">
                <a:latin typeface="宋体" panose="02010600030101010101" pitchFamily="2" charset="-122"/>
              </a:rPr>
              <a:t>份，从切成的小正方体中任取一个，若</a:t>
            </a:r>
            <a:r>
              <a:rPr lang="en-US" altLang="zh-CN" sz="1800" dirty="0">
                <a:latin typeface="宋体" panose="02010600030101010101" pitchFamily="2" charset="-122"/>
              </a:rPr>
              <a:t>3</a:t>
            </a:r>
            <a:r>
              <a:rPr lang="zh-CN" altLang="en-US" sz="1800" dirty="0">
                <a:latin typeface="宋体" panose="02010600030101010101" pitchFamily="2" charset="-122"/>
              </a:rPr>
              <a:t>面涂色、</a:t>
            </a:r>
            <a:r>
              <a:rPr lang="en-US" altLang="zh-CN" sz="1800" dirty="0">
                <a:latin typeface="宋体" panose="02010600030101010101" pitchFamily="2" charset="-122"/>
              </a:rPr>
              <a:t>2</a:t>
            </a:r>
            <a:r>
              <a:rPr lang="zh-CN" altLang="en-US" sz="1800" dirty="0">
                <a:latin typeface="宋体" panose="02010600030101010101" pitchFamily="2" charset="-122"/>
              </a:rPr>
              <a:t>面涂色、</a:t>
            </a:r>
            <a:r>
              <a:rPr lang="en-US" altLang="zh-CN" sz="1800" dirty="0">
                <a:latin typeface="宋体" panose="02010600030101010101" pitchFamily="2" charset="-122"/>
              </a:rPr>
              <a:t>1</a:t>
            </a:r>
            <a:r>
              <a:rPr lang="zh-CN" altLang="en-US" sz="1800" dirty="0">
                <a:latin typeface="宋体" panose="02010600030101010101" pitchFamily="2" charset="-122"/>
              </a:rPr>
              <a:t>面涂色时，同学赢；否则，老师赢。你认为谁赢得可能性大一些？为什么？</a:t>
            </a:r>
            <a:endParaRPr lang="zh-CN" altLang="en-US" sz="1800" dirty="0"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" dur="500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/>
      <p:bldP spid="28680" grpId="0"/>
      <p:bldP spid="28681" grpId="0"/>
      <p:bldP spid="28682" grpId="0"/>
      <p:bldP spid="28705" grpId="0" bldLvl="0" animBg="1"/>
      <p:bldP spid="28705" grpId="1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/>
          <p:nvPr/>
        </p:nvSpPr>
        <p:spPr>
          <a:xfrm>
            <a:off x="1252822" y="665606"/>
            <a:ext cx="6496050" cy="13157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宋体" panose="02010600030101010101" pitchFamily="2" charset="-122"/>
              </a:rPr>
              <a:t>   一个正方体，在它的每个面上都涂上红色。再把它切成棱长是</a:t>
            </a:r>
            <a:r>
              <a:rPr lang="en-US" altLang="zh-CN" sz="1800" dirty="0">
                <a:latin typeface="宋体" panose="02010600030101010101" pitchFamily="2" charset="-122"/>
              </a:rPr>
              <a:t>1</a:t>
            </a:r>
            <a:r>
              <a:rPr lang="zh-CN" altLang="en-US" sz="1800" dirty="0">
                <a:latin typeface="宋体" panose="02010600030101010101" pitchFamily="2" charset="-122"/>
              </a:rPr>
              <a:t>厘米的小正方体。已知两面涂色的小正方体有</a:t>
            </a:r>
            <a:r>
              <a:rPr lang="en-US" altLang="zh-CN" sz="1800" dirty="0">
                <a:latin typeface="宋体" panose="02010600030101010101" pitchFamily="2" charset="-122"/>
              </a:rPr>
              <a:t>48</a:t>
            </a:r>
            <a:r>
              <a:rPr lang="zh-CN" altLang="en-US" sz="1800" dirty="0">
                <a:latin typeface="宋体" panose="02010600030101010101" pitchFamily="2" charset="-122"/>
              </a:rPr>
              <a:t>个，大正方体的棱长是几厘米？</a:t>
            </a:r>
            <a:endParaRPr lang="zh-CN" altLang="en-US" sz="1800" dirty="0">
              <a:latin typeface="宋体" panose="02010600030101010101" pitchFamily="2" charset="-122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1639491" y="2131150"/>
            <a:ext cx="1850068" cy="2020515"/>
            <a:chOff x="0" y="-25"/>
            <a:chExt cx="2625" cy="2907"/>
          </a:xfrm>
        </p:grpSpPr>
        <p:sp>
          <p:nvSpPr>
            <p:cNvPr id="53257" name="AutoShape 5"/>
            <p:cNvSpPr/>
            <p:nvPr/>
          </p:nvSpPr>
          <p:spPr>
            <a:xfrm>
              <a:off x="597" y="177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58" name="AutoShape 6"/>
            <p:cNvSpPr/>
            <p:nvPr/>
          </p:nvSpPr>
          <p:spPr>
            <a:xfrm>
              <a:off x="933" y="177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59" name="AutoShape 7"/>
            <p:cNvSpPr/>
            <p:nvPr/>
          </p:nvSpPr>
          <p:spPr>
            <a:xfrm>
              <a:off x="1269" y="177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60" name="AutoShape 8"/>
            <p:cNvSpPr/>
            <p:nvPr/>
          </p:nvSpPr>
          <p:spPr>
            <a:xfrm>
              <a:off x="1605" y="177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61" name="AutoShape 9"/>
            <p:cNvSpPr/>
            <p:nvPr/>
          </p:nvSpPr>
          <p:spPr>
            <a:xfrm>
              <a:off x="1941" y="177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62" name="AutoShape 10"/>
            <p:cNvSpPr/>
            <p:nvPr/>
          </p:nvSpPr>
          <p:spPr>
            <a:xfrm>
              <a:off x="2277" y="177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63" name="AutoShape 11"/>
            <p:cNvSpPr/>
            <p:nvPr/>
          </p:nvSpPr>
          <p:spPr>
            <a:xfrm>
              <a:off x="597" y="140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64" name="AutoShape 12"/>
            <p:cNvSpPr/>
            <p:nvPr/>
          </p:nvSpPr>
          <p:spPr>
            <a:xfrm>
              <a:off x="933" y="140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65" name="AutoShape 13"/>
            <p:cNvSpPr/>
            <p:nvPr/>
          </p:nvSpPr>
          <p:spPr>
            <a:xfrm>
              <a:off x="1269" y="140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66" name="AutoShape 14"/>
            <p:cNvSpPr/>
            <p:nvPr/>
          </p:nvSpPr>
          <p:spPr>
            <a:xfrm>
              <a:off x="1605" y="140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67" name="AutoShape 15"/>
            <p:cNvSpPr/>
            <p:nvPr/>
          </p:nvSpPr>
          <p:spPr>
            <a:xfrm>
              <a:off x="1941" y="140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68" name="AutoShape 16"/>
            <p:cNvSpPr/>
            <p:nvPr/>
          </p:nvSpPr>
          <p:spPr>
            <a:xfrm>
              <a:off x="2277" y="140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69" name="AutoShape 17"/>
            <p:cNvSpPr/>
            <p:nvPr/>
          </p:nvSpPr>
          <p:spPr>
            <a:xfrm>
              <a:off x="597" y="105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70" name="AutoShape 18"/>
            <p:cNvSpPr/>
            <p:nvPr/>
          </p:nvSpPr>
          <p:spPr>
            <a:xfrm>
              <a:off x="933" y="105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71" name="AutoShape 19"/>
            <p:cNvSpPr/>
            <p:nvPr/>
          </p:nvSpPr>
          <p:spPr>
            <a:xfrm>
              <a:off x="1269" y="105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72" name="AutoShape 20"/>
            <p:cNvSpPr/>
            <p:nvPr/>
          </p:nvSpPr>
          <p:spPr>
            <a:xfrm>
              <a:off x="1605" y="105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73" name="AutoShape 21"/>
            <p:cNvSpPr/>
            <p:nvPr/>
          </p:nvSpPr>
          <p:spPr>
            <a:xfrm>
              <a:off x="1941" y="105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74" name="AutoShape 22"/>
            <p:cNvSpPr/>
            <p:nvPr/>
          </p:nvSpPr>
          <p:spPr>
            <a:xfrm>
              <a:off x="2277" y="105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75" name="AutoShape 23"/>
            <p:cNvSpPr/>
            <p:nvPr/>
          </p:nvSpPr>
          <p:spPr>
            <a:xfrm>
              <a:off x="597" y="695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76" name="AutoShape 24"/>
            <p:cNvSpPr/>
            <p:nvPr/>
          </p:nvSpPr>
          <p:spPr>
            <a:xfrm>
              <a:off x="933" y="695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77" name="AutoShape 25"/>
            <p:cNvSpPr/>
            <p:nvPr/>
          </p:nvSpPr>
          <p:spPr>
            <a:xfrm>
              <a:off x="1269" y="695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78" name="AutoShape 26"/>
            <p:cNvSpPr/>
            <p:nvPr/>
          </p:nvSpPr>
          <p:spPr>
            <a:xfrm>
              <a:off x="1605" y="695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79" name="AutoShape 27"/>
            <p:cNvSpPr/>
            <p:nvPr/>
          </p:nvSpPr>
          <p:spPr>
            <a:xfrm>
              <a:off x="1941" y="695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80" name="AutoShape 28"/>
            <p:cNvSpPr/>
            <p:nvPr/>
          </p:nvSpPr>
          <p:spPr>
            <a:xfrm>
              <a:off x="2277" y="695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81" name="AutoShape 29"/>
            <p:cNvSpPr/>
            <p:nvPr/>
          </p:nvSpPr>
          <p:spPr>
            <a:xfrm>
              <a:off x="597" y="33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82" name="AutoShape 30"/>
            <p:cNvSpPr/>
            <p:nvPr/>
          </p:nvSpPr>
          <p:spPr>
            <a:xfrm>
              <a:off x="933" y="33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83" name="AutoShape 31"/>
            <p:cNvSpPr/>
            <p:nvPr/>
          </p:nvSpPr>
          <p:spPr>
            <a:xfrm>
              <a:off x="1269" y="33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84" name="AutoShape 32"/>
            <p:cNvSpPr/>
            <p:nvPr/>
          </p:nvSpPr>
          <p:spPr>
            <a:xfrm>
              <a:off x="1605" y="33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85" name="AutoShape 33"/>
            <p:cNvSpPr/>
            <p:nvPr/>
          </p:nvSpPr>
          <p:spPr>
            <a:xfrm>
              <a:off x="1941" y="33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86" name="AutoShape 34"/>
            <p:cNvSpPr/>
            <p:nvPr/>
          </p:nvSpPr>
          <p:spPr>
            <a:xfrm>
              <a:off x="2277" y="33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87" name="AutoShape 35"/>
            <p:cNvSpPr/>
            <p:nvPr/>
          </p:nvSpPr>
          <p:spPr>
            <a:xfrm>
              <a:off x="597" y="-25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88" name="AutoShape 36"/>
            <p:cNvSpPr/>
            <p:nvPr/>
          </p:nvSpPr>
          <p:spPr>
            <a:xfrm>
              <a:off x="933" y="-25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89" name="AutoShape 37"/>
            <p:cNvSpPr/>
            <p:nvPr/>
          </p:nvSpPr>
          <p:spPr>
            <a:xfrm>
              <a:off x="1269" y="-25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90" name="AutoShape 38"/>
            <p:cNvSpPr/>
            <p:nvPr/>
          </p:nvSpPr>
          <p:spPr>
            <a:xfrm>
              <a:off x="1605" y="-25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91" name="AutoShape 39"/>
            <p:cNvSpPr/>
            <p:nvPr/>
          </p:nvSpPr>
          <p:spPr>
            <a:xfrm>
              <a:off x="1941" y="-25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92" name="AutoShape 40"/>
            <p:cNvSpPr/>
            <p:nvPr/>
          </p:nvSpPr>
          <p:spPr>
            <a:xfrm>
              <a:off x="2277" y="-25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93" name="AutoShape 41"/>
            <p:cNvSpPr/>
            <p:nvPr/>
          </p:nvSpPr>
          <p:spPr>
            <a:xfrm>
              <a:off x="480" y="188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94" name="AutoShape 42"/>
            <p:cNvSpPr/>
            <p:nvPr/>
          </p:nvSpPr>
          <p:spPr>
            <a:xfrm>
              <a:off x="816" y="188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95" name="AutoShape 43"/>
            <p:cNvSpPr/>
            <p:nvPr/>
          </p:nvSpPr>
          <p:spPr>
            <a:xfrm>
              <a:off x="1152" y="188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96" name="AutoShape 44"/>
            <p:cNvSpPr/>
            <p:nvPr/>
          </p:nvSpPr>
          <p:spPr>
            <a:xfrm>
              <a:off x="1488" y="188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97" name="AutoShape 45"/>
            <p:cNvSpPr/>
            <p:nvPr/>
          </p:nvSpPr>
          <p:spPr>
            <a:xfrm>
              <a:off x="1824" y="188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98" name="AutoShape 46"/>
            <p:cNvSpPr/>
            <p:nvPr/>
          </p:nvSpPr>
          <p:spPr>
            <a:xfrm>
              <a:off x="2160" y="188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299" name="AutoShape 47"/>
            <p:cNvSpPr/>
            <p:nvPr/>
          </p:nvSpPr>
          <p:spPr>
            <a:xfrm>
              <a:off x="480" y="152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00" name="AutoShape 48"/>
            <p:cNvSpPr/>
            <p:nvPr/>
          </p:nvSpPr>
          <p:spPr>
            <a:xfrm>
              <a:off x="816" y="152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01" name="AutoShape 49"/>
            <p:cNvSpPr/>
            <p:nvPr/>
          </p:nvSpPr>
          <p:spPr>
            <a:xfrm>
              <a:off x="1152" y="152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02" name="AutoShape 50"/>
            <p:cNvSpPr/>
            <p:nvPr/>
          </p:nvSpPr>
          <p:spPr>
            <a:xfrm>
              <a:off x="1488" y="152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03" name="AutoShape 51"/>
            <p:cNvSpPr/>
            <p:nvPr/>
          </p:nvSpPr>
          <p:spPr>
            <a:xfrm>
              <a:off x="1824" y="152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04" name="AutoShape 52"/>
            <p:cNvSpPr/>
            <p:nvPr/>
          </p:nvSpPr>
          <p:spPr>
            <a:xfrm>
              <a:off x="2160" y="152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05" name="AutoShape 53"/>
            <p:cNvSpPr/>
            <p:nvPr/>
          </p:nvSpPr>
          <p:spPr>
            <a:xfrm>
              <a:off x="480" y="116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06" name="AutoShape 54"/>
            <p:cNvSpPr/>
            <p:nvPr/>
          </p:nvSpPr>
          <p:spPr>
            <a:xfrm>
              <a:off x="816" y="116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07" name="AutoShape 55"/>
            <p:cNvSpPr/>
            <p:nvPr/>
          </p:nvSpPr>
          <p:spPr>
            <a:xfrm>
              <a:off x="1152" y="116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08" name="AutoShape 56"/>
            <p:cNvSpPr/>
            <p:nvPr/>
          </p:nvSpPr>
          <p:spPr>
            <a:xfrm>
              <a:off x="1488" y="116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09" name="AutoShape 57"/>
            <p:cNvSpPr/>
            <p:nvPr/>
          </p:nvSpPr>
          <p:spPr>
            <a:xfrm>
              <a:off x="1824" y="116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10" name="AutoShape 58"/>
            <p:cNvSpPr/>
            <p:nvPr/>
          </p:nvSpPr>
          <p:spPr>
            <a:xfrm>
              <a:off x="2160" y="116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11" name="AutoShape 59"/>
            <p:cNvSpPr/>
            <p:nvPr/>
          </p:nvSpPr>
          <p:spPr>
            <a:xfrm>
              <a:off x="480" y="81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12" name="AutoShape 60"/>
            <p:cNvSpPr/>
            <p:nvPr/>
          </p:nvSpPr>
          <p:spPr>
            <a:xfrm>
              <a:off x="816" y="81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13" name="AutoShape 61"/>
            <p:cNvSpPr/>
            <p:nvPr/>
          </p:nvSpPr>
          <p:spPr>
            <a:xfrm>
              <a:off x="1152" y="81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14" name="AutoShape 62"/>
            <p:cNvSpPr/>
            <p:nvPr/>
          </p:nvSpPr>
          <p:spPr>
            <a:xfrm>
              <a:off x="1488" y="81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15" name="AutoShape 63"/>
            <p:cNvSpPr/>
            <p:nvPr/>
          </p:nvSpPr>
          <p:spPr>
            <a:xfrm>
              <a:off x="1824" y="81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16" name="AutoShape 64"/>
            <p:cNvSpPr/>
            <p:nvPr/>
          </p:nvSpPr>
          <p:spPr>
            <a:xfrm>
              <a:off x="2160" y="81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17" name="AutoShape 65"/>
            <p:cNvSpPr/>
            <p:nvPr/>
          </p:nvSpPr>
          <p:spPr>
            <a:xfrm>
              <a:off x="480" y="44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18" name="AutoShape 66"/>
            <p:cNvSpPr/>
            <p:nvPr/>
          </p:nvSpPr>
          <p:spPr>
            <a:xfrm>
              <a:off x="816" y="44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19" name="AutoShape 67"/>
            <p:cNvSpPr/>
            <p:nvPr/>
          </p:nvSpPr>
          <p:spPr>
            <a:xfrm>
              <a:off x="1152" y="44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20" name="AutoShape 68"/>
            <p:cNvSpPr/>
            <p:nvPr/>
          </p:nvSpPr>
          <p:spPr>
            <a:xfrm>
              <a:off x="1488" y="44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21" name="AutoShape 69"/>
            <p:cNvSpPr/>
            <p:nvPr/>
          </p:nvSpPr>
          <p:spPr>
            <a:xfrm>
              <a:off x="1824" y="44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22" name="AutoShape 70"/>
            <p:cNvSpPr/>
            <p:nvPr/>
          </p:nvSpPr>
          <p:spPr>
            <a:xfrm>
              <a:off x="2160" y="449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23" name="AutoShape 71"/>
            <p:cNvSpPr/>
            <p:nvPr/>
          </p:nvSpPr>
          <p:spPr>
            <a:xfrm>
              <a:off x="480" y="9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24" name="AutoShape 72"/>
            <p:cNvSpPr/>
            <p:nvPr/>
          </p:nvSpPr>
          <p:spPr>
            <a:xfrm>
              <a:off x="816" y="9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25" name="AutoShape 73"/>
            <p:cNvSpPr/>
            <p:nvPr/>
          </p:nvSpPr>
          <p:spPr>
            <a:xfrm>
              <a:off x="1152" y="9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26" name="AutoShape 74"/>
            <p:cNvSpPr/>
            <p:nvPr/>
          </p:nvSpPr>
          <p:spPr>
            <a:xfrm>
              <a:off x="1488" y="9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27" name="AutoShape 75"/>
            <p:cNvSpPr/>
            <p:nvPr/>
          </p:nvSpPr>
          <p:spPr>
            <a:xfrm>
              <a:off x="1824" y="9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28" name="AutoShape 76"/>
            <p:cNvSpPr/>
            <p:nvPr/>
          </p:nvSpPr>
          <p:spPr>
            <a:xfrm>
              <a:off x="2160" y="92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29" name="AutoShape 77"/>
            <p:cNvSpPr/>
            <p:nvPr/>
          </p:nvSpPr>
          <p:spPr>
            <a:xfrm>
              <a:off x="357" y="200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30" name="AutoShape 78"/>
            <p:cNvSpPr/>
            <p:nvPr/>
          </p:nvSpPr>
          <p:spPr>
            <a:xfrm>
              <a:off x="693" y="200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31" name="AutoShape 79"/>
            <p:cNvSpPr/>
            <p:nvPr/>
          </p:nvSpPr>
          <p:spPr>
            <a:xfrm>
              <a:off x="1029" y="200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32" name="AutoShape 80"/>
            <p:cNvSpPr/>
            <p:nvPr/>
          </p:nvSpPr>
          <p:spPr>
            <a:xfrm>
              <a:off x="1365" y="200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33" name="AutoShape 81"/>
            <p:cNvSpPr/>
            <p:nvPr/>
          </p:nvSpPr>
          <p:spPr>
            <a:xfrm>
              <a:off x="1701" y="200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34" name="AutoShape 82"/>
            <p:cNvSpPr/>
            <p:nvPr/>
          </p:nvSpPr>
          <p:spPr>
            <a:xfrm>
              <a:off x="2037" y="200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35" name="AutoShape 83"/>
            <p:cNvSpPr/>
            <p:nvPr/>
          </p:nvSpPr>
          <p:spPr>
            <a:xfrm>
              <a:off x="357" y="164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36" name="AutoShape 84"/>
            <p:cNvSpPr/>
            <p:nvPr/>
          </p:nvSpPr>
          <p:spPr>
            <a:xfrm>
              <a:off x="693" y="164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37" name="AutoShape 85"/>
            <p:cNvSpPr/>
            <p:nvPr/>
          </p:nvSpPr>
          <p:spPr>
            <a:xfrm>
              <a:off x="1029" y="164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38" name="AutoShape 86"/>
            <p:cNvSpPr/>
            <p:nvPr/>
          </p:nvSpPr>
          <p:spPr>
            <a:xfrm>
              <a:off x="1365" y="164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39" name="AutoShape 87"/>
            <p:cNvSpPr/>
            <p:nvPr/>
          </p:nvSpPr>
          <p:spPr>
            <a:xfrm>
              <a:off x="1701" y="164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40" name="AutoShape 88"/>
            <p:cNvSpPr/>
            <p:nvPr/>
          </p:nvSpPr>
          <p:spPr>
            <a:xfrm>
              <a:off x="2037" y="164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41" name="AutoShape 89"/>
            <p:cNvSpPr/>
            <p:nvPr/>
          </p:nvSpPr>
          <p:spPr>
            <a:xfrm>
              <a:off x="357" y="128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42" name="AutoShape 90"/>
            <p:cNvSpPr/>
            <p:nvPr/>
          </p:nvSpPr>
          <p:spPr>
            <a:xfrm>
              <a:off x="693" y="128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43" name="AutoShape 91"/>
            <p:cNvSpPr/>
            <p:nvPr/>
          </p:nvSpPr>
          <p:spPr>
            <a:xfrm>
              <a:off x="1029" y="128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44" name="AutoShape 92"/>
            <p:cNvSpPr/>
            <p:nvPr/>
          </p:nvSpPr>
          <p:spPr>
            <a:xfrm>
              <a:off x="1365" y="128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45" name="AutoShape 93"/>
            <p:cNvSpPr/>
            <p:nvPr/>
          </p:nvSpPr>
          <p:spPr>
            <a:xfrm>
              <a:off x="1701" y="128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46" name="AutoShape 94"/>
            <p:cNvSpPr/>
            <p:nvPr/>
          </p:nvSpPr>
          <p:spPr>
            <a:xfrm>
              <a:off x="2037" y="128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47" name="AutoShape 95"/>
            <p:cNvSpPr/>
            <p:nvPr/>
          </p:nvSpPr>
          <p:spPr>
            <a:xfrm>
              <a:off x="357" y="92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48" name="AutoShape 96"/>
            <p:cNvSpPr/>
            <p:nvPr/>
          </p:nvSpPr>
          <p:spPr>
            <a:xfrm>
              <a:off x="693" y="92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49" name="AutoShape 97"/>
            <p:cNvSpPr/>
            <p:nvPr/>
          </p:nvSpPr>
          <p:spPr>
            <a:xfrm>
              <a:off x="1029" y="92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50" name="AutoShape 98"/>
            <p:cNvSpPr/>
            <p:nvPr/>
          </p:nvSpPr>
          <p:spPr>
            <a:xfrm>
              <a:off x="1365" y="92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51" name="AutoShape 99"/>
            <p:cNvSpPr/>
            <p:nvPr/>
          </p:nvSpPr>
          <p:spPr>
            <a:xfrm>
              <a:off x="1701" y="92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52" name="AutoShape 100"/>
            <p:cNvSpPr/>
            <p:nvPr/>
          </p:nvSpPr>
          <p:spPr>
            <a:xfrm>
              <a:off x="2037" y="92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53" name="AutoShape 101"/>
            <p:cNvSpPr/>
            <p:nvPr/>
          </p:nvSpPr>
          <p:spPr>
            <a:xfrm>
              <a:off x="357" y="56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54" name="AutoShape 102"/>
            <p:cNvSpPr/>
            <p:nvPr/>
          </p:nvSpPr>
          <p:spPr>
            <a:xfrm>
              <a:off x="693" y="56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55" name="AutoShape 103"/>
            <p:cNvSpPr/>
            <p:nvPr/>
          </p:nvSpPr>
          <p:spPr>
            <a:xfrm>
              <a:off x="1029" y="56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56" name="AutoShape 104"/>
            <p:cNvSpPr/>
            <p:nvPr/>
          </p:nvSpPr>
          <p:spPr>
            <a:xfrm>
              <a:off x="1365" y="56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57" name="AutoShape 105"/>
            <p:cNvSpPr/>
            <p:nvPr/>
          </p:nvSpPr>
          <p:spPr>
            <a:xfrm>
              <a:off x="1701" y="56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58" name="AutoShape 106"/>
            <p:cNvSpPr/>
            <p:nvPr/>
          </p:nvSpPr>
          <p:spPr>
            <a:xfrm>
              <a:off x="2037" y="56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59" name="AutoShape 107"/>
            <p:cNvSpPr/>
            <p:nvPr/>
          </p:nvSpPr>
          <p:spPr>
            <a:xfrm>
              <a:off x="357" y="20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60" name="AutoShape 108"/>
            <p:cNvSpPr/>
            <p:nvPr/>
          </p:nvSpPr>
          <p:spPr>
            <a:xfrm>
              <a:off x="693" y="20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61" name="AutoShape 109"/>
            <p:cNvSpPr/>
            <p:nvPr/>
          </p:nvSpPr>
          <p:spPr>
            <a:xfrm>
              <a:off x="1029" y="20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62" name="AutoShape 110"/>
            <p:cNvSpPr/>
            <p:nvPr/>
          </p:nvSpPr>
          <p:spPr>
            <a:xfrm>
              <a:off x="1365" y="20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63" name="AutoShape 111"/>
            <p:cNvSpPr/>
            <p:nvPr/>
          </p:nvSpPr>
          <p:spPr>
            <a:xfrm>
              <a:off x="1701" y="20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64" name="AutoShape 112"/>
            <p:cNvSpPr/>
            <p:nvPr/>
          </p:nvSpPr>
          <p:spPr>
            <a:xfrm>
              <a:off x="2037" y="20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65" name="AutoShape 113"/>
            <p:cNvSpPr/>
            <p:nvPr/>
          </p:nvSpPr>
          <p:spPr>
            <a:xfrm>
              <a:off x="240" y="212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66" name="AutoShape 114"/>
            <p:cNvSpPr/>
            <p:nvPr/>
          </p:nvSpPr>
          <p:spPr>
            <a:xfrm>
              <a:off x="576" y="212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67" name="AutoShape 115"/>
            <p:cNvSpPr/>
            <p:nvPr/>
          </p:nvSpPr>
          <p:spPr>
            <a:xfrm>
              <a:off x="912" y="212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68" name="AutoShape 116"/>
            <p:cNvSpPr/>
            <p:nvPr/>
          </p:nvSpPr>
          <p:spPr>
            <a:xfrm>
              <a:off x="1248" y="212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69" name="AutoShape 117"/>
            <p:cNvSpPr/>
            <p:nvPr/>
          </p:nvSpPr>
          <p:spPr>
            <a:xfrm>
              <a:off x="1584" y="212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70" name="AutoShape 118"/>
            <p:cNvSpPr/>
            <p:nvPr/>
          </p:nvSpPr>
          <p:spPr>
            <a:xfrm>
              <a:off x="1920" y="212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71" name="AutoShape 119"/>
            <p:cNvSpPr/>
            <p:nvPr/>
          </p:nvSpPr>
          <p:spPr>
            <a:xfrm>
              <a:off x="240" y="176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72" name="AutoShape 120"/>
            <p:cNvSpPr/>
            <p:nvPr/>
          </p:nvSpPr>
          <p:spPr>
            <a:xfrm>
              <a:off x="576" y="176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73" name="AutoShape 121"/>
            <p:cNvSpPr/>
            <p:nvPr/>
          </p:nvSpPr>
          <p:spPr>
            <a:xfrm>
              <a:off x="912" y="176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74" name="AutoShape 122"/>
            <p:cNvSpPr/>
            <p:nvPr/>
          </p:nvSpPr>
          <p:spPr>
            <a:xfrm>
              <a:off x="1248" y="176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75" name="AutoShape 123"/>
            <p:cNvSpPr/>
            <p:nvPr/>
          </p:nvSpPr>
          <p:spPr>
            <a:xfrm>
              <a:off x="1584" y="176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76" name="AutoShape 124"/>
            <p:cNvSpPr/>
            <p:nvPr/>
          </p:nvSpPr>
          <p:spPr>
            <a:xfrm>
              <a:off x="1920" y="176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77" name="AutoShape 125"/>
            <p:cNvSpPr/>
            <p:nvPr/>
          </p:nvSpPr>
          <p:spPr>
            <a:xfrm>
              <a:off x="240" y="140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78" name="AutoShape 126"/>
            <p:cNvSpPr/>
            <p:nvPr/>
          </p:nvSpPr>
          <p:spPr>
            <a:xfrm>
              <a:off x="576" y="140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79" name="AutoShape 127"/>
            <p:cNvSpPr/>
            <p:nvPr/>
          </p:nvSpPr>
          <p:spPr>
            <a:xfrm>
              <a:off x="912" y="140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80" name="AutoShape 128"/>
            <p:cNvSpPr/>
            <p:nvPr/>
          </p:nvSpPr>
          <p:spPr>
            <a:xfrm>
              <a:off x="1248" y="140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81" name="AutoShape 129"/>
            <p:cNvSpPr/>
            <p:nvPr/>
          </p:nvSpPr>
          <p:spPr>
            <a:xfrm>
              <a:off x="1584" y="140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82" name="AutoShape 130"/>
            <p:cNvSpPr/>
            <p:nvPr/>
          </p:nvSpPr>
          <p:spPr>
            <a:xfrm>
              <a:off x="1920" y="140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83" name="AutoShape 131"/>
            <p:cNvSpPr/>
            <p:nvPr/>
          </p:nvSpPr>
          <p:spPr>
            <a:xfrm>
              <a:off x="240" y="104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84" name="AutoShape 132"/>
            <p:cNvSpPr/>
            <p:nvPr/>
          </p:nvSpPr>
          <p:spPr>
            <a:xfrm>
              <a:off x="576" y="104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85" name="AutoShape 133"/>
            <p:cNvSpPr/>
            <p:nvPr/>
          </p:nvSpPr>
          <p:spPr>
            <a:xfrm>
              <a:off x="912" y="104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86" name="AutoShape 134"/>
            <p:cNvSpPr/>
            <p:nvPr/>
          </p:nvSpPr>
          <p:spPr>
            <a:xfrm>
              <a:off x="1248" y="104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87" name="AutoShape 135"/>
            <p:cNvSpPr/>
            <p:nvPr/>
          </p:nvSpPr>
          <p:spPr>
            <a:xfrm>
              <a:off x="1584" y="104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88" name="AutoShape 136"/>
            <p:cNvSpPr/>
            <p:nvPr/>
          </p:nvSpPr>
          <p:spPr>
            <a:xfrm>
              <a:off x="1920" y="104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89" name="AutoShape 137"/>
            <p:cNvSpPr/>
            <p:nvPr/>
          </p:nvSpPr>
          <p:spPr>
            <a:xfrm>
              <a:off x="240" y="68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90" name="AutoShape 138"/>
            <p:cNvSpPr/>
            <p:nvPr/>
          </p:nvSpPr>
          <p:spPr>
            <a:xfrm>
              <a:off x="576" y="68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91" name="AutoShape 139"/>
            <p:cNvSpPr/>
            <p:nvPr/>
          </p:nvSpPr>
          <p:spPr>
            <a:xfrm>
              <a:off x="912" y="68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92" name="AutoShape 140"/>
            <p:cNvSpPr/>
            <p:nvPr/>
          </p:nvSpPr>
          <p:spPr>
            <a:xfrm>
              <a:off x="1248" y="68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93" name="AutoShape 141"/>
            <p:cNvSpPr/>
            <p:nvPr/>
          </p:nvSpPr>
          <p:spPr>
            <a:xfrm>
              <a:off x="1584" y="68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94" name="AutoShape 142"/>
            <p:cNvSpPr/>
            <p:nvPr/>
          </p:nvSpPr>
          <p:spPr>
            <a:xfrm>
              <a:off x="1920" y="68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95" name="AutoShape 143"/>
            <p:cNvSpPr/>
            <p:nvPr/>
          </p:nvSpPr>
          <p:spPr>
            <a:xfrm>
              <a:off x="240" y="32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96" name="AutoShape 144"/>
            <p:cNvSpPr/>
            <p:nvPr/>
          </p:nvSpPr>
          <p:spPr>
            <a:xfrm>
              <a:off x="576" y="32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97" name="AutoShape 145"/>
            <p:cNvSpPr/>
            <p:nvPr/>
          </p:nvSpPr>
          <p:spPr>
            <a:xfrm>
              <a:off x="912" y="32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98" name="AutoShape 146"/>
            <p:cNvSpPr/>
            <p:nvPr/>
          </p:nvSpPr>
          <p:spPr>
            <a:xfrm>
              <a:off x="1248" y="32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399" name="AutoShape 147"/>
            <p:cNvSpPr/>
            <p:nvPr/>
          </p:nvSpPr>
          <p:spPr>
            <a:xfrm>
              <a:off x="1584" y="32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00" name="AutoShape 148"/>
            <p:cNvSpPr/>
            <p:nvPr/>
          </p:nvSpPr>
          <p:spPr>
            <a:xfrm>
              <a:off x="1920" y="326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01" name="AutoShape 149"/>
            <p:cNvSpPr/>
            <p:nvPr/>
          </p:nvSpPr>
          <p:spPr>
            <a:xfrm>
              <a:off x="123" y="224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02" name="AutoShape 150"/>
            <p:cNvSpPr/>
            <p:nvPr/>
          </p:nvSpPr>
          <p:spPr>
            <a:xfrm>
              <a:off x="459" y="224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03" name="AutoShape 151"/>
            <p:cNvSpPr/>
            <p:nvPr/>
          </p:nvSpPr>
          <p:spPr>
            <a:xfrm>
              <a:off x="795" y="224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04" name="AutoShape 152"/>
            <p:cNvSpPr/>
            <p:nvPr/>
          </p:nvSpPr>
          <p:spPr>
            <a:xfrm>
              <a:off x="1131" y="224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05" name="AutoShape 153"/>
            <p:cNvSpPr/>
            <p:nvPr/>
          </p:nvSpPr>
          <p:spPr>
            <a:xfrm>
              <a:off x="1467" y="224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06" name="AutoShape 154"/>
            <p:cNvSpPr/>
            <p:nvPr/>
          </p:nvSpPr>
          <p:spPr>
            <a:xfrm>
              <a:off x="1803" y="224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07" name="AutoShape 155"/>
            <p:cNvSpPr/>
            <p:nvPr/>
          </p:nvSpPr>
          <p:spPr>
            <a:xfrm>
              <a:off x="123" y="1877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08" name="AutoShape 156"/>
            <p:cNvSpPr/>
            <p:nvPr/>
          </p:nvSpPr>
          <p:spPr>
            <a:xfrm>
              <a:off x="459" y="1877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09" name="AutoShape 157"/>
            <p:cNvSpPr/>
            <p:nvPr/>
          </p:nvSpPr>
          <p:spPr>
            <a:xfrm>
              <a:off x="795" y="1877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10" name="AutoShape 158"/>
            <p:cNvSpPr/>
            <p:nvPr/>
          </p:nvSpPr>
          <p:spPr>
            <a:xfrm>
              <a:off x="1131" y="1877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11" name="AutoShape 159"/>
            <p:cNvSpPr/>
            <p:nvPr/>
          </p:nvSpPr>
          <p:spPr>
            <a:xfrm>
              <a:off x="1467" y="1877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12" name="AutoShape 160"/>
            <p:cNvSpPr/>
            <p:nvPr/>
          </p:nvSpPr>
          <p:spPr>
            <a:xfrm>
              <a:off x="1803" y="1877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13" name="AutoShape 161"/>
            <p:cNvSpPr/>
            <p:nvPr/>
          </p:nvSpPr>
          <p:spPr>
            <a:xfrm>
              <a:off x="123" y="152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14" name="AutoShape 162"/>
            <p:cNvSpPr/>
            <p:nvPr/>
          </p:nvSpPr>
          <p:spPr>
            <a:xfrm>
              <a:off x="459" y="152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15" name="AutoShape 163"/>
            <p:cNvSpPr/>
            <p:nvPr/>
          </p:nvSpPr>
          <p:spPr>
            <a:xfrm>
              <a:off x="795" y="152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16" name="AutoShape 164"/>
            <p:cNvSpPr/>
            <p:nvPr/>
          </p:nvSpPr>
          <p:spPr>
            <a:xfrm>
              <a:off x="1131" y="152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17" name="AutoShape 165"/>
            <p:cNvSpPr/>
            <p:nvPr/>
          </p:nvSpPr>
          <p:spPr>
            <a:xfrm>
              <a:off x="1467" y="152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18" name="AutoShape 166"/>
            <p:cNvSpPr/>
            <p:nvPr/>
          </p:nvSpPr>
          <p:spPr>
            <a:xfrm>
              <a:off x="1803" y="152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19" name="AutoShape 167"/>
            <p:cNvSpPr/>
            <p:nvPr/>
          </p:nvSpPr>
          <p:spPr>
            <a:xfrm>
              <a:off x="123" y="116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20" name="AutoShape 168"/>
            <p:cNvSpPr/>
            <p:nvPr/>
          </p:nvSpPr>
          <p:spPr>
            <a:xfrm>
              <a:off x="459" y="116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21" name="AutoShape 169"/>
            <p:cNvSpPr/>
            <p:nvPr/>
          </p:nvSpPr>
          <p:spPr>
            <a:xfrm>
              <a:off x="795" y="116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22" name="AutoShape 170"/>
            <p:cNvSpPr/>
            <p:nvPr/>
          </p:nvSpPr>
          <p:spPr>
            <a:xfrm>
              <a:off x="1131" y="116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23" name="AutoShape 171"/>
            <p:cNvSpPr/>
            <p:nvPr/>
          </p:nvSpPr>
          <p:spPr>
            <a:xfrm>
              <a:off x="1467" y="116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24" name="AutoShape 172"/>
            <p:cNvSpPr/>
            <p:nvPr/>
          </p:nvSpPr>
          <p:spPr>
            <a:xfrm>
              <a:off x="1803" y="116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25" name="AutoShape 173"/>
            <p:cNvSpPr/>
            <p:nvPr/>
          </p:nvSpPr>
          <p:spPr>
            <a:xfrm>
              <a:off x="123" y="80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26" name="AutoShape 174"/>
            <p:cNvSpPr/>
            <p:nvPr/>
          </p:nvSpPr>
          <p:spPr>
            <a:xfrm>
              <a:off x="459" y="80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27" name="AutoShape 175"/>
            <p:cNvSpPr/>
            <p:nvPr/>
          </p:nvSpPr>
          <p:spPr>
            <a:xfrm>
              <a:off x="795" y="80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28" name="AutoShape 176"/>
            <p:cNvSpPr/>
            <p:nvPr/>
          </p:nvSpPr>
          <p:spPr>
            <a:xfrm>
              <a:off x="1131" y="80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29" name="AutoShape 177"/>
            <p:cNvSpPr/>
            <p:nvPr/>
          </p:nvSpPr>
          <p:spPr>
            <a:xfrm>
              <a:off x="1467" y="80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30" name="AutoShape 178"/>
            <p:cNvSpPr/>
            <p:nvPr/>
          </p:nvSpPr>
          <p:spPr>
            <a:xfrm>
              <a:off x="1803" y="800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31" name="AutoShape 179"/>
            <p:cNvSpPr/>
            <p:nvPr/>
          </p:nvSpPr>
          <p:spPr>
            <a:xfrm>
              <a:off x="123" y="44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32" name="AutoShape 180"/>
            <p:cNvSpPr/>
            <p:nvPr/>
          </p:nvSpPr>
          <p:spPr>
            <a:xfrm>
              <a:off x="459" y="44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33" name="AutoShape 181"/>
            <p:cNvSpPr/>
            <p:nvPr/>
          </p:nvSpPr>
          <p:spPr>
            <a:xfrm>
              <a:off x="795" y="44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34" name="AutoShape 182"/>
            <p:cNvSpPr/>
            <p:nvPr/>
          </p:nvSpPr>
          <p:spPr>
            <a:xfrm>
              <a:off x="1131" y="44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35" name="AutoShape 183"/>
            <p:cNvSpPr/>
            <p:nvPr/>
          </p:nvSpPr>
          <p:spPr>
            <a:xfrm>
              <a:off x="1467" y="44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36" name="AutoShape 184"/>
            <p:cNvSpPr/>
            <p:nvPr/>
          </p:nvSpPr>
          <p:spPr>
            <a:xfrm>
              <a:off x="1803" y="443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37" name="AutoShape 185"/>
            <p:cNvSpPr/>
            <p:nvPr/>
          </p:nvSpPr>
          <p:spPr>
            <a:xfrm>
              <a:off x="0" y="2354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38" name="AutoShape 186"/>
            <p:cNvSpPr/>
            <p:nvPr/>
          </p:nvSpPr>
          <p:spPr>
            <a:xfrm>
              <a:off x="336" y="2354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39" name="AutoShape 187"/>
            <p:cNvSpPr/>
            <p:nvPr/>
          </p:nvSpPr>
          <p:spPr>
            <a:xfrm>
              <a:off x="672" y="2354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40" name="AutoShape 188"/>
            <p:cNvSpPr/>
            <p:nvPr/>
          </p:nvSpPr>
          <p:spPr>
            <a:xfrm>
              <a:off x="1008" y="2354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41" name="AutoShape 189"/>
            <p:cNvSpPr/>
            <p:nvPr/>
          </p:nvSpPr>
          <p:spPr>
            <a:xfrm>
              <a:off x="1344" y="2354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42" name="AutoShape 190"/>
            <p:cNvSpPr/>
            <p:nvPr/>
          </p:nvSpPr>
          <p:spPr>
            <a:xfrm>
              <a:off x="1680" y="2354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43" name="AutoShape 191"/>
            <p:cNvSpPr/>
            <p:nvPr/>
          </p:nvSpPr>
          <p:spPr>
            <a:xfrm>
              <a:off x="0" y="1991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44" name="AutoShape 192"/>
            <p:cNvSpPr/>
            <p:nvPr/>
          </p:nvSpPr>
          <p:spPr>
            <a:xfrm>
              <a:off x="336" y="1991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45" name="AutoShape 193"/>
            <p:cNvSpPr/>
            <p:nvPr/>
          </p:nvSpPr>
          <p:spPr>
            <a:xfrm>
              <a:off x="672" y="1991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46" name="AutoShape 194"/>
            <p:cNvSpPr/>
            <p:nvPr/>
          </p:nvSpPr>
          <p:spPr>
            <a:xfrm>
              <a:off x="1008" y="1991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47" name="AutoShape 195"/>
            <p:cNvSpPr/>
            <p:nvPr/>
          </p:nvSpPr>
          <p:spPr>
            <a:xfrm>
              <a:off x="1344" y="1991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48" name="AutoShape 196"/>
            <p:cNvSpPr/>
            <p:nvPr/>
          </p:nvSpPr>
          <p:spPr>
            <a:xfrm>
              <a:off x="1680" y="1991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49" name="AutoShape 197"/>
            <p:cNvSpPr/>
            <p:nvPr/>
          </p:nvSpPr>
          <p:spPr>
            <a:xfrm>
              <a:off x="0" y="1634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50" name="AutoShape 198"/>
            <p:cNvSpPr/>
            <p:nvPr/>
          </p:nvSpPr>
          <p:spPr>
            <a:xfrm>
              <a:off x="336" y="1634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51" name="AutoShape 199"/>
            <p:cNvSpPr/>
            <p:nvPr/>
          </p:nvSpPr>
          <p:spPr>
            <a:xfrm>
              <a:off x="672" y="1634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52" name="AutoShape 200"/>
            <p:cNvSpPr/>
            <p:nvPr/>
          </p:nvSpPr>
          <p:spPr>
            <a:xfrm>
              <a:off x="1008" y="1617"/>
              <a:ext cx="480" cy="563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53" name="AutoShape 201"/>
            <p:cNvSpPr/>
            <p:nvPr/>
          </p:nvSpPr>
          <p:spPr>
            <a:xfrm>
              <a:off x="1344" y="1634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54" name="AutoShape 202"/>
            <p:cNvSpPr/>
            <p:nvPr/>
          </p:nvSpPr>
          <p:spPr>
            <a:xfrm>
              <a:off x="1680" y="1634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55" name="AutoShape 203"/>
            <p:cNvSpPr/>
            <p:nvPr/>
          </p:nvSpPr>
          <p:spPr>
            <a:xfrm>
              <a:off x="0" y="1277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56" name="AutoShape 204"/>
            <p:cNvSpPr/>
            <p:nvPr/>
          </p:nvSpPr>
          <p:spPr>
            <a:xfrm>
              <a:off x="336" y="1277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57" name="AutoShape 205"/>
            <p:cNvSpPr/>
            <p:nvPr/>
          </p:nvSpPr>
          <p:spPr>
            <a:xfrm>
              <a:off x="672" y="1277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58" name="AutoShape 206"/>
            <p:cNvSpPr/>
            <p:nvPr/>
          </p:nvSpPr>
          <p:spPr>
            <a:xfrm>
              <a:off x="1008" y="1277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59" name="AutoShape 207"/>
            <p:cNvSpPr/>
            <p:nvPr/>
          </p:nvSpPr>
          <p:spPr>
            <a:xfrm>
              <a:off x="1344" y="1277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60" name="AutoShape 208"/>
            <p:cNvSpPr/>
            <p:nvPr/>
          </p:nvSpPr>
          <p:spPr>
            <a:xfrm>
              <a:off x="1680" y="1277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61" name="AutoShape 209"/>
            <p:cNvSpPr/>
            <p:nvPr/>
          </p:nvSpPr>
          <p:spPr>
            <a:xfrm>
              <a:off x="0" y="914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62" name="AutoShape 210"/>
            <p:cNvSpPr/>
            <p:nvPr/>
          </p:nvSpPr>
          <p:spPr>
            <a:xfrm>
              <a:off x="336" y="914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63" name="AutoShape 211"/>
            <p:cNvSpPr/>
            <p:nvPr/>
          </p:nvSpPr>
          <p:spPr>
            <a:xfrm>
              <a:off x="672" y="914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64" name="AutoShape 212"/>
            <p:cNvSpPr/>
            <p:nvPr/>
          </p:nvSpPr>
          <p:spPr>
            <a:xfrm>
              <a:off x="1008" y="914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65" name="AutoShape 213"/>
            <p:cNvSpPr/>
            <p:nvPr/>
          </p:nvSpPr>
          <p:spPr>
            <a:xfrm>
              <a:off x="1344" y="914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66" name="AutoShape 214"/>
            <p:cNvSpPr/>
            <p:nvPr/>
          </p:nvSpPr>
          <p:spPr>
            <a:xfrm>
              <a:off x="1680" y="914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67" name="AutoShape 215"/>
            <p:cNvSpPr/>
            <p:nvPr/>
          </p:nvSpPr>
          <p:spPr>
            <a:xfrm>
              <a:off x="0" y="557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68" name="AutoShape 216"/>
            <p:cNvSpPr/>
            <p:nvPr/>
          </p:nvSpPr>
          <p:spPr>
            <a:xfrm>
              <a:off x="336" y="557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69" name="AutoShape 217"/>
            <p:cNvSpPr/>
            <p:nvPr/>
          </p:nvSpPr>
          <p:spPr>
            <a:xfrm>
              <a:off x="672" y="557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70" name="AutoShape 218"/>
            <p:cNvSpPr/>
            <p:nvPr/>
          </p:nvSpPr>
          <p:spPr>
            <a:xfrm>
              <a:off x="1008" y="557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71" name="AutoShape 219"/>
            <p:cNvSpPr/>
            <p:nvPr/>
          </p:nvSpPr>
          <p:spPr>
            <a:xfrm>
              <a:off x="1344" y="557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472" name="AutoShape 220"/>
            <p:cNvSpPr/>
            <p:nvPr/>
          </p:nvSpPr>
          <p:spPr>
            <a:xfrm>
              <a:off x="1680" y="557"/>
              <a:ext cx="348" cy="52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30941" name="Text Box 221"/>
          <p:cNvSpPr txBox="1"/>
          <p:nvPr/>
        </p:nvSpPr>
        <p:spPr>
          <a:xfrm>
            <a:off x="4750593" y="2114421"/>
            <a:ext cx="2913698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dirty="0">
                <a:latin typeface="+mn-ea"/>
                <a:ea typeface="+mn-ea"/>
              </a:rPr>
              <a:t>48÷12=4(</a:t>
            </a:r>
            <a:r>
              <a:rPr lang="zh-CN" altLang="en-US" sz="1800" dirty="0">
                <a:latin typeface="+mn-ea"/>
                <a:ea typeface="+mn-ea"/>
              </a:rPr>
              <a:t>个）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30942" name="Text Box 222"/>
          <p:cNvSpPr txBox="1"/>
          <p:nvPr/>
        </p:nvSpPr>
        <p:spPr>
          <a:xfrm>
            <a:off x="4750593" y="2521402"/>
            <a:ext cx="2753916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dirty="0">
                <a:latin typeface="+mn-ea"/>
                <a:ea typeface="+mn-ea"/>
              </a:rPr>
              <a:t>4+2=6(</a:t>
            </a:r>
            <a:r>
              <a:rPr lang="zh-CN" altLang="en-US" sz="1800" dirty="0">
                <a:latin typeface="+mn-ea"/>
                <a:ea typeface="+mn-ea"/>
              </a:rPr>
              <a:t>个）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30943" name="Text Box 223"/>
          <p:cNvSpPr txBox="1"/>
          <p:nvPr/>
        </p:nvSpPr>
        <p:spPr>
          <a:xfrm>
            <a:off x="4750594" y="2944345"/>
            <a:ext cx="2753915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dirty="0">
                <a:latin typeface="+mn-ea"/>
                <a:ea typeface="+mn-ea"/>
              </a:rPr>
              <a:t>1</a:t>
            </a:r>
            <a:r>
              <a:rPr lang="en-US" altLang="zh-CN" sz="1800" dirty="0">
                <a:latin typeface="+mn-ea"/>
                <a:ea typeface="+mn-ea"/>
              </a:rPr>
              <a:t>×</a:t>
            </a:r>
            <a:r>
              <a:rPr lang="zh-CN" altLang="en-US" sz="1800" dirty="0">
                <a:latin typeface="+mn-ea"/>
                <a:ea typeface="+mn-ea"/>
              </a:rPr>
              <a:t>6=6(厘米）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30944" name="Rectangle 224"/>
          <p:cNvSpPr/>
          <p:nvPr/>
        </p:nvSpPr>
        <p:spPr>
          <a:xfrm>
            <a:off x="3875351" y="3483603"/>
            <a:ext cx="3271569" cy="34624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1800" dirty="0">
                <a:latin typeface="宋体" panose="02010600030101010101" pitchFamily="2" charset="-122"/>
              </a:rPr>
              <a:t>答：大正方体的棱长是</a:t>
            </a:r>
            <a:r>
              <a:rPr lang="en-US" altLang="zh-CN" sz="1800" dirty="0">
                <a:latin typeface="宋体" panose="02010600030101010101" pitchFamily="2" charset="-122"/>
              </a:rPr>
              <a:t>6</a:t>
            </a:r>
            <a:r>
              <a:rPr lang="zh-CN" altLang="en-US" sz="1800" dirty="0">
                <a:latin typeface="宋体" panose="02010600030101010101" pitchFamily="2" charset="-122"/>
              </a:rPr>
              <a:t>厘米。</a:t>
            </a:r>
            <a:endParaRPr lang="zh-CN" altLang="en-US" sz="1800" dirty="0"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0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0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0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41" grpId="0"/>
      <p:bldP spid="30942" grpId="0"/>
      <p:bldP spid="30943" grpId="0"/>
      <p:bldP spid="309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5"/>
          <p:cNvSpPr txBox="1">
            <a:spLocks noChangeArrowheads="1"/>
          </p:cNvSpPr>
          <p:nvPr/>
        </p:nvSpPr>
        <p:spPr bwMode="auto">
          <a:xfrm>
            <a:off x="1485900" y="313135"/>
            <a:ext cx="4598194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>
              <a:lnSpc>
                <a:spcPct val="120000"/>
              </a:lnSpc>
              <a:defRPr/>
            </a:pPr>
            <a:endParaRPr lang="zh-CN" altLang="en-US" sz="3300" b="1">
              <a:effectLst>
                <a:outerShdw blurRad="38100" dist="38100" dir="2700000" algn="tl">
                  <a:srgbClr val="C0C0C0"/>
                </a:outerShdw>
              </a:effectLst>
              <a:cs typeface="+mn-cs"/>
            </a:endParaRPr>
          </a:p>
        </p:txBody>
      </p:sp>
      <p:sp>
        <p:nvSpPr>
          <p:cNvPr id="54275" name="标题 5"/>
          <p:cNvSpPr txBox="1"/>
          <p:nvPr/>
        </p:nvSpPr>
        <p:spPr>
          <a:xfrm>
            <a:off x="2033037" y="1065610"/>
            <a:ext cx="5975747" cy="9167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>
              <a:lnSpc>
                <a:spcPct val="200000"/>
              </a:lnSpc>
            </a:pPr>
            <a:r>
              <a:rPr lang="zh-CN" altLang="en-US" sz="2100" dirty="0">
                <a:latin typeface="宋体" panose="02010600030101010101" pitchFamily="2" charset="-122"/>
              </a:rPr>
              <a:t>  如果摆成下面的几何体，你会数吗？</a:t>
            </a:r>
            <a:endParaRPr lang="zh-CN" altLang="en-US" sz="2100" dirty="0">
              <a:latin typeface="楷体_GB2312" pitchFamily="49" charset="-122"/>
            </a:endParaRPr>
          </a:p>
        </p:txBody>
      </p:sp>
      <p:sp>
        <p:nvSpPr>
          <p:cNvPr id="31748" name="Text Box 7"/>
          <p:cNvSpPr txBox="1"/>
          <p:nvPr/>
        </p:nvSpPr>
        <p:spPr>
          <a:xfrm>
            <a:off x="2195513" y="3874294"/>
            <a:ext cx="533400" cy="4570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dirty="0"/>
              <a:t>4</a:t>
            </a:r>
            <a:endParaRPr lang="en-US" altLang="zh-CN" sz="2100" dirty="0"/>
          </a:p>
        </p:txBody>
      </p:sp>
      <p:sp>
        <p:nvSpPr>
          <p:cNvPr id="31749" name="Text Box 8"/>
          <p:cNvSpPr txBox="1"/>
          <p:nvPr/>
        </p:nvSpPr>
        <p:spPr>
          <a:xfrm>
            <a:off x="4057650" y="3874294"/>
            <a:ext cx="533400" cy="4570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/>
              <a:t>10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1750" name="Text Box 9"/>
          <p:cNvSpPr txBox="1"/>
          <p:nvPr/>
        </p:nvSpPr>
        <p:spPr>
          <a:xfrm>
            <a:off x="6198394" y="3858816"/>
            <a:ext cx="533400" cy="4570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/>
              <a:t>20</a:t>
            </a:r>
            <a:endParaRPr lang="en-US" altLang="zh-CN" sz="2100"/>
          </a:p>
        </p:txBody>
      </p:sp>
      <p:pic>
        <p:nvPicPr>
          <p:cNvPr id="54279" name="Picture 7" descr="46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316" y="2322910"/>
            <a:ext cx="1385888" cy="13275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80" name="Picture 8" descr="47副本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92104" y="2145506"/>
            <a:ext cx="1682353" cy="1614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81" name="Picture 9" descr="48副本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36394" y="1885950"/>
            <a:ext cx="1944291" cy="1872854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bldLvl="0"/>
      <p:bldP spid="31749" grpId="0" bldLvl="0"/>
      <p:bldP spid="31750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/>
          <p:nvPr/>
        </p:nvSpPr>
        <p:spPr>
          <a:xfrm>
            <a:off x="1415846" y="2880121"/>
            <a:ext cx="6591869" cy="13157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800" dirty="0">
                <a:latin typeface="宋体" panose="02010600030101010101" pitchFamily="2" charset="-122"/>
              </a:rPr>
              <a:t>   把长、宽、高分别为</a:t>
            </a:r>
            <a:r>
              <a:rPr lang="en-US" altLang="zh-CN" sz="1800" dirty="0">
                <a:solidFill>
                  <a:srgbClr val="FF0000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1800" dirty="0">
                <a:latin typeface="宋体" panose="02010600030101010101" pitchFamily="2" charset="-122"/>
              </a:rPr>
              <a:t>厘米、</a:t>
            </a:r>
            <a:r>
              <a:rPr lang="en-US" altLang="zh-CN" sz="1800" dirty="0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1800" dirty="0">
                <a:latin typeface="宋体" panose="02010600030101010101" pitchFamily="2" charset="-122"/>
              </a:rPr>
              <a:t>厘米、</a:t>
            </a:r>
            <a:r>
              <a:rPr lang="en-US" altLang="zh-CN" sz="1800" dirty="0">
                <a:solidFill>
                  <a:srgbClr val="FF0000"/>
                </a:solidFill>
                <a:latin typeface="宋体" panose="02010600030101010101" pitchFamily="2" charset="-122"/>
              </a:rPr>
              <a:t>h</a:t>
            </a:r>
            <a:r>
              <a:rPr lang="zh-CN" altLang="en-US" sz="1800" dirty="0">
                <a:latin typeface="宋体" panose="02010600030101010101" pitchFamily="2" charset="-122"/>
              </a:rPr>
              <a:t>厘米</a:t>
            </a:r>
            <a:r>
              <a:rPr lang="en-US" altLang="zh-CN" sz="1800" dirty="0">
                <a:latin typeface="宋体" panose="02010600030101010101" pitchFamily="2" charset="-122"/>
              </a:rPr>
              <a:t>(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</a:rPr>
              <a:t>均大于</a:t>
            </a:r>
            <a:r>
              <a:rPr lang="en-US" altLang="zh-CN" sz="1800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en-US" altLang="zh-CN" sz="1800" dirty="0">
                <a:latin typeface="宋体" panose="02010600030101010101" pitchFamily="2" charset="-122"/>
              </a:rPr>
              <a:t>) </a:t>
            </a:r>
            <a:r>
              <a:rPr lang="zh-CN" altLang="en-US" sz="1800" dirty="0">
                <a:latin typeface="宋体" panose="02010600030101010101" pitchFamily="2" charset="-122"/>
              </a:rPr>
              <a:t>的表面涂色的长方体切割成棱长为</a:t>
            </a:r>
            <a:r>
              <a:rPr lang="en-US" altLang="zh-CN" sz="1800" dirty="0">
                <a:latin typeface="宋体" panose="02010600030101010101" pitchFamily="2" charset="-122"/>
              </a:rPr>
              <a:t>1</a:t>
            </a:r>
            <a:r>
              <a:rPr lang="zh-CN" altLang="en-US" sz="1800" dirty="0">
                <a:latin typeface="宋体" panose="02010600030101010101" pitchFamily="2" charset="-122"/>
              </a:rPr>
              <a:t>厘米的小正方体</a:t>
            </a:r>
            <a:r>
              <a:rPr lang="en-US" altLang="zh-CN" sz="1800" dirty="0">
                <a:latin typeface="宋体" panose="02010600030101010101" pitchFamily="2" charset="-122"/>
              </a:rPr>
              <a:t>,</a:t>
            </a:r>
            <a:r>
              <a:rPr lang="zh-CN" altLang="en-US" sz="1800" dirty="0">
                <a:latin typeface="宋体" panose="02010600030101010101" pitchFamily="2" charset="-122"/>
              </a:rPr>
              <a:t>如何计算小正方体的总数、涂色面数不同的小正方体个数呢？</a:t>
            </a:r>
            <a:endParaRPr lang="zh-CN" altLang="en-US" sz="1800" dirty="0">
              <a:latin typeface="宋体" panose="02010600030101010101" pitchFamily="2" charset="-122"/>
            </a:endParaRPr>
          </a:p>
        </p:txBody>
      </p:sp>
      <p:grpSp>
        <p:nvGrpSpPr>
          <p:cNvPr id="55299" name="Group 3"/>
          <p:cNvGrpSpPr/>
          <p:nvPr/>
        </p:nvGrpSpPr>
        <p:grpSpPr>
          <a:xfrm>
            <a:off x="3150625" y="967090"/>
            <a:ext cx="2873433" cy="1540669"/>
            <a:chOff x="0" y="0"/>
            <a:chExt cx="2287" cy="1294"/>
          </a:xfrm>
        </p:grpSpPr>
        <p:sp>
          <p:nvSpPr>
            <p:cNvPr id="55301" name="AutoShape 4"/>
            <p:cNvSpPr/>
            <p:nvPr/>
          </p:nvSpPr>
          <p:spPr>
            <a:xfrm>
              <a:off x="0" y="0"/>
              <a:ext cx="1859" cy="1043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grpSp>
          <p:nvGrpSpPr>
            <p:cNvPr id="55302" name="Group 5"/>
            <p:cNvGrpSpPr/>
            <p:nvPr/>
          </p:nvGrpSpPr>
          <p:grpSpPr>
            <a:xfrm>
              <a:off x="509" y="454"/>
              <a:ext cx="1778" cy="840"/>
              <a:chOff x="80" y="0"/>
              <a:chExt cx="1778" cy="840"/>
            </a:xfrm>
          </p:grpSpPr>
          <p:sp>
            <p:nvSpPr>
              <p:cNvPr id="55303" name="Rectangle 6"/>
              <p:cNvSpPr/>
              <p:nvPr/>
            </p:nvSpPr>
            <p:spPr>
              <a:xfrm>
                <a:off x="80" y="581"/>
                <a:ext cx="504" cy="2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 dirty="0">
                    <a:latin typeface="宋体" panose="02010600030101010101" pitchFamily="2" charset="-122"/>
                  </a:rPr>
                  <a:t>a</a:t>
                </a:r>
                <a:r>
                  <a:rPr lang="zh-CN" altLang="en-US" b="1" dirty="0">
                    <a:latin typeface="宋体" panose="02010600030101010101" pitchFamily="2" charset="-122"/>
                  </a:rPr>
                  <a:t>厘米</a:t>
                </a:r>
                <a:endParaRPr lang="zh-CN" altLang="en-US" b="1" dirty="0">
                  <a:latin typeface="宋体" panose="02010600030101010101" pitchFamily="2" charset="-122"/>
                </a:endParaRPr>
              </a:p>
            </p:txBody>
          </p:sp>
          <p:sp>
            <p:nvSpPr>
              <p:cNvPr id="55304" name="Rectangle 7"/>
              <p:cNvSpPr/>
              <p:nvPr/>
            </p:nvSpPr>
            <p:spPr>
              <a:xfrm>
                <a:off x="1354" y="464"/>
                <a:ext cx="504" cy="2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 dirty="0">
                    <a:latin typeface="宋体" panose="02010600030101010101" pitchFamily="2" charset="-122"/>
                  </a:rPr>
                  <a:t>b</a:t>
                </a:r>
                <a:r>
                  <a:rPr lang="zh-CN" altLang="en-US" b="1" dirty="0">
                    <a:latin typeface="宋体" panose="02010600030101010101" pitchFamily="2" charset="-122"/>
                  </a:rPr>
                  <a:t>厘米</a:t>
                </a:r>
                <a:endParaRPr lang="zh-CN" altLang="en-US" b="1" dirty="0">
                  <a:latin typeface="宋体" panose="02010600030101010101" pitchFamily="2" charset="-122"/>
                </a:endParaRPr>
              </a:p>
            </p:txBody>
          </p:sp>
          <p:sp>
            <p:nvSpPr>
              <p:cNvPr id="55305" name="Rectangle 8"/>
              <p:cNvSpPr/>
              <p:nvPr/>
            </p:nvSpPr>
            <p:spPr>
              <a:xfrm>
                <a:off x="615" y="0"/>
                <a:ext cx="599" cy="2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b="1">
                    <a:latin typeface="宋体" panose="02010600030101010101" pitchFamily="2" charset="-122"/>
                  </a:rPr>
                  <a:t>h</a:t>
                </a:r>
                <a:r>
                  <a:rPr lang="zh-CN" altLang="en-US" b="1" dirty="0">
                    <a:latin typeface="宋体" panose="02010600030101010101" pitchFamily="2" charset="-122"/>
                  </a:rPr>
                  <a:t>厘米</a:t>
                </a:r>
                <a:endParaRPr lang="zh-CN" altLang="en-US" b="1" dirty="0">
                  <a:latin typeface="宋体" panose="02010600030101010101" pitchFamily="2" charset="-122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3"/>
          <p:cNvSpPr txBox="1"/>
          <p:nvPr/>
        </p:nvSpPr>
        <p:spPr>
          <a:xfrm>
            <a:off x="1143001" y="223838"/>
            <a:ext cx="2165747" cy="28469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8676" name="Picture 4" descr="u=530534197,1871769170&amp;fm=21&amp;gp=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87841" y="674116"/>
            <a:ext cx="940594" cy="966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Text Box 5"/>
          <p:cNvSpPr txBox="1"/>
          <p:nvPr/>
        </p:nvSpPr>
        <p:spPr>
          <a:xfrm>
            <a:off x="7695294" y="1479724"/>
            <a:ext cx="666750" cy="299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500" b="1" dirty="0"/>
              <a:t>1cm</a:t>
            </a:r>
            <a:endParaRPr lang="en-US" altLang="zh-CN" sz="1500" b="1" dirty="0"/>
          </a:p>
        </p:txBody>
      </p:sp>
      <p:sp>
        <p:nvSpPr>
          <p:cNvPr id="28678" name="Text Box 6"/>
          <p:cNvSpPr txBox="1"/>
          <p:nvPr/>
        </p:nvSpPr>
        <p:spPr>
          <a:xfrm>
            <a:off x="466672" y="809202"/>
            <a:ext cx="7228622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dirty="0">
                <a:solidFill>
                  <a:srgbClr val="669900"/>
                </a:solidFill>
              </a:rPr>
              <a:t>    </a:t>
            </a:r>
            <a:r>
              <a:rPr lang="zh-CN" altLang="en-US" sz="1800" dirty="0"/>
              <a:t>如果要拼成棱长为</a:t>
            </a:r>
            <a:r>
              <a:rPr lang="en-US" altLang="zh-CN" sz="1800" dirty="0"/>
              <a:t>2cm</a:t>
            </a:r>
            <a:r>
              <a:rPr lang="zh-CN" altLang="en-US" sz="1800" dirty="0"/>
              <a:t>的正方体，需要几个这样的小正方体？</a:t>
            </a:r>
            <a:endParaRPr lang="zh-CN" altLang="en-US" sz="1800" dirty="0"/>
          </a:p>
        </p:txBody>
      </p:sp>
      <p:sp>
        <p:nvSpPr>
          <p:cNvPr id="28679" name="Text Box 7"/>
          <p:cNvSpPr txBox="1"/>
          <p:nvPr/>
        </p:nvSpPr>
        <p:spPr>
          <a:xfrm>
            <a:off x="447089" y="1287015"/>
            <a:ext cx="7406274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dirty="0">
                <a:solidFill>
                  <a:srgbClr val="669900"/>
                </a:solidFill>
              </a:rPr>
              <a:t>    </a:t>
            </a:r>
            <a:r>
              <a:rPr lang="zh-CN" altLang="en-US" sz="1800" dirty="0"/>
              <a:t>如果要拼成棱长为</a:t>
            </a:r>
            <a:r>
              <a:rPr lang="en-US" altLang="zh-CN" sz="1800" dirty="0"/>
              <a:t>3cm</a:t>
            </a:r>
            <a:r>
              <a:rPr lang="zh-CN" altLang="en-US" sz="1800" dirty="0"/>
              <a:t>的正方体呢？棱长为</a:t>
            </a:r>
            <a:r>
              <a:rPr lang="en-US" altLang="zh-CN" sz="1800" dirty="0"/>
              <a:t>4cm</a:t>
            </a:r>
            <a:r>
              <a:rPr lang="zh-CN" altLang="en-US" sz="1800" dirty="0"/>
              <a:t>呢？</a:t>
            </a:r>
            <a:endParaRPr lang="zh-CN" altLang="en-US" sz="1800" dirty="0"/>
          </a:p>
        </p:txBody>
      </p:sp>
      <p:pic>
        <p:nvPicPr>
          <p:cNvPr id="28681" name="Picture 9" descr="44副本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26926" y="1737543"/>
            <a:ext cx="5697141" cy="1557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4" name="Text Box 10"/>
          <p:cNvSpPr txBox="1"/>
          <p:nvPr/>
        </p:nvSpPr>
        <p:spPr>
          <a:xfrm>
            <a:off x="1792423" y="3294881"/>
            <a:ext cx="832247" cy="3924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/>
              <a:t>8</a:t>
            </a:r>
            <a:r>
              <a:rPr lang="zh-CN" altLang="en-US" sz="2100" b="1" dirty="0"/>
              <a:t>个</a:t>
            </a:r>
            <a:endParaRPr lang="zh-CN" altLang="en-US" sz="2100" b="1" dirty="0"/>
          </a:p>
        </p:txBody>
      </p:sp>
      <p:sp>
        <p:nvSpPr>
          <p:cNvPr id="6155" name="Text Box 11"/>
          <p:cNvSpPr txBox="1"/>
          <p:nvPr/>
        </p:nvSpPr>
        <p:spPr>
          <a:xfrm>
            <a:off x="1132817" y="3866381"/>
            <a:ext cx="1887140" cy="3924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/>
              <a:t>2×2×2=8</a:t>
            </a:r>
            <a:endParaRPr lang="en-US" altLang="zh-CN" sz="2100" b="1"/>
          </a:p>
        </p:txBody>
      </p:sp>
      <p:sp>
        <p:nvSpPr>
          <p:cNvPr id="6156" name="Text Box 12"/>
          <p:cNvSpPr txBox="1"/>
          <p:nvPr/>
        </p:nvSpPr>
        <p:spPr>
          <a:xfrm>
            <a:off x="3673610" y="3336552"/>
            <a:ext cx="1047750" cy="3924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/>
              <a:t>27</a:t>
            </a:r>
            <a:r>
              <a:rPr lang="zh-CN" altLang="en-US" sz="2100" b="1" dirty="0"/>
              <a:t>个</a:t>
            </a:r>
            <a:endParaRPr lang="zh-CN" altLang="en-US" sz="2100" b="1" dirty="0"/>
          </a:p>
        </p:txBody>
      </p:sp>
      <p:sp>
        <p:nvSpPr>
          <p:cNvPr id="6157" name="Text Box 13"/>
          <p:cNvSpPr txBox="1"/>
          <p:nvPr/>
        </p:nvSpPr>
        <p:spPr>
          <a:xfrm>
            <a:off x="3379525" y="3866381"/>
            <a:ext cx="1930004" cy="3924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/>
              <a:t>3×3×3=27</a:t>
            </a:r>
            <a:endParaRPr lang="en-US" altLang="zh-CN" sz="2100" b="1"/>
          </a:p>
        </p:txBody>
      </p:sp>
      <p:sp>
        <p:nvSpPr>
          <p:cNvPr id="6158" name="Text Box 14"/>
          <p:cNvSpPr txBox="1"/>
          <p:nvPr/>
        </p:nvSpPr>
        <p:spPr>
          <a:xfrm>
            <a:off x="5838167" y="3294881"/>
            <a:ext cx="1225153" cy="3924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/>
              <a:t>64</a:t>
            </a:r>
            <a:r>
              <a:rPr lang="zh-CN" altLang="en-US" sz="2100" b="1" dirty="0"/>
              <a:t>个</a:t>
            </a:r>
            <a:endParaRPr lang="zh-CN" altLang="en-US" sz="2100" b="1" dirty="0"/>
          </a:p>
        </p:txBody>
      </p:sp>
      <p:sp>
        <p:nvSpPr>
          <p:cNvPr id="6159" name="Text Box 15"/>
          <p:cNvSpPr txBox="1"/>
          <p:nvPr/>
        </p:nvSpPr>
        <p:spPr>
          <a:xfrm>
            <a:off x="5701245" y="3866381"/>
            <a:ext cx="2135981" cy="3924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/>
              <a:t>4×4×4=64</a:t>
            </a:r>
            <a:endParaRPr lang="en-US" altLang="zh-CN" sz="21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2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/>
      <p:bldP spid="6155" grpId="0"/>
      <p:bldP spid="6156" grpId="0"/>
      <p:bldP spid="6157" grpId="0"/>
      <p:bldP spid="6158" grpId="0"/>
      <p:bldP spid="61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/>
          <p:nvPr/>
        </p:nvSpPr>
        <p:spPr>
          <a:xfrm>
            <a:off x="1440657" y="1059656"/>
            <a:ext cx="4321969" cy="7610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endParaRPr lang="zh-CN" altLang="en-US" sz="4500" b="1" i="1" dirty="0">
              <a:solidFill>
                <a:schemeClr val="folHlink"/>
              </a:solidFill>
              <a:ea typeface="微软雅黑" panose="020B0503020204020204" pitchFamily="34" charset="-122"/>
            </a:endParaRPr>
          </a:p>
        </p:txBody>
      </p:sp>
      <p:sp>
        <p:nvSpPr>
          <p:cNvPr id="29700" name="Text Box 4"/>
          <p:cNvSpPr txBox="1"/>
          <p:nvPr/>
        </p:nvSpPr>
        <p:spPr>
          <a:xfrm>
            <a:off x="1440657" y="192881"/>
            <a:ext cx="3564731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endParaRPr lang="zh-CN" altLang="en-US" sz="27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9701" name="Text Box 5"/>
          <p:cNvSpPr txBox="1"/>
          <p:nvPr/>
        </p:nvSpPr>
        <p:spPr>
          <a:xfrm>
            <a:off x="2621757" y="1156097"/>
            <a:ext cx="1078706" cy="28469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02" name="Text Box 6"/>
          <p:cNvSpPr txBox="1"/>
          <p:nvPr/>
        </p:nvSpPr>
        <p:spPr>
          <a:xfrm>
            <a:off x="404813" y="673894"/>
            <a:ext cx="5845969" cy="530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700" dirty="0">
                <a:ea typeface="华文行楷" panose="02010800040101010101" pitchFamily="2" charset="-122"/>
              </a:rPr>
              <a:t>  </a:t>
            </a:r>
            <a:r>
              <a:rPr lang="zh-CN" altLang="en-US" sz="3000" dirty="0">
                <a:ea typeface="华文行楷" panose="02010800040101010101" pitchFamily="2" charset="-122"/>
              </a:rPr>
              <a:t>    </a:t>
            </a:r>
            <a:endParaRPr lang="zh-CN" altLang="en-US" sz="3000" dirty="0">
              <a:ea typeface="华文行楷" panose="02010800040101010101" pitchFamily="2" charset="-122"/>
            </a:endParaRPr>
          </a:p>
        </p:txBody>
      </p:sp>
      <p:pic>
        <p:nvPicPr>
          <p:cNvPr id="29704" name="Picture 8" descr="44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99047" y="1397794"/>
            <a:ext cx="5345906" cy="14608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5" name="Text Box 9"/>
          <p:cNvSpPr txBox="1"/>
          <p:nvPr/>
        </p:nvSpPr>
        <p:spPr>
          <a:xfrm>
            <a:off x="2041922" y="2683668"/>
            <a:ext cx="40124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 dirty="0">
                <a:sym typeface="宋体" panose="02010600030101010101" pitchFamily="2" charset="-122"/>
              </a:rPr>
              <a:t>①</a:t>
            </a:r>
            <a:endParaRPr lang="zh-CN" altLang="en-US" sz="2100" b="1" dirty="0">
              <a:sym typeface="宋体" panose="02010600030101010101" pitchFamily="2" charset="-122"/>
            </a:endParaRPr>
          </a:p>
        </p:txBody>
      </p:sp>
      <p:sp>
        <p:nvSpPr>
          <p:cNvPr id="29706" name="Text Box 10"/>
          <p:cNvSpPr txBox="1"/>
          <p:nvPr/>
        </p:nvSpPr>
        <p:spPr>
          <a:xfrm>
            <a:off x="3956447" y="2683668"/>
            <a:ext cx="469106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ym typeface="宋体" panose="02010600030101010101" pitchFamily="2" charset="-122"/>
              </a:rPr>
              <a:t>②</a:t>
            </a:r>
            <a:endParaRPr lang="zh-CN" altLang="en-US" sz="2100" b="1" dirty="0">
              <a:sym typeface="宋体" panose="02010600030101010101" pitchFamily="2" charset="-122"/>
            </a:endParaRPr>
          </a:p>
        </p:txBody>
      </p:sp>
      <p:sp>
        <p:nvSpPr>
          <p:cNvPr id="29707" name="Text Box 11"/>
          <p:cNvSpPr txBox="1"/>
          <p:nvPr/>
        </p:nvSpPr>
        <p:spPr>
          <a:xfrm>
            <a:off x="6147197" y="2683668"/>
            <a:ext cx="406003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 dirty="0">
                <a:sym typeface="宋体" panose="02010600030101010101" pitchFamily="2" charset="-122"/>
              </a:rPr>
              <a:t>③</a:t>
            </a:r>
            <a:endParaRPr lang="zh-CN" altLang="en-US" sz="2100" b="1" dirty="0">
              <a:sym typeface="宋体" panose="02010600030101010101" pitchFamily="2" charset="-122"/>
            </a:endParaRPr>
          </a:p>
        </p:txBody>
      </p:sp>
      <p:grpSp>
        <p:nvGrpSpPr>
          <p:cNvPr id="2" name="Group 12"/>
          <p:cNvGrpSpPr/>
          <p:nvPr/>
        </p:nvGrpSpPr>
        <p:grpSpPr>
          <a:xfrm>
            <a:off x="1262062" y="2858691"/>
            <a:ext cx="3163491" cy="1633538"/>
            <a:chOff x="0" y="0"/>
            <a:chExt cx="2506" cy="1089"/>
          </a:xfrm>
        </p:grpSpPr>
        <p:pic>
          <p:nvPicPr>
            <p:cNvPr id="29715" name="Picture 13" descr="45副本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581" y="0"/>
              <a:ext cx="925" cy="108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16" name="AutoShape 27"/>
            <p:cNvSpPr/>
            <p:nvPr/>
          </p:nvSpPr>
          <p:spPr>
            <a:xfrm>
              <a:off x="0" y="272"/>
              <a:ext cx="1361" cy="545"/>
            </a:xfrm>
            <a:prstGeom prst="wedgeRoundRectCallout">
              <a:avLst>
                <a:gd name="adj1" fmla="val 64329"/>
                <a:gd name="adj2" fmla="val -4861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1500" dirty="0">
                  <a:latin typeface="+mn-ea"/>
                  <a:ea typeface="+mn-ea"/>
                </a:rPr>
                <a:t>把问题用列表的方式表示出来。</a:t>
              </a:r>
              <a:endParaRPr lang="en-US" altLang="x-none" sz="1500" dirty="0">
                <a:latin typeface="+mn-ea"/>
                <a:ea typeface="+mn-ea"/>
              </a:endParaRPr>
            </a:p>
          </p:txBody>
        </p:sp>
      </p:grpSp>
      <p:grpSp>
        <p:nvGrpSpPr>
          <p:cNvPr id="3" name="Group 15"/>
          <p:cNvGrpSpPr/>
          <p:nvPr/>
        </p:nvGrpSpPr>
        <p:grpSpPr>
          <a:xfrm>
            <a:off x="4292203" y="2972992"/>
            <a:ext cx="3233738" cy="1507331"/>
            <a:chOff x="0" y="0"/>
            <a:chExt cx="2716" cy="1181"/>
          </a:xfrm>
        </p:grpSpPr>
        <p:pic>
          <p:nvPicPr>
            <p:cNvPr id="29713" name="Picture 16" descr="41副本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0" y="0"/>
              <a:ext cx="856" cy="11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14" name="AutoShape 27"/>
            <p:cNvSpPr/>
            <p:nvPr/>
          </p:nvSpPr>
          <p:spPr>
            <a:xfrm>
              <a:off x="992" y="90"/>
              <a:ext cx="1724" cy="817"/>
            </a:xfrm>
            <a:prstGeom prst="wedgeRoundRectCallout">
              <a:avLst>
                <a:gd name="adj1" fmla="val -63861"/>
                <a:gd name="adj2" fmla="val -14995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1500" dirty="0">
                  <a:latin typeface="+mn-ea"/>
                  <a:ea typeface="+mn-ea"/>
                </a:rPr>
                <a:t>看看每类小正方体都在什么位置，能否找到规律。</a:t>
              </a:r>
              <a:endParaRPr lang="zh-CN" altLang="en-US" dirty="0">
                <a:latin typeface="+mn-ea"/>
                <a:ea typeface="+mn-ea"/>
              </a:endParaRPr>
            </a:p>
          </p:txBody>
        </p:sp>
      </p:grpSp>
      <p:sp>
        <p:nvSpPr>
          <p:cNvPr id="29711" name="Text Box 19"/>
          <p:cNvSpPr txBox="1"/>
          <p:nvPr/>
        </p:nvSpPr>
        <p:spPr>
          <a:xfrm>
            <a:off x="2688431" y="1090613"/>
            <a:ext cx="4043363" cy="28469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88" name="Text Box 20"/>
          <p:cNvSpPr txBox="1"/>
          <p:nvPr/>
        </p:nvSpPr>
        <p:spPr>
          <a:xfrm>
            <a:off x="642885" y="640489"/>
            <a:ext cx="7922525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000000"/>
                </a:solidFill>
              </a:rPr>
              <a:t>        如果把它们的表面分别涂上颜色</a:t>
            </a:r>
            <a:r>
              <a:rPr lang="zh-CN" altLang="en-US" sz="1800" dirty="0">
                <a:solidFill>
                  <a:srgbClr val="000000"/>
                </a:solidFill>
                <a:sym typeface="Arial Unicode MS" panose="020B0604020202020204" pitchFamily="34" charset="-122"/>
              </a:rPr>
              <a:t>①</a:t>
            </a:r>
            <a:r>
              <a:rPr lang="zh-CN" altLang="en-US" sz="1800" dirty="0">
                <a:solidFill>
                  <a:srgbClr val="000000"/>
                </a:solidFill>
                <a:sym typeface="Wingdings" panose="05000000000000000000" pitchFamily="2" charset="2"/>
              </a:rPr>
              <a:t>、</a:t>
            </a:r>
            <a:r>
              <a:rPr lang="zh-CN" altLang="en-US" sz="1800" dirty="0">
                <a:solidFill>
                  <a:srgbClr val="000000"/>
                </a:solidFill>
                <a:sym typeface="Arial Unicode MS" panose="020B0604020202020204" pitchFamily="34" charset="-122"/>
              </a:rPr>
              <a:t>②</a:t>
            </a:r>
            <a:r>
              <a:rPr lang="zh-CN" altLang="en-US" sz="1800" dirty="0">
                <a:solidFill>
                  <a:srgbClr val="000000"/>
                </a:solidFill>
                <a:sym typeface="Wingdings" panose="05000000000000000000" pitchFamily="2" charset="2"/>
              </a:rPr>
              <a:t>、</a:t>
            </a:r>
            <a:r>
              <a:rPr lang="zh-CN" altLang="en-US" sz="1800" dirty="0">
                <a:solidFill>
                  <a:srgbClr val="000000"/>
                </a:solidFill>
                <a:sym typeface="Arial Unicode MS" panose="020B0604020202020204" pitchFamily="34" charset="-122"/>
              </a:rPr>
              <a:t>③</a:t>
            </a:r>
            <a:r>
              <a:rPr lang="zh-CN" altLang="en-US" sz="1800" dirty="0">
                <a:solidFill>
                  <a:srgbClr val="000000"/>
                </a:solidFill>
                <a:sym typeface="Wingdings" panose="05000000000000000000" pitchFamily="2" charset="2"/>
              </a:rPr>
              <a:t>中，三面、两面、一面涂色以及没有涂色的小正方体各有多少块？</a:t>
            </a:r>
            <a:endParaRPr lang="zh-CN" altLang="en-US" sz="1800" dirty="0">
              <a:solidFill>
                <a:srgbClr val="000000"/>
              </a:solidFill>
              <a:sym typeface="Wingdings" panose="05000000000000000000" pitchFamily="2" charset="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8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3"/>
          <p:cNvSpPr txBox="1"/>
          <p:nvPr/>
        </p:nvSpPr>
        <p:spPr>
          <a:xfrm>
            <a:off x="1440657" y="1059656"/>
            <a:ext cx="4321969" cy="7610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endParaRPr lang="zh-CN" altLang="en-US" sz="4500" b="1" i="1" dirty="0">
              <a:solidFill>
                <a:schemeClr val="folHlink"/>
              </a:solidFill>
              <a:ea typeface="微软雅黑" panose="020B0503020204020204" pitchFamily="34" charset="-122"/>
            </a:endParaRPr>
          </a:p>
        </p:txBody>
      </p:sp>
      <p:sp>
        <p:nvSpPr>
          <p:cNvPr id="30724" name="标题 1"/>
          <p:cNvSpPr>
            <a:spLocks noGrp="1"/>
          </p:cNvSpPr>
          <p:nvPr/>
        </p:nvSpPr>
        <p:spPr>
          <a:xfrm>
            <a:off x="3003947" y="3864813"/>
            <a:ext cx="3624263" cy="4810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br>
              <a:rPr lang="zh-CN" altLang="en-US" sz="2100" dirty="0">
                <a:solidFill>
                  <a:schemeClr val="tx2"/>
                </a:solidFill>
              </a:rPr>
            </a:br>
            <a:endParaRPr lang="zh-CN" altLang="en-US" sz="2100" dirty="0">
              <a:solidFill>
                <a:schemeClr val="tx2"/>
              </a:solidFill>
            </a:endParaRPr>
          </a:p>
        </p:txBody>
      </p:sp>
      <p:pic>
        <p:nvPicPr>
          <p:cNvPr id="30725" name="Picture 5" descr="44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23404" y="753419"/>
            <a:ext cx="5472113" cy="14692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6" name="Text Box 6"/>
          <p:cNvSpPr txBox="1"/>
          <p:nvPr/>
        </p:nvSpPr>
        <p:spPr>
          <a:xfrm>
            <a:off x="1938420" y="557680"/>
            <a:ext cx="409407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000000"/>
                </a:solidFill>
                <a:sym typeface="Arial Unicode MS" panose="020B0604020202020204" pitchFamily="34" charset="-122"/>
              </a:rPr>
              <a:t>①</a:t>
            </a:r>
            <a:endParaRPr lang="zh-CN" altLang="en-US" sz="2100" b="1" dirty="0">
              <a:solidFill>
                <a:srgbClr val="000000"/>
              </a:solidFill>
              <a:sym typeface="Arial Unicode MS" panose="020B0604020202020204" pitchFamily="34" charset="-122"/>
            </a:endParaRPr>
          </a:p>
        </p:txBody>
      </p:sp>
      <p:sp>
        <p:nvSpPr>
          <p:cNvPr id="30727" name="Text Box 7"/>
          <p:cNvSpPr txBox="1"/>
          <p:nvPr/>
        </p:nvSpPr>
        <p:spPr>
          <a:xfrm>
            <a:off x="4011224" y="540306"/>
            <a:ext cx="40124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ym typeface="宋体" panose="02010600030101010101" pitchFamily="2" charset="-122"/>
              </a:rPr>
              <a:t>②</a:t>
            </a:r>
            <a:endParaRPr lang="zh-CN" altLang="en-US" sz="2100" b="1" dirty="0">
              <a:sym typeface="宋体" panose="02010600030101010101" pitchFamily="2" charset="-122"/>
            </a:endParaRPr>
          </a:p>
        </p:txBody>
      </p:sp>
      <p:sp>
        <p:nvSpPr>
          <p:cNvPr id="30728" name="Text Box 8"/>
          <p:cNvSpPr txBox="1"/>
          <p:nvPr/>
        </p:nvSpPr>
        <p:spPr>
          <a:xfrm>
            <a:off x="6349833" y="451123"/>
            <a:ext cx="395288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ym typeface="宋体" panose="02010600030101010101" pitchFamily="2" charset="-122"/>
              </a:rPr>
              <a:t>③</a:t>
            </a:r>
            <a:endParaRPr lang="zh-CN" altLang="en-US" sz="2100" b="1" dirty="0">
              <a:sym typeface="宋体" panose="02010600030101010101" pitchFamily="2" charset="-122"/>
            </a:endParaRPr>
          </a:p>
        </p:txBody>
      </p:sp>
      <p:graphicFrame>
        <p:nvGraphicFramePr>
          <p:cNvPr id="8201" name="Group 9"/>
          <p:cNvGraphicFramePr>
            <a:graphicFrameLocks noGrp="1"/>
          </p:cNvGraphicFramePr>
          <p:nvPr/>
        </p:nvGraphicFramePr>
        <p:xfrm>
          <a:off x="1074896" y="2234101"/>
          <a:ext cx="6858000" cy="2734574"/>
        </p:xfrm>
        <a:graphic>
          <a:graphicData uri="http://schemas.openxmlformats.org/drawingml/2006/table">
            <a:tbl>
              <a:tblPr/>
              <a:tblGrid>
                <a:gridCol w="1107281"/>
                <a:gridCol w="1439704"/>
                <a:gridCol w="1498759"/>
                <a:gridCol w="1343025"/>
                <a:gridCol w="1469231"/>
              </a:tblGrid>
              <a:tr h="7342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   棱长</a:t>
                      </a:r>
                      <a:endParaRPr kumimoji="0" lang="zh-CN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  长度</a:t>
                      </a:r>
                      <a:endParaRPr kumimoji="0" lang="zh-CN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7628" marR="67628" marT="35231" marB="35231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三面涂色</a:t>
                      </a:r>
                      <a:endParaRPr kumimoji="0" lang="zh-CN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的块数</a:t>
                      </a:r>
                      <a:endParaRPr kumimoji="0" lang="zh-CN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7628" marR="67628" marT="35231" marB="35231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两面涂色</a:t>
                      </a:r>
                      <a:endParaRPr kumimoji="0" lang="zh-CN" altLang="en-US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的块数</a:t>
                      </a:r>
                      <a:endParaRPr kumimoji="0" lang="zh-CN" altLang="en-US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7628" marR="67628" marT="35231" marB="35231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一面涂色</a:t>
                      </a:r>
                      <a:endParaRPr kumimoji="0" lang="zh-CN" altLang="en-US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的块数</a:t>
                      </a:r>
                      <a:endParaRPr kumimoji="0" lang="zh-CN" altLang="en-US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7628" marR="67628" marT="35231" marB="35231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没有涂色</a:t>
                      </a:r>
                      <a:endParaRPr kumimoji="0" lang="zh-CN" altLang="en-US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的块数</a:t>
                      </a:r>
                      <a:endParaRPr kumimoji="0" lang="zh-CN" altLang="en-US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7628" marR="67628" marT="35231" marB="35231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6648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2cm </a:t>
                      </a:r>
                      <a:r>
                        <a:rPr kumimoji="0" lang="zh-CN" alt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 Unicode MS" panose="020B0604020202020204" pitchFamily="34" charset="-122"/>
                        </a:rPr>
                        <a:t>①</a:t>
                      </a:r>
                      <a:r>
                        <a:rPr kumimoji="0" lang="en-US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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7628" marR="67628" marT="35231" marB="35231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7628" marR="67628" marT="35231" marB="35231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7628" marR="67628" marT="35231" marB="35231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7628" marR="67628" marT="35231" marB="35231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7628" marR="67628" marT="35231" marB="35231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706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3cm </a:t>
                      </a:r>
                      <a:r>
                        <a:rPr kumimoji="0" lang="zh-CN" alt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 Unicode MS" panose="020B0604020202020204" pitchFamily="34" charset="-122"/>
                        </a:rPr>
                        <a:t>②</a:t>
                      </a:r>
                      <a:endParaRPr kumimoji="0" 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 Unicode MS" panose="020B0604020202020204" pitchFamily="34" charset="-122"/>
                      </a:endParaRPr>
                    </a:p>
                  </a:txBody>
                  <a:tcPr marL="67628" marR="67628" marT="35231" marB="35231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7628" marR="67628" marT="35231" marB="35231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7628" marR="67628" marT="35231" marB="35231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7628" marR="67628" marT="35231" marB="35231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7628" marR="67628" marT="35231" marB="35231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6648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4cm </a:t>
                      </a:r>
                      <a:r>
                        <a:rPr kumimoji="0" lang="zh-CN" alt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 Unicode MS" panose="020B0604020202020204" pitchFamily="34" charset="-122"/>
                        </a:rPr>
                        <a:t>③</a:t>
                      </a:r>
                      <a:r>
                        <a:rPr kumimoji="0" lang="en-US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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7628" marR="67628" marT="35231" marB="35231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7628" marR="67628" marT="35231" marB="35231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7628" marR="67628" marT="35231" marB="35231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7628" marR="67628" marT="35231" marB="35231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7628" marR="67628" marT="35231" marB="35231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8245" name="Text Box 53"/>
          <p:cNvSpPr txBox="1"/>
          <p:nvPr/>
        </p:nvSpPr>
        <p:spPr>
          <a:xfrm>
            <a:off x="2678907" y="3045663"/>
            <a:ext cx="345281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/>
              <a:t>8</a:t>
            </a:r>
            <a:endParaRPr lang="zh-CN" altLang="en-US" sz="1800" dirty="0"/>
          </a:p>
        </p:txBody>
      </p:sp>
      <p:sp>
        <p:nvSpPr>
          <p:cNvPr id="8246" name="Text Box 54"/>
          <p:cNvSpPr txBox="1"/>
          <p:nvPr/>
        </p:nvSpPr>
        <p:spPr>
          <a:xfrm>
            <a:off x="2678907" y="3772622"/>
            <a:ext cx="478631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/>
              <a:t>8</a:t>
            </a:r>
            <a:endParaRPr lang="zh-CN" altLang="en-US" sz="1800" dirty="0"/>
          </a:p>
        </p:txBody>
      </p:sp>
      <p:sp>
        <p:nvSpPr>
          <p:cNvPr id="8247" name="Text Box 55"/>
          <p:cNvSpPr txBox="1"/>
          <p:nvPr/>
        </p:nvSpPr>
        <p:spPr>
          <a:xfrm>
            <a:off x="2678907" y="4405984"/>
            <a:ext cx="672703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/>
              <a:t>8</a:t>
            </a:r>
            <a:endParaRPr lang="zh-CN" altLang="en-US" sz="1800" dirty="0"/>
          </a:p>
        </p:txBody>
      </p:sp>
      <p:sp>
        <p:nvSpPr>
          <p:cNvPr id="8248" name="Text Box 56"/>
          <p:cNvSpPr txBox="1"/>
          <p:nvPr/>
        </p:nvSpPr>
        <p:spPr>
          <a:xfrm>
            <a:off x="4186503" y="3045663"/>
            <a:ext cx="321469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/>
              <a:t>0</a:t>
            </a:r>
            <a:endParaRPr lang="zh-CN" altLang="en-US" sz="1800" dirty="0"/>
          </a:p>
        </p:txBody>
      </p:sp>
      <p:sp>
        <p:nvSpPr>
          <p:cNvPr id="8249" name="Text Box 57"/>
          <p:cNvSpPr txBox="1"/>
          <p:nvPr/>
        </p:nvSpPr>
        <p:spPr>
          <a:xfrm>
            <a:off x="4102894" y="3762386"/>
            <a:ext cx="486966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/>
              <a:t>12</a:t>
            </a:r>
            <a:endParaRPr lang="zh-CN" altLang="en-US" sz="1800" dirty="0"/>
          </a:p>
        </p:txBody>
      </p:sp>
      <p:sp>
        <p:nvSpPr>
          <p:cNvPr id="8250" name="Text Box 58"/>
          <p:cNvSpPr txBox="1"/>
          <p:nvPr/>
        </p:nvSpPr>
        <p:spPr>
          <a:xfrm>
            <a:off x="4152954" y="4398894"/>
            <a:ext cx="641747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/>
              <a:t>24</a:t>
            </a:r>
            <a:endParaRPr lang="zh-CN" altLang="en-US" sz="1800" dirty="0"/>
          </a:p>
        </p:txBody>
      </p:sp>
      <p:sp>
        <p:nvSpPr>
          <p:cNvPr id="8251" name="Text Box 59"/>
          <p:cNvSpPr txBox="1"/>
          <p:nvPr/>
        </p:nvSpPr>
        <p:spPr>
          <a:xfrm>
            <a:off x="5699523" y="3045663"/>
            <a:ext cx="477440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/>
              <a:t>0</a:t>
            </a:r>
            <a:endParaRPr lang="zh-CN" altLang="en-US" sz="1800" dirty="0"/>
          </a:p>
        </p:txBody>
      </p:sp>
      <p:sp>
        <p:nvSpPr>
          <p:cNvPr id="8252" name="Text Box 60"/>
          <p:cNvSpPr txBox="1"/>
          <p:nvPr/>
        </p:nvSpPr>
        <p:spPr>
          <a:xfrm>
            <a:off x="6985397" y="3045663"/>
            <a:ext cx="360759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/>
              <a:t>0</a:t>
            </a:r>
            <a:endParaRPr lang="zh-CN" altLang="en-US" sz="1800" dirty="0"/>
          </a:p>
        </p:txBody>
      </p:sp>
      <p:sp>
        <p:nvSpPr>
          <p:cNvPr id="8253" name="Text Box 61"/>
          <p:cNvSpPr txBox="1"/>
          <p:nvPr/>
        </p:nvSpPr>
        <p:spPr>
          <a:xfrm>
            <a:off x="5699523" y="3772622"/>
            <a:ext cx="448865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/>
              <a:t>6</a:t>
            </a:r>
            <a:endParaRPr lang="zh-CN" altLang="en-US" sz="1800" dirty="0"/>
          </a:p>
        </p:txBody>
      </p:sp>
      <p:sp>
        <p:nvSpPr>
          <p:cNvPr id="8254" name="Text Box 62"/>
          <p:cNvSpPr txBox="1"/>
          <p:nvPr/>
        </p:nvSpPr>
        <p:spPr>
          <a:xfrm>
            <a:off x="6985397" y="3772622"/>
            <a:ext cx="360759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/>
              <a:t>1</a:t>
            </a:r>
            <a:endParaRPr lang="zh-CN" altLang="en-US" sz="1800" dirty="0"/>
          </a:p>
        </p:txBody>
      </p:sp>
      <p:sp>
        <p:nvSpPr>
          <p:cNvPr id="8255" name="Text Box 63"/>
          <p:cNvSpPr txBox="1"/>
          <p:nvPr/>
        </p:nvSpPr>
        <p:spPr>
          <a:xfrm>
            <a:off x="5585205" y="4406975"/>
            <a:ext cx="614363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/>
              <a:t>24</a:t>
            </a:r>
            <a:endParaRPr lang="zh-CN" altLang="en-US" sz="1800" dirty="0"/>
          </a:p>
        </p:txBody>
      </p:sp>
      <p:sp>
        <p:nvSpPr>
          <p:cNvPr id="8256" name="Text Box 64"/>
          <p:cNvSpPr txBox="1"/>
          <p:nvPr/>
        </p:nvSpPr>
        <p:spPr>
          <a:xfrm>
            <a:off x="7005869" y="4386505"/>
            <a:ext cx="390525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/>
              <a:t>8</a:t>
            </a:r>
            <a:endParaRPr lang="zh-CN" altLang="en-US" sz="1800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1000"/>
                                        <p:tgtEl>
                                          <p:spTgt spid="8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45" grpId="0" bldLvl="0"/>
      <p:bldP spid="8246" grpId="0" bldLvl="0"/>
      <p:bldP spid="8247" grpId="0" bldLvl="0"/>
      <p:bldP spid="8248" grpId="0" bldLvl="0"/>
      <p:bldP spid="8249" grpId="0" bldLvl="0"/>
      <p:bldP spid="8250" grpId="0" bldLvl="0"/>
      <p:bldP spid="8251" grpId="0" bldLvl="0"/>
      <p:bldP spid="8252" grpId="0" bldLvl="0"/>
      <p:bldP spid="8253" grpId="0" bldLvl="0"/>
      <p:bldP spid="8254" grpId="0" bldLvl="0"/>
      <p:bldP spid="8255" grpId="0" bldLvl="0"/>
      <p:bldP spid="825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3"/>
          <p:cNvSpPr/>
          <p:nvPr/>
        </p:nvSpPr>
        <p:spPr>
          <a:xfrm>
            <a:off x="1414463" y="9526"/>
            <a:ext cx="6574631" cy="4557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         </a:t>
            </a:r>
            <a:r>
              <a:rPr lang="zh-CN" altLang="en-US" sz="2100" b="1" dirty="0">
                <a:latin typeface="宋体" panose="02010600030101010101" pitchFamily="2" charset="-122"/>
              </a:rPr>
              <a:t>        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graphicFrame>
        <p:nvGraphicFramePr>
          <p:cNvPr id="31747" name="表格 31746"/>
          <p:cNvGraphicFramePr/>
          <p:nvPr/>
        </p:nvGraphicFramePr>
        <p:xfrm>
          <a:off x="1485663" y="2547700"/>
          <a:ext cx="6265070" cy="2299334"/>
        </p:xfrm>
        <a:graphic>
          <a:graphicData uri="http://schemas.openxmlformats.org/drawingml/2006/table">
            <a:tbl>
              <a:tblPr/>
              <a:tblGrid>
                <a:gridCol w="292894"/>
                <a:gridCol w="1388269"/>
                <a:gridCol w="1363504"/>
                <a:gridCol w="1374934"/>
                <a:gridCol w="1845469"/>
              </a:tblGrid>
              <a:tr h="573881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15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1500" b="1" dirty="0">
                          <a:latin typeface="Calibri" panose="020F0502020204030204" pitchFamily="34" charset="0"/>
                        </a:rPr>
                        <a:t>三面涂色</a:t>
                      </a:r>
                      <a:endParaRPr lang="zh-CN" altLang="en-US" sz="1500" b="1" dirty="0">
                        <a:latin typeface="Calibri" panose="020F0502020204030204" pitchFamily="34" charset="0"/>
                      </a:endParaRPr>
                    </a:p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1500" b="1" dirty="0">
                          <a:latin typeface="Calibri" panose="020F0502020204030204" pitchFamily="34" charset="0"/>
                        </a:rPr>
                        <a:t>的块数</a:t>
                      </a:r>
                      <a:endParaRPr lang="zh-CN" altLang="en-US" sz="1500" b="1" dirty="0">
                        <a:latin typeface="Calibri" panose="020F0502020204030204" pitchFamily="34" charset="0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1500" b="1" dirty="0">
                          <a:latin typeface="Calibri" panose="020F0502020204030204" pitchFamily="34" charset="0"/>
                        </a:rPr>
                        <a:t>两面涂色</a:t>
                      </a:r>
                      <a:endParaRPr lang="zh-CN" altLang="en-US" sz="1500" b="1" dirty="0">
                        <a:latin typeface="Calibri" panose="020F0502020204030204" pitchFamily="34" charset="0"/>
                      </a:endParaRPr>
                    </a:p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1500" b="1" dirty="0">
                          <a:latin typeface="Calibri" panose="020F0502020204030204" pitchFamily="34" charset="0"/>
                        </a:rPr>
                        <a:t>的块数</a:t>
                      </a:r>
                      <a:endParaRPr lang="zh-CN" altLang="en-US" sz="1500" b="1" dirty="0">
                        <a:latin typeface="Calibri" panose="020F0502020204030204" pitchFamily="34" charset="0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1500" b="1" dirty="0">
                          <a:latin typeface="Calibri" panose="020F0502020204030204" pitchFamily="34" charset="0"/>
                        </a:rPr>
                        <a:t>一面涂色</a:t>
                      </a:r>
                      <a:endParaRPr lang="zh-CN" altLang="en-US" sz="1500" b="1" dirty="0">
                        <a:latin typeface="Calibri" panose="020F0502020204030204" pitchFamily="34" charset="0"/>
                      </a:endParaRPr>
                    </a:p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1500" b="1" dirty="0">
                          <a:latin typeface="Calibri" panose="020F0502020204030204" pitchFamily="34" charset="0"/>
                        </a:rPr>
                        <a:t>的块数</a:t>
                      </a:r>
                      <a:endParaRPr lang="zh-CN" altLang="en-US" sz="1500" b="1" dirty="0">
                        <a:latin typeface="Calibri" panose="020F0502020204030204" pitchFamily="34" charset="0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1500" b="1" dirty="0">
                          <a:latin typeface="Calibri" panose="020F0502020204030204" pitchFamily="34" charset="0"/>
                        </a:rPr>
                        <a:t>没有涂色</a:t>
                      </a:r>
                      <a:endParaRPr lang="zh-CN" altLang="en-US" sz="1500" b="1" dirty="0">
                        <a:latin typeface="Calibri" panose="020F0502020204030204" pitchFamily="34" charset="0"/>
                      </a:endParaRPr>
                    </a:p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1500" b="1" dirty="0">
                          <a:latin typeface="Calibri" panose="020F0502020204030204" pitchFamily="34" charset="0"/>
                        </a:rPr>
                        <a:t>的块数</a:t>
                      </a:r>
                      <a:endParaRPr lang="zh-CN" altLang="en-US" sz="1500" b="1" dirty="0">
                        <a:latin typeface="Calibri" panose="020F0502020204030204" pitchFamily="34" charset="0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34480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sym typeface="宋体" panose="02010600030101010101" pitchFamily="2" charset="-122"/>
                        </a:rPr>
                        <a:t></a:t>
                      </a:r>
                      <a:endParaRPr lang="zh-CN" altLang="en-US" sz="1800" b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sym typeface="宋体" panose="02010600030101010101" pitchFamily="2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800" b="0" dirty="0">
                          <a:solidFill>
                            <a:srgbClr val="000000"/>
                          </a:solidFill>
                          <a:ea typeface="Arial Unicode MS" panose="020B0604020202020204" pitchFamily="34" charset="-122"/>
                        </a:rPr>
                        <a:t>8</a:t>
                      </a:r>
                      <a:endParaRPr lang="en-US" altLang="zh-CN" sz="1800" b="0" dirty="0">
                        <a:solidFill>
                          <a:srgbClr val="000000"/>
                        </a:solidFill>
                        <a:ea typeface="Arial Unicode MS" panose="020B0604020202020204" pitchFamily="34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800" b="0" dirty="0">
                          <a:solidFill>
                            <a:srgbClr val="000000"/>
                          </a:solidFill>
                          <a:ea typeface="Arial Unicode MS" panose="020B0604020202020204" pitchFamily="34" charset="-122"/>
                        </a:rPr>
                        <a:t>0</a:t>
                      </a:r>
                      <a:endParaRPr lang="en-US" altLang="zh-CN" sz="1800" b="0" dirty="0">
                        <a:solidFill>
                          <a:srgbClr val="000000"/>
                        </a:solidFill>
                        <a:ea typeface="Arial Unicode MS" panose="020B0604020202020204" pitchFamily="34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800" b="0">
                          <a:solidFill>
                            <a:srgbClr val="000000"/>
                          </a:solidFill>
                          <a:ea typeface="Arial Unicode MS" panose="020B0604020202020204" pitchFamily="34" charset="-122"/>
                        </a:rPr>
                        <a:t>0</a:t>
                      </a:r>
                      <a:endParaRPr lang="en-US" altLang="zh-CN" sz="1800" b="0">
                        <a:solidFill>
                          <a:srgbClr val="000000"/>
                        </a:solidFill>
                        <a:ea typeface="Arial Unicode MS" panose="020B0604020202020204" pitchFamily="34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800" b="0">
                          <a:solidFill>
                            <a:srgbClr val="000000"/>
                          </a:solidFill>
                          <a:ea typeface="Arial Unicode MS" panose="020B0604020202020204" pitchFamily="34" charset="-122"/>
                        </a:rPr>
                        <a:t>0</a:t>
                      </a:r>
                      <a:endParaRPr lang="en-US" altLang="zh-CN" sz="1800" b="0">
                        <a:solidFill>
                          <a:srgbClr val="000000"/>
                        </a:solidFill>
                        <a:ea typeface="Arial Unicode MS" panose="020B0604020202020204" pitchFamily="34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45281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sym typeface="宋体" panose="02010600030101010101" pitchFamily="2" charset="-122"/>
                        </a:rPr>
                        <a:t></a:t>
                      </a:r>
                      <a:endParaRPr lang="zh-CN" altLang="en-US" sz="1800" b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sym typeface="宋体" panose="02010600030101010101" pitchFamily="2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800" b="0">
                          <a:solidFill>
                            <a:srgbClr val="000000"/>
                          </a:solidFill>
                          <a:ea typeface="Arial Unicode MS" panose="020B0604020202020204" pitchFamily="34" charset="-122"/>
                        </a:rPr>
                        <a:t>8</a:t>
                      </a:r>
                      <a:endParaRPr lang="en-US" altLang="zh-CN" sz="1800" b="0">
                        <a:solidFill>
                          <a:srgbClr val="000000"/>
                        </a:solidFill>
                        <a:ea typeface="Arial Unicode MS" panose="020B0604020202020204" pitchFamily="34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800" b="0" dirty="0">
                          <a:solidFill>
                            <a:srgbClr val="000000"/>
                          </a:solidFill>
                          <a:ea typeface="Arial Unicode MS" panose="020B0604020202020204" pitchFamily="34" charset="-122"/>
                        </a:rPr>
                        <a:t>12</a:t>
                      </a:r>
                      <a:endParaRPr lang="en-US" altLang="zh-CN" sz="1800" b="0" dirty="0">
                        <a:solidFill>
                          <a:srgbClr val="000000"/>
                        </a:solidFill>
                        <a:ea typeface="Arial Unicode MS" panose="020B0604020202020204" pitchFamily="34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800" b="0">
                          <a:solidFill>
                            <a:srgbClr val="000000"/>
                          </a:solidFill>
                          <a:ea typeface="Arial Unicode MS" panose="020B0604020202020204" pitchFamily="34" charset="-122"/>
                        </a:rPr>
                        <a:t>6</a:t>
                      </a:r>
                      <a:endParaRPr lang="en-US" altLang="zh-CN" sz="1800" b="0">
                        <a:solidFill>
                          <a:srgbClr val="000000"/>
                        </a:solidFill>
                        <a:ea typeface="Arial Unicode MS" panose="020B0604020202020204" pitchFamily="34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800" b="0">
                          <a:solidFill>
                            <a:srgbClr val="000000"/>
                          </a:solidFill>
                          <a:ea typeface="Arial Unicode MS" panose="020B0604020202020204" pitchFamily="34" charset="-122"/>
                        </a:rPr>
                        <a:t>1</a:t>
                      </a:r>
                      <a:endParaRPr lang="en-US" altLang="zh-CN" sz="1800" b="0">
                        <a:solidFill>
                          <a:srgbClr val="000000"/>
                        </a:solidFill>
                        <a:ea typeface="Arial Unicode MS" panose="020B0604020202020204" pitchFamily="34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45281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sym typeface="宋体" panose="02010600030101010101" pitchFamily="2" charset="-122"/>
                        </a:rPr>
                        <a:t></a:t>
                      </a:r>
                      <a:endParaRPr lang="zh-CN" altLang="en-US" sz="1800" b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sym typeface="宋体" panose="02010600030101010101" pitchFamily="2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800" b="0">
                          <a:solidFill>
                            <a:srgbClr val="000000"/>
                          </a:solidFill>
                          <a:ea typeface="Arial Unicode MS" panose="020B0604020202020204" pitchFamily="34" charset="-122"/>
                        </a:rPr>
                        <a:t>8</a:t>
                      </a:r>
                      <a:endParaRPr lang="en-US" altLang="zh-CN" sz="1800" b="0">
                        <a:solidFill>
                          <a:srgbClr val="000000"/>
                        </a:solidFill>
                        <a:ea typeface="Arial Unicode MS" panose="020B0604020202020204" pitchFamily="34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1800" b="0" dirty="0">
                          <a:solidFill>
                            <a:srgbClr val="000000"/>
                          </a:solidFill>
                          <a:ea typeface="Arial Unicode MS" panose="020B0604020202020204" pitchFamily="34" charset="-122"/>
                        </a:rPr>
                        <a:t>24</a:t>
                      </a:r>
                      <a:endParaRPr lang="en-US" altLang="zh-CN" sz="1800" b="0" dirty="0">
                        <a:solidFill>
                          <a:srgbClr val="000000"/>
                        </a:solidFill>
                        <a:ea typeface="Arial Unicode MS" panose="020B0604020202020204" pitchFamily="34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500" b="0" dirty="0">
                        <a:solidFill>
                          <a:srgbClr val="000000"/>
                        </a:solidFill>
                        <a:ea typeface="Arial Unicode MS" panose="020B0604020202020204" pitchFamily="34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1500" b="0" dirty="0">
                        <a:solidFill>
                          <a:srgbClr val="000000"/>
                        </a:solidFill>
                        <a:ea typeface="Arial Unicode MS" panose="020B0604020202020204" pitchFamily="34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4480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sym typeface="宋体" panose="02010600030101010101" pitchFamily="2" charset="-122"/>
                        </a:rPr>
                        <a:t></a:t>
                      </a:r>
                      <a:endParaRPr lang="zh-CN" altLang="en-US" sz="1800" b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sym typeface="宋体" panose="02010600030101010101" pitchFamily="2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1500" dirty="0">
                        <a:solidFill>
                          <a:srgbClr val="000000"/>
                        </a:solidFill>
                        <a:ea typeface="Arial Unicode MS" panose="020B0604020202020204" pitchFamily="34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1500" dirty="0">
                        <a:solidFill>
                          <a:srgbClr val="000000"/>
                        </a:solidFill>
                        <a:ea typeface="Arial Unicode MS" panose="020B0604020202020204" pitchFamily="34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1500" dirty="0">
                        <a:solidFill>
                          <a:srgbClr val="000000"/>
                        </a:solidFill>
                        <a:ea typeface="Arial Unicode MS" panose="020B0604020202020204" pitchFamily="34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1500" dirty="0">
                        <a:solidFill>
                          <a:srgbClr val="000000"/>
                        </a:solidFill>
                        <a:ea typeface="Arial Unicode MS" panose="020B0604020202020204" pitchFamily="34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45281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sym typeface="宋体" panose="02010600030101010101" pitchFamily="2" charset="-122"/>
                        </a:rPr>
                        <a:t></a:t>
                      </a:r>
                      <a:endParaRPr lang="zh-CN" altLang="en-US" sz="1800" b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sym typeface="宋体" panose="02010600030101010101" pitchFamily="2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1500" dirty="0">
                        <a:solidFill>
                          <a:srgbClr val="000000"/>
                        </a:solidFill>
                        <a:ea typeface="Arial Unicode MS" panose="020B0604020202020204" pitchFamily="34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1500" dirty="0">
                        <a:solidFill>
                          <a:srgbClr val="000000"/>
                        </a:solidFill>
                        <a:ea typeface="Arial Unicode MS" panose="020B0604020202020204" pitchFamily="34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1500" dirty="0">
                        <a:solidFill>
                          <a:srgbClr val="000000"/>
                        </a:solidFill>
                        <a:ea typeface="Arial Unicode MS" panose="020B0604020202020204" pitchFamily="34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1500" dirty="0">
                        <a:solidFill>
                          <a:srgbClr val="000000"/>
                        </a:solidFill>
                        <a:ea typeface="Arial Unicode MS" panose="020B0604020202020204" pitchFamily="34" charset="-122"/>
                      </a:endParaRPr>
                    </a:p>
                  </a:txBody>
                  <a:tcPr marL="67628" marR="67628" marT="35231" marB="35231" anchor="ctr">
                    <a:lnL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31791" name="Text Box 74"/>
          <p:cNvSpPr txBox="1"/>
          <p:nvPr/>
        </p:nvSpPr>
        <p:spPr>
          <a:xfrm>
            <a:off x="5058251" y="3799047"/>
            <a:ext cx="533400" cy="4016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latin typeface="+mn-lt"/>
                <a:ea typeface="Arial Unicode MS" panose="020B0604020202020204" pitchFamily="34" charset="-122"/>
              </a:rPr>
              <a:t>24</a:t>
            </a:r>
            <a:endParaRPr lang="zh-CN" altLang="en-US" sz="1800" dirty="0">
              <a:latin typeface="+mn-lt"/>
              <a:ea typeface="Arial Unicode MS" panose="020B0604020202020204" pitchFamily="34" charset="-122"/>
            </a:endParaRPr>
          </a:p>
        </p:txBody>
      </p:sp>
      <p:sp>
        <p:nvSpPr>
          <p:cNvPr id="31792" name="Text Box 75"/>
          <p:cNvSpPr txBox="1"/>
          <p:nvPr/>
        </p:nvSpPr>
        <p:spPr>
          <a:xfrm>
            <a:off x="6715601" y="3813334"/>
            <a:ext cx="533400" cy="4016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800">
                <a:latin typeface="+mn-lt"/>
              </a:rPr>
              <a:t>8</a:t>
            </a:r>
            <a:endParaRPr lang="en-US" altLang="zh-CN" sz="1800">
              <a:latin typeface="+mn-lt"/>
            </a:endParaRPr>
          </a:p>
        </p:txBody>
      </p:sp>
      <p:sp>
        <p:nvSpPr>
          <p:cNvPr id="9265" name="Text Box 76"/>
          <p:cNvSpPr txBox="1"/>
          <p:nvPr/>
        </p:nvSpPr>
        <p:spPr>
          <a:xfrm>
            <a:off x="2359105" y="4097894"/>
            <a:ext cx="533400" cy="40052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800">
                <a:solidFill>
                  <a:srgbClr val="FF0000"/>
                </a:solidFill>
              </a:rPr>
              <a:t>8</a:t>
            </a:r>
            <a:endParaRPr lang="en-US" altLang="zh-CN" sz="1800">
              <a:solidFill>
                <a:srgbClr val="FF0000"/>
              </a:solidFill>
            </a:endParaRPr>
          </a:p>
        </p:txBody>
      </p:sp>
      <p:sp>
        <p:nvSpPr>
          <p:cNvPr id="9266" name="Text Box 77"/>
          <p:cNvSpPr txBox="1"/>
          <p:nvPr/>
        </p:nvSpPr>
        <p:spPr>
          <a:xfrm>
            <a:off x="3680699" y="4126469"/>
            <a:ext cx="532209" cy="40052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800">
                <a:solidFill>
                  <a:srgbClr val="FF0000"/>
                </a:solidFill>
              </a:rPr>
              <a:t>36</a:t>
            </a:r>
            <a:endParaRPr lang="en-US" altLang="zh-CN" sz="1800">
              <a:solidFill>
                <a:srgbClr val="FF0000"/>
              </a:solidFill>
            </a:endParaRPr>
          </a:p>
        </p:txBody>
      </p:sp>
      <p:sp>
        <p:nvSpPr>
          <p:cNvPr id="9267" name="Text Box 78"/>
          <p:cNvSpPr txBox="1"/>
          <p:nvPr/>
        </p:nvSpPr>
        <p:spPr>
          <a:xfrm>
            <a:off x="5058251" y="4118134"/>
            <a:ext cx="533400" cy="40052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800">
                <a:solidFill>
                  <a:srgbClr val="FF0000"/>
                </a:solidFill>
              </a:rPr>
              <a:t>54</a:t>
            </a:r>
            <a:endParaRPr lang="en-US" altLang="zh-CN" sz="1800">
              <a:solidFill>
                <a:srgbClr val="FF0000"/>
              </a:solidFill>
            </a:endParaRPr>
          </a:p>
        </p:txBody>
      </p:sp>
      <p:sp>
        <p:nvSpPr>
          <p:cNvPr id="9268" name="Text Box 79"/>
          <p:cNvSpPr txBox="1"/>
          <p:nvPr/>
        </p:nvSpPr>
        <p:spPr>
          <a:xfrm>
            <a:off x="6672739" y="4118134"/>
            <a:ext cx="533400" cy="40052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800">
                <a:solidFill>
                  <a:srgbClr val="FF0000"/>
                </a:solidFill>
              </a:rPr>
              <a:t>27</a:t>
            </a:r>
            <a:endParaRPr lang="en-US" altLang="zh-CN" sz="1800">
              <a:solidFill>
                <a:srgbClr val="FF0000"/>
              </a:solidFill>
            </a:endParaRPr>
          </a:p>
        </p:txBody>
      </p:sp>
      <p:sp>
        <p:nvSpPr>
          <p:cNvPr id="9269" name="Text Box 80"/>
          <p:cNvSpPr txBox="1"/>
          <p:nvPr/>
        </p:nvSpPr>
        <p:spPr>
          <a:xfrm>
            <a:off x="2361486" y="4470774"/>
            <a:ext cx="533400" cy="40052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800">
                <a:solidFill>
                  <a:srgbClr val="FF0000"/>
                </a:solidFill>
              </a:rPr>
              <a:t>8</a:t>
            </a:r>
            <a:endParaRPr lang="en-US" altLang="zh-CN" sz="1800">
              <a:solidFill>
                <a:srgbClr val="FF0000"/>
              </a:solidFill>
            </a:endParaRPr>
          </a:p>
        </p:txBody>
      </p:sp>
      <p:sp>
        <p:nvSpPr>
          <p:cNvPr id="9270" name="Text Box 81"/>
          <p:cNvSpPr txBox="1"/>
          <p:nvPr/>
        </p:nvSpPr>
        <p:spPr>
          <a:xfrm>
            <a:off x="3672364" y="4476727"/>
            <a:ext cx="532210" cy="40052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800">
                <a:solidFill>
                  <a:srgbClr val="FF0000"/>
                </a:solidFill>
              </a:rPr>
              <a:t>48</a:t>
            </a:r>
            <a:endParaRPr lang="en-US" altLang="zh-CN" sz="1800">
              <a:solidFill>
                <a:srgbClr val="FF0000"/>
              </a:solidFill>
            </a:endParaRPr>
          </a:p>
        </p:txBody>
      </p:sp>
      <p:sp>
        <p:nvSpPr>
          <p:cNvPr id="9271" name="Text Box 82"/>
          <p:cNvSpPr txBox="1"/>
          <p:nvPr/>
        </p:nvSpPr>
        <p:spPr>
          <a:xfrm>
            <a:off x="5055870" y="4476727"/>
            <a:ext cx="533400" cy="40052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800">
                <a:solidFill>
                  <a:srgbClr val="FF0000"/>
                </a:solidFill>
              </a:rPr>
              <a:t>96</a:t>
            </a:r>
            <a:endParaRPr lang="en-US" altLang="zh-CN" sz="1800">
              <a:solidFill>
                <a:srgbClr val="FF0000"/>
              </a:solidFill>
            </a:endParaRPr>
          </a:p>
        </p:txBody>
      </p:sp>
      <p:sp>
        <p:nvSpPr>
          <p:cNvPr id="9272" name="Text Box 83"/>
          <p:cNvSpPr txBox="1"/>
          <p:nvPr/>
        </p:nvSpPr>
        <p:spPr>
          <a:xfrm>
            <a:off x="6677502" y="4476727"/>
            <a:ext cx="531019" cy="40052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800">
                <a:solidFill>
                  <a:srgbClr val="FF0000"/>
                </a:solidFill>
              </a:rPr>
              <a:t>64</a:t>
            </a:r>
            <a:endParaRPr lang="en-US" altLang="zh-CN" sz="1800">
              <a:solidFill>
                <a:srgbClr val="FF0000"/>
              </a:solidFill>
            </a:endParaRPr>
          </a:p>
        </p:txBody>
      </p:sp>
      <p:sp>
        <p:nvSpPr>
          <p:cNvPr id="9273" name="Text Box 84"/>
          <p:cNvSpPr txBox="1"/>
          <p:nvPr/>
        </p:nvSpPr>
        <p:spPr>
          <a:xfrm>
            <a:off x="1028075" y="839681"/>
            <a:ext cx="8055590" cy="4016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accent2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 </a:t>
            </a:r>
            <a:r>
              <a:rPr lang="zh-CN" altLang="en-US" sz="1800" dirty="0">
                <a:latin typeface="宋体" panose="02010600030101010101" pitchFamily="2" charset="-122"/>
                <a:sym typeface="Wingdings" panose="05000000000000000000" pitchFamily="2" charset="2"/>
              </a:rPr>
              <a:t> 按这样的规律摆下去，第</a:t>
            </a:r>
            <a:r>
              <a:rPr lang="zh-CN" altLang="en-US" sz="1800" dirty="0">
                <a:latin typeface="Arial Unicode MS" panose="020B0604020202020204" pitchFamily="34" charset="-122"/>
                <a:ea typeface="Arial Unicode MS" panose="020B0604020202020204" pitchFamily="34" charset="-122"/>
                <a:sym typeface="Wingdings" panose="05000000000000000000" pitchFamily="2" charset="2"/>
              </a:rPr>
              <a:t>④</a:t>
            </a:r>
            <a:r>
              <a:rPr lang="zh-CN" altLang="en-US" sz="1800" dirty="0">
                <a:latin typeface="宋体" panose="02010600030101010101" pitchFamily="2" charset="-122"/>
                <a:sym typeface="Wingdings" panose="05000000000000000000" pitchFamily="2" charset="2"/>
              </a:rPr>
              <a:t>、</a:t>
            </a:r>
            <a:r>
              <a:rPr lang="zh-CN" altLang="en-US" sz="1800" dirty="0">
                <a:latin typeface="Arial Unicode MS" panose="020B0604020202020204" pitchFamily="34" charset="-122"/>
                <a:ea typeface="Arial Unicode MS" panose="020B0604020202020204" pitchFamily="34" charset="-122"/>
                <a:sym typeface="Wingdings" panose="05000000000000000000" pitchFamily="2" charset="2"/>
              </a:rPr>
              <a:t>⑤</a:t>
            </a:r>
            <a:r>
              <a:rPr lang="zh-CN" altLang="en-US" sz="1800" dirty="0">
                <a:latin typeface="宋体" panose="02010600030101010101" pitchFamily="2" charset="-122"/>
                <a:sym typeface="Wingdings" panose="05000000000000000000" pitchFamily="2" charset="2"/>
              </a:rPr>
              <a:t>个正方体的结果会是怎样的呢？</a:t>
            </a:r>
            <a:endParaRPr lang="zh-CN" altLang="en-US" sz="1800" dirty="0">
              <a:latin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31803" name="Text Box 7"/>
          <p:cNvSpPr txBox="1"/>
          <p:nvPr/>
        </p:nvSpPr>
        <p:spPr>
          <a:xfrm>
            <a:off x="2684859" y="2202657"/>
            <a:ext cx="328613" cy="345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00" b="1" dirty="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sym typeface="Arial Unicode MS" panose="020B0604020202020204" pitchFamily="34" charset="-122"/>
              </a:rPr>
              <a:t>①</a:t>
            </a:r>
            <a:endParaRPr lang="zh-CN" altLang="en-US" sz="1500" b="1" dirty="0">
              <a:solidFill>
                <a:srgbClr val="000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31804" name="Text Box 8"/>
          <p:cNvSpPr txBox="1"/>
          <p:nvPr/>
        </p:nvSpPr>
        <p:spPr>
          <a:xfrm>
            <a:off x="3993356" y="2202657"/>
            <a:ext cx="419100" cy="345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00" b="1" dirty="0">
                <a:ea typeface="Arial Unicode MS" panose="020B0604020202020204" pitchFamily="34" charset="-122"/>
                <a:sym typeface="宋体" panose="02010600030101010101" pitchFamily="2" charset="-122"/>
              </a:rPr>
              <a:t>②</a:t>
            </a:r>
            <a:endParaRPr lang="zh-CN" altLang="en-US" sz="1500" b="1" dirty="0">
              <a:sym typeface="宋体" panose="02010600030101010101" pitchFamily="2" charset="-122"/>
            </a:endParaRPr>
          </a:p>
        </p:txBody>
      </p:sp>
      <p:sp>
        <p:nvSpPr>
          <p:cNvPr id="31805" name="Text Box 9"/>
          <p:cNvSpPr txBox="1"/>
          <p:nvPr/>
        </p:nvSpPr>
        <p:spPr>
          <a:xfrm>
            <a:off x="5545931" y="2202657"/>
            <a:ext cx="261938" cy="345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00" b="1" dirty="0">
                <a:ea typeface="Arial Unicode MS" panose="020B0604020202020204" pitchFamily="34" charset="-122"/>
                <a:sym typeface="宋体" panose="02010600030101010101" pitchFamily="2" charset="-122"/>
              </a:rPr>
              <a:t>③</a:t>
            </a:r>
            <a:endParaRPr lang="zh-CN" altLang="en-US" sz="1500" b="1" dirty="0">
              <a:sym typeface="宋体" panose="02010600030101010101" pitchFamily="2" charset="-122"/>
            </a:endParaRPr>
          </a:p>
        </p:txBody>
      </p:sp>
      <p:pic>
        <p:nvPicPr>
          <p:cNvPr id="31806" name="Picture 62" descr="44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14600" y="1297781"/>
            <a:ext cx="3938588" cy="1076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807" name="Text Box 63"/>
          <p:cNvSpPr txBox="1"/>
          <p:nvPr/>
        </p:nvSpPr>
        <p:spPr>
          <a:xfrm>
            <a:off x="1473875" y="3173493"/>
            <a:ext cx="328613" cy="3452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00" b="1" dirty="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sym typeface="Arial Unicode MS" panose="020B0604020202020204" pitchFamily="34" charset="-122"/>
              </a:rPr>
              <a:t>①</a:t>
            </a:r>
            <a:endParaRPr lang="zh-CN" altLang="en-US" sz="1500" b="1" dirty="0">
              <a:solidFill>
                <a:srgbClr val="000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31808" name="Text Box 64"/>
          <p:cNvSpPr txBox="1"/>
          <p:nvPr/>
        </p:nvSpPr>
        <p:spPr>
          <a:xfrm>
            <a:off x="1473875" y="3478293"/>
            <a:ext cx="328613" cy="3452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00" b="1" dirty="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sym typeface="Arial Unicode MS" panose="020B0604020202020204" pitchFamily="34" charset="-122"/>
              </a:rPr>
              <a:t>②</a:t>
            </a:r>
            <a:endParaRPr lang="zh-CN" altLang="en-US" sz="1500" b="1" dirty="0">
              <a:solidFill>
                <a:srgbClr val="000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31809" name="Text Box 65"/>
          <p:cNvSpPr txBox="1"/>
          <p:nvPr/>
        </p:nvSpPr>
        <p:spPr>
          <a:xfrm>
            <a:off x="1475065" y="3798333"/>
            <a:ext cx="328613" cy="3452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00" b="1" dirty="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sym typeface="Arial Unicode MS" panose="020B0604020202020204" pitchFamily="34" charset="-122"/>
              </a:rPr>
              <a:t>③</a:t>
            </a:r>
            <a:endParaRPr lang="zh-CN" altLang="en-US" sz="1500" b="1" dirty="0">
              <a:solidFill>
                <a:srgbClr val="000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31810" name="Text Box 66"/>
          <p:cNvSpPr txBox="1"/>
          <p:nvPr/>
        </p:nvSpPr>
        <p:spPr>
          <a:xfrm>
            <a:off x="1467922" y="4131946"/>
            <a:ext cx="328613" cy="3452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00" b="1" dirty="0">
                <a:solidFill>
                  <a:srgbClr val="0066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sym typeface="Wingdings" panose="05000000000000000000" pitchFamily="2" charset="2"/>
              </a:rPr>
              <a:t>④</a:t>
            </a:r>
            <a:endParaRPr lang="zh-CN" altLang="en-US" sz="1500" b="1" dirty="0">
              <a:solidFill>
                <a:srgbClr val="0066FF"/>
              </a:solidFill>
              <a:latin typeface="Arial Unicode MS" panose="020B0604020202020204" pitchFamily="34" charset="-122"/>
              <a:ea typeface="Arial Unicode MS" panose="020B0604020202020204" pitchFamily="34" charset="-122"/>
              <a:sym typeface="Wingdings" panose="05000000000000000000" pitchFamily="2" charset="2"/>
            </a:endParaRPr>
          </a:p>
        </p:txBody>
      </p:sp>
      <p:sp>
        <p:nvSpPr>
          <p:cNvPr id="31811" name="Text Box 67"/>
          <p:cNvSpPr txBox="1"/>
          <p:nvPr/>
        </p:nvSpPr>
        <p:spPr>
          <a:xfrm>
            <a:off x="1471494" y="4501754"/>
            <a:ext cx="328613" cy="3452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00" b="1" dirty="0">
                <a:solidFill>
                  <a:srgbClr val="0066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sym typeface="Wingdings" panose="05000000000000000000" pitchFamily="2" charset="2"/>
              </a:rPr>
              <a:t>⑤</a:t>
            </a:r>
            <a:endParaRPr lang="zh-CN" altLang="en-US" sz="1500" b="1" dirty="0">
              <a:solidFill>
                <a:srgbClr val="0066FF"/>
              </a:solidFill>
              <a:latin typeface="Arial Unicode MS" panose="020B0604020202020204" pitchFamily="34" charset="-122"/>
              <a:ea typeface="Arial Unicode MS" panose="020B0604020202020204" pitchFamily="34" charset="-122"/>
              <a:sym typeface="Wingdings" panose="05000000000000000000" pitchFamily="2" charset="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65" grpId="0" bldLvl="0"/>
      <p:bldP spid="9266" grpId="0" bldLvl="0"/>
      <p:bldP spid="9267" grpId="0" bldLvl="0"/>
      <p:bldP spid="9268" grpId="0" bldLvl="0"/>
      <p:bldP spid="9269" grpId="0" bldLvl="0"/>
      <p:bldP spid="9270" grpId="0" bldLvl="0"/>
      <p:bldP spid="9271" grpId="0" bldLvl="0"/>
      <p:bldP spid="9272" grpId="0" bldLvl="0"/>
      <p:bldP spid="9273" grpId="0" bldLvl="0"/>
      <p:bldP spid="9273" grpId="1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45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85887" y="2937272"/>
            <a:ext cx="1119188" cy="131802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>
            <a:off x="2800351" y="2933700"/>
            <a:ext cx="3238784" cy="986620"/>
            <a:chOff x="0" y="0"/>
            <a:chExt cx="2278" cy="999"/>
          </a:xfrm>
        </p:grpSpPr>
        <p:sp>
          <p:nvSpPr>
            <p:cNvPr id="32839" name="AutoShape 27"/>
            <p:cNvSpPr/>
            <p:nvPr/>
          </p:nvSpPr>
          <p:spPr>
            <a:xfrm>
              <a:off x="0" y="0"/>
              <a:ext cx="2177" cy="999"/>
            </a:xfrm>
            <a:prstGeom prst="wedgeRoundRectCallout">
              <a:avLst>
                <a:gd name="adj1" fmla="val -62542"/>
                <a:gd name="adj2" fmla="val -16167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b="1" dirty="0">
                <a:latin typeface="Arial" panose="020B0604020202020204" pitchFamily="34" charset="0"/>
              </a:endParaRPr>
            </a:p>
          </p:txBody>
        </p:sp>
        <p:sp>
          <p:nvSpPr>
            <p:cNvPr id="32840" name="Rectangle 5"/>
            <p:cNvSpPr/>
            <p:nvPr/>
          </p:nvSpPr>
          <p:spPr>
            <a:xfrm>
              <a:off x="45" y="3"/>
              <a:ext cx="2233" cy="9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rgbClr val="FF0000"/>
                  </a:solidFill>
                  <a:latin typeface="+mn-ea"/>
                  <a:ea typeface="+mn-ea"/>
                </a:rPr>
                <a:t>    三面涂色</a:t>
              </a:r>
              <a:r>
                <a:rPr lang="zh-CN" altLang="en-US" sz="1800" dirty="0">
                  <a:latin typeface="+mn-ea"/>
                  <a:ea typeface="+mn-ea"/>
                </a:rPr>
                <a:t>的小正方体在原正方体的</a:t>
              </a:r>
              <a:r>
                <a:rPr lang="zh-CN" altLang="en-US" sz="1800" dirty="0">
                  <a:solidFill>
                    <a:srgbClr val="FF0000"/>
                  </a:solidFill>
                  <a:latin typeface="+mn-ea"/>
                  <a:ea typeface="+mn-ea"/>
                </a:rPr>
                <a:t>顶点</a:t>
              </a:r>
              <a:r>
                <a:rPr lang="zh-CN" altLang="en-US" sz="1800" dirty="0">
                  <a:latin typeface="+mn-ea"/>
                  <a:ea typeface="+mn-ea"/>
                </a:rPr>
                <a:t>处。</a:t>
              </a:r>
              <a:endParaRPr lang="zh-CN" altLang="en-US" sz="1800" dirty="0">
                <a:latin typeface="+mn-ea"/>
                <a:ea typeface="+mn-ea"/>
              </a:endParaRP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6298193" y="835573"/>
            <a:ext cx="1980520" cy="2159382"/>
            <a:chOff x="0" y="95"/>
            <a:chExt cx="1562" cy="1703"/>
          </a:xfrm>
        </p:grpSpPr>
        <p:sp>
          <p:nvSpPr>
            <p:cNvPr id="32775" name="AutoShape 7"/>
            <p:cNvSpPr/>
            <p:nvPr/>
          </p:nvSpPr>
          <p:spPr>
            <a:xfrm>
              <a:off x="357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76" name="AutoShape 8"/>
            <p:cNvSpPr/>
            <p:nvPr/>
          </p:nvSpPr>
          <p:spPr>
            <a:xfrm>
              <a:off x="693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77" name="AutoShape 9"/>
            <p:cNvSpPr/>
            <p:nvPr/>
          </p:nvSpPr>
          <p:spPr>
            <a:xfrm>
              <a:off x="1029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78" name="AutoShape 10"/>
            <p:cNvSpPr/>
            <p:nvPr/>
          </p:nvSpPr>
          <p:spPr>
            <a:xfrm>
              <a:off x="1365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79" name="AutoShape 11"/>
            <p:cNvSpPr/>
            <p:nvPr/>
          </p:nvSpPr>
          <p:spPr>
            <a:xfrm>
              <a:off x="240" y="127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80" name="AutoShape 12"/>
            <p:cNvSpPr/>
            <p:nvPr/>
          </p:nvSpPr>
          <p:spPr>
            <a:xfrm>
              <a:off x="576" y="127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81" name="AutoShape 13"/>
            <p:cNvSpPr/>
            <p:nvPr/>
          </p:nvSpPr>
          <p:spPr>
            <a:xfrm>
              <a:off x="912" y="127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82" name="AutoShape 14"/>
            <p:cNvSpPr/>
            <p:nvPr/>
          </p:nvSpPr>
          <p:spPr>
            <a:xfrm>
              <a:off x="1248" y="127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83" name="AutoShape 15"/>
            <p:cNvSpPr/>
            <p:nvPr/>
          </p:nvSpPr>
          <p:spPr>
            <a:xfrm>
              <a:off x="123" y="1394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84" name="AutoShape 16"/>
            <p:cNvSpPr/>
            <p:nvPr/>
          </p:nvSpPr>
          <p:spPr>
            <a:xfrm>
              <a:off x="459" y="1394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85" name="AutoShape 17"/>
            <p:cNvSpPr/>
            <p:nvPr/>
          </p:nvSpPr>
          <p:spPr>
            <a:xfrm>
              <a:off x="795" y="1394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86" name="AutoShape 18"/>
            <p:cNvSpPr/>
            <p:nvPr/>
          </p:nvSpPr>
          <p:spPr>
            <a:xfrm>
              <a:off x="1131" y="1394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87" name="AutoShape 19"/>
            <p:cNvSpPr/>
            <p:nvPr/>
          </p:nvSpPr>
          <p:spPr>
            <a:xfrm>
              <a:off x="0" y="1508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88" name="AutoShape 20"/>
            <p:cNvSpPr/>
            <p:nvPr/>
          </p:nvSpPr>
          <p:spPr>
            <a:xfrm>
              <a:off x="336" y="1508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89" name="AutoShape 21"/>
            <p:cNvSpPr/>
            <p:nvPr/>
          </p:nvSpPr>
          <p:spPr>
            <a:xfrm>
              <a:off x="672" y="1508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90" name="AutoShape 22"/>
            <p:cNvSpPr/>
            <p:nvPr/>
          </p:nvSpPr>
          <p:spPr>
            <a:xfrm>
              <a:off x="1008" y="1508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91" name="AutoShape 23"/>
            <p:cNvSpPr/>
            <p:nvPr/>
          </p:nvSpPr>
          <p:spPr>
            <a:xfrm>
              <a:off x="357" y="80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92" name="AutoShape 24"/>
            <p:cNvSpPr/>
            <p:nvPr/>
          </p:nvSpPr>
          <p:spPr>
            <a:xfrm>
              <a:off x="693" y="80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93" name="AutoShape 25"/>
            <p:cNvSpPr/>
            <p:nvPr/>
          </p:nvSpPr>
          <p:spPr>
            <a:xfrm>
              <a:off x="1029" y="80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94" name="AutoShape 26"/>
            <p:cNvSpPr/>
            <p:nvPr/>
          </p:nvSpPr>
          <p:spPr>
            <a:xfrm>
              <a:off x="1365" y="80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95" name="AutoShape 27"/>
            <p:cNvSpPr/>
            <p:nvPr/>
          </p:nvSpPr>
          <p:spPr>
            <a:xfrm>
              <a:off x="240" y="92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96" name="AutoShape 28"/>
            <p:cNvSpPr/>
            <p:nvPr/>
          </p:nvSpPr>
          <p:spPr>
            <a:xfrm>
              <a:off x="576" y="92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97" name="AutoShape 29"/>
            <p:cNvSpPr/>
            <p:nvPr/>
          </p:nvSpPr>
          <p:spPr>
            <a:xfrm>
              <a:off x="912" y="92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98" name="AutoShape 30"/>
            <p:cNvSpPr/>
            <p:nvPr/>
          </p:nvSpPr>
          <p:spPr>
            <a:xfrm>
              <a:off x="1248" y="92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799" name="AutoShape 31"/>
            <p:cNvSpPr/>
            <p:nvPr/>
          </p:nvSpPr>
          <p:spPr>
            <a:xfrm>
              <a:off x="123" y="1043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00" name="AutoShape 32"/>
            <p:cNvSpPr/>
            <p:nvPr/>
          </p:nvSpPr>
          <p:spPr>
            <a:xfrm>
              <a:off x="459" y="1043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01" name="AutoShape 33"/>
            <p:cNvSpPr/>
            <p:nvPr/>
          </p:nvSpPr>
          <p:spPr>
            <a:xfrm>
              <a:off x="795" y="1043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02" name="AutoShape 34"/>
            <p:cNvSpPr/>
            <p:nvPr/>
          </p:nvSpPr>
          <p:spPr>
            <a:xfrm>
              <a:off x="1131" y="1043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03" name="AutoShape 35"/>
            <p:cNvSpPr/>
            <p:nvPr/>
          </p:nvSpPr>
          <p:spPr>
            <a:xfrm>
              <a:off x="0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04" name="AutoShape 36"/>
            <p:cNvSpPr/>
            <p:nvPr/>
          </p:nvSpPr>
          <p:spPr>
            <a:xfrm>
              <a:off x="336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05" name="AutoShape 37"/>
            <p:cNvSpPr/>
            <p:nvPr/>
          </p:nvSpPr>
          <p:spPr>
            <a:xfrm>
              <a:off x="672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06" name="AutoShape 38"/>
            <p:cNvSpPr/>
            <p:nvPr/>
          </p:nvSpPr>
          <p:spPr>
            <a:xfrm>
              <a:off x="1008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07" name="AutoShape 39"/>
            <p:cNvSpPr/>
            <p:nvPr/>
          </p:nvSpPr>
          <p:spPr>
            <a:xfrm>
              <a:off x="360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08" name="AutoShape 40"/>
            <p:cNvSpPr/>
            <p:nvPr/>
          </p:nvSpPr>
          <p:spPr>
            <a:xfrm>
              <a:off x="696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09" name="AutoShape 41"/>
            <p:cNvSpPr/>
            <p:nvPr/>
          </p:nvSpPr>
          <p:spPr>
            <a:xfrm>
              <a:off x="1032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10" name="AutoShape 42"/>
            <p:cNvSpPr/>
            <p:nvPr/>
          </p:nvSpPr>
          <p:spPr>
            <a:xfrm>
              <a:off x="1368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11" name="AutoShape 43"/>
            <p:cNvSpPr/>
            <p:nvPr/>
          </p:nvSpPr>
          <p:spPr>
            <a:xfrm>
              <a:off x="243" y="56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12" name="AutoShape 44"/>
            <p:cNvSpPr/>
            <p:nvPr/>
          </p:nvSpPr>
          <p:spPr>
            <a:xfrm>
              <a:off x="579" y="56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13" name="AutoShape 45"/>
            <p:cNvSpPr/>
            <p:nvPr/>
          </p:nvSpPr>
          <p:spPr>
            <a:xfrm>
              <a:off x="915" y="56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14" name="AutoShape 46"/>
            <p:cNvSpPr/>
            <p:nvPr/>
          </p:nvSpPr>
          <p:spPr>
            <a:xfrm>
              <a:off x="1251" y="56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15" name="AutoShape 47"/>
            <p:cNvSpPr/>
            <p:nvPr/>
          </p:nvSpPr>
          <p:spPr>
            <a:xfrm>
              <a:off x="126" y="683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16" name="AutoShape 48"/>
            <p:cNvSpPr/>
            <p:nvPr/>
          </p:nvSpPr>
          <p:spPr>
            <a:xfrm>
              <a:off x="462" y="683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17" name="AutoShape 49"/>
            <p:cNvSpPr/>
            <p:nvPr/>
          </p:nvSpPr>
          <p:spPr>
            <a:xfrm>
              <a:off x="798" y="683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18" name="AutoShape 50"/>
            <p:cNvSpPr/>
            <p:nvPr/>
          </p:nvSpPr>
          <p:spPr>
            <a:xfrm>
              <a:off x="1134" y="683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19" name="AutoShape 51"/>
            <p:cNvSpPr/>
            <p:nvPr/>
          </p:nvSpPr>
          <p:spPr>
            <a:xfrm>
              <a:off x="3" y="79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20" name="AutoShape 52"/>
            <p:cNvSpPr/>
            <p:nvPr/>
          </p:nvSpPr>
          <p:spPr>
            <a:xfrm>
              <a:off x="339" y="79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21" name="AutoShape 53"/>
            <p:cNvSpPr/>
            <p:nvPr/>
          </p:nvSpPr>
          <p:spPr>
            <a:xfrm>
              <a:off x="675" y="79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22" name="AutoShape 54"/>
            <p:cNvSpPr/>
            <p:nvPr/>
          </p:nvSpPr>
          <p:spPr>
            <a:xfrm>
              <a:off x="1011" y="781"/>
              <a:ext cx="480" cy="323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23" name="AutoShape 55"/>
            <p:cNvSpPr/>
            <p:nvPr/>
          </p:nvSpPr>
          <p:spPr>
            <a:xfrm>
              <a:off x="360" y="95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24" name="AutoShape 56"/>
            <p:cNvSpPr/>
            <p:nvPr/>
          </p:nvSpPr>
          <p:spPr>
            <a:xfrm>
              <a:off x="696" y="95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25" name="AutoShape 57"/>
            <p:cNvSpPr/>
            <p:nvPr/>
          </p:nvSpPr>
          <p:spPr>
            <a:xfrm>
              <a:off x="1032" y="95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26" name="AutoShape 58"/>
            <p:cNvSpPr/>
            <p:nvPr/>
          </p:nvSpPr>
          <p:spPr>
            <a:xfrm>
              <a:off x="1368" y="95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27" name="AutoShape 59"/>
            <p:cNvSpPr/>
            <p:nvPr/>
          </p:nvSpPr>
          <p:spPr>
            <a:xfrm>
              <a:off x="243" y="215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28" name="AutoShape 60"/>
            <p:cNvSpPr/>
            <p:nvPr/>
          </p:nvSpPr>
          <p:spPr>
            <a:xfrm>
              <a:off x="579" y="215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29" name="AutoShape 61"/>
            <p:cNvSpPr/>
            <p:nvPr/>
          </p:nvSpPr>
          <p:spPr>
            <a:xfrm>
              <a:off x="915" y="215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30" name="AutoShape 62"/>
            <p:cNvSpPr/>
            <p:nvPr/>
          </p:nvSpPr>
          <p:spPr>
            <a:xfrm>
              <a:off x="1251" y="215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31" name="AutoShape 63"/>
            <p:cNvSpPr/>
            <p:nvPr/>
          </p:nvSpPr>
          <p:spPr>
            <a:xfrm>
              <a:off x="126" y="332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32" name="AutoShape 64"/>
            <p:cNvSpPr/>
            <p:nvPr/>
          </p:nvSpPr>
          <p:spPr>
            <a:xfrm>
              <a:off x="462" y="332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33" name="AutoShape 65"/>
            <p:cNvSpPr/>
            <p:nvPr/>
          </p:nvSpPr>
          <p:spPr>
            <a:xfrm>
              <a:off x="798" y="332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34" name="AutoShape 66"/>
            <p:cNvSpPr/>
            <p:nvPr/>
          </p:nvSpPr>
          <p:spPr>
            <a:xfrm>
              <a:off x="1134" y="332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35" name="AutoShape 67"/>
            <p:cNvSpPr/>
            <p:nvPr/>
          </p:nvSpPr>
          <p:spPr>
            <a:xfrm>
              <a:off x="3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36" name="AutoShape 68"/>
            <p:cNvSpPr/>
            <p:nvPr/>
          </p:nvSpPr>
          <p:spPr>
            <a:xfrm>
              <a:off x="339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37" name="AutoShape 69"/>
            <p:cNvSpPr/>
            <p:nvPr/>
          </p:nvSpPr>
          <p:spPr>
            <a:xfrm>
              <a:off x="675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38" name="AutoShape 70"/>
            <p:cNvSpPr/>
            <p:nvPr/>
          </p:nvSpPr>
          <p:spPr>
            <a:xfrm>
              <a:off x="1011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32773" name="Text Box 71"/>
          <p:cNvSpPr txBox="1"/>
          <p:nvPr/>
        </p:nvSpPr>
        <p:spPr>
          <a:xfrm>
            <a:off x="721106" y="1068830"/>
            <a:ext cx="4707777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     三面涂色、两面涂色、一面涂色的小正方体在原正方体的什么位置？</a:t>
            </a:r>
            <a:endParaRPr lang="zh-CN" altLang="en-US" sz="1800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92240" y="1938734"/>
            <a:ext cx="4538408" cy="1975247"/>
            <a:chOff x="0" y="0"/>
            <a:chExt cx="3501" cy="1162"/>
          </a:xfrm>
        </p:grpSpPr>
        <p:grpSp>
          <p:nvGrpSpPr>
            <p:cNvPr id="33860" name="Group 3"/>
            <p:cNvGrpSpPr/>
            <p:nvPr/>
          </p:nvGrpSpPr>
          <p:grpSpPr>
            <a:xfrm>
              <a:off x="1255" y="215"/>
              <a:ext cx="2246" cy="608"/>
              <a:chOff x="0" y="0"/>
              <a:chExt cx="2246" cy="608"/>
            </a:xfrm>
          </p:grpSpPr>
          <p:sp>
            <p:nvSpPr>
              <p:cNvPr id="33862" name="AutoShape 27"/>
              <p:cNvSpPr/>
              <p:nvPr/>
            </p:nvSpPr>
            <p:spPr>
              <a:xfrm>
                <a:off x="0" y="6"/>
                <a:ext cx="2246" cy="602"/>
              </a:xfrm>
              <a:prstGeom prst="wedgeRoundRectCallout">
                <a:avLst>
                  <a:gd name="adj1" fmla="val -61176"/>
                  <a:gd name="adj2" fmla="val -22861"/>
                  <a:gd name="adj3" fmla="val 16667"/>
                </a:avLst>
              </a:prstGeom>
              <a:solidFill>
                <a:srgbClr val="FFFFFF"/>
              </a:solidFill>
              <a:ln w="19050" cap="flat" cmpd="sng">
                <a:solidFill>
                  <a:srgbClr val="3399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just"/>
                <a:endParaRPr lang="zh-CN" altLang="en-US" sz="1500" b="1" dirty="0">
                  <a:solidFill>
                    <a:srgbClr val="1C1C1C"/>
                  </a:solidFill>
                  <a:latin typeface="楷体_GB2312" pitchFamily="49" charset="-122"/>
                </a:endParaRPr>
              </a:p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3863" name="Text Box 132"/>
              <p:cNvSpPr txBox="1"/>
              <p:nvPr/>
            </p:nvSpPr>
            <p:spPr>
              <a:xfrm>
                <a:off x="27" y="0"/>
                <a:ext cx="2219" cy="5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rgbClr val="FF0000"/>
                    </a:solidFill>
                    <a:latin typeface="楷体_GB2312" pitchFamily="49" charset="-122"/>
                  </a:rPr>
                  <a:t>两</a:t>
                </a:r>
                <a:r>
                  <a:rPr lang="zh-CN" altLang="en-US" sz="1800" dirty="0">
                    <a:solidFill>
                      <a:srgbClr val="FF0000"/>
                    </a:solidFill>
                    <a:latin typeface="楷体_GB2312" pitchFamily="49" charset="-122"/>
                  </a:rPr>
                  <a:t>面涂色</a:t>
                </a:r>
                <a:r>
                  <a:rPr lang="zh-CN" altLang="en-US" sz="1800" dirty="0">
                    <a:latin typeface="楷体_GB2312" pitchFamily="49" charset="-122"/>
                  </a:rPr>
                  <a:t>的小正方体在原正方体</a:t>
                </a:r>
                <a:r>
                  <a:rPr lang="zh-CN" altLang="en-US" sz="1800" dirty="0">
                    <a:solidFill>
                      <a:srgbClr val="FF0000"/>
                    </a:solidFill>
                    <a:latin typeface="楷体_GB2312" pitchFamily="49" charset="-122"/>
                  </a:rPr>
                  <a:t>每条棱的中间</a:t>
                </a:r>
                <a:r>
                  <a:rPr lang="zh-CN" altLang="en-US" sz="1800" dirty="0">
                    <a:latin typeface="楷体_GB2312" pitchFamily="49" charset="-122"/>
                  </a:rPr>
                  <a:t>。</a:t>
                </a:r>
                <a:endParaRPr lang="zh-CN" altLang="en-US" sz="1800" dirty="0">
                  <a:latin typeface="楷体_GB2312" pitchFamily="49" charset="-122"/>
                </a:endParaRPr>
              </a:p>
            </p:txBody>
          </p:sp>
        </p:grpSp>
        <p:pic>
          <p:nvPicPr>
            <p:cNvPr id="33861" name="Picture 6" descr="小男孩副本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1215" cy="116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3795" name="Group 7"/>
          <p:cNvGrpSpPr/>
          <p:nvPr/>
        </p:nvGrpSpPr>
        <p:grpSpPr>
          <a:xfrm>
            <a:off x="6171295" y="951125"/>
            <a:ext cx="1980520" cy="2159382"/>
            <a:chOff x="0" y="95"/>
            <a:chExt cx="1562" cy="1703"/>
          </a:xfrm>
        </p:grpSpPr>
        <p:sp>
          <p:nvSpPr>
            <p:cNvPr id="33796" name="AutoShape 8"/>
            <p:cNvSpPr/>
            <p:nvPr/>
          </p:nvSpPr>
          <p:spPr>
            <a:xfrm>
              <a:off x="357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797" name="AutoShape 9"/>
            <p:cNvSpPr/>
            <p:nvPr/>
          </p:nvSpPr>
          <p:spPr>
            <a:xfrm>
              <a:off x="693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798" name="AutoShape 10"/>
            <p:cNvSpPr/>
            <p:nvPr/>
          </p:nvSpPr>
          <p:spPr>
            <a:xfrm>
              <a:off x="1029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799" name="AutoShape 11"/>
            <p:cNvSpPr/>
            <p:nvPr/>
          </p:nvSpPr>
          <p:spPr>
            <a:xfrm>
              <a:off x="1365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00" name="AutoShape 12"/>
            <p:cNvSpPr/>
            <p:nvPr/>
          </p:nvSpPr>
          <p:spPr>
            <a:xfrm>
              <a:off x="240" y="127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01" name="AutoShape 13"/>
            <p:cNvSpPr/>
            <p:nvPr/>
          </p:nvSpPr>
          <p:spPr>
            <a:xfrm>
              <a:off x="576" y="127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02" name="AutoShape 14"/>
            <p:cNvSpPr/>
            <p:nvPr/>
          </p:nvSpPr>
          <p:spPr>
            <a:xfrm>
              <a:off x="912" y="127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03" name="AutoShape 15"/>
            <p:cNvSpPr/>
            <p:nvPr/>
          </p:nvSpPr>
          <p:spPr>
            <a:xfrm>
              <a:off x="1248" y="1277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04" name="AutoShape 16"/>
            <p:cNvSpPr/>
            <p:nvPr/>
          </p:nvSpPr>
          <p:spPr>
            <a:xfrm>
              <a:off x="123" y="1394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05" name="AutoShape 17"/>
            <p:cNvSpPr/>
            <p:nvPr/>
          </p:nvSpPr>
          <p:spPr>
            <a:xfrm>
              <a:off x="459" y="1394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06" name="AutoShape 18"/>
            <p:cNvSpPr/>
            <p:nvPr/>
          </p:nvSpPr>
          <p:spPr>
            <a:xfrm>
              <a:off x="795" y="1394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07" name="AutoShape 19"/>
            <p:cNvSpPr/>
            <p:nvPr/>
          </p:nvSpPr>
          <p:spPr>
            <a:xfrm>
              <a:off x="1131" y="1394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08" name="AutoShape 20"/>
            <p:cNvSpPr/>
            <p:nvPr/>
          </p:nvSpPr>
          <p:spPr>
            <a:xfrm>
              <a:off x="0" y="1508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09" name="AutoShape 21"/>
            <p:cNvSpPr/>
            <p:nvPr/>
          </p:nvSpPr>
          <p:spPr>
            <a:xfrm>
              <a:off x="336" y="1508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10" name="AutoShape 22"/>
            <p:cNvSpPr/>
            <p:nvPr/>
          </p:nvSpPr>
          <p:spPr>
            <a:xfrm>
              <a:off x="672" y="1508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11" name="AutoShape 23"/>
            <p:cNvSpPr/>
            <p:nvPr/>
          </p:nvSpPr>
          <p:spPr>
            <a:xfrm>
              <a:off x="1008" y="1508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12" name="AutoShape 24"/>
            <p:cNvSpPr/>
            <p:nvPr/>
          </p:nvSpPr>
          <p:spPr>
            <a:xfrm>
              <a:off x="357" y="80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13" name="AutoShape 25"/>
            <p:cNvSpPr/>
            <p:nvPr/>
          </p:nvSpPr>
          <p:spPr>
            <a:xfrm>
              <a:off x="693" y="80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14" name="AutoShape 26"/>
            <p:cNvSpPr/>
            <p:nvPr/>
          </p:nvSpPr>
          <p:spPr>
            <a:xfrm>
              <a:off x="1029" y="80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15" name="AutoShape 27"/>
            <p:cNvSpPr/>
            <p:nvPr/>
          </p:nvSpPr>
          <p:spPr>
            <a:xfrm>
              <a:off x="1365" y="806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16" name="AutoShape 28"/>
            <p:cNvSpPr/>
            <p:nvPr/>
          </p:nvSpPr>
          <p:spPr>
            <a:xfrm>
              <a:off x="240" y="92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17" name="AutoShape 29"/>
            <p:cNvSpPr/>
            <p:nvPr/>
          </p:nvSpPr>
          <p:spPr>
            <a:xfrm>
              <a:off x="576" y="92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18" name="AutoShape 30"/>
            <p:cNvSpPr/>
            <p:nvPr/>
          </p:nvSpPr>
          <p:spPr>
            <a:xfrm>
              <a:off x="912" y="92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19" name="AutoShape 31"/>
            <p:cNvSpPr/>
            <p:nvPr/>
          </p:nvSpPr>
          <p:spPr>
            <a:xfrm>
              <a:off x="1248" y="92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20" name="AutoShape 32"/>
            <p:cNvSpPr/>
            <p:nvPr/>
          </p:nvSpPr>
          <p:spPr>
            <a:xfrm>
              <a:off x="123" y="1043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21" name="AutoShape 33"/>
            <p:cNvSpPr/>
            <p:nvPr/>
          </p:nvSpPr>
          <p:spPr>
            <a:xfrm>
              <a:off x="459" y="1043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22" name="AutoShape 34"/>
            <p:cNvSpPr/>
            <p:nvPr/>
          </p:nvSpPr>
          <p:spPr>
            <a:xfrm>
              <a:off x="795" y="1043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23" name="AutoShape 35"/>
            <p:cNvSpPr/>
            <p:nvPr/>
          </p:nvSpPr>
          <p:spPr>
            <a:xfrm>
              <a:off x="1131" y="1043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24" name="AutoShape 36"/>
            <p:cNvSpPr/>
            <p:nvPr/>
          </p:nvSpPr>
          <p:spPr>
            <a:xfrm>
              <a:off x="0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25" name="AutoShape 37"/>
            <p:cNvSpPr/>
            <p:nvPr/>
          </p:nvSpPr>
          <p:spPr>
            <a:xfrm>
              <a:off x="336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26" name="AutoShape 38"/>
            <p:cNvSpPr/>
            <p:nvPr/>
          </p:nvSpPr>
          <p:spPr>
            <a:xfrm>
              <a:off x="672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27" name="AutoShape 39"/>
            <p:cNvSpPr/>
            <p:nvPr/>
          </p:nvSpPr>
          <p:spPr>
            <a:xfrm>
              <a:off x="1008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28" name="AutoShape 40"/>
            <p:cNvSpPr/>
            <p:nvPr/>
          </p:nvSpPr>
          <p:spPr>
            <a:xfrm>
              <a:off x="360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29" name="AutoShape 41"/>
            <p:cNvSpPr/>
            <p:nvPr/>
          </p:nvSpPr>
          <p:spPr>
            <a:xfrm>
              <a:off x="696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30" name="AutoShape 42"/>
            <p:cNvSpPr/>
            <p:nvPr/>
          </p:nvSpPr>
          <p:spPr>
            <a:xfrm>
              <a:off x="1032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31" name="AutoShape 43"/>
            <p:cNvSpPr/>
            <p:nvPr/>
          </p:nvSpPr>
          <p:spPr>
            <a:xfrm>
              <a:off x="1368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32" name="AutoShape 44"/>
            <p:cNvSpPr/>
            <p:nvPr/>
          </p:nvSpPr>
          <p:spPr>
            <a:xfrm>
              <a:off x="243" y="56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33" name="AutoShape 45"/>
            <p:cNvSpPr/>
            <p:nvPr/>
          </p:nvSpPr>
          <p:spPr>
            <a:xfrm>
              <a:off x="579" y="56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34" name="AutoShape 46"/>
            <p:cNvSpPr/>
            <p:nvPr/>
          </p:nvSpPr>
          <p:spPr>
            <a:xfrm>
              <a:off x="915" y="56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35" name="AutoShape 47"/>
            <p:cNvSpPr/>
            <p:nvPr/>
          </p:nvSpPr>
          <p:spPr>
            <a:xfrm>
              <a:off x="1251" y="56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36" name="AutoShape 48"/>
            <p:cNvSpPr/>
            <p:nvPr/>
          </p:nvSpPr>
          <p:spPr>
            <a:xfrm>
              <a:off x="126" y="683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37" name="AutoShape 49"/>
            <p:cNvSpPr/>
            <p:nvPr/>
          </p:nvSpPr>
          <p:spPr>
            <a:xfrm>
              <a:off x="462" y="683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38" name="AutoShape 50"/>
            <p:cNvSpPr/>
            <p:nvPr/>
          </p:nvSpPr>
          <p:spPr>
            <a:xfrm>
              <a:off x="798" y="683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39" name="AutoShape 51"/>
            <p:cNvSpPr/>
            <p:nvPr/>
          </p:nvSpPr>
          <p:spPr>
            <a:xfrm>
              <a:off x="1134" y="683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40" name="AutoShape 52"/>
            <p:cNvSpPr/>
            <p:nvPr/>
          </p:nvSpPr>
          <p:spPr>
            <a:xfrm>
              <a:off x="3" y="797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41" name="AutoShape 53"/>
            <p:cNvSpPr/>
            <p:nvPr/>
          </p:nvSpPr>
          <p:spPr>
            <a:xfrm>
              <a:off x="339" y="79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42" name="AutoShape 54"/>
            <p:cNvSpPr/>
            <p:nvPr/>
          </p:nvSpPr>
          <p:spPr>
            <a:xfrm>
              <a:off x="675" y="79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43" name="AutoShape 55"/>
            <p:cNvSpPr/>
            <p:nvPr/>
          </p:nvSpPr>
          <p:spPr>
            <a:xfrm>
              <a:off x="1011" y="786"/>
              <a:ext cx="291" cy="313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44" name="AutoShape 56"/>
            <p:cNvSpPr/>
            <p:nvPr/>
          </p:nvSpPr>
          <p:spPr>
            <a:xfrm>
              <a:off x="360" y="95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45" name="AutoShape 57"/>
            <p:cNvSpPr/>
            <p:nvPr/>
          </p:nvSpPr>
          <p:spPr>
            <a:xfrm>
              <a:off x="696" y="95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46" name="AutoShape 58"/>
            <p:cNvSpPr/>
            <p:nvPr/>
          </p:nvSpPr>
          <p:spPr>
            <a:xfrm>
              <a:off x="1032" y="95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47" name="AutoShape 59"/>
            <p:cNvSpPr/>
            <p:nvPr/>
          </p:nvSpPr>
          <p:spPr>
            <a:xfrm>
              <a:off x="1368" y="95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48" name="AutoShape 60"/>
            <p:cNvSpPr/>
            <p:nvPr/>
          </p:nvSpPr>
          <p:spPr>
            <a:xfrm>
              <a:off x="243" y="215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49" name="AutoShape 61"/>
            <p:cNvSpPr/>
            <p:nvPr/>
          </p:nvSpPr>
          <p:spPr>
            <a:xfrm>
              <a:off x="579" y="215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50" name="AutoShape 62"/>
            <p:cNvSpPr/>
            <p:nvPr/>
          </p:nvSpPr>
          <p:spPr>
            <a:xfrm>
              <a:off x="915" y="215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51" name="AutoShape 63"/>
            <p:cNvSpPr/>
            <p:nvPr/>
          </p:nvSpPr>
          <p:spPr>
            <a:xfrm>
              <a:off x="1251" y="215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52" name="AutoShape 64"/>
            <p:cNvSpPr/>
            <p:nvPr/>
          </p:nvSpPr>
          <p:spPr>
            <a:xfrm>
              <a:off x="126" y="332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53" name="AutoShape 65"/>
            <p:cNvSpPr/>
            <p:nvPr/>
          </p:nvSpPr>
          <p:spPr>
            <a:xfrm>
              <a:off x="462" y="332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54" name="AutoShape 66"/>
            <p:cNvSpPr/>
            <p:nvPr/>
          </p:nvSpPr>
          <p:spPr>
            <a:xfrm>
              <a:off x="798" y="332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55" name="AutoShape 67"/>
            <p:cNvSpPr/>
            <p:nvPr/>
          </p:nvSpPr>
          <p:spPr>
            <a:xfrm>
              <a:off x="1134" y="332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56" name="AutoShape 68"/>
            <p:cNvSpPr/>
            <p:nvPr/>
          </p:nvSpPr>
          <p:spPr>
            <a:xfrm>
              <a:off x="3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57" name="AutoShape 69"/>
            <p:cNvSpPr/>
            <p:nvPr/>
          </p:nvSpPr>
          <p:spPr>
            <a:xfrm>
              <a:off x="339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58" name="AutoShape 70"/>
            <p:cNvSpPr/>
            <p:nvPr/>
          </p:nvSpPr>
          <p:spPr>
            <a:xfrm>
              <a:off x="675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859" name="AutoShape 71"/>
            <p:cNvSpPr/>
            <p:nvPr/>
          </p:nvSpPr>
          <p:spPr>
            <a:xfrm>
              <a:off x="1011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90677" y="1892753"/>
            <a:ext cx="4617951" cy="1681344"/>
            <a:chOff x="0" y="0"/>
            <a:chExt cx="3447" cy="1107"/>
          </a:xfrm>
        </p:grpSpPr>
        <p:pic>
          <p:nvPicPr>
            <p:cNvPr id="34884" name="Picture 3" descr="45副本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940" cy="110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4885" name="Group 4"/>
            <p:cNvGrpSpPr/>
            <p:nvPr/>
          </p:nvGrpSpPr>
          <p:grpSpPr>
            <a:xfrm>
              <a:off x="998" y="153"/>
              <a:ext cx="2449" cy="642"/>
              <a:chOff x="0" y="0"/>
              <a:chExt cx="2449" cy="642"/>
            </a:xfrm>
          </p:grpSpPr>
          <p:sp>
            <p:nvSpPr>
              <p:cNvPr id="34886" name="AutoShape 27"/>
              <p:cNvSpPr/>
              <p:nvPr/>
            </p:nvSpPr>
            <p:spPr>
              <a:xfrm>
                <a:off x="0" y="0"/>
                <a:ext cx="2449" cy="625"/>
              </a:xfrm>
              <a:prstGeom prst="wedgeRoundRectCallout">
                <a:avLst>
                  <a:gd name="adj1" fmla="val -59759"/>
                  <a:gd name="adj2" fmla="val -10954"/>
                  <a:gd name="adj3" fmla="val 16667"/>
                </a:avLst>
              </a:prstGeom>
              <a:solidFill>
                <a:srgbClr val="FFFFFF"/>
              </a:solidFill>
              <a:ln w="19050" cap="flat" cmpd="sng">
                <a:solidFill>
                  <a:srgbClr val="3399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just"/>
                <a:endParaRPr lang="zh-CN" altLang="en-US" sz="1500" b="1" dirty="0">
                  <a:solidFill>
                    <a:srgbClr val="1C1C1C"/>
                  </a:solidFill>
                  <a:latin typeface="楷体_GB2312" pitchFamily="49" charset="-122"/>
                </a:endParaRPr>
              </a:p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4887" name="Text Box 133"/>
              <p:cNvSpPr txBox="1"/>
              <p:nvPr/>
            </p:nvSpPr>
            <p:spPr>
              <a:xfrm>
                <a:off x="0" y="34"/>
                <a:ext cx="2449" cy="6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rgbClr val="FF0000"/>
                    </a:solidFill>
                    <a:latin typeface="楷体_GB2312" pitchFamily="49" charset="-122"/>
                  </a:rPr>
                  <a:t>一</a:t>
                </a:r>
                <a:r>
                  <a:rPr lang="zh-CN" altLang="en-US" sz="1800" dirty="0">
                    <a:solidFill>
                      <a:srgbClr val="FF0000"/>
                    </a:solidFill>
                    <a:latin typeface="楷体_GB2312" pitchFamily="49" charset="-122"/>
                  </a:rPr>
                  <a:t>面涂色</a:t>
                </a:r>
                <a:r>
                  <a:rPr lang="zh-CN" altLang="en-US" sz="1800" dirty="0">
                    <a:latin typeface="楷体_GB2312" pitchFamily="49" charset="-122"/>
                  </a:rPr>
                  <a:t>的小正方体在原正方体</a:t>
                </a:r>
                <a:r>
                  <a:rPr lang="zh-CN" altLang="en-US" sz="1800" dirty="0">
                    <a:solidFill>
                      <a:srgbClr val="FF0000"/>
                    </a:solidFill>
                    <a:latin typeface="楷体_GB2312" pitchFamily="49" charset="-122"/>
                  </a:rPr>
                  <a:t>每个面中间</a:t>
                </a:r>
                <a:r>
                  <a:rPr lang="zh-CN" altLang="en-US" sz="1800" dirty="0">
                    <a:latin typeface="楷体_GB2312" pitchFamily="49" charset="-122"/>
                  </a:rPr>
                  <a:t>位置。</a:t>
                </a:r>
                <a:endParaRPr lang="zh-CN" altLang="en-US" sz="1800" dirty="0">
                  <a:latin typeface="楷体_GB2312" pitchFamily="49" charset="-122"/>
                </a:endParaRPr>
              </a:p>
            </p:txBody>
          </p:sp>
        </p:grpSp>
      </p:grpSp>
      <p:grpSp>
        <p:nvGrpSpPr>
          <p:cNvPr id="34819" name="Group 7"/>
          <p:cNvGrpSpPr/>
          <p:nvPr/>
        </p:nvGrpSpPr>
        <p:grpSpPr>
          <a:xfrm>
            <a:off x="6368458" y="1177608"/>
            <a:ext cx="1980520" cy="2159382"/>
            <a:chOff x="0" y="95"/>
            <a:chExt cx="1562" cy="1703"/>
          </a:xfrm>
        </p:grpSpPr>
        <p:sp>
          <p:nvSpPr>
            <p:cNvPr id="34820" name="AutoShape 8"/>
            <p:cNvSpPr/>
            <p:nvPr/>
          </p:nvSpPr>
          <p:spPr>
            <a:xfrm>
              <a:off x="357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21" name="AutoShape 9"/>
            <p:cNvSpPr/>
            <p:nvPr/>
          </p:nvSpPr>
          <p:spPr>
            <a:xfrm>
              <a:off x="693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22" name="AutoShape 10"/>
            <p:cNvSpPr/>
            <p:nvPr/>
          </p:nvSpPr>
          <p:spPr>
            <a:xfrm>
              <a:off x="1029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23" name="AutoShape 11"/>
            <p:cNvSpPr/>
            <p:nvPr/>
          </p:nvSpPr>
          <p:spPr>
            <a:xfrm>
              <a:off x="1365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24" name="AutoShape 12"/>
            <p:cNvSpPr/>
            <p:nvPr/>
          </p:nvSpPr>
          <p:spPr>
            <a:xfrm>
              <a:off x="240" y="127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25" name="AutoShape 13"/>
            <p:cNvSpPr/>
            <p:nvPr/>
          </p:nvSpPr>
          <p:spPr>
            <a:xfrm>
              <a:off x="576" y="127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26" name="AutoShape 14"/>
            <p:cNvSpPr/>
            <p:nvPr/>
          </p:nvSpPr>
          <p:spPr>
            <a:xfrm>
              <a:off x="912" y="127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27" name="AutoShape 15"/>
            <p:cNvSpPr/>
            <p:nvPr/>
          </p:nvSpPr>
          <p:spPr>
            <a:xfrm>
              <a:off x="1248" y="127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28" name="AutoShape 16"/>
            <p:cNvSpPr/>
            <p:nvPr/>
          </p:nvSpPr>
          <p:spPr>
            <a:xfrm>
              <a:off x="123" y="1394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29" name="AutoShape 17"/>
            <p:cNvSpPr/>
            <p:nvPr/>
          </p:nvSpPr>
          <p:spPr>
            <a:xfrm>
              <a:off x="459" y="1394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30" name="AutoShape 18"/>
            <p:cNvSpPr/>
            <p:nvPr/>
          </p:nvSpPr>
          <p:spPr>
            <a:xfrm>
              <a:off x="795" y="1394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31" name="AutoShape 19"/>
            <p:cNvSpPr/>
            <p:nvPr/>
          </p:nvSpPr>
          <p:spPr>
            <a:xfrm>
              <a:off x="1131" y="1394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32" name="AutoShape 20"/>
            <p:cNvSpPr/>
            <p:nvPr/>
          </p:nvSpPr>
          <p:spPr>
            <a:xfrm>
              <a:off x="0" y="1508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33" name="AutoShape 21"/>
            <p:cNvSpPr/>
            <p:nvPr/>
          </p:nvSpPr>
          <p:spPr>
            <a:xfrm>
              <a:off x="336" y="1508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34" name="AutoShape 22"/>
            <p:cNvSpPr/>
            <p:nvPr/>
          </p:nvSpPr>
          <p:spPr>
            <a:xfrm>
              <a:off x="672" y="1508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35" name="AutoShape 23"/>
            <p:cNvSpPr/>
            <p:nvPr/>
          </p:nvSpPr>
          <p:spPr>
            <a:xfrm>
              <a:off x="1008" y="1508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36" name="AutoShape 24"/>
            <p:cNvSpPr/>
            <p:nvPr/>
          </p:nvSpPr>
          <p:spPr>
            <a:xfrm>
              <a:off x="357" y="80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37" name="AutoShape 25"/>
            <p:cNvSpPr/>
            <p:nvPr/>
          </p:nvSpPr>
          <p:spPr>
            <a:xfrm>
              <a:off x="693" y="80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38" name="AutoShape 26"/>
            <p:cNvSpPr/>
            <p:nvPr/>
          </p:nvSpPr>
          <p:spPr>
            <a:xfrm>
              <a:off x="1029" y="80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39" name="AutoShape 27"/>
            <p:cNvSpPr/>
            <p:nvPr/>
          </p:nvSpPr>
          <p:spPr>
            <a:xfrm>
              <a:off x="1365" y="80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40" name="AutoShape 28"/>
            <p:cNvSpPr/>
            <p:nvPr/>
          </p:nvSpPr>
          <p:spPr>
            <a:xfrm>
              <a:off x="240" y="92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41" name="AutoShape 29"/>
            <p:cNvSpPr/>
            <p:nvPr/>
          </p:nvSpPr>
          <p:spPr>
            <a:xfrm>
              <a:off x="576" y="92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42" name="AutoShape 30"/>
            <p:cNvSpPr/>
            <p:nvPr/>
          </p:nvSpPr>
          <p:spPr>
            <a:xfrm>
              <a:off x="912" y="92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43" name="AutoShape 31"/>
            <p:cNvSpPr/>
            <p:nvPr/>
          </p:nvSpPr>
          <p:spPr>
            <a:xfrm>
              <a:off x="1248" y="926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44" name="AutoShape 32"/>
            <p:cNvSpPr/>
            <p:nvPr/>
          </p:nvSpPr>
          <p:spPr>
            <a:xfrm>
              <a:off x="123" y="1043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45" name="AutoShape 33"/>
            <p:cNvSpPr/>
            <p:nvPr/>
          </p:nvSpPr>
          <p:spPr>
            <a:xfrm>
              <a:off x="459" y="1043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46" name="AutoShape 34"/>
            <p:cNvSpPr/>
            <p:nvPr/>
          </p:nvSpPr>
          <p:spPr>
            <a:xfrm>
              <a:off x="795" y="1043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47" name="AutoShape 35"/>
            <p:cNvSpPr/>
            <p:nvPr/>
          </p:nvSpPr>
          <p:spPr>
            <a:xfrm>
              <a:off x="1131" y="1043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48" name="AutoShape 36"/>
            <p:cNvSpPr/>
            <p:nvPr/>
          </p:nvSpPr>
          <p:spPr>
            <a:xfrm>
              <a:off x="0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49" name="AutoShape 37"/>
            <p:cNvSpPr/>
            <p:nvPr/>
          </p:nvSpPr>
          <p:spPr>
            <a:xfrm>
              <a:off x="336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50" name="AutoShape 38"/>
            <p:cNvSpPr/>
            <p:nvPr/>
          </p:nvSpPr>
          <p:spPr>
            <a:xfrm>
              <a:off x="672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51" name="AutoShape 39"/>
            <p:cNvSpPr/>
            <p:nvPr/>
          </p:nvSpPr>
          <p:spPr>
            <a:xfrm>
              <a:off x="1008" y="115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52" name="AutoShape 40"/>
            <p:cNvSpPr/>
            <p:nvPr/>
          </p:nvSpPr>
          <p:spPr>
            <a:xfrm>
              <a:off x="360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53" name="AutoShape 41"/>
            <p:cNvSpPr/>
            <p:nvPr/>
          </p:nvSpPr>
          <p:spPr>
            <a:xfrm>
              <a:off x="696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54" name="AutoShape 42"/>
            <p:cNvSpPr/>
            <p:nvPr/>
          </p:nvSpPr>
          <p:spPr>
            <a:xfrm>
              <a:off x="1032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55" name="AutoShape 43"/>
            <p:cNvSpPr/>
            <p:nvPr/>
          </p:nvSpPr>
          <p:spPr>
            <a:xfrm>
              <a:off x="1368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56" name="AutoShape 44"/>
            <p:cNvSpPr/>
            <p:nvPr/>
          </p:nvSpPr>
          <p:spPr>
            <a:xfrm>
              <a:off x="243" y="56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57" name="AutoShape 45"/>
            <p:cNvSpPr/>
            <p:nvPr/>
          </p:nvSpPr>
          <p:spPr>
            <a:xfrm>
              <a:off x="579" y="56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58" name="AutoShape 46"/>
            <p:cNvSpPr/>
            <p:nvPr/>
          </p:nvSpPr>
          <p:spPr>
            <a:xfrm>
              <a:off x="915" y="56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59" name="AutoShape 47"/>
            <p:cNvSpPr/>
            <p:nvPr/>
          </p:nvSpPr>
          <p:spPr>
            <a:xfrm>
              <a:off x="1251" y="566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60" name="AutoShape 48"/>
            <p:cNvSpPr/>
            <p:nvPr/>
          </p:nvSpPr>
          <p:spPr>
            <a:xfrm>
              <a:off x="126" y="683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61" name="AutoShape 49"/>
            <p:cNvSpPr/>
            <p:nvPr/>
          </p:nvSpPr>
          <p:spPr>
            <a:xfrm>
              <a:off x="462" y="683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62" name="AutoShape 50"/>
            <p:cNvSpPr/>
            <p:nvPr/>
          </p:nvSpPr>
          <p:spPr>
            <a:xfrm>
              <a:off x="798" y="683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63" name="AutoShape 51"/>
            <p:cNvSpPr/>
            <p:nvPr/>
          </p:nvSpPr>
          <p:spPr>
            <a:xfrm>
              <a:off x="1134" y="683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64" name="AutoShape 52"/>
            <p:cNvSpPr/>
            <p:nvPr/>
          </p:nvSpPr>
          <p:spPr>
            <a:xfrm>
              <a:off x="3" y="797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65" name="AutoShape 53"/>
            <p:cNvSpPr/>
            <p:nvPr/>
          </p:nvSpPr>
          <p:spPr>
            <a:xfrm>
              <a:off x="339" y="797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66" name="AutoShape 54"/>
            <p:cNvSpPr/>
            <p:nvPr/>
          </p:nvSpPr>
          <p:spPr>
            <a:xfrm>
              <a:off x="675" y="797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67" name="AutoShape 55"/>
            <p:cNvSpPr/>
            <p:nvPr/>
          </p:nvSpPr>
          <p:spPr>
            <a:xfrm>
              <a:off x="1011" y="781"/>
              <a:ext cx="318" cy="32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68" name="AutoShape 56"/>
            <p:cNvSpPr/>
            <p:nvPr/>
          </p:nvSpPr>
          <p:spPr>
            <a:xfrm>
              <a:off x="360" y="95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69" name="AutoShape 57"/>
            <p:cNvSpPr/>
            <p:nvPr/>
          </p:nvSpPr>
          <p:spPr>
            <a:xfrm>
              <a:off x="696" y="95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70" name="AutoShape 58"/>
            <p:cNvSpPr/>
            <p:nvPr/>
          </p:nvSpPr>
          <p:spPr>
            <a:xfrm>
              <a:off x="1032" y="95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71" name="AutoShape 59"/>
            <p:cNvSpPr/>
            <p:nvPr/>
          </p:nvSpPr>
          <p:spPr>
            <a:xfrm>
              <a:off x="1368" y="95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72" name="AutoShape 60"/>
            <p:cNvSpPr/>
            <p:nvPr/>
          </p:nvSpPr>
          <p:spPr>
            <a:xfrm>
              <a:off x="243" y="215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73" name="AutoShape 61"/>
            <p:cNvSpPr/>
            <p:nvPr/>
          </p:nvSpPr>
          <p:spPr>
            <a:xfrm>
              <a:off x="579" y="215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74" name="AutoShape 62"/>
            <p:cNvSpPr/>
            <p:nvPr/>
          </p:nvSpPr>
          <p:spPr>
            <a:xfrm>
              <a:off x="915" y="215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75" name="AutoShape 63"/>
            <p:cNvSpPr/>
            <p:nvPr/>
          </p:nvSpPr>
          <p:spPr>
            <a:xfrm>
              <a:off x="1251" y="215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76" name="AutoShape 64"/>
            <p:cNvSpPr/>
            <p:nvPr/>
          </p:nvSpPr>
          <p:spPr>
            <a:xfrm>
              <a:off x="126" y="332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77" name="AutoShape 65"/>
            <p:cNvSpPr/>
            <p:nvPr/>
          </p:nvSpPr>
          <p:spPr>
            <a:xfrm>
              <a:off x="462" y="332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78" name="AutoShape 66"/>
            <p:cNvSpPr/>
            <p:nvPr/>
          </p:nvSpPr>
          <p:spPr>
            <a:xfrm>
              <a:off x="798" y="332"/>
              <a:ext cx="194" cy="29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79" name="AutoShape 67"/>
            <p:cNvSpPr/>
            <p:nvPr/>
          </p:nvSpPr>
          <p:spPr>
            <a:xfrm>
              <a:off x="1134" y="332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80" name="AutoShape 68"/>
            <p:cNvSpPr/>
            <p:nvPr/>
          </p:nvSpPr>
          <p:spPr>
            <a:xfrm>
              <a:off x="3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81" name="AutoShape 69"/>
            <p:cNvSpPr/>
            <p:nvPr/>
          </p:nvSpPr>
          <p:spPr>
            <a:xfrm>
              <a:off x="339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82" name="AutoShape 70"/>
            <p:cNvSpPr/>
            <p:nvPr/>
          </p:nvSpPr>
          <p:spPr>
            <a:xfrm>
              <a:off x="675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83" name="AutoShape 71"/>
            <p:cNvSpPr/>
            <p:nvPr/>
          </p:nvSpPr>
          <p:spPr>
            <a:xfrm>
              <a:off x="1011" y="446"/>
              <a:ext cx="194" cy="290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2113"/>
</p:tagLst>
</file>

<file path=ppt/tags/tag10.xml><?xml version="1.0" encoding="utf-8"?>
<p:tagLst xmlns:p="http://schemas.openxmlformats.org/presentationml/2006/main">
  <p:tag name="KSO_WM_TEMPLATE_CATEGORY" val="custom"/>
  <p:tag name="KSO_WM_TEMPLATE_INDEX" val="20182113"/>
</p:tagLst>
</file>

<file path=ppt/tags/tag11.xml><?xml version="1.0" encoding="utf-8"?>
<p:tagLst xmlns:p="http://schemas.openxmlformats.org/presentationml/2006/main">
  <p:tag name="KSO_WM_TEMPLATE_CATEGORY" val="custom"/>
  <p:tag name="KSO_WM_TEMPLATE_INDEX" val="20182113"/>
</p:tagLst>
</file>

<file path=ppt/tags/tag12.xml><?xml version="1.0" encoding="utf-8"?>
<p:tagLst xmlns:p="http://schemas.openxmlformats.org/presentationml/2006/main">
  <p:tag name="KSO_WM_TEMPLATE_CATEGORY" val="custom"/>
  <p:tag name="KSO_WM_TEMPLATE_INDEX" val="20182113"/>
</p:tagLst>
</file>

<file path=ppt/tags/tag13.xml><?xml version="1.0" encoding="utf-8"?>
<p:tagLst xmlns:p="http://schemas.openxmlformats.org/presentationml/2006/main">
  <p:tag name="KSO_WM_TEMPLATE_CATEGORY" val="custom"/>
  <p:tag name="KSO_WM_TEMPLATE_INDEX" val="20182113"/>
</p:tagLst>
</file>

<file path=ppt/tags/tag14.xml><?xml version="1.0" encoding="utf-8"?>
<p:tagLst xmlns:p="http://schemas.openxmlformats.org/presentationml/2006/main">
  <p:tag name="KSO_WM_TEMPLATE_CATEGORY" val="custom"/>
  <p:tag name="KSO_WM_TEMPLATE_INDEX" val="20182113"/>
</p:tagLst>
</file>

<file path=ppt/tags/tag15.xml><?xml version="1.0" encoding="utf-8"?>
<p:tagLst xmlns:p="http://schemas.openxmlformats.org/presentationml/2006/main">
  <p:tag name="KSO_WM_TEMPLATE_CATEGORY" val="custom"/>
  <p:tag name="KSO_WM_TEMPLATE_INDEX" val="20182113"/>
</p:tagLst>
</file>

<file path=ppt/tags/tag16.xml><?xml version="1.0" encoding="utf-8"?>
<p:tagLst xmlns:p="http://schemas.openxmlformats.org/presentationml/2006/main">
  <p:tag name="KSO_WM_TEMPLATE_CATEGORY" val="custom"/>
  <p:tag name="KSO_WM_TEMPLATE_INDEX" val="20182113"/>
</p:tagLst>
</file>

<file path=ppt/tags/tag17.xml><?xml version="1.0" encoding="utf-8"?>
<p:tagLst xmlns:p="http://schemas.openxmlformats.org/presentationml/2006/main">
  <p:tag name="KSO_WM_TEMPLATE_CATEGORY" val="custom"/>
  <p:tag name="KSO_WM_TEMPLATE_INDEX" val="20182113"/>
</p:tagLst>
</file>

<file path=ppt/tags/tag18.xml><?xml version="1.0" encoding="utf-8"?>
<p:tagLst xmlns:p="http://schemas.openxmlformats.org/presentationml/2006/main">
  <p:tag name="KSO_WM_TEMPLATE_CATEGORY" val="custom"/>
  <p:tag name="KSO_WM_TEMPLATE_INDEX" val="20182113"/>
</p:tagLst>
</file>

<file path=ppt/tags/tag19.xml><?xml version="1.0" encoding="utf-8"?>
<p:tagLst xmlns:p="http://schemas.openxmlformats.org/presentationml/2006/main">
  <p:tag name="KSO_WM_TEMPLATE_CATEGORY" val="custom"/>
  <p:tag name="KSO_WM_TEMPLATE_INDEX" val="2018211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2113"/>
</p:tagLst>
</file>

<file path=ppt/tags/tag20.xml><?xml version="1.0" encoding="utf-8"?>
<p:tagLst xmlns:p="http://schemas.openxmlformats.org/presentationml/2006/main">
  <p:tag name="KSO_WM_TEMPLATE_CATEGORY" val="custom"/>
  <p:tag name="KSO_WM_TEMPLATE_INDEX" val="20182113"/>
</p:tagLst>
</file>

<file path=ppt/tags/tag21.xml><?xml version="1.0" encoding="utf-8"?>
<p:tagLst xmlns:p="http://schemas.openxmlformats.org/presentationml/2006/main">
  <p:tag name="KSO_WM_TEMPLATE_CATEGORY" val="custom"/>
  <p:tag name="KSO_WM_TEMPLATE_INDEX" val="20182113"/>
</p:tagLst>
</file>

<file path=ppt/tags/tag22.xml><?xml version="1.0" encoding="utf-8"?>
<p:tagLst xmlns:p="http://schemas.openxmlformats.org/presentationml/2006/main">
  <p:tag name="KSO_WM_TEMPLATE_CATEGORY" val="custom"/>
  <p:tag name="KSO_WM_TEMPLATE_INDEX" val="20182113"/>
</p:tagLst>
</file>

<file path=ppt/tags/tag23.xml><?xml version="1.0" encoding="utf-8"?>
<p:tagLst xmlns:p="http://schemas.openxmlformats.org/presentationml/2006/main">
  <p:tag name="KSO_WM_TEMPLATE_CATEGORY" val="custom"/>
  <p:tag name="KSO_WM_TEMPLATE_INDEX" val="20182113"/>
</p:tagLst>
</file>

<file path=ppt/tags/tag24.xml><?xml version="1.0" encoding="utf-8"?>
<p:tagLst xmlns:p="http://schemas.openxmlformats.org/presentationml/2006/main">
  <p:tag name="KSO_WM_TEMPLATE_CATEGORY" val="custom"/>
  <p:tag name="KSO_WM_TEMPLATE_INDEX" val="20182113"/>
</p:tagLst>
</file>

<file path=ppt/tags/tag25.xml><?xml version="1.0" encoding="utf-8"?>
<p:tagLst xmlns:p="http://schemas.openxmlformats.org/presentationml/2006/main">
  <p:tag name="KSO_WM_TEMPLATE_CATEGORY" val="custom"/>
  <p:tag name="KSO_WM_TEMPLATE_INDEX" val="20182113"/>
</p:tagLst>
</file>

<file path=ppt/tags/tag26.xml><?xml version="1.0" encoding="utf-8"?>
<p:tagLst xmlns:p="http://schemas.openxmlformats.org/presentationml/2006/main">
  <p:tag name="KSO_WM_TEMPLATE_CATEGORY" val="custom"/>
  <p:tag name="KSO_WM_TEMPLATE_INDEX" val="20182113"/>
</p:tagLst>
</file>

<file path=ppt/tags/tag27.xml><?xml version="1.0" encoding="utf-8"?>
<p:tagLst xmlns:p="http://schemas.openxmlformats.org/presentationml/2006/main">
  <p:tag name="KSO_WM_TEMPLATE_CATEGORY" val="custom"/>
  <p:tag name="KSO_WM_TEMPLATE_INDEX" val="20182113"/>
</p:tagLst>
</file>

<file path=ppt/tags/tag28.xml><?xml version="1.0" encoding="utf-8"?>
<p:tagLst xmlns:p="http://schemas.openxmlformats.org/presentationml/2006/main">
  <p:tag name="KSO_WPP_MARK_KEY" val="3ee9e6bd-8f99-454b-af5f-e3f2fdcf6992"/>
  <p:tag name="COMMONDATA" val="eyJoZGlkIjoiNTEwZDYwYjA4ODUyYzA2MmI0M2EzZjhhMWY0NWI4YWEifQ==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0925_1"/>
  <p:tag name="KSO_WM_TEMPLATE_CATEGORY" val="custom"/>
  <p:tag name="KSO_WM_TEMPLATE_INDEX" val="20182113"/>
  <p:tag name="KSO_WM_TEMPLATE_SUBCATEGORY" val="combine"/>
  <p:tag name="KSO_WM_TEMPLATE_THUMBS_INDEX" val="1、4、5、6、12、13、19、23、31、32、33"/>
</p:tagLst>
</file>

<file path=ppt/tags/tag4.xml><?xml version="1.0" encoding="utf-8"?>
<p:tagLst xmlns:p="http://schemas.openxmlformats.org/presentationml/2006/main">
  <p:tag name="KSO_WM_TEMPLATE_CATEGORY" val="custom"/>
  <p:tag name="KSO_WM_TEMPLATE_INDEX" val="20182113"/>
</p:tagLst>
</file>

<file path=ppt/tags/tag5.xml><?xml version="1.0" encoding="utf-8"?>
<p:tagLst xmlns:p="http://schemas.openxmlformats.org/presentationml/2006/main">
  <p:tag name="KSO_WM_TEMPLATE_CATEGORY" val="custom"/>
  <p:tag name="KSO_WM_TEMPLATE_INDEX" val="20182113"/>
</p:tagLst>
</file>

<file path=ppt/tags/tag6.xml><?xml version="1.0" encoding="utf-8"?>
<p:tagLst xmlns:p="http://schemas.openxmlformats.org/presentationml/2006/main">
  <p:tag name="KSO_WM_TEMPLATE_CATEGORY" val="custom"/>
  <p:tag name="KSO_WM_TEMPLATE_INDEX" val="20182113"/>
</p:tagLst>
</file>

<file path=ppt/tags/tag7.xml><?xml version="1.0" encoding="utf-8"?>
<p:tagLst xmlns:p="http://schemas.openxmlformats.org/presentationml/2006/main">
  <p:tag name="KSO_WM_TEMPLATE_CATEGORY" val="custom"/>
  <p:tag name="KSO_WM_TEMPLATE_INDEX" val="20182113"/>
</p:tagLst>
</file>

<file path=ppt/tags/tag8.xml><?xml version="1.0" encoding="utf-8"?>
<p:tagLst xmlns:p="http://schemas.openxmlformats.org/presentationml/2006/main">
  <p:tag name="KSO_WM_TEMPLATE_CATEGORY" val="custom"/>
  <p:tag name="KSO_WM_TEMPLATE_INDEX" val="20182113"/>
</p:tagLst>
</file>

<file path=ppt/tags/tag9.xml><?xml version="1.0" encoding="utf-8"?>
<p:tagLst xmlns:p="http://schemas.openxmlformats.org/presentationml/2006/main">
  <p:tag name="KSO_WM_TEMPLATE_CATEGORY" val="custom"/>
  <p:tag name="KSO_WM_TEMPLATE_INDEX" val="20182113"/>
</p:tagLst>
</file>

<file path=ppt/theme/theme1.xml><?xml version="1.0" encoding="utf-8"?>
<a:theme xmlns:a="http://schemas.openxmlformats.org/drawingml/2006/main" name="第一PPT模板网-WWW.1PPT.COM">
  <a:themeElements>
    <a:clrScheme name="102401">
      <a:dk1>
        <a:sysClr val="windowText" lastClr="000000"/>
      </a:dk1>
      <a:lt1>
        <a:sysClr val="window" lastClr="FFFFFF"/>
      </a:lt1>
      <a:dk2>
        <a:srgbClr val="609030"/>
      </a:dk2>
      <a:lt2>
        <a:srgbClr val="E7E6E6"/>
      </a:lt2>
      <a:accent1>
        <a:srgbClr val="5D910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1720</Words>
  <Application>WPS 演示</Application>
  <PresentationFormat>全屏显示(16:9)</PresentationFormat>
  <Paragraphs>538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Calibri</vt:lpstr>
      <vt:lpstr>华文行楷</vt:lpstr>
      <vt:lpstr>Arial Unicode MS</vt:lpstr>
      <vt:lpstr>Calibri</vt:lpstr>
      <vt:lpstr>楷体_GB2312</vt:lpstr>
      <vt:lpstr>新宋体</vt:lpstr>
      <vt:lpstr>Arial Unicode MS</vt:lpstr>
      <vt:lpstr>黑体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好好学习天天向上</Company>
  <LinksUpToDate>false</LinksUpToDate>
  <SharedDoc>false</SharedDoc>
  <HyperlinksChanged>false</HyperlinksChanged>
  <AppVersion>14.0000</AppVersion>
  <Manager>好好学习天天向上</Manager>
  <HyperlinkBase>好好学习天天向上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好好学习天天向上</dc:description>
  <dc:subject>第一PPT模板网-WWW.1PPT.COM</dc:subject>
  <cp:category>好好学习天天向上</cp:category>
  <cp:lastModifiedBy>小树</cp:lastModifiedBy>
  <cp:revision>412</cp:revision>
  <dcterms:created xsi:type="dcterms:W3CDTF">2013-07-01T03:05:00Z</dcterms:created>
  <dcterms:modified xsi:type="dcterms:W3CDTF">2023-02-10T05:00:54Z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0138BE7B49CA4C43A1FEB2347A1482D4</vt:lpwstr>
  </property>
</Properties>
</file>