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2" r:id="rId3"/>
    <p:sldId id="345" r:id="rId5"/>
    <p:sldId id="334" r:id="rId6"/>
    <p:sldId id="278" r:id="rId7"/>
    <p:sldId id="279" r:id="rId8"/>
    <p:sldId id="280" r:id="rId9"/>
    <p:sldId id="287" r:id="rId10"/>
    <p:sldId id="281" r:id="rId11"/>
    <p:sldId id="346" r:id="rId12"/>
    <p:sldId id="282" r:id="rId13"/>
    <p:sldId id="283" r:id="rId14"/>
    <p:sldId id="284" r:id="rId15"/>
    <p:sldId id="285" r:id="rId16"/>
    <p:sldId id="286" r:id="rId17"/>
    <p:sldId id="288" r:id="rId18"/>
    <p:sldId id="289" r:id="rId19"/>
    <p:sldId id="290" r:id="rId20"/>
    <p:sldId id="347" r:id="rId21"/>
    <p:sldId id="271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89" autoAdjust="0"/>
    <p:restoredTop sz="99852" autoAdjust="0"/>
  </p:normalViewPr>
  <p:slideViewPr>
    <p:cSldViewPr showGuides="1">
      <p:cViewPr>
        <p:scale>
          <a:sx n="100" d="100"/>
          <a:sy n="100" d="100"/>
        </p:scale>
        <p:origin x="-744" y="-4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2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770984-BD19-48F0-B571-27533159F1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F6480A-AB64-44A3-AACA-9BC265AE4AC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44A9AE6-DF0B-41B0-9C45-B95C9559D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F6480A-AB64-44A3-AACA-9BC265AE4A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F6480A-AB64-44A3-AACA-9BC265AE4A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F6480A-AB64-44A3-AACA-9BC265AE4A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F6480A-AB64-44A3-AACA-9BC265AE4A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F6480A-AB64-44A3-AACA-9BC265AE4A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F6480A-AB64-44A3-AACA-9BC265AE4A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F6480A-AB64-44A3-AACA-9BC265AE4A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F6480A-AB64-44A3-AACA-9BC265AE4A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00656C-530A-425D-AED3-F550AC17CB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F6480A-AB64-44A3-AACA-9BC265AE4A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defTabSz="1217930" fontAlgn="base">
              <a:spcBef>
                <a:spcPct val="0"/>
              </a:spcBef>
              <a:spcAft>
                <a:spcPct val="0"/>
              </a:spcAft>
            </a:pPr>
            <a:fld id="{B4717DA9-280F-44C5-90FC-BCABDB879779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3927B8-BCCD-4795-A2FF-E45A87CF08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F6480A-AB64-44A3-AACA-9BC265AE4A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F6480A-AB64-44A3-AACA-9BC265AE4A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F6480A-AB64-44A3-AACA-9BC265AE4A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F6480A-AB64-44A3-AACA-9BC265AE4A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F6480A-AB64-44A3-AACA-9BC265AE4A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3927B8-BCCD-4795-A2FF-E45A87CF08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6079999"/>
            <a:ext cx="12192000" cy="78435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flipV="1">
            <a:off x="0" y="442912"/>
            <a:ext cx="12192000" cy="4603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5" name="KSO_Shape"/>
          <p:cNvSpPr/>
          <p:nvPr userDrawn="1"/>
        </p:nvSpPr>
        <p:spPr bwMode="auto">
          <a:xfrm>
            <a:off x="11668125" y="42864"/>
            <a:ext cx="433388" cy="400050"/>
          </a:xfrm>
          <a:custGeom>
            <a:avLst/>
            <a:gdLst>
              <a:gd name="T0" fmla="*/ 1767542 w 3927"/>
              <a:gd name="T1" fmla="*/ 308011 h 3928"/>
              <a:gd name="T2" fmla="*/ 1684137 w 3927"/>
              <a:gd name="T3" fmla="*/ 390514 h 3928"/>
              <a:gd name="T4" fmla="*/ 1406885 w 3927"/>
              <a:gd name="T5" fmla="*/ 115046 h 3928"/>
              <a:gd name="T6" fmla="*/ 1490290 w 3927"/>
              <a:gd name="T7" fmla="*/ 32084 h 3928"/>
              <a:gd name="T8" fmla="*/ 1597525 w 3927"/>
              <a:gd name="T9" fmla="*/ 28876 h 3928"/>
              <a:gd name="T10" fmla="*/ 1770750 w 3927"/>
              <a:gd name="T11" fmla="*/ 200757 h 3928"/>
              <a:gd name="T12" fmla="*/ 1767542 w 3927"/>
              <a:gd name="T13" fmla="*/ 308011 h 3928"/>
              <a:gd name="T14" fmla="*/ 1032021 w 3927"/>
              <a:gd name="T15" fmla="*/ 1039078 h 3928"/>
              <a:gd name="T16" fmla="*/ 754768 w 3927"/>
              <a:gd name="T17" fmla="*/ 763152 h 3928"/>
              <a:gd name="T18" fmla="*/ 1364724 w 3927"/>
              <a:gd name="T19" fmla="*/ 156756 h 3928"/>
              <a:gd name="T20" fmla="*/ 1641977 w 3927"/>
              <a:gd name="T21" fmla="*/ 432682 h 3928"/>
              <a:gd name="T22" fmla="*/ 1032021 w 3927"/>
              <a:gd name="T23" fmla="*/ 1039078 h 3928"/>
              <a:gd name="T24" fmla="*/ 993526 w 3927"/>
              <a:gd name="T25" fmla="*/ 1077121 h 3928"/>
              <a:gd name="T26" fmla="*/ 605373 w 3927"/>
              <a:gd name="T27" fmla="*/ 1187584 h 3928"/>
              <a:gd name="T28" fmla="*/ 716274 w 3927"/>
              <a:gd name="T29" fmla="*/ 801653 h 3928"/>
              <a:gd name="T30" fmla="*/ 993526 w 3927"/>
              <a:gd name="T31" fmla="*/ 1077121 h 3928"/>
              <a:gd name="T32" fmla="*/ 352867 w 3927"/>
              <a:gd name="T33" fmla="*/ 226883 h 3928"/>
              <a:gd name="T34" fmla="*/ 179641 w 3927"/>
              <a:gd name="T35" fmla="*/ 400597 h 3928"/>
              <a:gd name="T36" fmla="*/ 179641 w 3927"/>
              <a:gd name="T37" fmla="*/ 1447468 h 3928"/>
              <a:gd name="T38" fmla="*/ 352867 w 3927"/>
              <a:gd name="T39" fmla="*/ 1620724 h 3928"/>
              <a:gd name="T40" fmla="*/ 1400011 w 3927"/>
              <a:gd name="T41" fmla="*/ 1620724 h 3928"/>
              <a:gd name="T42" fmla="*/ 1573236 w 3927"/>
              <a:gd name="T43" fmla="*/ 1447468 h 3928"/>
              <a:gd name="T44" fmla="*/ 1573236 w 3927"/>
              <a:gd name="T45" fmla="*/ 759485 h 3928"/>
              <a:gd name="T46" fmla="*/ 1752419 w 3927"/>
              <a:gd name="T47" fmla="*/ 585771 h 3928"/>
              <a:gd name="T48" fmla="*/ 1752419 w 3927"/>
              <a:gd name="T49" fmla="*/ 1511178 h 3928"/>
              <a:gd name="T50" fmla="*/ 1457753 w 3927"/>
              <a:gd name="T51" fmla="*/ 1800397 h 3928"/>
              <a:gd name="T52" fmla="*/ 289168 w 3927"/>
              <a:gd name="T53" fmla="*/ 1800397 h 3928"/>
              <a:gd name="T54" fmla="*/ 0 w 3927"/>
              <a:gd name="T55" fmla="*/ 1511178 h 3928"/>
              <a:gd name="T56" fmla="*/ 0 w 3927"/>
              <a:gd name="T57" fmla="*/ 354304 h 3928"/>
              <a:gd name="T58" fmla="*/ 289168 w 3927"/>
              <a:gd name="T59" fmla="*/ 47210 h 3928"/>
              <a:gd name="T60" fmla="*/ 1214412 w 3927"/>
              <a:gd name="T61" fmla="*/ 47210 h 3928"/>
              <a:gd name="T62" fmla="*/ 1040728 w 3927"/>
              <a:gd name="T63" fmla="*/ 226883 h 3928"/>
              <a:gd name="T64" fmla="*/ 352867 w 3927"/>
              <a:gd name="T65" fmla="*/ 226883 h 39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27" h="3928">
                <a:moveTo>
                  <a:pt x="3857" y="672"/>
                </a:moveTo>
                <a:cubicBezTo>
                  <a:pt x="3675" y="852"/>
                  <a:pt x="3675" y="852"/>
                  <a:pt x="3675" y="852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252" y="70"/>
                  <a:pt x="3252" y="70"/>
                  <a:pt x="3252" y="70"/>
                </a:cubicBezTo>
                <a:cubicBezTo>
                  <a:pt x="3319" y="4"/>
                  <a:pt x="3424" y="0"/>
                  <a:pt x="3486" y="63"/>
                </a:cubicBezTo>
                <a:cubicBezTo>
                  <a:pt x="3864" y="438"/>
                  <a:pt x="3864" y="438"/>
                  <a:pt x="3864" y="438"/>
                </a:cubicBezTo>
                <a:cubicBezTo>
                  <a:pt x="3927" y="501"/>
                  <a:pt x="3924" y="605"/>
                  <a:pt x="3857" y="672"/>
                </a:cubicBezTo>
                <a:close/>
                <a:moveTo>
                  <a:pt x="2252" y="2267"/>
                </a:moveTo>
                <a:cubicBezTo>
                  <a:pt x="1647" y="1665"/>
                  <a:pt x="1647" y="1665"/>
                  <a:pt x="1647" y="1665"/>
                </a:cubicBezTo>
                <a:cubicBezTo>
                  <a:pt x="2978" y="342"/>
                  <a:pt x="2978" y="342"/>
                  <a:pt x="2978" y="342"/>
                </a:cubicBezTo>
                <a:cubicBezTo>
                  <a:pt x="3583" y="944"/>
                  <a:pt x="3583" y="944"/>
                  <a:pt x="3583" y="944"/>
                </a:cubicBezTo>
                <a:lnTo>
                  <a:pt x="2252" y="2267"/>
                </a:lnTo>
                <a:close/>
                <a:moveTo>
                  <a:pt x="2168" y="2350"/>
                </a:moveTo>
                <a:cubicBezTo>
                  <a:pt x="1321" y="2591"/>
                  <a:pt x="1321" y="2591"/>
                  <a:pt x="1321" y="2591"/>
                </a:cubicBezTo>
                <a:cubicBezTo>
                  <a:pt x="1563" y="1749"/>
                  <a:pt x="1563" y="1749"/>
                  <a:pt x="1563" y="1749"/>
                </a:cubicBezTo>
                <a:lnTo>
                  <a:pt x="2168" y="2350"/>
                </a:lnTo>
                <a:close/>
                <a:moveTo>
                  <a:pt x="770" y="495"/>
                </a:moveTo>
                <a:cubicBezTo>
                  <a:pt x="561" y="495"/>
                  <a:pt x="392" y="665"/>
                  <a:pt x="392" y="874"/>
                </a:cubicBezTo>
                <a:cubicBezTo>
                  <a:pt x="392" y="3158"/>
                  <a:pt x="392" y="3158"/>
                  <a:pt x="392" y="3158"/>
                </a:cubicBezTo>
                <a:cubicBezTo>
                  <a:pt x="392" y="3367"/>
                  <a:pt x="561" y="3536"/>
                  <a:pt x="770" y="3536"/>
                </a:cubicBezTo>
                <a:cubicBezTo>
                  <a:pt x="3055" y="3536"/>
                  <a:pt x="3055" y="3536"/>
                  <a:pt x="3055" y="3536"/>
                </a:cubicBezTo>
                <a:cubicBezTo>
                  <a:pt x="3264" y="3536"/>
                  <a:pt x="3433" y="3367"/>
                  <a:pt x="3433" y="3158"/>
                </a:cubicBezTo>
                <a:cubicBezTo>
                  <a:pt x="3433" y="1657"/>
                  <a:pt x="3433" y="1657"/>
                  <a:pt x="3433" y="1657"/>
                </a:cubicBezTo>
                <a:cubicBezTo>
                  <a:pt x="3824" y="1278"/>
                  <a:pt x="3824" y="1278"/>
                  <a:pt x="3824" y="1278"/>
                </a:cubicBezTo>
                <a:cubicBezTo>
                  <a:pt x="3824" y="3297"/>
                  <a:pt x="3824" y="3297"/>
                  <a:pt x="3824" y="3297"/>
                </a:cubicBezTo>
                <a:cubicBezTo>
                  <a:pt x="3824" y="3645"/>
                  <a:pt x="3529" y="3928"/>
                  <a:pt x="3181" y="3928"/>
                </a:cubicBezTo>
                <a:cubicBezTo>
                  <a:pt x="631" y="3928"/>
                  <a:pt x="631" y="3928"/>
                  <a:pt x="631" y="3928"/>
                </a:cubicBezTo>
                <a:cubicBezTo>
                  <a:pt x="283" y="3928"/>
                  <a:pt x="0" y="3645"/>
                  <a:pt x="0" y="3297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425"/>
                  <a:pt x="283" y="103"/>
                  <a:pt x="631" y="103"/>
                </a:cubicBezTo>
                <a:cubicBezTo>
                  <a:pt x="2650" y="103"/>
                  <a:pt x="2650" y="103"/>
                  <a:pt x="2650" y="103"/>
                </a:cubicBezTo>
                <a:cubicBezTo>
                  <a:pt x="2271" y="495"/>
                  <a:pt x="2271" y="495"/>
                  <a:pt x="2271" y="495"/>
                </a:cubicBezTo>
                <a:lnTo>
                  <a:pt x="770" y="49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文本框 23"/>
          <p:cNvSpPr txBox="1">
            <a:spLocks noChangeArrowheads="1"/>
          </p:cNvSpPr>
          <p:nvPr userDrawn="1"/>
        </p:nvSpPr>
        <p:spPr bwMode="auto">
          <a:xfrm>
            <a:off x="9458316" y="57152"/>
            <a:ext cx="2362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rgbClr val="0E58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小学数学五年级下册</a:t>
            </a:r>
            <a:endParaRPr lang="zh-CN" altLang="en-US" sz="1800" dirty="0">
              <a:solidFill>
                <a:srgbClr val="0E58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>
            <a:spLocks noChangeAspect="1"/>
          </p:cNvSpPr>
          <p:nvPr userDrawn="1"/>
        </p:nvSpPr>
        <p:spPr bwMode="auto">
          <a:xfrm>
            <a:off x="114300" y="-42864"/>
            <a:ext cx="531166" cy="514800"/>
          </a:xfrm>
          <a:custGeom>
            <a:avLst/>
            <a:gdLst>
              <a:gd name="T0" fmla="*/ 912343 w 2122487"/>
              <a:gd name="T1" fmla="*/ 702822 h 2147888"/>
              <a:gd name="T2" fmla="*/ 1019025 w 2122487"/>
              <a:gd name="T3" fmla="*/ 752822 h 2147888"/>
              <a:gd name="T4" fmla="*/ 832155 w 2122487"/>
              <a:gd name="T5" fmla="*/ 978408 h 2147888"/>
              <a:gd name="T6" fmla="*/ 836610 w 2122487"/>
              <a:gd name="T7" fmla="*/ 1025591 h 2147888"/>
              <a:gd name="T8" fmla="*/ 871077 w 2122487"/>
              <a:gd name="T9" fmla="*/ 1060097 h 2147888"/>
              <a:gd name="T10" fmla="*/ 918908 w 2122487"/>
              <a:gd name="T11" fmla="*/ 1064792 h 2147888"/>
              <a:gd name="T12" fmla="*/ 1142824 w 2122487"/>
              <a:gd name="T13" fmla="*/ 878643 h 2147888"/>
              <a:gd name="T14" fmla="*/ 1191827 w 2122487"/>
              <a:gd name="T15" fmla="*/ 988502 h 2147888"/>
              <a:gd name="T16" fmla="*/ 1204958 w 2122487"/>
              <a:gd name="T17" fmla="*/ 1109158 h 2147888"/>
              <a:gd name="T18" fmla="*/ 1179401 w 2122487"/>
              <a:gd name="T19" fmla="*/ 1219955 h 2147888"/>
              <a:gd name="T20" fmla="*/ 1117736 w 2122487"/>
              <a:gd name="T21" fmla="*/ 1312678 h 2147888"/>
              <a:gd name="T22" fmla="*/ 1023715 w 2122487"/>
              <a:gd name="T23" fmla="*/ 1377702 h 2147888"/>
              <a:gd name="T24" fmla="*/ 902964 w 2122487"/>
              <a:gd name="T25" fmla="*/ 1403523 h 2147888"/>
              <a:gd name="T26" fmla="*/ 778931 w 2122487"/>
              <a:gd name="T27" fmla="*/ 1384040 h 2147888"/>
              <a:gd name="T28" fmla="*/ 665215 w 2122487"/>
              <a:gd name="T29" fmla="*/ 1323007 h 2147888"/>
              <a:gd name="T30" fmla="*/ 573772 w 2122487"/>
              <a:gd name="T31" fmla="*/ 1227937 h 2147888"/>
              <a:gd name="T32" fmla="*/ 516094 w 2122487"/>
              <a:gd name="T33" fmla="*/ 1106576 h 2147888"/>
              <a:gd name="T34" fmla="*/ 502494 w 2122487"/>
              <a:gd name="T35" fmla="*/ 976295 h 2147888"/>
              <a:gd name="T36" fmla="*/ 532740 w 2122487"/>
              <a:gd name="T37" fmla="*/ 861037 h 2147888"/>
              <a:gd name="T38" fmla="*/ 599095 w 2122487"/>
              <a:gd name="T39" fmla="*/ 769723 h 2147888"/>
              <a:gd name="T40" fmla="*/ 694523 w 2122487"/>
              <a:gd name="T41" fmla="*/ 709864 h 2147888"/>
              <a:gd name="T42" fmla="*/ 707682 w 2122487"/>
              <a:gd name="T43" fmla="*/ 270333 h 2147888"/>
              <a:gd name="T44" fmla="*/ 967579 w 2122487"/>
              <a:gd name="T45" fmla="*/ 311164 h 2147888"/>
              <a:gd name="T46" fmla="*/ 1199095 w 2122487"/>
              <a:gd name="T47" fmla="*/ 424976 h 2147888"/>
              <a:gd name="T48" fmla="*/ 1065159 w 2122487"/>
              <a:gd name="T49" fmla="*/ 618808 h 2147888"/>
              <a:gd name="T50" fmla="*/ 908704 w 2122487"/>
              <a:gd name="T51" fmla="*/ 552164 h 2147888"/>
              <a:gd name="T52" fmla="*/ 737471 w 2122487"/>
              <a:gd name="T53" fmla="*/ 537849 h 2147888"/>
              <a:gd name="T54" fmla="*/ 574215 w 2122487"/>
              <a:gd name="T55" fmla="*/ 582435 h 2147888"/>
              <a:gd name="T56" fmla="*/ 444031 w 2122487"/>
              <a:gd name="T57" fmla="*/ 680760 h 2147888"/>
              <a:gd name="T58" fmla="*/ 357477 w 2122487"/>
              <a:gd name="T59" fmla="*/ 823904 h 2147888"/>
              <a:gd name="T60" fmla="*/ 327218 w 2122487"/>
              <a:gd name="T61" fmla="*/ 1000841 h 2147888"/>
              <a:gd name="T62" fmla="*/ 365217 w 2122487"/>
              <a:gd name="T63" fmla="*/ 1194908 h 2147888"/>
              <a:gd name="T64" fmla="*/ 466315 w 2122487"/>
              <a:gd name="T65" fmla="*/ 1365508 h 2147888"/>
              <a:gd name="T66" fmla="*/ 613387 w 2122487"/>
              <a:gd name="T67" fmla="*/ 1493165 h 2147888"/>
              <a:gd name="T68" fmla="*/ 788841 w 2122487"/>
              <a:gd name="T69" fmla="*/ 1565207 h 2147888"/>
              <a:gd name="T70" fmla="*/ 973913 w 2122487"/>
              <a:gd name="T71" fmla="*/ 1572012 h 2147888"/>
              <a:gd name="T72" fmla="*/ 1140454 w 2122487"/>
              <a:gd name="T73" fmla="*/ 1512173 h 2147888"/>
              <a:gd name="T74" fmla="*/ 1261958 w 2122487"/>
              <a:gd name="T75" fmla="*/ 1401881 h 2147888"/>
              <a:gd name="T76" fmla="*/ 1333970 w 2122487"/>
              <a:gd name="T77" fmla="*/ 1257093 h 2147888"/>
              <a:gd name="T78" fmla="*/ 1352970 w 2122487"/>
              <a:gd name="T79" fmla="*/ 1091891 h 2147888"/>
              <a:gd name="T80" fmla="*/ 1315439 w 2122487"/>
              <a:gd name="T81" fmla="*/ 918474 h 2147888"/>
              <a:gd name="T82" fmla="*/ 1236860 w 2122487"/>
              <a:gd name="T83" fmla="*/ 776268 h 2147888"/>
              <a:gd name="T84" fmla="*/ 1515992 w 2122487"/>
              <a:gd name="T85" fmla="*/ 787767 h 2147888"/>
              <a:gd name="T86" fmla="*/ 1600201 w 2122487"/>
              <a:gd name="T87" fmla="*/ 1046365 h 2147888"/>
              <a:gd name="T88" fmla="*/ 1601609 w 2122487"/>
              <a:gd name="T89" fmla="*/ 1305669 h 2147888"/>
              <a:gd name="T90" fmla="*/ 1520918 w 2122487"/>
              <a:gd name="T91" fmla="*/ 1543852 h 2147888"/>
              <a:gd name="T92" fmla="*/ 1360241 w 2122487"/>
              <a:gd name="T93" fmla="*/ 1741205 h 2147888"/>
              <a:gd name="T94" fmla="*/ 1120516 w 2122487"/>
              <a:gd name="T95" fmla="*/ 1871678 h 2147888"/>
              <a:gd name="T96" fmla="*/ 933333 w 2122487"/>
              <a:gd name="T97" fmla="*/ 1904296 h 2147888"/>
              <a:gd name="T98" fmla="*/ 637078 w 2122487"/>
              <a:gd name="T99" fmla="*/ 1862291 h 2147888"/>
              <a:gd name="T100" fmla="*/ 363810 w 2122487"/>
              <a:gd name="T101" fmla="*/ 1714923 h 2147888"/>
              <a:gd name="T102" fmla="*/ 147775 w 2122487"/>
              <a:gd name="T103" fmla="*/ 1479789 h 2147888"/>
              <a:gd name="T104" fmla="*/ 36357 w 2122487"/>
              <a:gd name="T105" fmla="*/ 1238790 h 2147888"/>
              <a:gd name="T106" fmla="*/ 3284 w 2122487"/>
              <a:gd name="T107" fmla="*/ 1068424 h 2147888"/>
              <a:gd name="T108" fmla="*/ 30963 w 2122487"/>
              <a:gd name="T109" fmla="*/ 773452 h 2147888"/>
              <a:gd name="T110" fmla="*/ 154578 w 2122487"/>
              <a:gd name="T111" fmla="*/ 533391 h 2147888"/>
              <a:gd name="T112" fmla="*/ 348563 w 2122487"/>
              <a:gd name="T113" fmla="*/ 365371 h 2147888"/>
              <a:gd name="T114" fmla="*/ 592276 w 2122487"/>
              <a:gd name="T115" fmla="*/ 279719 h 2147888"/>
              <a:gd name="T116" fmla="*/ 1692442 w 2122487"/>
              <a:gd name="T117" fmla="*/ 169898 h 2147888"/>
              <a:gd name="T118" fmla="*/ 1726464 w 2122487"/>
              <a:gd name="T119" fmla="*/ 211020 h 2147888"/>
              <a:gd name="T120" fmla="*/ 926586 w 2122487"/>
              <a:gd name="T121" fmla="*/ 1021959 h 2147888"/>
              <a:gd name="T122" fmla="*/ 877782 w 2122487"/>
              <a:gd name="T123" fmla="*/ 1001280 h 2147888"/>
              <a:gd name="T124" fmla="*/ 1654900 w 2122487"/>
              <a:gd name="T125" fmla="*/ 181412 h 214788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122487" h="2147888">
                <a:moveTo>
                  <a:pt x="904800" y="776287"/>
                </a:moveTo>
                <a:lnTo>
                  <a:pt x="914580" y="776287"/>
                </a:lnTo>
                <a:lnTo>
                  <a:pt x="924095" y="776287"/>
                </a:lnTo>
                <a:lnTo>
                  <a:pt x="933610" y="776552"/>
                </a:lnTo>
                <a:lnTo>
                  <a:pt x="943390" y="777081"/>
                </a:lnTo>
                <a:lnTo>
                  <a:pt x="952906" y="777875"/>
                </a:lnTo>
                <a:lnTo>
                  <a:pt x="962421" y="778934"/>
                </a:lnTo>
                <a:lnTo>
                  <a:pt x="971937" y="780257"/>
                </a:lnTo>
                <a:lnTo>
                  <a:pt x="981452" y="781845"/>
                </a:lnTo>
                <a:lnTo>
                  <a:pt x="991232" y="783433"/>
                </a:lnTo>
                <a:lnTo>
                  <a:pt x="1000483" y="785551"/>
                </a:lnTo>
                <a:lnTo>
                  <a:pt x="1009999" y="787668"/>
                </a:lnTo>
                <a:lnTo>
                  <a:pt x="1019250" y="790050"/>
                </a:lnTo>
                <a:lnTo>
                  <a:pt x="1028501" y="792432"/>
                </a:lnTo>
                <a:lnTo>
                  <a:pt x="1037488" y="795343"/>
                </a:lnTo>
                <a:lnTo>
                  <a:pt x="1046475" y="798519"/>
                </a:lnTo>
                <a:lnTo>
                  <a:pt x="1055462" y="801431"/>
                </a:lnTo>
                <a:lnTo>
                  <a:pt x="1064448" y="804872"/>
                </a:lnTo>
                <a:lnTo>
                  <a:pt x="1072907" y="808577"/>
                </a:lnTo>
                <a:lnTo>
                  <a:pt x="1081629" y="812282"/>
                </a:lnTo>
                <a:lnTo>
                  <a:pt x="1090352" y="815988"/>
                </a:lnTo>
                <a:lnTo>
                  <a:pt x="1099074" y="820222"/>
                </a:lnTo>
                <a:lnTo>
                  <a:pt x="1107532" y="824457"/>
                </a:lnTo>
                <a:lnTo>
                  <a:pt x="1115991" y="828956"/>
                </a:lnTo>
                <a:lnTo>
                  <a:pt x="1124449" y="833721"/>
                </a:lnTo>
                <a:lnTo>
                  <a:pt x="1132643" y="838485"/>
                </a:lnTo>
                <a:lnTo>
                  <a:pt x="1140572" y="843778"/>
                </a:lnTo>
                <a:lnTo>
                  <a:pt x="1148766" y="848807"/>
                </a:lnTo>
                <a:lnTo>
                  <a:pt x="1156696" y="854100"/>
                </a:lnTo>
                <a:lnTo>
                  <a:pt x="1164625" y="859658"/>
                </a:lnTo>
                <a:lnTo>
                  <a:pt x="959514" y="1065307"/>
                </a:lnTo>
                <a:lnTo>
                  <a:pt x="956342" y="1068483"/>
                </a:lnTo>
                <a:lnTo>
                  <a:pt x="953699" y="1071394"/>
                </a:lnTo>
                <a:lnTo>
                  <a:pt x="951320" y="1074570"/>
                </a:lnTo>
                <a:lnTo>
                  <a:pt x="948941" y="1078011"/>
                </a:lnTo>
                <a:lnTo>
                  <a:pt x="946826" y="1081452"/>
                </a:lnTo>
                <a:lnTo>
                  <a:pt x="944712" y="1084628"/>
                </a:lnTo>
                <a:lnTo>
                  <a:pt x="943126" y="1088333"/>
                </a:lnTo>
                <a:lnTo>
                  <a:pt x="941804" y="1092039"/>
                </a:lnTo>
                <a:lnTo>
                  <a:pt x="940218" y="1095744"/>
                </a:lnTo>
                <a:lnTo>
                  <a:pt x="938897" y="1099185"/>
                </a:lnTo>
                <a:lnTo>
                  <a:pt x="938104" y="1103155"/>
                </a:lnTo>
                <a:lnTo>
                  <a:pt x="937311" y="1106860"/>
                </a:lnTo>
                <a:lnTo>
                  <a:pt x="936518" y="1110830"/>
                </a:lnTo>
                <a:lnTo>
                  <a:pt x="935989" y="1114536"/>
                </a:lnTo>
                <a:lnTo>
                  <a:pt x="935725" y="1118506"/>
                </a:lnTo>
                <a:lnTo>
                  <a:pt x="935725" y="1122211"/>
                </a:lnTo>
                <a:lnTo>
                  <a:pt x="935725" y="1126181"/>
                </a:lnTo>
                <a:lnTo>
                  <a:pt x="935989" y="1130151"/>
                </a:lnTo>
                <a:lnTo>
                  <a:pt x="936518" y="1133857"/>
                </a:lnTo>
                <a:lnTo>
                  <a:pt x="937311" y="1137827"/>
                </a:lnTo>
                <a:lnTo>
                  <a:pt x="938104" y="1141532"/>
                </a:lnTo>
                <a:lnTo>
                  <a:pt x="938897" y="1145502"/>
                </a:lnTo>
                <a:lnTo>
                  <a:pt x="940218" y="1148943"/>
                </a:lnTo>
                <a:lnTo>
                  <a:pt x="941804" y="1152648"/>
                </a:lnTo>
                <a:lnTo>
                  <a:pt x="943126" y="1156354"/>
                </a:lnTo>
                <a:lnTo>
                  <a:pt x="944712" y="1160059"/>
                </a:lnTo>
                <a:lnTo>
                  <a:pt x="946826" y="1163235"/>
                </a:lnTo>
                <a:lnTo>
                  <a:pt x="948941" y="1166676"/>
                </a:lnTo>
                <a:lnTo>
                  <a:pt x="951320" y="1170116"/>
                </a:lnTo>
                <a:lnTo>
                  <a:pt x="953699" y="1173292"/>
                </a:lnTo>
                <a:lnTo>
                  <a:pt x="956342" y="1176204"/>
                </a:lnTo>
                <a:lnTo>
                  <a:pt x="959514" y="1179380"/>
                </a:lnTo>
                <a:lnTo>
                  <a:pt x="962157" y="1182291"/>
                </a:lnTo>
                <a:lnTo>
                  <a:pt x="965329" y="1184673"/>
                </a:lnTo>
                <a:lnTo>
                  <a:pt x="968501" y="1187320"/>
                </a:lnTo>
                <a:lnTo>
                  <a:pt x="971408" y="1189437"/>
                </a:lnTo>
                <a:lnTo>
                  <a:pt x="974844" y="1191819"/>
                </a:lnTo>
                <a:lnTo>
                  <a:pt x="978280" y="1193407"/>
                </a:lnTo>
                <a:lnTo>
                  <a:pt x="981981" y="1195260"/>
                </a:lnTo>
                <a:lnTo>
                  <a:pt x="985417" y="1196848"/>
                </a:lnTo>
                <a:lnTo>
                  <a:pt x="989117" y="1198171"/>
                </a:lnTo>
                <a:lnTo>
                  <a:pt x="992818" y="1199495"/>
                </a:lnTo>
                <a:lnTo>
                  <a:pt x="996518" y="1200553"/>
                </a:lnTo>
                <a:lnTo>
                  <a:pt x="1000483" y="1201612"/>
                </a:lnTo>
                <a:lnTo>
                  <a:pt x="1004184" y="1202141"/>
                </a:lnTo>
                <a:lnTo>
                  <a:pt x="1008148" y="1202671"/>
                </a:lnTo>
                <a:lnTo>
                  <a:pt x="1012113" y="1202935"/>
                </a:lnTo>
                <a:lnTo>
                  <a:pt x="1016342" y="1202935"/>
                </a:lnTo>
                <a:lnTo>
                  <a:pt x="1020307" y="1202935"/>
                </a:lnTo>
                <a:lnTo>
                  <a:pt x="1024272" y="1202671"/>
                </a:lnTo>
                <a:lnTo>
                  <a:pt x="1028237" y="1202141"/>
                </a:lnTo>
                <a:lnTo>
                  <a:pt x="1032201" y="1201612"/>
                </a:lnTo>
                <a:lnTo>
                  <a:pt x="1035902" y="1200553"/>
                </a:lnTo>
                <a:lnTo>
                  <a:pt x="1039602" y="1199495"/>
                </a:lnTo>
                <a:lnTo>
                  <a:pt x="1043303" y="1198171"/>
                </a:lnTo>
                <a:lnTo>
                  <a:pt x="1047003" y="1196848"/>
                </a:lnTo>
                <a:lnTo>
                  <a:pt x="1050704" y="1195260"/>
                </a:lnTo>
                <a:lnTo>
                  <a:pt x="1054140" y="1193407"/>
                </a:lnTo>
                <a:lnTo>
                  <a:pt x="1057576" y="1191819"/>
                </a:lnTo>
                <a:lnTo>
                  <a:pt x="1061012" y="1189437"/>
                </a:lnTo>
                <a:lnTo>
                  <a:pt x="1064184" y="1187320"/>
                </a:lnTo>
                <a:lnTo>
                  <a:pt x="1067092" y="1184673"/>
                </a:lnTo>
                <a:lnTo>
                  <a:pt x="1070263" y="1182291"/>
                </a:lnTo>
                <a:lnTo>
                  <a:pt x="1073435" y="1179380"/>
                </a:lnTo>
                <a:lnTo>
                  <a:pt x="1277490" y="974790"/>
                </a:lnTo>
                <a:lnTo>
                  <a:pt x="1282776" y="982730"/>
                </a:lnTo>
                <a:lnTo>
                  <a:pt x="1288327" y="990670"/>
                </a:lnTo>
                <a:lnTo>
                  <a:pt x="1293349" y="998610"/>
                </a:lnTo>
                <a:lnTo>
                  <a:pt x="1298106" y="1007080"/>
                </a:lnTo>
                <a:lnTo>
                  <a:pt x="1302864" y="1015284"/>
                </a:lnTo>
                <a:lnTo>
                  <a:pt x="1307358" y="1024018"/>
                </a:lnTo>
                <a:lnTo>
                  <a:pt x="1311851" y="1032488"/>
                </a:lnTo>
                <a:lnTo>
                  <a:pt x="1316080" y="1041222"/>
                </a:lnTo>
                <a:lnTo>
                  <a:pt x="1320309" y="1049956"/>
                </a:lnTo>
                <a:lnTo>
                  <a:pt x="1323745" y="1058955"/>
                </a:lnTo>
                <a:lnTo>
                  <a:pt x="1327710" y="1067954"/>
                </a:lnTo>
                <a:lnTo>
                  <a:pt x="1331146" y="1077217"/>
                </a:lnTo>
                <a:lnTo>
                  <a:pt x="1334582" y="1086216"/>
                </a:lnTo>
                <a:lnTo>
                  <a:pt x="1337490" y="1095744"/>
                </a:lnTo>
                <a:lnTo>
                  <a:pt x="1340662" y="1105007"/>
                </a:lnTo>
                <a:lnTo>
                  <a:pt x="1343569" y="1114536"/>
                </a:lnTo>
                <a:lnTo>
                  <a:pt x="1345948" y="1124328"/>
                </a:lnTo>
                <a:lnTo>
                  <a:pt x="1348327" y="1134386"/>
                </a:lnTo>
                <a:lnTo>
                  <a:pt x="1350442" y="1144179"/>
                </a:lnTo>
                <a:lnTo>
                  <a:pt x="1352556" y="1153971"/>
                </a:lnTo>
                <a:lnTo>
                  <a:pt x="1354142" y="1164029"/>
                </a:lnTo>
                <a:lnTo>
                  <a:pt x="1355464" y="1173822"/>
                </a:lnTo>
                <a:lnTo>
                  <a:pt x="1356785" y="1183350"/>
                </a:lnTo>
                <a:lnTo>
                  <a:pt x="1357578" y="1193143"/>
                </a:lnTo>
                <a:lnTo>
                  <a:pt x="1358371" y="1202935"/>
                </a:lnTo>
                <a:lnTo>
                  <a:pt x="1358900" y="1212464"/>
                </a:lnTo>
                <a:lnTo>
                  <a:pt x="1358900" y="1221992"/>
                </a:lnTo>
                <a:lnTo>
                  <a:pt x="1358900" y="1231520"/>
                </a:lnTo>
                <a:lnTo>
                  <a:pt x="1358900" y="1241048"/>
                </a:lnTo>
                <a:lnTo>
                  <a:pt x="1358371" y="1250576"/>
                </a:lnTo>
                <a:lnTo>
                  <a:pt x="1357843" y="1260104"/>
                </a:lnTo>
                <a:lnTo>
                  <a:pt x="1357050" y="1269368"/>
                </a:lnTo>
                <a:lnTo>
                  <a:pt x="1355728" y="1278631"/>
                </a:lnTo>
                <a:lnTo>
                  <a:pt x="1354406" y="1287895"/>
                </a:lnTo>
                <a:lnTo>
                  <a:pt x="1353085" y="1296893"/>
                </a:lnTo>
                <a:lnTo>
                  <a:pt x="1350970" y="1306157"/>
                </a:lnTo>
                <a:lnTo>
                  <a:pt x="1349120" y="1315156"/>
                </a:lnTo>
                <a:lnTo>
                  <a:pt x="1346741" y="1324154"/>
                </a:lnTo>
                <a:lnTo>
                  <a:pt x="1344627" y="1332889"/>
                </a:lnTo>
                <a:lnTo>
                  <a:pt x="1341983" y="1341358"/>
                </a:lnTo>
                <a:lnTo>
                  <a:pt x="1339076" y="1350092"/>
                </a:lnTo>
                <a:lnTo>
                  <a:pt x="1336168" y="1358826"/>
                </a:lnTo>
                <a:lnTo>
                  <a:pt x="1332732" y="1367296"/>
                </a:lnTo>
                <a:lnTo>
                  <a:pt x="1329560" y="1375500"/>
                </a:lnTo>
                <a:lnTo>
                  <a:pt x="1325860" y="1383970"/>
                </a:lnTo>
                <a:lnTo>
                  <a:pt x="1321895" y="1391910"/>
                </a:lnTo>
                <a:lnTo>
                  <a:pt x="1317930" y="1399850"/>
                </a:lnTo>
                <a:lnTo>
                  <a:pt x="1313701" y="1407790"/>
                </a:lnTo>
                <a:lnTo>
                  <a:pt x="1309208" y="1415730"/>
                </a:lnTo>
                <a:lnTo>
                  <a:pt x="1304450" y="1423406"/>
                </a:lnTo>
                <a:lnTo>
                  <a:pt x="1299428" y="1431081"/>
                </a:lnTo>
                <a:lnTo>
                  <a:pt x="1294406" y="1438492"/>
                </a:lnTo>
                <a:lnTo>
                  <a:pt x="1289384" y="1445638"/>
                </a:lnTo>
                <a:lnTo>
                  <a:pt x="1283833" y="1453049"/>
                </a:lnTo>
                <a:lnTo>
                  <a:pt x="1278018" y="1459930"/>
                </a:lnTo>
                <a:lnTo>
                  <a:pt x="1272203" y="1466812"/>
                </a:lnTo>
                <a:lnTo>
                  <a:pt x="1266388" y="1473428"/>
                </a:lnTo>
                <a:lnTo>
                  <a:pt x="1260044" y="1480045"/>
                </a:lnTo>
                <a:lnTo>
                  <a:pt x="1253701" y="1486397"/>
                </a:lnTo>
                <a:lnTo>
                  <a:pt x="1247093" y="1492749"/>
                </a:lnTo>
                <a:lnTo>
                  <a:pt x="1240221" y="1498837"/>
                </a:lnTo>
                <a:lnTo>
                  <a:pt x="1233613" y="1504659"/>
                </a:lnTo>
                <a:lnTo>
                  <a:pt x="1226212" y="1510218"/>
                </a:lnTo>
                <a:lnTo>
                  <a:pt x="1218811" y="1516040"/>
                </a:lnTo>
                <a:lnTo>
                  <a:pt x="1211674" y="1521334"/>
                </a:lnTo>
                <a:lnTo>
                  <a:pt x="1203745" y="1526362"/>
                </a:lnTo>
                <a:lnTo>
                  <a:pt x="1195815" y="1531391"/>
                </a:lnTo>
                <a:lnTo>
                  <a:pt x="1187885" y="1536155"/>
                </a:lnTo>
                <a:lnTo>
                  <a:pt x="1179691" y="1540655"/>
                </a:lnTo>
                <a:lnTo>
                  <a:pt x="1171233" y="1545154"/>
                </a:lnTo>
                <a:lnTo>
                  <a:pt x="1162775" y="1549389"/>
                </a:lnTo>
                <a:lnTo>
                  <a:pt x="1154053" y="1553359"/>
                </a:lnTo>
                <a:lnTo>
                  <a:pt x="1145066" y="1557064"/>
                </a:lnTo>
                <a:lnTo>
                  <a:pt x="1136079" y="1560240"/>
                </a:lnTo>
                <a:lnTo>
                  <a:pt x="1127092" y="1563681"/>
                </a:lnTo>
                <a:lnTo>
                  <a:pt x="1117577" y="1566592"/>
                </a:lnTo>
                <a:lnTo>
                  <a:pt x="1108325" y="1569239"/>
                </a:lnTo>
                <a:lnTo>
                  <a:pt x="1098546" y="1571886"/>
                </a:lnTo>
                <a:lnTo>
                  <a:pt x="1089030" y="1574003"/>
                </a:lnTo>
                <a:lnTo>
                  <a:pt x="1078986" y="1576385"/>
                </a:lnTo>
                <a:lnTo>
                  <a:pt x="1068942" y="1577973"/>
                </a:lnTo>
                <a:lnTo>
                  <a:pt x="1058633" y="1579296"/>
                </a:lnTo>
                <a:lnTo>
                  <a:pt x="1048589" y="1580620"/>
                </a:lnTo>
                <a:lnTo>
                  <a:pt x="1038545" y="1581678"/>
                </a:lnTo>
                <a:lnTo>
                  <a:pt x="1028501" y="1582208"/>
                </a:lnTo>
                <a:lnTo>
                  <a:pt x="1017928" y="1582472"/>
                </a:lnTo>
                <a:lnTo>
                  <a:pt x="1007884" y="1582737"/>
                </a:lnTo>
                <a:lnTo>
                  <a:pt x="997840" y="1582472"/>
                </a:lnTo>
                <a:lnTo>
                  <a:pt x="987796" y="1582208"/>
                </a:lnTo>
                <a:lnTo>
                  <a:pt x="977752" y="1581414"/>
                </a:lnTo>
                <a:lnTo>
                  <a:pt x="967443" y="1580620"/>
                </a:lnTo>
                <a:lnTo>
                  <a:pt x="957399" y="1579032"/>
                </a:lnTo>
                <a:lnTo>
                  <a:pt x="947355" y="1577708"/>
                </a:lnTo>
                <a:lnTo>
                  <a:pt x="937575" y="1576120"/>
                </a:lnTo>
                <a:lnTo>
                  <a:pt x="927531" y="1574003"/>
                </a:lnTo>
                <a:lnTo>
                  <a:pt x="917487" y="1571886"/>
                </a:lnTo>
                <a:lnTo>
                  <a:pt x="907443" y="1569239"/>
                </a:lnTo>
                <a:lnTo>
                  <a:pt x="897663" y="1566857"/>
                </a:lnTo>
                <a:lnTo>
                  <a:pt x="887883" y="1563681"/>
                </a:lnTo>
                <a:lnTo>
                  <a:pt x="878103" y="1560505"/>
                </a:lnTo>
                <a:lnTo>
                  <a:pt x="868324" y="1557064"/>
                </a:lnTo>
                <a:lnTo>
                  <a:pt x="858808" y="1553359"/>
                </a:lnTo>
                <a:lnTo>
                  <a:pt x="849028" y="1549389"/>
                </a:lnTo>
                <a:lnTo>
                  <a:pt x="839513" y="1545419"/>
                </a:lnTo>
                <a:lnTo>
                  <a:pt x="829997" y="1540919"/>
                </a:lnTo>
                <a:lnTo>
                  <a:pt x="820746" y="1536420"/>
                </a:lnTo>
                <a:lnTo>
                  <a:pt x="811495" y="1531656"/>
                </a:lnTo>
                <a:lnTo>
                  <a:pt x="802508" y="1526627"/>
                </a:lnTo>
                <a:lnTo>
                  <a:pt x="793257" y="1521334"/>
                </a:lnTo>
                <a:lnTo>
                  <a:pt x="784535" y="1515776"/>
                </a:lnTo>
                <a:lnTo>
                  <a:pt x="775548" y="1509953"/>
                </a:lnTo>
                <a:lnTo>
                  <a:pt x="766825" y="1504130"/>
                </a:lnTo>
                <a:lnTo>
                  <a:pt x="758367" y="1498307"/>
                </a:lnTo>
                <a:lnTo>
                  <a:pt x="749909" y="1491691"/>
                </a:lnTo>
                <a:lnTo>
                  <a:pt x="741451" y="1485339"/>
                </a:lnTo>
                <a:lnTo>
                  <a:pt x="733257" y="1478457"/>
                </a:lnTo>
                <a:lnTo>
                  <a:pt x="725063" y="1471840"/>
                </a:lnTo>
                <a:lnTo>
                  <a:pt x="717398" y="1464694"/>
                </a:lnTo>
                <a:lnTo>
                  <a:pt x="709468" y="1457548"/>
                </a:lnTo>
                <a:lnTo>
                  <a:pt x="701803" y="1450137"/>
                </a:lnTo>
                <a:lnTo>
                  <a:pt x="694402" y="1442197"/>
                </a:lnTo>
                <a:lnTo>
                  <a:pt x="687001" y="1434787"/>
                </a:lnTo>
                <a:lnTo>
                  <a:pt x="679864" y="1426582"/>
                </a:lnTo>
                <a:lnTo>
                  <a:pt x="672992" y="1418377"/>
                </a:lnTo>
                <a:lnTo>
                  <a:pt x="666120" y="1410172"/>
                </a:lnTo>
                <a:lnTo>
                  <a:pt x="659512" y="1401967"/>
                </a:lnTo>
                <a:lnTo>
                  <a:pt x="652904" y="1393233"/>
                </a:lnTo>
                <a:lnTo>
                  <a:pt x="646824" y="1384499"/>
                </a:lnTo>
                <a:lnTo>
                  <a:pt x="641009" y="1375500"/>
                </a:lnTo>
                <a:lnTo>
                  <a:pt x="635194" y="1366502"/>
                </a:lnTo>
                <a:lnTo>
                  <a:pt x="629379" y="1357238"/>
                </a:lnTo>
                <a:lnTo>
                  <a:pt x="623829" y="1347975"/>
                </a:lnTo>
                <a:lnTo>
                  <a:pt x="618807" y="1338447"/>
                </a:lnTo>
                <a:lnTo>
                  <a:pt x="613784" y="1328918"/>
                </a:lnTo>
                <a:lnTo>
                  <a:pt x="609027" y="1319126"/>
                </a:lnTo>
                <a:lnTo>
                  <a:pt x="604533" y="1309068"/>
                </a:lnTo>
                <a:lnTo>
                  <a:pt x="600040" y="1299275"/>
                </a:lnTo>
                <a:lnTo>
                  <a:pt x="595811" y="1289218"/>
                </a:lnTo>
                <a:lnTo>
                  <a:pt x="592110" y="1278896"/>
                </a:lnTo>
                <a:lnTo>
                  <a:pt x="588410" y="1268309"/>
                </a:lnTo>
                <a:lnTo>
                  <a:pt x="585238" y="1257987"/>
                </a:lnTo>
                <a:lnTo>
                  <a:pt x="581802" y="1247665"/>
                </a:lnTo>
                <a:lnTo>
                  <a:pt x="578894" y="1237078"/>
                </a:lnTo>
                <a:lnTo>
                  <a:pt x="576515" y="1225962"/>
                </a:lnTo>
                <a:lnTo>
                  <a:pt x="573872" y="1215375"/>
                </a:lnTo>
                <a:lnTo>
                  <a:pt x="572022" y="1204523"/>
                </a:lnTo>
                <a:lnTo>
                  <a:pt x="570172" y="1193937"/>
                </a:lnTo>
                <a:lnTo>
                  <a:pt x="568586" y="1183615"/>
                </a:lnTo>
                <a:lnTo>
                  <a:pt x="567529" y="1173028"/>
                </a:lnTo>
                <a:lnTo>
                  <a:pt x="566736" y="1162441"/>
                </a:lnTo>
                <a:lnTo>
                  <a:pt x="565678" y="1152119"/>
                </a:lnTo>
                <a:lnTo>
                  <a:pt x="565414" y="1141797"/>
                </a:lnTo>
                <a:lnTo>
                  <a:pt x="565150" y="1131210"/>
                </a:lnTo>
                <a:lnTo>
                  <a:pt x="565414" y="1121152"/>
                </a:lnTo>
                <a:lnTo>
                  <a:pt x="565678" y="1110830"/>
                </a:lnTo>
                <a:lnTo>
                  <a:pt x="566471" y="1100773"/>
                </a:lnTo>
                <a:lnTo>
                  <a:pt x="567529" y="1090980"/>
                </a:lnTo>
                <a:lnTo>
                  <a:pt x="568586" y="1080923"/>
                </a:lnTo>
                <a:lnTo>
                  <a:pt x="569907" y="1071130"/>
                </a:lnTo>
                <a:lnTo>
                  <a:pt x="571493" y="1061337"/>
                </a:lnTo>
                <a:lnTo>
                  <a:pt x="573344" y="1051809"/>
                </a:lnTo>
                <a:lnTo>
                  <a:pt x="575723" y="1042281"/>
                </a:lnTo>
                <a:lnTo>
                  <a:pt x="577837" y="1033017"/>
                </a:lnTo>
                <a:lnTo>
                  <a:pt x="580480" y="1023754"/>
                </a:lnTo>
                <a:lnTo>
                  <a:pt x="583123" y="1014755"/>
                </a:lnTo>
                <a:lnTo>
                  <a:pt x="586295" y="1005756"/>
                </a:lnTo>
                <a:lnTo>
                  <a:pt x="589467" y="996757"/>
                </a:lnTo>
                <a:lnTo>
                  <a:pt x="592903" y="988023"/>
                </a:lnTo>
                <a:lnTo>
                  <a:pt x="596604" y="979289"/>
                </a:lnTo>
                <a:lnTo>
                  <a:pt x="600568" y="970820"/>
                </a:lnTo>
                <a:lnTo>
                  <a:pt x="604533" y="962615"/>
                </a:lnTo>
                <a:lnTo>
                  <a:pt x="609027" y="954410"/>
                </a:lnTo>
                <a:lnTo>
                  <a:pt x="613520" y="946205"/>
                </a:lnTo>
                <a:lnTo>
                  <a:pt x="618278" y="938001"/>
                </a:lnTo>
                <a:lnTo>
                  <a:pt x="623036" y="930590"/>
                </a:lnTo>
                <a:lnTo>
                  <a:pt x="628322" y="922650"/>
                </a:lnTo>
                <a:lnTo>
                  <a:pt x="633344" y="915239"/>
                </a:lnTo>
                <a:lnTo>
                  <a:pt x="638895" y="908093"/>
                </a:lnTo>
                <a:lnTo>
                  <a:pt x="644710" y="900947"/>
                </a:lnTo>
                <a:lnTo>
                  <a:pt x="650525" y="894065"/>
                </a:lnTo>
                <a:lnTo>
                  <a:pt x="656340" y="887184"/>
                </a:lnTo>
                <a:lnTo>
                  <a:pt x="662683" y="880567"/>
                </a:lnTo>
                <a:lnTo>
                  <a:pt x="669027" y="873950"/>
                </a:lnTo>
                <a:lnTo>
                  <a:pt x="675371" y="867863"/>
                </a:lnTo>
                <a:lnTo>
                  <a:pt x="682243" y="861511"/>
                </a:lnTo>
                <a:lnTo>
                  <a:pt x="688851" y="855688"/>
                </a:lnTo>
                <a:lnTo>
                  <a:pt x="695988" y="850130"/>
                </a:lnTo>
                <a:lnTo>
                  <a:pt x="703124" y="844572"/>
                </a:lnTo>
                <a:lnTo>
                  <a:pt x="710525" y="839279"/>
                </a:lnTo>
                <a:lnTo>
                  <a:pt x="718190" y="833985"/>
                </a:lnTo>
                <a:lnTo>
                  <a:pt x="725591" y="828956"/>
                </a:lnTo>
                <a:lnTo>
                  <a:pt x="733521" y="824192"/>
                </a:lnTo>
                <a:lnTo>
                  <a:pt x="741451" y="819693"/>
                </a:lnTo>
                <a:lnTo>
                  <a:pt x="749644" y="815458"/>
                </a:lnTo>
                <a:lnTo>
                  <a:pt x="757574" y="811224"/>
                </a:lnTo>
                <a:lnTo>
                  <a:pt x="765768" y="807518"/>
                </a:lnTo>
                <a:lnTo>
                  <a:pt x="774226" y="803813"/>
                </a:lnTo>
                <a:lnTo>
                  <a:pt x="782949" y="800372"/>
                </a:lnTo>
                <a:lnTo>
                  <a:pt x="791671" y="796931"/>
                </a:lnTo>
                <a:lnTo>
                  <a:pt x="800394" y="794285"/>
                </a:lnTo>
                <a:lnTo>
                  <a:pt x="809381" y="791373"/>
                </a:lnTo>
                <a:lnTo>
                  <a:pt x="818632" y="788991"/>
                </a:lnTo>
                <a:lnTo>
                  <a:pt x="827883" y="786345"/>
                </a:lnTo>
                <a:lnTo>
                  <a:pt x="837134" y="784492"/>
                </a:lnTo>
                <a:lnTo>
                  <a:pt x="846650" y="782375"/>
                </a:lnTo>
                <a:lnTo>
                  <a:pt x="856165" y="780787"/>
                </a:lnTo>
                <a:lnTo>
                  <a:pt x="865680" y="779198"/>
                </a:lnTo>
                <a:lnTo>
                  <a:pt x="875460" y="778140"/>
                </a:lnTo>
                <a:lnTo>
                  <a:pt x="885240" y="777346"/>
                </a:lnTo>
                <a:lnTo>
                  <a:pt x="894756" y="776816"/>
                </a:lnTo>
                <a:lnTo>
                  <a:pt x="904800" y="776287"/>
                </a:lnTo>
                <a:close/>
                <a:moveTo>
                  <a:pt x="797783" y="304800"/>
                </a:moveTo>
                <a:lnTo>
                  <a:pt x="819466" y="304800"/>
                </a:lnTo>
                <a:lnTo>
                  <a:pt x="840885" y="305594"/>
                </a:lnTo>
                <a:lnTo>
                  <a:pt x="862304" y="306652"/>
                </a:lnTo>
                <a:lnTo>
                  <a:pt x="883722" y="307975"/>
                </a:lnTo>
                <a:lnTo>
                  <a:pt x="904877" y="310356"/>
                </a:lnTo>
                <a:lnTo>
                  <a:pt x="925767" y="312738"/>
                </a:lnTo>
                <a:lnTo>
                  <a:pt x="946921" y="315913"/>
                </a:lnTo>
                <a:lnTo>
                  <a:pt x="968075" y="319617"/>
                </a:lnTo>
                <a:lnTo>
                  <a:pt x="988701" y="323586"/>
                </a:lnTo>
                <a:lnTo>
                  <a:pt x="1009591" y="328083"/>
                </a:lnTo>
                <a:lnTo>
                  <a:pt x="1029952" y="333111"/>
                </a:lnTo>
                <a:lnTo>
                  <a:pt x="1050577" y="338402"/>
                </a:lnTo>
                <a:lnTo>
                  <a:pt x="1070674" y="344223"/>
                </a:lnTo>
                <a:lnTo>
                  <a:pt x="1090770" y="350838"/>
                </a:lnTo>
                <a:lnTo>
                  <a:pt x="1110603" y="357188"/>
                </a:lnTo>
                <a:lnTo>
                  <a:pt x="1130170" y="364331"/>
                </a:lnTo>
                <a:lnTo>
                  <a:pt x="1149474" y="371740"/>
                </a:lnTo>
                <a:lnTo>
                  <a:pt x="1168513" y="379677"/>
                </a:lnTo>
                <a:lnTo>
                  <a:pt x="1187816" y="387879"/>
                </a:lnTo>
                <a:lnTo>
                  <a:pt x="1206855" y="396611"/>
                </a:lnTo>
                <a:lnTo>
                  <a:pt x="1225629" y="405606"/>
                </a:lnTo>
                <a:lnTo>
                  <a:pt x="1244139" y="415131"/>
                </a:lnTo>
                <a:lnTo>
                  <a:pt x="1262649" y="424656"/>
                </a:lnTo>
                <a:lnTo>
                  <a:pt x="1280895" y="434975"/>
                </a:lnTo>
                <a:lnTo>
                  <a:pt x="1298876" y="445294"/>
                </a:lnTo>
                <a:lnTo>
                  <a:pt x="1316593" y="456406"/>
                </a:lnTo>
                <a:lnTo>
                  <a:pt x="1334310" y="467519"/>
                </a:lnTo>
                <a:lnTo>
                  <a:pt x="1351762" y="479161"/>
                </a:lnTo>
                <a:lnTo>
                  <a:pt x="1368686" y="491067"/>
                </a:lnTo>
                <a:lnTo>
                  <a:pt x="1385609" y="503502"/>
                </a:lnTo>
                <a:lnTo>
                  <a:pt x="1404648" y="517790"/>
                </a:lnTo>
                <a:lnTo>
                  <a:pt x="1423158" y="532871"/>
                </a:lnTo>
                <a:lnTo>
                  <a:pt x="1441404" y="548217"/>
                </a:lnTo>
                <a:lnTo>
                  <a:pt x="1459385" y="563563"/>
                </a:lnTo>
                <a:lnTo>
                  <a:pt x="1273491" y="749565"/>
                </a:lnTo>
                <a:lnTo>
                  <a:pt x="1260270" y="738717"/>
                </a:lnTo>
                <a:lnTo>
                  <a:pt x="1253394" y="733161"/>
                </a:lnTo>
                <a:lnTo>
                  <a:pt x="1246519" y="728134"/>
                </a:lnTo>
                <a:lnTo>
                  <a:pt x="1235149" y="720196"/>
                </a:lnTo>
                <a:lnTo>
                  <a:pt x="1224043" y="712259"/>
                </a:lnTo>
                <a:lnTo>
                  <a:pt x="1212408" y="704850"/>
                </a:lnTo>
                <a:lnTo>
                  <a:pt x="1200773" y="697706"/>
                </a:lnTo>
                <a:lnTo>
                  <a:pt x="1188874" y="690298"/>
                </a:lnTo>
                <a:lnTo>
                  <a:pt x="1176710" y="683684"/>
                </a:lnTo>
                <a:lnTo>
                  <a:pt x="1164811" y="677069"/>
                </a:lnTo>
                <a:lnTo>
                  <a:pt x="1152647" y="670719"/>
                </a:lnTo>
                <a:lnTo>
                  <a:pt x="1140219" y="664634"/>
                </a:lnTo>
                <a:lnTo>
                  <a:pt x="1128055" y="658813"/>
                </a:lnTo>
                <a:lnTo>
                  <a:pt x="1115362" y="653521"/>
                </a:lnTo>
                <a:lnTo>
                  <a:pt x="1102670" y="648229"/>
                </a:lnTo>
                <a:lnTo>
                  <a:pt x="1089713" y="643202"/>
                </a:lnTo>
                <a:lnTo>
                  <a:pt x="1076756" y="638704"/>
                </a:lnTo>
                <a:lnTo>
                  <a:pt x="1064063" y="634206"/>
                </a:lnTo>
                <a:lnTo>
                  <a:pt x="1051106" y="629973"/>
                </a:lnTo>
                <a:lnTo>
                  <a:pt x="1037885" y="626004"/>
                </a:lnTo>
                <a:lnTo>
                  <a:pt x="1024399" y="622565"/>
                </a:lnTo>
                <a:lnTo>
                  <a:pt x="1010913" y="619390"/>
                </a:lnTo>
                <a:lnTo>
                  <a:pt x="997427" y="616479"/>
                </a:lnTo>
                <a:lnTo>
                  <a:pt x="983941" y="613569"/>
                </a:lnTo>
                <a:lnTo>
                  <a:pt x="970191" y="611452"/>
                </a:lnTo>
                <a:lnTo>
                  <a:pt x="956705" y="609336"/>
                </a:lnTo>
                <a:lnTo>
                  <a:pt x="942954" y="607748"/>
                </a:lnTo>
                <a:lnTo>
                  <a:pt x="928940" y="606425"/>
                </a:lnTo>
                <a:lnTo>
                  <a:pt x="915189" y="605102"/>
                </a:lnTo>
                <a:lnTo>
                  <a:pt x="901439" y="604573"/>
                </a:lnTo>
                <a:lnTo>
                  <a:pt x="887424" y="604044"/>
                </a:lnTo>
                <a:lnTo>
                  <a:pt x="873410" y="604044"/>
                </a:lnTo>
                <a:lnTo>
                  <a:pt x="859395" y="604573"/>
                </a:lnTo>
                <a:lnTo>
                  <a:pt x="845380" y="605102"/>
                </a:lnTo>
                <a:lnTo>
                  <a:pt x="831365" y="606425"/>
                </a:lnTo>
                <a:lnTo>
                  <a:pt x="817351" y="607748"/>
                </a:lnTo>
                <a:lnTo>
                  <a:pt x="803071" y="609336"/>
                </a:lnTo>
                <a:lnTo>
                  <a:pt x="789057" y="611452"/>
                </a:lnTo>
                <a:lnTo>
                  <a:pt x="775306" y="613834"/>
                </a:lnTo>
                <a:lnTo>
                  <a:pt x="761820" y="616744"/>
                </a:lnTo>
                <a:lnTo>
                  <a:pt x="748599" y="619919"/>
                </a:lnTo>
                <a:lnTo>
                  <a:pt x="735377" y="623359"/>
                </a:lnTo>
                <a:lnTo>
                  <a:pt x="722156" y="627063"/>
                </a:lnTo>
                <a:lnTo>
                  <a:pt x="709199" y="631296"/>
                </a:lnTo>
                <a:lnTo>
                  <a:pt x="696506" y="635794"/>
                </a:lnTo>
                <a:lnTo>
                  <a:pt x="683814" y="640556"/>
                </a:lnTo>
                <a:lnTo>
                  <a:pt x="671650" y="645584"/>
                </a:lnTo>
                <a:lnTo>
                  <a:pt x="659486" y="650875"/>
                </a:lnTo>
                <a:lnTo>
                  <a:pt x="647323" y="656696"/>
                </a:lnTo>
                <a:lnTo>
                  <a:pt x="635952" y="662517"/>
                </a:lnTo>
                <a:lnTo>
                  <a:pt x="624053" y="668867"/>
                </a:lnTo>
                <a:lnTo>
                  <a:pt x="612682" y="675481"/>
                </a:lnTo>
                <a:lnTo>
                  <a:pt x="601312" y="682361"/>
                </a:lnTo>
                <a:lnTo>
                  <a:pt x="590206" y="689769"/>
                </a:lnTo>
                <a:lnTo>
                  <a:pt x="579100" y="697442"/>
                </a:lnTo>
                <a:lnTo>
                  <a:pt x="568523" y="705115"/>
                </a:lnTo>
                <a:lnTo>
                  <a:pt x="558210" y="713317"/>
                </a:lnTo>
                <a:lnTo>
                  <a:pt x="548162" y="721784"/>
                </a:lnTo>
                <a:lnTo>
                  <a:pt x="537849" y="730515"/>
                </a:lnTo>
                <a:lnTo>
                  <a:pt x="528329" y="739246"/>
                </a:lnTo>
                <a:lnTo>
                  <a:pt x="518810" y="748507"/>
                </a:lnTo>
                <a:lnTo>
                  <a:pt x="509555" y="758032"/>
                </a:lnTo>
                <a:lnTo>
                  <a:pt x="500564" y="767557"/>
                </a:lnTo>
                <a:lnTo>
                  <a:pt x="491838" y="777346"/>
                </a:lnTo>
                <a:lnTo>
                  <a:pt x="483641" y="787665"/>
                </a:lnTo>
                <a:lnTo>
                  <a:pt x="475444" y="798248"/>
                </a:lnTo>
                <a:lnTo>
                  <a:pt x="467246" y="808832"/>
                </a:lnTo>
                <a:lnTo>
                  <a:pt x="459578" y="819679"/>
                </a:lnTo>
                <a:lnTo>
                  <a:pt x="452174" y="831057"/>
                </a:lnTo>
                <a:lnTo>
                  <a:pt x="444770" y="842434"/>
                </a:lnTo>
                <a:lnTo>
                  <a:pt x="438159" y="854340"/>
                </a:lnTo>
                <a:lnTo>
                  <a:pt x="431284" y="866246"/>
                </a:lnTo>
                <a:lnTo>
                  <a:pt x="425202" y="878417"/>
                </a:lnTo>
                <a:lnTo>
                  <a:pt x="419120" y="890852"/>
                </a:lnTo>
                <a:lnTo>
                  <a:pt x="413303" y="903288"/>
                </a:lnTo>
                <a:lnTo>
                  <a:pt x="408014" y="915988"/>
                </a:lnTo>
                <a:lnTo>
                  <a:pt x="402990" y="928952"/>
                </a:lnTo>
                <a:lnTo>
                  <a:pt x="398495" y="941917"/>
                </a:lnTo>
                <a:lnTo>
                  <a:pt x="393999" y="955411"/>
                </a:lnTo>
                <a:lnTo>
                  <a:pt x="390033" y="968905"/>
                </a:lnTo>
                <a:lnTo>
                  <a:pt x="386331" y="982398"/>
                </a:lnTo>
                <a:lnTo>
                  <a:pt x="383158" y="996157"/>
                </a:lnTo>
                <a:lnTo>
                  <a:pt x="379985" y="1010180"/>
                </a:lnTo>
                <a:lnTo>
                  <a:pt x="377076" y="1024467"/>
                </a:lnTo>
                <a:lnTo>
                  <a:pt x="374961" y="1038755"/>
                </a:lnTo>
                <a:lnTo>
                  <a:pt x="372845" y="1053571"/>
                </a:lnTo>
                <a:lnTo>
                  <a:pt x="371523" y="1068388"/>
                </a:lnTo>
                <a:lnTo>
                  <a:pt x="370201" y="1083205"/>
                </a:lnTo>
                <a:lnTo>
                  <a:pt x="369672" y="1098021"/>
                </a:lnTo>
                <a:lnTo>
                  <a:pt x="368879" y="1113367"/>
                </a:lnTo>
                <a:lnTo>
                  <a:pt x="368879" y="1128448"/>
                </a:lnTo>
                <a:lnTo>
                  <a:pt x="369143" y="1143794"/>
                </a:lnTo>
                <a:lnTo>
                  <a:pt x="370201" y="1159140"/>
                </a:lnTo>
                <a:lnTo>
                  <a:pt x="371523" y="1174750"/>
                </a:lnTo>
                <a:lnTo>
                  <a:pt x="372845" y="1190096"/>
                </a:lnTo>
                <a:lnTo>
                  <a:pt x="374961" y="1205971"/>
                </a:lnTo>
                <a:lnTo>
                  <a:pt x="377340" y="1221582"/>
                </a:lnTo>
                <a:lnTo>
                  <a:pt x="380249" y="1237721"/>
                </a:lnTo>
                <a:lnTo>
                  <a:pt x="383687" y="1253332"/>
                </a:lnTo>
                <a:lnTo>
                  <a:pt x="387124" y="1269471"/>
                </a:lnTo>
                <a:lnTo>
                  <a:pt x="391355" y="1285346"/>
                </a:lnTo>
                <a:lnTo>
                  <a:pt x="395850" y="1300957"/>
                </a:lnTo>
                <a:lnTo>
                  <a:pt x="400875" y="1316567"/>
                </a:lnTo>
                <a:lnTo>
                  <a:pt x="406163" y="1331648"/>
                </a:lnTo>
                <a:lnTo>
                  <a:pt x="411716" y="1347259"/>
                </a:lnTo>
                <a:lnTo>
                  <a:pt x="417798" y="1362075"/>
                </a:lnTo>
                <a:lnTo>
                  <a:pt x="423880" y="1376892"/>
                </a:lnTo>
                <a:lnTo>
                  <a:pt x="430755" y="1391709"/>
                </a:lnTo>
                <a:lnTo>
                  <a:pt x="437630" y="1406261"/>
                </a:lnTo>
                <a:lnTo>
                  <a:pt x="445034" y="1420548"/>
                </a:lnTo>
                <a:lnTo>
                  <a:pt x="452967" y="1434571"/>
                </a:lnTo>
                <a:lnTo>
                  <a:pt x="460900" y="1448330"/>
                </a:lnTo>
                <a:lnTo>
                  <a:pt x="469097" y="1462088"/>
                </a:lnTo>
                <a:lnTo>
                  <a:pt x="477823" y="1475582"/>
                </a:lnTo>
                <a:lnTo>
                  <a:pt x="486814" y="1488811"/>
                </a:lnTo>
                <a:lnTo>
                  <a:pt x="496069" y="1502040"/>
                </a:lnTo>
                <a:lnTo>
                  <a:pt x="505589" y="1515005"/>
                </a:lnTo>
                <a:lnTo>
                  <a:pt x="515637" y="1527176"/>
                </a:lnTo>
                <a:lnTo>
                  <a:pt x="525685" y="1539611"/>
                </a:lnTo>
                <a:lnTo>
                  <a:pt x="535733" y="1551782"/>
                </a:lnTo>
                <a:lnTo>
                  <a:pt x="546311" y="1563423"/>
                </a:lnTo>
                <a:lnTo>
                  <a:pt x="557417" y="1575065"/>
                </a:lnTo>
                <a:lnTo>
                  <a:pt x="568523" y="1586442"/>
                </a:lnTo>
                <a:lnTo>
                  <a:pt x="579893" y="1597555"/>
                </a:lnTo>
                <a:lnTo>
                  <a:pt x="591264" y="1608138"/>
                </a:lnTo>
                <a:lnTo>
                  <a:pt x="603163" y="1618457"/>
                </a:lnTo>
                <a:lnTo>
                  <a:pt x="615062" y="1628776"/>
                </a:lnTo>
                <a:lnTo>
                  <a:pt x="627490" y="1638830"/>
                </a:lnTo>
                <a:lnTo>
                  <a:pt x="639919" y="1648355"/>
                </a:lnTo>
                <a:lnTo>
                  <a:pt x="652347" y="1657615"/>
                </a:lnTo>
                <a:lnTo>
                  <a:pt x="665304" y="1666611"/>
                </a:lnTo>
                <a:lnTo>
                  <a:pt x="678261" y="1675342"/>
                </a:lnTo>
                <a:lnTo>
                  <a:pt x="691482" y="1683544"/>
                </a:lnTo>
                <a:lnTo>
                  <a:pt x="704968" y="1691482"/>
                </a:lnTo>
                <a:lnTo>
                  <a:pt x="718454" y="1699155"/>
                </a:lnTo>
                <a:lnTo>
                  <a:pt x="731940" y="1706828"/>
                </a:lnTo>
                <a:lnTo>
                  <a:pt x="745690" y="1713707"/>
                </a:lnTo>
                <a:lnTo>
                  <a:pt x="759441" y="1720057"/>
                </a:lnTo>
                <a:lnTo>
                  <a:pt x="773455" y="1726671"/>
                </a:lnTo>
                <a:lnTo>
                  <a:pt x="787734" y="1732492"/>
                </a:lnTo>
                <a:lnTo>
                  <a:pt x="801749" y="1738313"/>
                </a:lnTo>
                <a:lnTo>
                  <a:pt x="816293" y="1743605"/>
                </a:lnTo>
                <a:lnTo>
                  <a:pt x="830836" y="1748632"/>
                </a:lnTo>
                <a:lnTo>
                  <a:pt x="845380" y="1753130"/>
                </a:lnTo>
                <a:lnTo>
                  <a:pt x="859924" y="1757363"/>
                </a:lnTo>
                <a:lnTo>
                  <a:pt x="874732" y="1761067"/>
                </a:lnTo>
                <a:lnTo>
                  <a:pt x="889275" y="1764771"/>
                </a:lnTo>
                <a:lnTo>
                  <a:pt x="904348" y="1767946"/>
                </a:lnTo>
                <a:lnTo>
                  <a:pt x="918891" y="1770328"/>
                </a:lnTo>
                <a:lnTo>
                  <a:pt x="933699" y="1772709"/>
                </a:lnTo>
                <a:lnTo>
                  <a:pt x="948507" y="1774561"/>
                </a:lnTo>
                <a:lnTo>
                  <a:pt x="963580" y="1776413"/>
                </a:lnTo>
                <a:lnTo>
                  <a:pt x="978388" y="1777471"/>
                </a:lnTo>
                <a:lnTo>
                  <a:pt x="993196" y="1778265"/>
                </a:lnTo>
                <a:lnTo>
                  <a:pt x="1008268" y="1778530"/>
                </a:lnTo>
                <a:lnTo>
                  <a:pt x="1023341" y="1778530"/>
                </a:lnTo>
                <a:lnTo>
                  <a:pt x="1038149" y="1778265"/>
                </a:lnTo>
                <a:lnTo>
                  <a:pt x="1052957" y="1777471"/>
                </a:lnTo>
                <a:lnTo>
                  <a:pt x="1067765" y="1776149"/>
                </a:lnTo>
                <a:lnTo>
                  <a:pt x="1083102" y="1774296"/>
                </a:lnTo>
                <a:lnTo>
                  <a:pt x="1097910" y="1772444"/>
                </a:lnTo>
                <a:lnTo>
                  <a:pt x="1112718" y="1769799"/>
                </a:lnTo>
                <a:lnTo>
                  <a:pt x="1127262" y="1767153"/>
                </a:lnTo>
                <a:lnTo>
                  <a:pt x="1142070" y="1763713"/>
                </a:lnTo>
                <a:lnTo>
                  <a:pt x="1156349" y="1760273"/>
                </a:lnTo>
                <a:lnTo>
                  <a:pt x="1170364" y="1756040"/>
                </a:lnTo>
                <a:lnTo>
                  <a:pt x="1184114" y="1751807"/>
                </a:lnTo>
                <a:lnTo>
                  <a:pt x="1197600" y="1747044"/>
                </a:lnTo>
                <a:lnTo>
                  <a:pt x="1210821" y="1742017"/>
                </a:lnTo>
                <a:lnTo>
                  <a:pt x="1224043" y="1736726"/>
                </a:lnTo>
                <a:lnTo>
                  <a:pt x="1236735" y="1731169"/>
                </a:lnTo>
                <a:lnTo>
                  <a:pt x="1249428" y="1725084"/>
                </a:lnTo>
                <a:lnTo>
                  <a:pt x="1261856" y="1718734"/>
                </a:lnTo>
                <a:lnTo>
                  <a:pt x="1274020" y="1712119"/>
                </a:lnTo>
                <a:lnTo>
                  <a:pt x="1285655" y="1704976"/>
                </a:lnTo>
                <a:lnTo>
                  <a:pt x="1297554" y="1697832"/>
                </a:lnTo>
                <a:lnTo>
                  <a:pt x="1308660" y="1690423"/>
                </a:lnTo>
                <a:lnTo>
                  <a:pt x="1320031" y="1682486"/>
                </a:lnTo>
                <a:lnTo>
                  <a:pt x="1330608" y="1674284"/>
                </a:lnTo>
                <a:lnTo>
                  <a:pt x="1340920" y="1666082"/>
                </a:lnTo>
                <a:lnTo>
                  <a:pt x="1350969" y="1657615"/>
                </a:lnTo>
                <a:lnTo>
                  <a:pt x="1361017" y="1648884"/>
                </a:lnTo>
                <a:lnTo>
                  <a:pt x="1370801" y="1639888"/>
                </a:lnTo>
                <a:lnTo>
                  <a:pt x="1380056" y="1630628"/>
                </a:lnTo>
                <a:lnTo>
                  <a:pt x="1389047" y="1621103"/>
                </a:lnTo>
                <a:lnTo>
                  <a:pt x="1398037" y="1611313"/>
                </a:lnTo>
                <a:lnTo>
                  <a:pt x="1406499" y="1601259"/>
                </a:lnTo>
                <a:lnTo>
                  <a:pt x="1414696" y="1590940"/>
                </a:lnTo>
                <a:lnTo>
                  <a:pt x="1422629" y="1580621"/>
                </a:lnTo>
                <a:lnTo>
                  <a:pt x="1430562" y="1570303"/>
                </a:lnTo>
                <a:lnTo>
                  <a:pt x="1437702" y="1559190"/>
                </a:lnTo>
                <a:lnTo>
                  <a:pt x="1445106" y="1548342"/>
                </a:lnTo>
                <a:lnTo>
                  <a:pt x="1451716" y="1536965"/>
                </a:lnTo>
                <a:lnTo>
                  <a:pt x="1458591" y="1525853"/>
                </a:lnTo>
                <a:lnTo>
                  <a:pt x="1464673" y="1514211"/>
                </a:lnTo>
                <a:lnTo>
                  <a:pt x="1470755" y="1502834"/>
                </a:lnTo>
                <a:lnTo>
                  <a:pt x="1476308" y="1490928"/>
                </a:lnTo>
                <a:lnTo>
                  <a:pt x="1481597" y="1479286"/>
                </a:lnTo>
                <a:lnTo>
                  <a:pt x="1486621" y="1467115"/>
                </a:lnTo>
                <a:lnTo>
                  <a:pt x="1491381" y="1454680"/>
                </a:lnTo>
                <a:lnTo>
                  <a:pt x="1495876" y="1442773"/>
                </a:lnTo>
                <a:lnTo>
                  <a:pt x="1500107" y="1430073"/>
                </a:lnTo>
                <a:lnTo>
                  <a:pt x="1503809" y="1417373"/>
                </a:lnTo>
                <a:lnTo>
                  <a:pt x="1507511" y="1404673"/>
                </a:lnTo>
                <a:lnTo>
                  <a:pt x="1510420" y="1391973"/>
                </a:lnTo>
                <a:lnTo>
                  <a:pt x="1513593" y="1379009"/>
                </a:lnTo>
                <a:lnTo>
                  <a:pt x="1516237" y="1366044"/>
                </a:lnTo>
                <a:lnTo>
                  <a:pt x="1518617" y="1352815"/>
                </a:lnTo>
                <a:lnTo>
                  <a:pt x="1520732" y="1339586"/>
                </a:lnTo>
                <a:lnTo>
                  <a:pt x="1522319" y="1326092"/>
                </a:lnTo>
                <a:lnTo>
                  <a:pt x="1523641" y="1312598"/>
                </a:lnTo>
                <a:lnTo>
                  <a:pt x="1524434" y="1299105"/>
                </a:lnTo>
                <a:lnTo>
                  <a:pt x="1525492" y="1285611"/>
                </a:lnTo>
                <a:lnTo>
                  <a:pt x="1526021" y="1272117"/>
                </a:lnTo>
                <a:lnTo>
                  <a:pt x="1526021" y="1258623"/>
                </a:lnTo>
                <a:lnTo>
                  <a:pt x="1525757" y="1244865"/>
                </a:lnTo>
                <a:lnTo>
                  <a:pt x="1525228" y="1231107"/>
                </a:lnTo>
                <a:lnTo>
                  <a:pt x="1524170" y="1217348"/>
                </a:lnTo>
                <a:lnTo>
                  <a:pt x="1523112" y="1203325"/>
                </a:lnTo>
                <a:lnTo>
                  <a:pt x="1521790" y="1189302"/>
                </a:lnTo>
                <a:lnTo>
                  <a:pt x="1519675" y="1175544"/>
                </a:lnTo>
                <a:lnTo>
                  <a:pt x="1517559" y="1161521"/>
                </a:lnTo>
                <a:lnTo>
                  <a:pt x="1514915" y="1147498"/>
                </a:lnTo>
                <a:lnTo>
                  <a:pt x="1512271" y="1133211"/>
                </a:lnTo>
                <a:lnTo>
                  <a:pt x="1509097" y="1119188"/>
                </a:lnTo>
                <a:lnTo>
                  <a:pt x="1505395" y="1104900"/>
                </a:lnTo>
                <a:lnTo>
                  <a:pt x="1501429" y="1090877"/>
                </a:lnTo>
                <a:lnTo>
                  <a:pt x="1497198" y="1076855"/>
                </a:lnTo>
                <a:lnTo>
                  <a:pt x="1492703" y="1063096"/>
                </a:lnTo>
                <a:lnTo>
                  <a:pt x="1487943" y="1049338"/>
                </a:lnTo>
                <a:lnTo>
                  <a:pt x="1482919" y="1035580"/>
                </a:lnTo>
                <a:lnTo>
                  <a:pt x="1477630" y="1022350"/>
                </a:lnTo>
                <a:lnTo>
                  <a:pt x="1472077" y="1008857"/>
                </a:lnTo>
                <a:lnTo>
                  <a:pt x="1466260" y="995892"/>
                </a:lnTo>
                <a:lnTo>
                  <a:pt x="1460178" y="982927"/>
                </a:lnTo>
                <a:lnTo>
                  <a:pt x="1453832" y="969963"/>
                </a:lnTo>
                <a:lnTo>
                  <a:pt x="1446957" y="957527"/>
                </a:lnTo>
                <a:lnTo>
                  <a:pt x="1440346" y="945092"/>
                </a:lnTo>
                <a:lnTo>
                  <a:pt x="1432942" y="932657"/>
                </a:lnTo>
                <a:lnTo>
                  <a:pt x="1425802" y="920486"/>
                </a:lnTo>
                <a:lnTo>
                  <a:pt x="1418134" y="908844"/>
                </a:lnTo>
                <a:lnTo>
                  <a:pt x="1410201" y="896938"/>
                </a:lnTo>
                <a:lnTo>
                  <a:pt x="1402268" y="885561"/>
                </a:lnTo>
                <a:lnTo>
                  <a:pt x="1398566" y="880534"/>
                </a:lnTo>
                <a:lnTo>
                  <a:pt x="1394335" y="875242"/>
                </a:lnTo>
                <a:lnTo>
                  <a:pt x="1386402" y="864923"/>
                </a:lnTo>
                <a:lnTo>
                  <a:pt x="1572032" y="679450"/>
                </a:lnTo>
                <a:lnTo>
                  <a:pt x="1584724" y="694531"/>
                </a:lnTo>
                <a:lnTo>
                  <a:pt x="1596624" y="709877"/>
                </a:lnTo>
                <a:lnTo>
                  <a:pt x="1608787" y="725752"/>
                </a:lnTo>
                <a:lnTo>
                  <a:pt x="1620422" y="741627"/>
                </a:lnTo>
                <a:lnTo>
                  <a:pt x="1632850" y="759090"/>
                </a:lnTo>
                <a:lnTo>
                  <a:pt x="1644750" y="776817"/>
                </a:lnTo>
                <a:lnTo>
                  <a:pt x="1656120" y="794809"/>
                </a:lnTo>
                <a:lnTo>
                  <a:pt x="1667755" y="812800"/>
                </a:lnTo>
                <a:lnTo>
                  <a:pt x="1678332" y="831321"/>
                </a:lnTo>
                <a:lnTo>
                  <a:pt x="1688909" y="850107"/>
                </a:lnTo>
                <a:lnTo>
                  <a:pt x="1699222" y="869157"/>
                </a:lnTo>
                <a:lnTo>
                  <a:pt x="1709006" y="888207"/>
                </a:lnTo>
                <a:lnTo>
                  <a:pt x="1718525" y="908050"/>
                </a:lnTo>
                <a:lnTo>
                  <a:pt x="1727781" y="927629"/>
                </a:lnTo>
                <a:lnTo>
                  <a:pt x="1736507" y="947473"/>
                </a:lnTo>
                <a:lnTo>
                  <a:pt x="1744704" y="967846"/>
                </a:lnTo>
                <a:lnTo>
                  <a:pt x="1752373" y="988219"/>
                </a:lnTo>
                <a:lnTo>
                  <a:pt x="1760041" y="1009121"/>
                </a:lnTo>
                <a:lnTo>
                  <a:pt x="1767181" y="1030023"/>
                </a:lnTo>
                <a:lnTo>
                  <a:pt x="1773792" y="1051190"/>
                </a:lnTo>
                <a:lnTo>
                  <a:pt x="1779873" y="1072886"/>
                </a:lnTo>
                <a:lnTo>
                  <a:pt x="1785955" y="1094052"/>
                </a:lnTo>
                <a:lnTo>
                  <a:pt x="1790979" y="1115748"/>
                </a:lnTo>
                <a:lnTo>
                  <a:pt x="1795739" y="1137180"/>
                </a:lnTo>
                <a:lnTo>
                  <a:pt x="1799970" y="1158611"/>
                </a:lnTo>
                <a:lnTo>
                  <a:pt x="1803936" y="1179777"/>
                </a:lnTo>
                <a:lnTo>
                  <a:pt x="1806845" y="1201209"/>
                </a:lnTo>
                <a:lnTo>
                  <a:pt x="1809754" y="1222640"/>
                </a:lnTo>
                <a:lnTo>
                  <a:pt x="1811869" y="1243542"/>
                </a:lnTo>
                <a:lnTo>
                  <a:pt x="1813985" y="1264709"/>
                </a:lnTo>
                <a:lnTo>
                  <a:pt x="1815042" y="1285611"/>
                </a:lnTo>
                <a:lnTo>
                  <a:pt x="1815836" y="1306778"/>
                </a:lnTo>
                <a:lnTo>
                  <a:pt x="1816100" y="1327680"/>
                </a:lnTo>
                <a:lnTo>
                  <a:pt x="1816100" y="1348317"/>
                </a:lnTo>
                <a:lnTo>
                  <a:pt x="1815571" y="1369219"/>
                </a:lnTo>
                <a:lnTo>
                  <a:pt x="1814514" y="1389592"/>
                </a:lnTo>
                <a:lnTo>
                  <a:pt x="1812927" y="1410494"/>
                </a:lnTo>
                <a:lnTo>
                  <a:pt x="1810812" y="1431132"/>
                </a:lnTo>
                <a:lnTo>
                  <a:pt x="1808432" y="1451769"/>
                </a:lnTo>
                <a:lnTo>
                  <a:pt x="1805523" y="1472142"/>
                </a:lnTo>
                <a:lnTo>
                  <a:pt x="1801821" y="1492515"/>
                </a:lnTo>
                <a:lnTo>
                  <a:pt x="1797855" y="1512623"/>
                </a:lnTo>
                <a:lnTo>
                  <a:pt x="1793359" y="1532467"/>
                </a:lnTo>
                <a:lnTo>
                  <a:pt x="1788600" y="1552576"/>
                </a:lnTo>
                <a:lnTo>
                  <a:pt x="1783311" y="1572155"/>
                </a:lnTo>
                <a:lnTo>
                  <a:pt x="1777758" y="1591469"/>
                </a:lnTo>
                <a:lnTo>
                  <a:pt x="1771147" y="1611048"/>
                </a:lnTo>
                <a:lnTo>
                  <a:pt x="1764801" y="1630098"/>
                </a:lnTo>
                <a:lnTo>
                  <a:pt x="1757397" y="1648884"/>
                </a:lnTo>
                <a:lnTo>
                  <a:pt x="1749993" y="1667669"/>
                </a:lnTo>
                <a:lnTo>
                  <a:pt x="1741796" y="1685926"/>
                </a:lnTo>
                <a:lnTo>
                  <a:pt x="1733334" y="1704182"/>
                </a:lnTo>
                <a:lnTo>
                  <a:pt x="1724343" y="1722703"/>
                </a:lnTo>
                <a:lnTo>
                  <a:pt x="1714559" y="1740694"/>
                </a:lnTo>
                <a:lnTo>
                  <a:pt x="1704775" y="1758686"/>
                </a:lnTo>
                <a:lnTo>
                  <a:pt x="1694198" y="1776413"/>
                </a:lnTo>
                <a:lnTo>
                  <a:pt x="1683092" y="1793876"/>
                </a:lnTo>
                <a:lnTo>
                  <a:pt x="1671721" y="1810544"/>
                </a:lnTo>
                <a:lnTo>
                  <a:pt x="1659822" y="1827478"/>
                </a:lnTo>
                <a:lnTo>
                  <a:pt x="1647394" y="1844146"/>
                </a:lnTo>
                <a:lnTo>
                  <a:pt x="1634966" y="1860021"/>
                </a:lnTo>
                <a:lnTo>
                  <a:pt x="1621744" y="1875896"/>
                </a:lnTo>
                <a:lnTo>
                  <a:pt x="1608258" y="1891242"/>
                </a:lnTo>
                <a:lnTo>
                  <a:pt x="1594244" y="1906324"/>
                </a:lnTo>
                <a:lnTo>
                  <a:pt x="1579436" y="1921140"/>
                </a:lnTo>
                <a:lnTo>
                  <a:pt x="1564628" y="1935692"/>
                </a:lnTo>
                <a:lnTo>
                  <a:pt x="1549291" y="1949715"/>
                </a:lnTo>
                <a:lnTo>
                  <a:pt x="1533425" y="1963209"/>
                </a:lnTo>
                <a:lnTo>
                  <a:pt x="1517030" y="1976703"/>
                </a:lnTo>
                <a:lnTo>
                  <a:pt x="1500107" y="1989667"/>
                </a:lnTo>
                <a:lnTo>
                  <a:pt x="1482390" y="2002367"/>
                </a:lnTo>
                <a:lnTo>
                  <a:pt x="1464673" y="2014803"/>
                </a:lnTo>
                <a:lnTo>
                  <a:pt x="1446428" y="2026709"/>
                </a:lnTo>
                <a:lnTo>
                  <a:pt x="1427653" y="2037821"/>
                </a:lnTo>
                <a:lnTo>
                  <a:pt x="1408614" y="2048669"/>
                </a:lnTo>
                <a:lnTo>
                  <a:pt x="1389047" y="2059253"/>
                </a:lnTo>
                <a:lnTo>
                  <a:pt x="1368950" y="2069042"/>
                </a:lnTo>
                <a:lnTo>
                  <a:pt x="1348589" y="2078303"/>
                </a:lnTo>
                <a:lnTo>
                  <a:pt x="1327699" y="2087034"/>
                </a:lnTo>
                <a:lnTo>
                  <a:pt x="1306809" y="2095501"/>
                </a:lnTo>
                <a:lnTo>
                  <a:pt x="1285126" y="2102909"/>
                </a:lnTo>
                <a:lnTo>
                  <a:pt x="1263178" y="2110317"/>
                </a:lnTo>
                <a:lnTo>
                  <a:pt x="1240966" y="2116667"/>
                </a:lnTo>
                <a:lnTo>
                  <a:pt x="1218225" y="2123017"/>
                </a:lnTo>
                <a:lnTo>
                  <a:pt x="1206590" y="2125663"/>
                </a:lnTo>
                <a:lnTo>
                  <a:pt x="1194691" y="2128309"/>
                </a:lnTo>
                <a:lnTo>
                  <a:pt x="1183056" y="2130690"/>
                </a:lnTo>
                <a:lnTo>
                  <a:pt x="1171157" y="2133072"/>
                </a:lnTo>
                <a:lnTo>
                  <a:pt x="1159258" y="2135188"/>
                </a:lnTo>
                <a:lnTo>
                  <a:pt x="1147358" y="2137305"/>
                </a:lnTo>
                <a:lnTo>
                  <a:pt x="1135459" y="2139157"/>
                </a:lnTo>
                <a:lnTo>
                  <a:pt x="1123824" y="2141009"/>
                </a:lnTo>
                <a:lnTo>
                  <a:pt x="1111660" y="2142332"/>
                </a:lnTo>
                <a:lnTo>
                  <a:pt x="1099761" y="2143390"/>
                </a:lnTo>
                <a:lnTo>
                  <a:pt x="1075962" y="2145772"/>
                </a:lnTo>
                <a:lnTo>
                  <a:pt x="1052164" y="2147094"/>
                </a:lnTo>
                <a:lnTo>
                  <a:pt x="1028365" y="2147888"/>
                </a:lnTo>
                <a:lnTo>
                  <a:pt x="1004038" y="2147888"/>
                </a:lnTo>
                <a:lnTo>
                  <a:pt x="980239" y="2147359"/>
                </a:lnTo>
                <a:lnTo>
                  <a:pt x="956440" y="2146301"/>
                </a:lnTo>
                <a:lnTo>
                  <a:pt x="932642" y="2144449"/>
                </a:lnTo>
                <a:lnTo>
                  <a:pt x="908843" y="2142067"/>
                </a:lnTo>
                <a:lnTo>
                  <a:pt x="884780" y="2138892"/>
                </a:lnTo>
                <a:lnTo>
                  <a:pt x="860981" y="2135188"/>
                </a:lnTo>
                <a:lnTo>
                  <a:pt x="837183" y="2130690"/>
                </a:lnTo>
                <a:lnTo>
                  <a:pt x="813384" y="2125663"/>
                </a:lnTo>
                <a:lnTo>
                  <a:pt x="789057" y="2120107"/>
                </a:lnTo>
                <a:lnTo>
                  <a:pt x="765522" y="2114022"/>
                </a:lnTo>
                <a:lnTo>
                  <a:pt x="741724" y="2106878"/>
                </a:lnTo>
                <a:lnTo>
                  <a:pt x="718190" y="2099734"/>
                </a:lnTo>
                <a:lnTo>
                  <a:pt x="694920" y="2091532"/>
                </a:lnTo>
                <a:lnTo>
                  <a:pt x="671650" y="2082801"/>
                </a:lnTo>
                <a:lnTo>
                  <a:pt x="648645" y="2073276"/>
                </a:lnTo>
                <a:lnTo>
                  <a:pt x="625904" y="2063486"/>
                </a:lnTo>
                <a:lnTo>
                  <a:pt x="603163" y="2052903"/>
                </a:lnTo>
                <a:lnTo>
                  <a:pt x="580686" y="2042055"/>
                </a:lnTo>
                <a:lnTo>
                  <a:pt x="558474" y="2030149"/>
                </a:lnTo>
                <a:lnTo>
                  <a:pt x="536527" y="2018242"/>
                </a:lnTo>
                <a:lnTo>
                  <a:pt x="514844" y="2005542"/>
                </a:lnTo>
                <a:lnTo>
                  <a:pt x="493425" y="1992313"/>
                </a:lnTo>
                <a:lnTo>
                  <a:pt x="472270" y="1978555"/>
                </a:lnTo>
                <a:lnTo>
                  <a:pt x="451116" y="1964003"/>
                </a:lnTo>
                <a:lnTo>
                  <a:pt x="430491" y="1949186"/>
                </a:lnTo>
                <a:lnTo>
                  <a:pt x="410130" y="1933576"/>
                </a:lnTo>
                <a:lnTo>
                  <a:pt x="390033" y="1917701"/>
                </a:lnTo>
                <a:lnTo>
                  <a:pt x="370465" y="1901296"/>
                </a:lnTo>
                <a:lnTo>
                  <a:pt x="351162" y="1884099"/>
                </a:lnTo>
                <a:lnTo>
                  <a:pt x="332123" y="1867165"/>
                </a:lnTo>
                <a:lnTo>
                  <a:pt x="313613" y="1849174"/>
                </a:lnTo>
                <a:lnTo>
                  <a:pt x="295632" y="1830917"/>
                </a:lnTo>
                <a:lnTo>
                  <a:pt x="278179" y="1812132"/>
                </a:lnTo>
                <a:lnTo>
                  <a:pt x="260727" y="1792553"/>
                </a:lnTo>
                <a:lnTo>
                  <a:pt x="243804" y="1772974"/>
                </a:lnTo>
                <a:lnTo>
                  <a:pt x="227409" y="1753130"/>
                </a:lnTo>
                <a:lnTo>
                  <a:pt x="211543" y="1732492"/>
                </a:lnTo>
                <a:lnTo>
                  <a:pt x="196206" y="1711590"/>
                </a:lnTo>
                <a:lnTo>
                  <a:pt x="181134" y="1690159"/>
                </a:lnTo>
                <a:lnTo>
                  <a:pt x="166590" y="1668463"/>
                </a:lnTo>
                <a:lnTo>
                  <a:pt x="152840" y="1646503"/>
                </a:lnTo>
                <a:lnTo>
                  <a:pt x="139354" y="1624542"/>
                </a:lnTo>
                <a:lnTo>
                  <a:pt x="126397" y="1601788"/>
                </a:lnTo>
                <a:lnTo>
                  <a:pt x="114498" y="1578505"/>
                </a:lnTo>
                <a:lnTo>
                  <a:pt x="102598" y="1555221"/>
                </a:lnTo>
                <a:lnTo>
                  <a:pt x="91492" y="1531673"/>
                </a:lnTo>
                <a:lnTo>
                  <a:pt x="80915" y="1507861"/>
                </a:lnTo>
                <a:lnTo>
                  <a:pt x="70867" y="1483784"/>
                </a:lnTo>
                <a:lnTo>
                  <a:pt x="61612" y="1458913"/>
                </a:lnTo>
                <a:lnTo>
                  <a:pt x="57117" y="1446742"/>
                </a:lnTo>
                <a:lnTo>
                  <a:pt x="52886" y="1434307"/>
                </a:lnTo>
                <a:lnTo>
                  <a:pt x="48655" y="1421871"/>
                </a:lnTo>
                <a:lnTo>
                  <a:pt x="44688" y="1409171"/>
                </a:lnTo>
                <a:lnTo>
                  <a:pt x="40986" y="1396736"/>
                </a:lnTo>
                <a:lnTo>
                  <a:pt x="37284" y="1384036"/>
                </a:lnTo>
                <a:lnTo>
                  <a:pt x="33582" y="1371071"/>
                </a:lnTo>
                <a:lnTo>
                  <a:pt x="30409" y="1358371"/>
                </a:lnTo>
                <a:lnTo>
                  <a:pt x="27236" y="1345407"/>
                </a:lnTo>
                <a:lnTo>
                  <a:pt x="24063" y="1332707"/>
                </a:lnTo>
                <a:lnTo>
                  <a:pt x="21154" y="1319742"/>
                </a:lnTo>
                <a:lnTo>
                  <a:pt x="18774" y="1306513"/>
                </a:lnTo>
                <a:lnTo>
                  <a:pt x="16130" y="1293548"/>
                </a:lnTo>
                <a:lnTo>
                  <a:pt x="14015" y="1280848"/>
                </a:lnTo>
                <a:lnTo>
                  <a:pt x="11635" y="1268148"/>
                </a:lnTo>
                <a:lnTo>
                  <a:pt x="9784" y="1255448"/>
                </a:lnTo>
                <a:lnTo>
                  <a:pt x="7933" y="1242484"/>
                </a:lnTo>
                <a:lnTo>
                  <a:pt x="6346" y="1229784"/>
                </a:lnTo>
                <a:lnTo>
                  <a:pt x="3702" y="1204648"/>
                </a:lnTo>
                <a:lnTo>
                  <a:pt x="1851" y="1179248"/>
                </a:lnTo>
                <a:lnTo>
                  <a:pt x="529" y="1154642"/>
                </a:lnTo>
                <a:lnTo>
                  <a:pt x="0" y="1129507"/>
                </a:lnTo>
                <a:lnTo>
                  <a:pt x="0" y="1105165"/>
                </a:lnTo>
                <a:lnTo>
                  <a:pt x="793" y="1080823"/>
                </a:lnTo>
                <a:lnTo>
                  <a:pt x="1851" y="1056217"/>
                </a:lnTo>
                <a:lnTo>
                  <a:pt x="4231" y="1032405"/>
                </a:lnTo>
                <a:lnTo>
                  <a:pt x="6611" y="1008592"/>
                </a:lnTo>
                <a:lnTo>
                  <a:pt x="9784" y="985044"/>
                </a:lnTo>
                <a:lnTo>
                  <a:pt x="13750" y="961496"/>
                </a:lnTo>
                <a:lnTo>
                  <a:pt x="18245" y="938477"/>
                </a:lnTo>
                <a:lnTo>
                  <a:pt x="23270" y="915723"/>
                </a:lnTo>
                <a:lnTo>
                  <a:pt x="28823" y="894027"/>
                </a:lnTo>
                <a:lnTo>
                  <a:pt x="34905" y="872067"/>
                </a:lnTo>
                <a:lnTo>
                  <a:pt x="41515" y="850636"/>
                </a:lnTo>
                <a:lnTo>
                  <a:pt x="48655" y="829734"/>
                </a:lnTo>
                <a:lnTo>
                  <a:pt x="56323" y="808567"/>
                </a:lnTo>
                <a:lnTo>
                  <a:pt x="64785" y="787929"/>
                </a:lnTo>
                <a:lnTo>
                  <a:pt x="73511" y="767821"/>
                </a:lnTo>
                <a:lnTo>
                  <a:pt x="82766" y="747977"/>
                </a:lnTo>
                <a:lnTo>
                  <a:pt x="92550" y="728398"/>
                </a:lnTo>
                <a:lnTo>
                  <a:pt x="102598" y="709084"/>
                </a:lnTo>
                <a:lnTo>
                  <a:pt x="113704" y="690298"/>
                </a:lnTo>
                <a:lnTo>
                  <a:pt x="124810" y="671777"/>
                </a:lnTo>
                <a:lnTo>
                  <a:pt x="136181" y="653521"/>
                </a:lnTo>
                <a:lnTo>
                  <a:pt x="148345" y="635794"/>
                </a:lnTo>
                <a:lnTo>
                  <a:pt x="161037" y="618331"/>
                </a:lnTo>
                <a:lnTo>
                  <a:pt x="174259" y="601398"/>
                </a:lnTo>
                <a:lnTo>
                  <a:pt x="187480" y="585259"/>
                </a:lnTo>
                <a:lnTo>
                  <a:pt x="200966" y="569384"/>
                </a:lnTo>
                <a:lnTo>
                  <a:pt x="214981" y="553773"/>
                </a:lnTo>
                <a:lnTo>
                  <a:pt x="229260" y="538956"/>
                </a:lnTo>
                <a:lnTo>
                  <a:pt x="243804" y="524404"/>
                </a:lnTo>
                <a:lnTo>
                  <a:pt x="258876" y="510117"/>
                </a:lnTo>
                <a:lnTo>
                  <a:pt x="274477" y="496359"/>
                </a:lnTo>
                <a:lnTo>
                  <a:pt x="290343" y="483129"/>
                </a:lnTo>
                <a:lnTo>
                  <a:pt x="306738" y="470165"/>
                </a:lnTo>
                <a:lnTo>
                  <a:pt x="323132" y="457465"/>
                </a:lnTo>
                <a:lnTo>
                  <a:pt x="340056" y="445294"/>
                </a:lnTo>
                <a:lnTo>
                  <a:pt x="357508" y="433917"/>
                </a:lnTo>
                <a:lnTo>
                  <a:pt x="374961" y="422540"/>
                </a:lnTo>
                <a:lnTo>
                  <a:pt x="392942" y="411956"/>
                </a:lnTo>
                <a:lnTo>
                  <a:pt x="411187" y="401902"/>
                </a:lnTo>
                <a:lnTo>
                  <a:pt x="429697" y="392113"/>
                </a:lnTo>
                <a:lnTo>
                  <a:pt x="447943" y="383117"/>
                </a:lnTo>
                <a:lnTo>
                  <a:pt x="466717" y="374386"/>
                </a:lnTo>
                <a:lnTo>
                  <a:pt x="485492" y="366183"/>
                </a:lnTo>
                <a:lnTo>
                  <a:pt x="504795" y="358511"/>
                </a:lnTo>
                <a:lnTo>
                  <a:pt x="524099" y="351631"/>
                </a:lnTo>
                <a:lnTo>
                  <a:pt x="543931" y="344752"/>
                </a:lnTo>
                <a:lnTo>
                  <a:pt x="564027" y="338667"/>
                </a:lnTo>
                <a:lnTo>
                  <a:pt x="584388" y="333111"/>
                </a:lnTo>
                <a:lnTo>
                  <a:pt x="604749" y="327819"/>
                </a:lnTo>
                <a:lnTo>
                  <a:pt x="625639" y="323321"/>
                </a:lnTo>
                <a:lnTo>
                  <a:pt x="646529" y="319088"/>
                </a:lnTo>
                <a:lnTo>
                  <a:pt x="667684" y="315383"/>
                </a:lnTo>
                <a:lnTo>
                  <a:pt x="689367" y="312208"/>
                </a:lnTo>
                <a:lnTo>
                  <a:pt x="710786" y="309563"/>
                </a:lnTo>
                <a:lnTo>
                  <a:pt x="732733" y="307446"/>
                </a:lnTo>
                <a:lnTo>
                  <a:pt x="754681" y="306123"/>
                </a:lnTo>
                <a:lnTo>
                  <a:pt x="776364" y="305065"/>
                </a:lnTo>
                <a:lnTo>
                  <a:pt x="797783" y="304800"/>
                </a:lnTo>
                <a:close/>
                <a:moveTo>
                  <a:pt x="1971872" y="292100"/>
                </a:moveTo>
                <a:lnTo>
                  <a:pt x="2122487" y="334433"/>
                </a:lnTo>
                <a:lnTo>
                  <a:pt x="1869877" y="587375"/>
                </a:lnTo>
                <a:lnTo>
                  <a:pt x="1719262" y="545042"/>
                </a:lnTo>
                <a:lnTo>
                  <a:pt x="1971872" y="292100"/>
                </a:lnTo>
                <a:close/>
                <a:moveTo>
                  <a:pt x="1898928" y="190500"/>
                </a:moveTo>
                <a:lnTo>
                  <a:pt x="1903425" y="190765"/>
                </a:lnTo>
                <a:lnTo>
                  <a:pt x="1907921" y="191560"/>
                </a:lnTo>
                <a:lnTo>
                  <a:pt x="1912418" y="192355"/>
                </a:lnTo>
                <a:lnTo>
                  <a:pt x="1916650" y="194209"/>
                </a:lnTo>
                <a:lnTo>
                  <a:pt x="1920882" y="196064"/>
                </a:lnTo>
                <a:lnTo>
                  <a:pt x="1925114" y="198183"/>
                </a:lnTo>
                <a:lnTo>
                  <a:pt x="1928818" y="201098"/>
                </a:lnTo>
                <a:lnTo>
                  <a:pt x="1932521" y="204542"/>
                </a:lnTo>
                <a:lnTo>
                  <a:pt x="1935695" y="208251"/>
                </a:lnTo>
                <a:lnTo>
                  <a:pt x="1938604" y="211696"/>
                </a:lnTo>
                <a:lnTo>
                  <a:pt x="1940985" y="215670"/>
                </a:lnTo>
                <a:lnTo>
                  <a:pt x="1942837" y="219909"/>
                </a:lnTo>
                <a:lnTo>
                  <a:pt x="1944159" y="224413"/>
                </a:lnTo>
                <a:lnTo>
                  <a:pt x="1945482" y="228917"/>
                </a:lnTo>
                <a:lnTo>
                  <a:pt x="1946011" y="233156"/>
                </a:lnTo>
                <a:lnTo>
                  <a:pt x="1946275" y="237925"/>
                </a:lnTo>
                <a:lnTo>
                  <a:pt x="1946011" y="242430"/>
                </a:lnTo>
                <a:lnTo>
                  <a:pt x="1945482" y="246934"/>
                </a:lnTo>
                <a:lnTo>
                  <a:pt x="1944159" y="251173"/>
                </a:lnTo>
                <a:lnTo>
                  <a:pt x="1942837" y="255677"/>
                </a:lnTo>
                <a:lnTo>
                  <a:pt x="1940985" y="259916"/>
                </a:lnTo>
                <a:lnTo>
                  <a:pt x="1938604" y="263890"/>
                </a:lnTo>
                <a:lnTo>
                  <a:pt x="1935695" y="267864"/>
                </a:lnTo>
                <a:lnTo>
                  <a:pt x="1932521" y="271044"/>
                </a:lnTo>
                <a:lnTo>
                  <a:pt x="1064661" y="1140336"/>
                </a:lnTo>
                <a:lnTo>
                  <a:pt x="1061222" y="1143515"/>
                </a:lnTo>
                <a:lnTo>
                  <a:pt x="1057255" y="1146430"/>
                </a:lnTo>
                <a:lnTo>
                  <a:pt x="1053287" y="1148814"/>
                </a:lnTo>
                <a:lnTo>
                  <a:pt x="1049055" y="1150934"/>
                </a:lnTo>
                <a:lnTo>
                  <a:pt x="1044558" y="1152259"/>
                </a:lnTo>
                <a:lnTo>
                  <a:pt x="1040326" y="1153318"/>
                </a:lnTo>
                <a:lnTo>
                  <a:pt x="1035829" y="1153848"/>
                </a:lnTo>
                <a:lnTo>
                  <a:pt x="1031597" y="1154113"/>
                </a:lnTo>
                <a:lnTo>
                  <a:pt x="1026571" y="1153848"/>
                </a:lnTo>
                <a:lnTo>
                  <a:pt x="1022075" y="1153318"/>
                </a:lnTo>
                <a:lnTo>
                  <a:pt x="1018107" y="1152259"/>
                </a:lnTo>
                <a:lnTo>
                  <a:pt x="1013610" y="1150934"/>
                </a:lnTo>
                <a:lnTo>
                  <a:pt x="1009378" y="1148814"/>
                </a:lnTo>
                <a:lnTo>
                  <a:pt x="1005411" y="1146430"/>
                </a:lnTo>
                <a:lnTo>
                  <a:pt x="1001443" y="1143515"/>
                </a:lnTo>
                <a:lnTo>
                  <a:pt x="998004" y="1140336"/>
                </a:lnTo>
                <a:lnTo>
                  <a:pt x="994566" y="1136892"/>
                </a:lnTo>
                <a:lnTo>
                  <a:pt x="991921" y="1132917"/>
                </a:lnTo>
                <a:lnTo>
                  <a:pt x="989540" y="1128943"/>
                </a:lnTo>
                <a:lnTo>
                  <a:pt x="987688" y="1124704"/>
                </a:lnTo>
                <a:lnTo>
                  <a:pt x="986101" y="1120465"/>
                </a:lnTo>
                <a:lnTo>
                  <a:pt x="985043" y="1115961"/>
                </a:lnTo>
                <a:lnTo>
                  <a:pt x="984250" y="1111457"/>
                </a:lnTo>
                <a:lnTo>
                  <a:pt x="984250" y="1106953"/>
                </a:lnTo>
                <a:lnTo>
                  <a:pt x="984250" y="1102448"/>
                </a:lnTo>
                <a:lnTo>
                  <a:pt x="985043" y="1097944"/>
                </a:lnTo>
                <a:lnTo>
                  <a:pt x="986101" y="1093440"/>
                </a:lnTo>
                <a:lnTo>
                  <a:pt x="987688" y="1089201"/>
                </a:lnTo>
                <a:lnTo>
                  <a:pt x="989540" y="1084962"/>
                </a:lnTo>
                <a:lnTo>
                  <a:pt x="991921" y="1080723"/>
                </a:lnTo>
                <a:lnTo>
                  <a:pt x="994566" y="1077278"/>
                </a:lnTo>
                <a:lnTo>
                  <a:pt x="998004" y="1073569"/>
                </a:lnTo>
                <a:lnTo>
                  <a:pt x="1865599" y="204542"/>
                </a:lnTo>
                <a:lnTo>
                  <a:pt x="1869303" y="201098"/>
                </a:lnTo>
                <a:lnTo>
                  <a:pt x="1873270" y="198183"/>
                </a:lnTo>
                <a:lnTo>
                  <a:pt x="1877238" y="196064"/>
                </a:lnTo>
                <a:lnTo>
                  <a:pt x="1881470" y="194209"/>
                </a:lnTo>
                <a:lnTo>
                  <a:pt x="1885438" y="192355"/>
                </a:lnTo>
                <a:lnTo>
                  <a:pt x="1889934" y="191560"/>
                </a:lnTo>
                <a:lnTo>
                  <a:pt x="1894431" y="190765"/>
                </a:lnTo>
                <a:lnTo>
                  <a:pt x="1898928" y="190500"/>
                </a:lnTo>
                <a:close/>
                <a:moveTo>
                  <a:pt x="1813227" y="0"/>
                </a:moveTo>
                <a:lnTo>
                  <a:pt x="1855787" y="150615"/>
                </a:lnTo>
                <a:lnTo>
                  <a:pt x="1602807" y="403225"/>
                </a:lnTo>
                <a:lnTo>
                  <a:pt x="1560512" y="252610"/>
                </a:lnTo>
                <a:lnTo>
                  <a:pt x="181322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6686550"/>
            <a:ext cx="12192000" cy="1571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20.xml"/><Relationship Id="rId11" Type="http://schemas.openxmlformats.org/officeDocument/2006/relationships/image" Target="../media/image4.png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microsoft.com/office/2007/relationships/hdphoto" Target="../media/image14.wdp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86525" y="547688"/>
            <a:ext cx="5362575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671513" y="4168775"/>
            <a:ext cx="596900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0238" y="2924175"/>
            <a:ext cx="6010275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0" name="副标题 2"/>
          <p:cNvSpPr>
            <a:spLocks noChangeArrowheads="1"/>
          </p:cNvSpPr>
          <p:nvPr/>
        </p:nvSpPr>
        <p:spPr bwMode="auto">
          <a:xfrm>
            <a:off x="0" y="3118098"/>
            <a:ext cx="7089913" cy="74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0" algn="ctr">
              <a:lnSpc>
                <a:spcPct val="90000"/>
              </a:lnSpc>
              <a:spcBef>
                <a:spcPts val="1000"/>
              </a:spcBef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rPr>
              <a:t>真分</a:t>
            </a:r>
            <a:r>
              <a:rPr lang="zh-CN" altLang="en-US" sz="6000" b="1" dirty="0" smtClean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rPr>
              <a:t>数和假分数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方正黑体简体" pitchFamily="2" charset="-122"/>
            </a:endParaRPr>
          </a:p>
        </p:txBody>
      </p:sp>
      <p:grpSp>
        <p:nvGrpSpPr>
          <p:cNvPr id="14" name="PA_组合 42"/>
          <p:cNvGrpSpPr/>
          <p:nvPr>
            <p:custDataLst>
              <p:tags r:id="rId2"/>
            </p:custDataLst>
          </p:nvPr>
        </p:nvGrpSpPr>
        <p:grpSpPr>
          <a:xfrm>
            <a:off x="2872192" y="1779588"/>
            <a:ext cx="540000" cy="540000"/>
            <a:chOff x="5309025" y="2094564"/>
            <a:chExt cx="1461661" cy="1461661"/>
          </a:xfrm>
        </p:grpSpPr>
        <p:sp>
          <p:nvSpPr>
            <p:cNvPr id="17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6EADAA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19" name="PA_组合 45"/>
          <p:cNvGrpSpPr/>
          <p:nvPr>
            <p:custDataLst>
              <p:tags r:id="rId3"/>
            </p:custDataLst>
          </p:nvPr>
        </p:nvGrpSpPr>
        <p:grpSpPr>
          <a:xfrm>
            <a:off x="3412192" y="1779588"/>
            <a:ext cx="540000" cy="540000"/>
            <a:chOff x="5309025" y="2094564"/>
            <a:chExt cx="1461661" cy="1461661"/>
          </a:xfrm>
        </p:grpSpPr>
        <p:sp>
          <p:nvSpPr>
            <p:cNvPr id="20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3913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22" name="PA_组合 48"/>
          <p:cNvGrpSpPr/>
          <p:nvPr>
            <p:custDataLst>
              <p:tags r:id="rId4"/>
            </p:custDataLst>
          </p:nvPr>
        </p:nvGrpSpPr>
        <p:grpSpPr>
          <a:xfrm>
            <a:off x="3908720" y="1779588"/>
            <a:ext cx="540000" cy="540000"/>
            <a:chOff x="5309025" y="2094564"/>
            <a:chExt cx="1461661" cy="1461661"/>
          </a:xfrm>
        </p:grpSpPr>
        <p:sp>
          <p:nvSpPr>
            <p:cNvPr id="23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56CA9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25" name="PA_组合 51"/>
          <p:cNvGrpSpPr/>
          <p:nvPr>
            <p:custDataLst>
              <p:tags r:id="rId5"/>
            </p:custDataLst>
          </p:nvPr>
        </p:nvGrpSpPr>
        <p:grpSpPr>
          <a:xfrm>
            <a:off x="4411296" y="1779588"/>
            <a:ext cx="540000" cy="540000"/>
            <a:chOff x="5309025" y="2094564"/>
            <a:chExt cx="1461661" cy="1461661"/>
          </a:xfrm>
        </p:grpSpPr>
        <p:sp>
          <p:nvSpPr>
            <p:cNvPr id="26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B606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sp>
        <p:nvSpPr>
          <p:cNvPr id="28" name="PA_文本框 26"/>
          <p:cNvSpPr txBox="1"/>
          <p:nvPr>
            <p:custDataLst>
              <p:tags r:id="rId6"/>
            </p:custDataLst>
          </p:nvPr>
        </p:nvSpPr>
        <p:spPr>
          <a:xfrm>
            <a:off x="2846105" y="1779588"/>
            <a:ext cx="540000" cy="540000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五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29" name="PA_文本框 26"/>
          <p:cNvSpPr txBox="1"/>
          <p:nvPr>
            <p:custDataLst>
              <p:tags r:id="rId7"/>
            </p:custDataLst>
          </p:nvPr>
        </p:nvSpPr>
        <p:spPr>
          <a:xfrm>
            <a:off x="3412192" y="1779588"/>
            <a:ext cx="540000" cy="540000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下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30" name="PA_矩形 56"/>
          <p:cNvSpPr/>
          <p:nvPr>
            <p:custDataLst>
              <p:tags r:id="rId8"/>
            </p:custDataLst>
          </p:nvPr>
        </p:nvSpPr>
        <p:spPr>
          <a:xfrm>
            <a:off x="3896057" y="1803171"/>
            <a:ext cx="540000" cy="540000"/>
          </a:xfrm>
          <a:prstGeom prst="rect">
            <a:avLst/>
          </a:prstGeom>
        </p:spPr>
        <p:txBody>
          <a:bodyPr wrap="square" lIns="121889" tIns="60944" rIns="121889" bIns="60944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数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31" name="PA_矩形 57"/>
          <p:cNvSpPr/>
          <p:nvPr>
            <p:custDataLst>
              <p:tags r:id="rId9"/>
            </p:custDataLst>
          </p:nvPr>
        </p:nvSpPr>
        <p:spPr>
          <a:xfrm>
            <a:off x="4411296" y="1779588"/>
            <a:ext cx="540000" cy="540000"/>
          </a:xfrm>
          <a:prstGeom prst="rect">
            <a:avLst/>
          </a:prstGeom>
        </p:spPr>
        <p:txBody>
          <a:bodyPr wrap="square" lIns="121889" tIns="60944" rIns="121889" bIns="60944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学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pic>
        <p:nvPicPr>
          <p:cNvPr id="32" name="Picture 2" descr="“书”的图片搜索结果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657349" y="1516063"/>
            <a:ext cx="990171" cy="83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528" y="2810817"/>
            <a:ext cx="8476190" cy="1628571"/>
          </a:xfrm>
          <a:prstGeom prst="rect">
            <a:avLst/>
          </a:prstGeom>
        </p:spPr>
      </p:pic>
      <p:sp>
        <p:nvSpPr>
          <p:cNvPr id="10" name="任意多边形: 形状 9"/>
          <p:cNvSpPr/>
          <p:nvPr/>
        </p:nvSpPr>
        <p:spPr>
          <a:xfrm>
            <a:off x="2607812" y="1825466"/>
            <a:ext cx="7300194" cy="758982"/>
          </a:xfrm>
          <a:custGeom>
            <a:avLst/>
            <a:gdLst/>
            <a:ahLst/>
            <a:cxnLst/>
            <a:rect l="l" t="t" r="r" b="b"/>
            <a:pathLst>
              <a:path w="7300194" h="758982">
                <a:moveTo>
                  <a:pt x="3797505" y="661556"/>
                </a:moveTo>
                <a:cubicBezTo>
                  <a:pt x="3800546" y="661856"/>
                  <a:pt x="3804720" y="663110"/>
                  <a:pt x="3810027" y="665317"/>
                </a:cubicBezTo>
                <a:cubicBezTo>
                  <a:pt x="3831258" y="674143"/>
                  <a:pt x="3845685" y="682629"/>
                  <a:pt x="3853306" y="690774"/>
                </a:cubicBezTo>
                <a:cubicBezTo>
                  <a:pt x="3860928" y="698919"/>
                  <a:pt x="3863599" y="709158"/>
                  <a:pt x="3861319" y="721491"/>
                </a:cubicBezTo>
                <a:cubicBezTo>
                  <a:pt x="3859039" y="733823"/>
                  <a:pt x="3852220" y="734831"/>
                  <a:pt x="3840862" y="724513"/>
                </a:cubicBezTo>
                <a:cubicBezTo>
                  <a:pt x="3829505" y="714195"/>
                  <a:pt x="3816133" y="700884"/>
                  <a:pt x="3800746" y="684579"/>
                </a:cubicBezTo>
                <a:cubicBezTo>
                  <a:pt x="3789464" y="668328"/>
                  <a:pt x="3788383" y="660654"/>
                  <a:pt x="3797505" y="661556"/>
                </a:cubicBezTo>
                <a:close/>
                <a:moveTo>
                  <a:pt x="3083131" y="661556"/>
                </a:moveTo>
                <a:cubicBezTo>
                  <a:pt x="3086171" y="661856"/>
                  <a:pt x="3090345" y="663110"/>
                  <a:pt x="3095653" y="665317"/>
                </a:cubicBezTo>
                <a:cubicBezTo>
                  <a:pt x="3116884" y="674143"/>
                  <a:pt x="3131310" y="682629"/>
                  <a:pt x="3138932" y="690774"/>
                </a:cubicBezTo>
                <a:cubicBezTo>
                  <a:pt x="3146553" y="698919"/>
                  <a:pt x="3149224" y="709158"/>
                  <a:pt x="3146944" y="721491"/>
                </a:cubicBezTo>
                <a:cubicBezTo>
                  <a:pt x="3144664" y="733823"/>
                  <a:pt x="3137845" y="734831"/>
                  <a:pt x="3126488" y="724513"/>
                </a:cubicBezTo>
                <a:cubicBezTo>
                  <a:pt x="3115130" y="714195"/>
                  <a:pt x="3101758" y="700884"/>
                  <a:pt x="3086371" y="684579"/>
                </a:cubicBezTo>
                <a:cubicBezTo>
                  <a:pt x="3075089" y="668328"/>
                  <a:pt x="3074009" y="660654"/>
                  <a:pt x="3083131" y="661556"/>
                </a:cubicBezTo>
                <a:close/>
                <a:moveTo>
                  <a:pt x="2199688" y="660302"/>
                </a:moveTo>
                <a:cubicBezTo>
                  <a:pt x="2203671" y="659659"/>
                  <a:pt x="2208073" y="659957"/>
                  <a:pt x="2212895" y="661197"/>
                </a:cubicBezTo>
                <a:cubicBezTo>
                  <a:pt x="2222539" y="663678"/>
                  <a:pt x="2228838" y="668895"/>
                  <a:pt x="2231792" y="676846"/>
                </a:cubicBezTo>
                <a:cubicBezTo>
                  <a:pt x="2234746" y="684798"/>
                  <a:pt x="2234330" y="694746"/>
                  <a:pt x="2230544" y="706692"/>
                </a:cubicBezTo>
                <a:cubicBezTo>
                  <a:pt x="2226758" y="718637"/>
                  <a:pt x="2219882" y="730063"/>
                  <a:pt x="2209916" y="740968"/>
                </a:cubicBezTo>
                <a:cubicBezTo>
                  <a:pt x="2199949" y="751874"/>
                  <a:pt x="2190341" y="757811"/>
                  <a:pt x="2181092" y="758779"/>
                </a:cubicBezTo>
                <a:cubicBezTo>
                  <a:pt x="2171843" y="759747"/>
                  <a:pt x="2170036" y="757263"/>
                  <a:pt x="2175671" y="751326"/>
                </a:cubicBezTo>
                <a:cubicBezTo>
                  <a:pt x="2181307" y="745389"/>
                  <a:pt x="2186502" y="739398"/>
                  <a:pt x="2191256" y="733354"/>
                </a:cubicBezTo>
                <a:cubicBezTo>
                  <a:pt x="2196009" y="727309"/>
                  <a:pt x="2200143" y="720071"/>
                  <a:pt x="2203656" y="711639"/>
                </a:cubicBezTo>
                <a:cubicBezTo>
                  <a:pt x="2197332" y="711639"/>
                  <a:pt x="2192016" y="710022"/>
                  <a:pt x="2187706" y="706789"/>
                </a:cubicBezTo>
                <a:cubicBezTo>
                  <a:pt x="2183397" y="703555"/>
                  <a:pt x="2180479" y="699325"/>
                  <a:pt x="2178952" y="694098"/>
                </a:cubicBezTo>
                <a:cubicBezTo>
                  <a:pt x="2177424" y="688871"/>
                  <a:pt x="2177145" y="683988"/>
                  <a:pt x="2178113" y="679449"/>
                </a:cubicBezTo>
                <a:cubicBezTo>
                  <a:pt x="2179081" y="674910"/>
                  <a:pt x="2182709" y="670114"/>
                  <a:pt x="2188997" y="665059"/>
                </a:cubicBezTo>
                <a:cubicBezTo>
                  <a:pt x="2192141" y="662531"/>
                  <a:pt x="2195705" y="660946"/>
                  <a:pt x="2199688" y="660302"/>
                </a:cubicBezTo>
                <a:close/>
                <a:moveTo>
                  <a:pt x="4008529" y="650120"/>
                </a:moveTo>
                <a:cubicBezTo>
                  <a:pt x="4005157" y="650310"/>
                  <a:pt x="4001878" y="651590"/>
                  <a:pt x="3998691" y="653959"/>
                </a:cubicBezTo>
                <a:cubicBezTo>
                  <a:pt x="3992316" y="658699"/>
                  <a:pt x="3989129" y="665016"/>
                  <a:pt x="3989129" y="672910"/>
                </a:cubicBezTo>
                <a:cubicBezTo>
                  <a:pt x="3989129" y="680804"/>
                  <a:pt x="3992678" y="686730"/>
                  <a:pt x="3999777" y="690688"/>
                </a:cubicBezTo>
                <a:cubicBezTo>
                  <a:pt x="4006875" y="694646"/>
                  <a:pt x="4013823" y="694445"/>
                  <a:pt x="4020620" y="690086"/>
                </a:cubicBezTo>
                <a:cubicBezTo>
                  <a:pt x="4027418" y="685712"/>
                  <a:pt x="4030612" y="679402"/>
                  <a:pt x="4030203" y="671157"/>
                </a:cubicBezTo>
                <a:cubicBezTo>
                  <a:pt x="4029795" y="662911"/>
                  <a:pt x="4026034" y="656799"/>
                  <a:pt x="4018921" y="652819"/>
                </a:cubicBezTo>
                <a:cubicBezTo>
                  <a:pt x="4015365" y="650830"/>
                  <a:pt x="4011901" y="649930"/>
                  <a:pt x="4008529" y="650120"/>
                </a:cubicBezTo>
                <a:close/>
                <a:moveTo>
                  <a:pt x="4011011" y="627200"/>
                </a:moveTo>
                <a:cubicBezTo>
                  <a:pt x="4016532" y="627322"/>
                  <a:pt x="4022176" y="628595"/>
                  <a:pt x="4027945" y="631019"/>
                </a:cubicBezTo>
                <a:cubicBezTo>
                  <a:pt x="4039481" y="635865"/>
                  <a:pt x="4047143" y="643545"/>
                  <a:pt x="4050928" y="654056"/>
                </a:cubicBezTo>
                <a:cubicBezTo>
                  <a:pt x="4054714" y="664567"/>
                  <a:pt x="4055159" y="674964"/>
                  <a:pt x="4052262" y="685246"/>
                </a:cubicBezTo>
                <a:cubicBezTo>
                  <a:pt x="4049365" y="695528"/>
                  <a:pt x="4043945" y="703397"/>
                  <a:pt x="4036000" y="708854"/>
                </a:cubicBezTo>
                <a:cubicBezTo>
                  <a:pt x="4028056" y="714310"/>
                  <a:pt x="4018616" y="717038"/>
                  <a:pt x="4007682" y="717038"/>
                </a:cubicBezTo>
                <a:cubicBezTo>
                  <a:pt x="3996747" y="717038"/>
                  <a:pt x="3986846" y="712600"/>
                  <a:pt x="3977976" y="703723"/>
                </a:cubicBezTo>
                <a:cubicBezTo>
                  <a:pt x="3969107" y="694847"/>
                  <a:pt x="3964672" y="685303"/>
                  <a:pt x="3964672" y="675093"/>
                </a:cubicBezTo>
                <a:cubicBezTo>
                  <a:pt x="3964672" y="664883"/>
                  <a:pt x="3967060" y="655953"/>
                  <a:pt x="3971835" y="648302"/>
                </a:cubicBezTo>
                <a:cubicBezTo>
                  <a:pt x="3976610" y="640652"/>
                  <a:pt x="3984271" y="634647"/>
                  <a:pt x="3994819" y="630287"/>
                </a:cubicBezTo>
                <a:cubicBezTo>
                  <a:pt x="4000092" y="628107"/>
                  <a:pt x="4005490" y="627079"/>
                  <a:pt x="4011011" y="627200"/>
                </a:cubicBezTo>
                <a:close/>
                <a:moveTo>
                  <a:pt x="493627" y="621737"/>
                </a:moveTo>
                <a:cubicBezTo>
                  <a:pt x="488859" y="622992"/>
                  <a:pt x="475096" y="626100"/>
                  <a:pt x="452338" y="631062"/>
                </a:cubicBezTo>
                <a:cubicBezTo>
                  <a:pt x="454130" y="637916"/>
                  <a:pt x="455758" y="646721"/>
                  <a:pt x="457221" y="657476"/>
                </a:cubicBezTo>
                <a:cubicBezTo>
                  <a:pt x="465739" y="655784"/>
                  <a:pt x="478573" y="652493"/>
                  <a:pt x="495724" y="647603"/>
                </a:cubicBezTo>
                <a:cubicBezTo>
                  <a:pt x="497287" y="640548"/>
                  <a:pt x="498521" y="634159"/>
                  <a:pt x="499424" y="628437"/>
                </a:cubicBezTo>
                <a:cubicBezTo>
                  <a:pt x="500327" y="622716"/>
                  <a:pt x="498395" y="620482"/>
                  <a:pt x="493627" y="621737"/>
                </a:cubicBezTo>
                <a:close/>
                <a:moveTo>
                  <a:pt x="506579" y="594983"/>
                </a:moveTo>
                <a:cubicBezTo>
                  <a:pt x="509402" y="594424"/>
                  <a:pt x="512180" y="594630"/>
                  <a:pt x="514911" y="595602"/>
                </a:cubicBezTo>
                <a:cubicBezTo>
                  <a:pt x="520375" y="597545"/>
                  <a:pt x="526835" y="600965"/>
                  <a:pt x="534292" y="605862"/>
                </a:cubicBezTo>
                <a:cubicBezTo>
                  <a:pt x="541749" y="610759"/>
                  <a:pt x="542857" y="615649"/>
                  <a:pt x="537615" y="620532"/>
                </a:cubicBezTo>
                <a:cubicBezTo>
                  <a:pt x="532374" y="625415"/>
                  <a:pt x="526448" y="633700"/>
                  <a:pt x="519837" y="645387"/>
                </a:cubicBezTo>
                <a:cubicBezTo>
                  <a:pt x="528828" y="657792"/>
                  <a:pt x="528502" y="664281"/>
                  <a:pt x="518858" y="664854"/>
                </a:cubicBezTo>
                <a:cubicBezTo>
                  <a:pt x="509215" y="665428"/>
                  <a:pt x="489049" y="668274"/>
                  <a:pt x="458360" y="673394"/>
                </a:cubicBezTo>
                <a:cubicBezTo>
                  <a:pt x="454202" y="686286"/>
                  <a:pt x="449229" y="687311"/>
                  <a:pt x="443444" y="676470"/>
                </a:cubicBezTo>
                <a:cubicBezTo>
                  <a:pt x="437657" y="665629"/>
                  <a:pt x="433466" y="656092"/>
                  <a:pt x="430871" y="647861"/>
                </a:cubicBezTo>
                <a:cubicBezTo>
                  <a:pt x="428275" y="639630"/>
                  <a:pt x="424428" y="632402"/>
                  <a:pt x="419330" y="626179"/>
                </a:cubicBezTo>
                <a:cubicBezTo>
                  <a:pt x="414232" y="619955"/>
                  <a:pt x="415057" y="615968"/>
                  <a:pt x="421804" y="614219"/>
                </a:cubicBezTo>
                <a:cubicBezTo>
                  <a:pt x="428551" y="612469"/>
                  <a:pt x="434369" y="612043"/>
                  <a:pt x="439260" y="612939"/>
                </a:cubicBezTo>
                <a:cubicBezTo>
                  <a:pt x="444149" y="613835"/>
                  <a:pt x="453700" y="612774"/>
                  <a:pt x="467911" y="609756"/>
                </a:cubicBezTo>
                <a:cubicBezTo>
                  <a:pt x="482122" y="606737"/>
                  <a:pt x="492143" y="603138"/>
                  <a:pt x="497972" y="598957"/>
                </a:cubicBezTo>
                <a:cubicBezTo>
                  <a:pt x="500886" y="596867"/>
                  <a:pt x="503755" y="595543"/>
                  <a:pt x="506579" y="594983"/>
                </a:cubicBezTo>
                <a:close/>
                <a:moveTo>
                  <a:pt x="3717082" y="593141"/>
                </a:moveTo>
                <a:cubicBezTo>
                  <a:pt x="3718980" y="592869"/>
                  <a:pt x="3721403" y="593037"/>
                  <a:pt x="3724352" y="593644"/>
                </a:cubicBezTo>
                <a:cubicBezTo>
                  <a:pt x="3736147" y="596075"/>
                  <a:pt x="3743822" y="600101"/>
                  <a:pt x="3747379" y="605722"/>
                </a:cubicBezTo>
                <a:cubicBezTo>
                  <a:pt x="3750935" y="611344"/>
                  <a:pt x="3752050" y="617130"/>
                  <a:pt x="3750723" y="623081"/>
                </a:cubicBezTo>
                <a:cubicBezTo>
                  <a:pt x="3749397" y="629032"/>
                  <a:pt x="3744392" y="629803"/>
                  <a:pt x="3735709" y="625394"/>
                </a:cubicBezTo>
                <a:cubicBezTo>
                  <a:pt x="3727027" y="620984"/>
                  <a:pt x="3719853" y="615008"/>
                  <a:pt x="3714188" y="607465"/>
                </a:cubicBezTo>
                <a:cubicBezTo>
                  <a:pt x="3710424" y="598731"/>
                  <a:pt x="3711389" y="593957"/>
                  <a:pt x="3717082" y="593141"/>
                </a:cubicBezTo>
                <a:close/>
                <a:moveTo>
                  <a:pt x="3002708" y="593141"/>
                </a:moveTo>
                <a:cubicBezTo>
                  <a:pt x="3004605" y="592869"/>
                  <a:pt x="3007029" y="593037"/>
                  <a:pt x="3009977" y="593644"/>
                </a:cubicBezTo>
                <a:cubicBezTo>
                  <a:pt x="3021772" y="596075"/>
                  <a:pt x="3029447" y="600101"/>
                  <a:pt x="3033004" y="605722"/>
                </a:cubicBezTo>
                <a:cubicBezTo>
                  <a:pt x="3036560" y="611344"/>
                  <a:pt x="3037675" y="617130"/>
                  <a:pt x="3036349" y="623081"/>
                </a:cubicBezTo>
                <a:cubicBezTo>
                  <a:pt x="3035022" y="629032"/>
                  <a:pt x="3030017" y="629803"/>
                  <a:pt x="3021335" y="625394"/>
                </a:cubicBezTo>
                <a:cubicBezTo>
                  <a:pt x="3012652" y="620984"/>
                  <a:pt x="3005478" y="615008"/>
                  <a:pt x="2999813" y="607465"/>
                </a:cubicBezTo>
                <a:cubicBezTo>
                  <a:pt x="2996049" y="598731"/>
                  <a:pt x="2997014" y="593957"/>
                  <a:pt x="3002708" y="593141"/>
                </a:cubicBezTo>
                <a:close/>
                <a:moveTo>
                  <a:pt x="1250772" y="579005"/>
                </a:moveTo>
                <a:cubicBezTo>
                  <a:pt x="1253090" y="579316"/>
                  <a:pt x="1255895" y="579951"/>
                  <a:pt x="1259186" y="580910"/>
                </a:cubicBezTo>
                <a:cubicBezTo>
                  <a:pt x="1272350" y="584746"/>
                  <a:pt x="1281825" y="590558"/>
                  <a:pt x="1287611" y="598344"/>
                </a:cubicBezTo>
                <a:cubicBezTo>
                  <a:pt x="1293398" y="606131"/>
                  <a:pt x="1294825" y="615710"/>
                  <a:pt x="1291892" y="627082"/>
                </a:cubicBezTo>
                <a:cubicBezTo>
                  <a:pt x="1288960" y="638454"/>
                  <a:pt x="1279714" y="635772"/>
                  <a:pt x="1264155" y="619037"/>
                </a:cubicBezTo>
                <a:cubicBezTo>
                  <a:pt x="1252468" y="602847"/>
                  <a:pt x="1245427" y="591486"/>
                  <a:pt x="1243031" y="584954"/>
                </a:cubicBezTo>
                <a:cubicBezTo>
                  <a:pt x="1241235" y="580055"/>
                  <a:pt x="1243815" y="578072"/>
                  <a:pt x="1250772" y="579005"/>
                </a:cubicBezTo>
                <a:close/>
                <a:moveTo>
                  <a:pt x="907882" y="564218"/>
                </a:moveTo>
                <a:cubicBezTo>
                  <a:pt x="915161" y="563379"/>
                  <a:pt x="925048" y="566961"/>
                  <a:pt x="937546" y="574963"/>
                </a:cubicBezTo>
                <a:cubicBezTo>
                  <a:pt x="951614" y="585159"/>
                  <a:pt x="955618" y="593332"/>
                  <a:pt x="949559" y="599484"/>
                </a:cubicBezTo>
                <a:cubicBezTo>
                  <a:pt x="943501" y="605636"/>
                  <a:pt x="938837" y="613208"/>
                  <a:pt x="935567" y="622199"/>
                </a:cubicBezTo>
                <a:cubicBezTo>
                  <a:pt x="932871" y="657390"/>
                  <a:pt x="927293" y="682969"/>
                  <a:pt x="918832" y="698937"/>
                </a:cubicBezTo>
                <a:cubicBezTo>
                  <a:pt x="910371" y="714905"/>
                  <a:pt x="898716" y="725961"/>
                  <a:pt x="883867" y="732106"/>
                </a:cubicBezTo>
                <a:cubicBezTo>
                  <a:pt x="869018" y="738251"/>
                  <a:pt x="861331" y="736394"/>
                  <a:pt x="860808" y="726535"/>
                </a:cubicBezTo>
                <a:cubicBezTo>
                  <a:pt x="860284" y="716676"/>
                  <a:pt x="856635" y="706079"/>
                  <a:pt x="849859" y="694743"/>
                </a:cubicBezTo>
                <a:cubicBezTo>
                  <a:pt x="843083" y="683407"/>
                  <a:pt x="843650" y="679388"/>
                  <a:pt x="851559" y="682686"/>
                </a:cubicBezTo>
                <a:cubicBezTo>
                  <a:pt x="859467" y="685985"/>
                  <a:pt x="868484" y="689742"/>
                  <a:pt x="878608" y="693958"/>
                </a:cubicBezTo>
                <a:cubicBezTo>
                  <a:pt x="885620" y="693958"/>
                  <a:pt x="891915" y="686028"/>
                  <a:pt x="897494" y="670167"/>
                </a:cubicBezTo>
                <a:cubicBezTo>
                  <a:pt x="903072" y="654307"/>
                  <a:pt x="906309" y="639540"/>
                  <a:pt x="907206" y="625867"/>
                </a:cubicBezTo>
                <a:cubicBezTo>
                  <a:pt x="908102" y="612193"/>
                  <a:pt x="908188" y="602822"/>
                  <a:pt x="907464" y="597753"/>
                </a:cubicBezTo>
                <a:cubicBezTo>
                  <a:pt x="906740" y="592684"/>
                  <a:pt x="903660" y="590375"/>
                  <a:pt x="898225" y="590827"/>
                </a:cubicBezTo>
                <a:cubicBezTo>
                  <a:pt x="892791" y="591278"/>
                  <a:pt x="876485" y="593526"/>
                  <a:pt x="849310" y="597570"/>
                </a:cubicBezTo>
                <a:cubicBezTo>
                  <a:pt x="861012" y="601184"/>
                  <a:pt x="864529" y="606135"/>
                  <a:pt x="859861" y="612423"/>
                </a:cubicBezTo>
                <a:cubicBezTo>
                  <a:pt x="855194" y="618711"/>
                  <a:pt x="851749" y="624974"/>
                  <a:pt x="849526" y="631212"/>
                </a:cubicBezTo>
                <a:cubicBezTo>
                  <a:pt x="847303" y="637450"/>
                  <a:pt x="840907" y="648148"/>
                  <a:pt x="830338" y="663306"/>
                </a:cubicBezTo>
                <a:cubicBezTo>
                  <a:pt x="819770" y="678463"/>
                  <a:pt x="807487" y="691412"/>
                  <a:pt x="793491" y="702153"/>
                </a:cubicBezTo>
                <a:cubicBezTo>
                  <a:pt x="779495" y="712894"/>
                  <a:pt x="766600" y="718960"/>
                  <a:pt x="754805" y="720351"/>
                </a:cubicBezTo>
                <a:cubicBezTo>
                  <a:pt x="743010" y="721742"/>
                  <a:pt x="741121" y="719189"/>
                  <a:pt x="749137" y="712693"/>
                </a:cubicBezTo>
                <a:cubicBezTo>
                  <a:pt x="757154" y="706197"/>
                  <a:pt x="766901" y="697654"/>
                  <a:pt x="778380" y="687064"/>
                </a:cubicBezTo>
                <a:cubicBezTo>
                  <a:pt x="789860" y="676473"/>
                  <a:pt x="800927" y="662119"/>
                  <a:pt x="811581" y="644000"/>
                </a:cubicBezTo>
                <a:cubicBezTo>
                  <a:pt x="822236" y="625881"/>
                  <a:pt x="826890" y="612434"/>
                  <a:pt x="825542" y="603657"/>
                </a:cubicBezTo>
                <a:cubicBezTo>
                  <a:pt x="820709" y="605321"/>
                  <a:pt x="814310" y="607311"/>
                  <a:pt x="806344" y="609627"/>
                </a:cubicBezTo>
                <a:cubicBezTo>
                  <a:pt x="798378" y="611942"/>
                  <a:pt x="789777" y="609687"/>
                  <a:pt x="780542" y="602862"/>
                </a:cubicBezTo>
                <a:cubicBezTo>
                  <a:pt x="772297" y="593655"/>
                  <a:pt x="775025" y="588776"/>
                  <a:pt x="788727" y="588224"/>
                </a:cubicBezTo>
                <a:cubicBezTo>
                  <a:pt x="802429" y="587672"/>
                  <a:pt x="823713" y="585137"/>
                  <a:pt x="852580" y="580620"/>
                </a:cubicBezTo>
                <a:cubicBezTo>
                  <a:pt x="877790" y="576275"/>
                  <a:pt x="894088" y="571578"/>
                  <a:pt x="901473" y="566531"/>
                </a:cubicBezTo>
                <a:cubicBezTo>
                  <a:pt x="903320" y="565269"/>
                  <a:pt x="905456" y="564498"/>
                  <a:pt x="907882" y="564218"/>
                </a:cubicBezTo>
                <a:close/>
                <a:moveTo>
                  <a:pt x="117927" y="560126"/>
                </a:moveTo>
                <a:cubicBezTo>
                  <a:pt x="117697" y="559825"/>
                  <a:pt x="117444" y="559887"/>
                  <a:pt x="117168" y="560314"/>
                </a:cubicBezTo>
                <a:cubicBezTo>
                  <a:pt x="103000" y="563110"/>
                  <a:pt x="90474" y="565254"/>
                  <a:pt x="79589" y="566746"/>
                </a:cubicBezTo>
                <a:lnTo>
                  <a:pt x="79589" y="612950"/>
                </a:lnTo>
                <a:cubicBezTo>
                  <a:pt x="88796" y="612118"/>
                  <a:pt x="102240" y="609687"/>
                  <a:pt x="119921" y="605658"/>
                </a:cubicBezTo>
                <a:cubicBezTo>
                  <a:pt x="119921" y="593598"/>
                  <a:pt x="119739" y="582599"/>
                  <a:pt x="119373" y="572661"/>
                </a:cubicBezTo>
                <a:cubicBezTo>
                  <a:pt x="119099" y="565208"/>
                  <a:pt x="118617" y="561029"/>
                  <a:pt x="117927" y="560126"/>
                </a:cubicBezTo>
                <a:close/>
                <a:moveTo>
                  <a:pt x="3728749" y="557717"/>
                </a:moveTo>
                <a:cubicBezTo>
                  <a:pt x="3730675" y="557281"/>
                  <a:pt x="3733214" y="557304"/>
                  <a:pt x="3736365" y="557787"/>
                </a:cubicBezTo>
                <a:cubicBezTo>
                  <a:pt x="3748970" y="559715"/>
                  <a:pt x="3757094" y="563042"/>
                  <a:pt x="3760737" y="567767"/>
                </a:cubicBezTo>
                <a:cubicBezTo>
                  <a:pt x="3764379" y="572493"/>
                  <a:pt x="3765584" y="578304"/>
                  <a:pt x="3764350" y="585202"/>
                </a:cubicBezTo>
                <a:cubicBezTo>
                  <a:pt x="3763117" y="592099"/>
                  <a:pt x="3758629" y="593849"/>
                  <a:pt x="3750885" y="590450"/>
                </a:cubicBezTo>
                <a:cubicBezTo>
                  <a:pt x="3743141" y="587051"/>
                  <a:pt x="3735498" y="581581"/>
                  <a:pt x="3727955" y="574038"/>
                </a:cubicBezTo>
                <a:cubicBezTo>
                  <a:pt x="3722707" y="564466"/>
                  <a:pt x="3722971" y="559025"/>
                  <a:pt x="3728749" y="557717"/>
                </a:cubicBezTo>
                <a:close/>
                <a:moveTo>
                  <a:pt x="3014375" y="557717"/>
                </a:moveTo>
                <a:cubicBezTo>
                  <a:pt x="3016301" y="557281"/>
                  <a:pt x="3018839" y="557304"/>
                  <a:pt x="3021991" y="557787"/>
                </a:cubicBezTo>
                <a:cubicBezTo>
                  <a:pt x="3034596" y="559715"/>
                  <a:pt x="3042719" y="563042"/>
                  <a:pt x="3046362" y="567767"/>
                </a:cubicBezTo>
                <a:cubicBezTo>
                  <a:pt x="3050004" y="572493"/>
                  <a:pt x="3051209" y="578304"/>
                  <a:pt x="3049976" y="585202"/>
                </a:cubicBezTo>
                <a:cubicBezTo>
                  <a:pt x="3048742" y="592099"/>
                  <a:pt x="3044254" y="593849"/>
                  <a:pt x="3036510" y="590450"/>
                </a:cubicBezTo>
                <a:cubicBezTo>
                  <a:pt x="3028766" y="587051"/>
                  <a:pt x="3021123" y="581581"/>
                  <a:pt x="3013580" y="574038"/>
                </a:cubicBezTo>
                <a:cubicBezTo>
                  <a:pt x="3008332" y="564466"/>
                  <a:pt x="3008596" y="559025"/>
                  <a:pt x="3014375" y="557717"/>
                </a:cubicBezTo>
                <a:close/>
                <a:moveTo>
                  <a:pt x="3478018" y="552701"/>
                </a:moveTo>
                <a:cubicBezTo>
                  <a:pt x="3494198" y="551617"/>
                  <a:pt x="3507770" y="553990"/>
                  <a:pt x="3518735" y="559819"/>
                </a:cubicBezTo>
                <a:cubicBezTo>
                  <a:pt x="3533355" y="567592"/>
                  <a:pt x="3539793" y="574590"/>
                  <a:pt x="3538051" y="580813"/>
                </a:cubicBezTo>
                <a:cubicBezTo>
                  <a:pt x="3536309" y="587037"/>
                  <a:pt x="3529275" y="589701"/>
                  <a:pt x="3516949" y="588805"/>
                </a:cubicBezTo>
                <a:cubicBezTo>
                  <a:pt x="3504624" y="587908"/>
                  <a:pt x="3487305" y="587460"/>
                  <a:pt x="3464991" y="587460"/>
                </a:cubicBezTo>
                <a:cubicBezTo>
                  <a:pt x="3442707" y="587460"/>
                  <a:pt x="3418766" y="588582"/>
                  <a:pt x="3393168" y="590827"/>
                </a:cubicBezTo>
                <a:cubicBezTo>
                  <a:pt x="3367571" y="593071"/>
                  <a:pt x="3346147" y="595742"/>
                  <a:pt x="3328895" y="598839"/>
                </a:cubicBezTo>
                <a:cubicBezTo>
                  <a:pt x="3311644" y="601937"/>
                  <a:pt x="3296587" y="604862"/>
                  <a:pt x="3283724" y="607615"/>
                </a:cubicBezTo>
                <a:cubicBezTo>
                  <a:pt x="3270861" y="610369"/>
                  <a:pt x="3257474" y="607379"/>
                  <a:pt x="3243564" y="598646"/>
                </a:cubicBezTo>
                <a:cubicBezTo>
                  <a:pt x="3230959" y="584778"/>
                  <a:pt x="3230063" y="578530"/>
                  <a:pt x="3240875" y="579899"/>
                </a:cubicBezTo>
                <a:cubicBezTo>
                  <a:pt x="3251688" y="581269"/>
                  <a:pt x="3270212" y="580839"/>
                  <a:pt x="3296447" y="578609"/>
                </a:cubicBezTo>
                <a:cubicBezTo>
                  <a:pt x="3322683" y="576379"/>
                  <a:pt x="3350689" y="573005"/>
                  <a:pt x="3380466" y="568488"/>
                </a:cubicBezTo>
                <a:cubicBezTo>
                  <a:pt x="3410244" y="563971"/>
                  <a:pt x="3437078" y="559454"/>
                  <a:pt x="3460969" y="554937"/>
                </a:cubicBezTo>
                <a:cubicBezTo>
                  <a:pt x="3466941" y="553807"/>
                  <a:pt x="3472624" y="553062"/>
                  <a:pt x="3478018" y="552701"/>
                </a:cubicBezTo>
                <a:close/>
                <a:moveTo>
                  <a:pt x="1174639" y="551678"/>
                </a:moveTo>
                <a:cubicBezTo>
                  <a:pt x="1169714" y="552115"/>
                  <a:pt x="1157177" y="554341"/>
                  <a:pt x="1137029" y="558357"/>
                </a:cubicBezTo>
                <a:lnTo>
                  <a:pt x="1138211" y="596753"/>
                </a:lnTo>
                <a:cubicBezTo>
                  <a:pt x="1146142" y="596007"/>
                  <a:pt x="1152742" y="594243"/>
                  <a:pt x="1158012" y="591461"/>
                </a:cubicBezTo>
                <a:cubicBezTo>
                  <a:pt x="1163282" y="588679"/>
                  <a:pt x="1168975" y="590296"/>
                  <a:pt x="1175091" y="596312"/>
                </a:cubicBezTo>
                <a:cubicBezTo>
                  <a:pt x="1181207" y="602327"/>
                  <a:pt x="1179451" y="607303"/>
                  <a:pt x="1169821" y="611240"/>
                </a:cubicBezTo>
                <a:cubicBezTo>
                  <a:pt x="1160192" y="615176"/>
                  <a:pt x="1149712" y="617144"/>
                  <a:pt x="1138384" y="617144"/>
                </a:cubicBezTo>
                <a:lnTo>
                  <a:pt x="1139545" y="652077"/>
                </a:lnTo>
                <a:cubicBezTo>
                  <a:pt x="1144077" y="652206"/>
                  <a:pt x="1150831" y="650439"/>
                  <a:pt x="1159808" y="646775"/>
                </a:cubicBezTo>
                <a:cubicBezTo>
                  <a:pt x="1168785" y="643111"/>
                  <a:pt x="1174804" y="643304"/>
                  <a:pt x="1177866" y="647356"/>
                </a:cubicBezTo>
                <a:cubicBezTo>
                  <a:pt x="1180928" y="651407"/>
                  <a:pt x="1183183" y="651149"/>
                  <a:pt x="1184631" y="646581"/>
                </a:cubicBezTo>
                <a:cubicBezTo>
                  <a:pt x="1186079" y="642014"/>
                  <a:pt x="1187029" y="626498"/>
                  <a:pt x="1187481" y="600033"/>
                </a:cubicBezTo>
                <a:cubicBezTo>
                  <a:pt x="1187933" y="573568"/>
                  <a:pt x="1187137" y="558783"/>
                  <a:pt x="1185093" y="555679"/>
                </a:cubicBezTo>
                <a:cubicBezTo>
                  <a:pt x="1183050" y="552574"/>
                  <a:pt x="1179565" y="551240"/>
                  <a:pt x="1174639" y="551678"/>
                </a:cubicBezTo>
                <a:close/>
                <a:moveTo>
                  <a:pt x="1865426" y="549978"/>
                </a:moveTo>
                <a:cubicBezTo>
                  <a:pt x="1869068" y="547503"/>
                  <a:pt x="1871575" y="553834"/>
                  <a:pt x="1872946" y="568972"/>
                </a:cubicBezTo>
                <a:cubicBezTo>
                  <a:pt x="1874775" y="589156"/>
                  <a:pt x="1869318" y="609429"/>
                  <a:pt x="1856577" y="629792"/>
                </a:cubicBezTo>
                <a:cubicBezTo>
                  <a:pt x="1843836" y="650156"/>
                  <a:pt x="1834360" y="654486"/>
                  <a:pt x="1828151" y="642785"/>
                </a:cubicBezTo>
                <a:cubicBezTo>
                  <a:pt x="1821942" y="631083"/>
                  <a:pt x="1822013" y="620823"/>
                  <a:pt x="1828366" y="612003"/>
                </a:cubicBezTo>
                <a:cubicBezTo>
                  <a:pt x="1834719" y="603184"/>
                  <a:pt x="1840096" y="594429"/>
                  <a:pt x="1844499" y="585739"/>
                </a:cubicBezTo>
                <a:cubicBezTo>
                  <a:pt x="1849905" y="576633"/>
                  <a:pt x="1855541" y="566516"/>
                  <a:pt x="1861406" y="555388"/>
                </a:cubicBezTo>
                <a:cubicBezTo>
                  <a:pt x="1862872" y="552606"/>
                  <a:pt x="1864212" y="550803"/>
                  <a:pt x="1865426" y="549978"/>
                </a:cubicBezTo>
                <a:close/>
                <a:moveTo>
                  <a:pt x="3773350" y="548387"/>
                </a:moveTo>
                <a:cubicBezTo>
                  <a:pt x="3776872" y="547949"/>
                  <a:pt x="3783279" y="549839"/>
                  <a:pt x="3792572" y="554055"/>
                </a:cubicBezTo>
                <a:cubicBezTo>
                  <a:pt x="3803786" y="559389"/>
                  <a:pt x="3808228" y="565165"/>
                  <a:pt x="3805897" y="571381"/>
                </a:cubicBezTo>
                <a:cubicBezTo>
                  <a:pt x="3803567" y="577598"/>
                  <a:pt x="3801492" y="585029"/>
                  <a:pt x="3799670" y="593677"/>
                </a:cubicBezTo>
                <a:cubicBezTo>
                  <a:pt x="3797849" y="602324"/>
                  <a:pt x="3795691" y="611896"/>
                  <a:pt x="3793196" y="622393"/>
                </a:cubicBezTo>
                <a:cubicBezTo>
                  <a:pt x="3813200" y="619769"/>
                  <a:pt x="3829319" y="616861"/>
                  <a:pt x="3841551" y="613670"/>
                </a:cubicBezTo>
                <a:cubicBezTo>
                  <a:pt x="3853783" y="610480"/>
                  <a:pt x="3864305" y="611566"/>
                  <a:pt x="3873117" y="616929"/>
                </a:cubicBezTo>
                <a:cubicBezTo>
                  <a:pt x="3881929" y="622292"/>
                  <a:pt x="3884823" y="626810"/>
                  <a:pt x="3881797" y="630481"/>
                </a:cubicBezTo>
                <a:cubicBezTo>
                  <a:pt x="3878771" y="634152"/>
                  <a:pt x="3871450" y="636220"/>
                  <a:pt x="3859835" y="636686"/>
                </a:cubicBezTo>
                <a:cubicBezTo>
                  <a:pt x="3848219" y="637153"/>
                  <a:pt x="3824787" y="639522"/>
                  <a:pt x="3789539" y="643796"/>
                </a:cubicBezTo>
                <a:cubicBezTo>
                  <a:pt x="3780863" y="671544"/>
                  <a:pt x="3769058" y="692420"/>
                  <a:pt x="3754122" y="706423"/>
                </a:cubicBezTo>
                <a:cubicBezTo>
                  <a:pt x="3739187" y="720426"/>
                  <a:pt x="3721918" y="729744"/>
                  <a:pt x="3702315" y="734376"/>
                </a:cubicBezTo>
                <a:cubicBezTo>
                  <a:pt x="3682712" y="739007"/>
                  <a:pt x="3680700" y="736082"/>
                  <a:pt x="3696281" y="725599"/>
                </a:cubicBezTo>
                <a:cubicBezTo>
                  <a:pt x="3711862" y="715117"/>
                  <a:pt x="3725614" y="703035"/>
                  <a:pt x="3737538" y="689354"/>
                </a:cubicBezTo>
                <a:cubicBezTo>
                  <a:pt x="3749462" y="675674"/>
                  <a:pt x="3758062" y="661506"/>
                  <a:pt x="3763339" y="646850"/>
                </a:cubicBezTo>
                <a:cubicBezTo>
                  <a:pt x="3751207" y="648628"/>
                  <a:pt x="3739968" y="650873"/>
                  <a:pt x="3729622" y="653583"/>
                </a:cubicBezTo>
                <a:cubicBezTo>
                  <a:pt x="3719275" y="656293"/>
                  <a:pt x="3709036" y="653576"/>
                  <a:pt x="3698905" y="645430"/>
                </a:cubicBezTo>
                <a:cubicBezTo>
                  <a:pt x="3688774" y="637285"/>
                  <a:pt x="3691380" y="633213"/>
                  <a:pt x="3706724" y="633213"/>
                </a:cubicBezTo>
                <a:cubicBezTo>
                  <a:pt x="3718971" y="633213"/>
                  <a:pt x="3739320" y="630703"/>
                  <a:pt x="3767770" y="625684"/>
                </a:cubicBezTo>
                <a:cubicBezTo>
                  <a:pt x="3774711" y="589862"/>
                  <a:pt x="3775934" y="566860"/>
                  <a:pt x="3771438" y="556679"/>
                </a:cubicBezTo>
                <a:cubicBezTo>
                  <a:pt x="3769190" y="551588"/>
                  <a:pt x="3769827" y="548824"/>
                  <a:pt x="3773350" y="548387"/>
                </a:cubicBezTo>
                <a:close/>
                <a:moveTo>
                  <a:pt x="3058975" y="548387"/>
                </a:moveTo>
                <a:cubicBezTo>
                  <a:pt x="3062497" y="547949"/>
                  <a:pt x="3068905" y="549839"/>
                  <a:pt x="3078197" y="554055"/>
                </a:cubicBezTo>
                <a:cubicBezTo>
                  <a:pt x="3089411" y="559389"/>
                  <a:pt x="3093853" y="565165"/>
                  <a:pt x="3091523" y="571381"/>
                </a:cubicBezTo>
                <a:cubicBezTo>
                  <a:pt x="3089192" y="577598"/>
                  <a:pt x="3087117" y="585029"/>
                  <a:pt x="3085295" y="593677"/>
                </a:cubicBezTo>
                <a:cubicBezTo>
                  <a:pt x="3083474" y="602324"/>
                  <a:pt x="3081316" y="611896"/>
                  <a:pt x="3078821" y="622393"/>
                </a:cubicBezTo>
                <a:cubicBezTo>
                  <a:pt x="3098825" y="619769"/>
                  <a:pt x="3114944" y="616861"/>
                  <a:pt x="3127176" y="613670"/>
                </a:cubicBezTo>
                <a:cubicBezTo>
                  <a:pt x="3139408" y="610480"/>
                  <a:pt x="3149930" y="611566"/>
                  <a:pt x="3158743" y="616929"/>
                </a:cubicBezTo>
                <a:cubicBezTo>
                  <a:pt x="3167554" y="622292"/>
                  <a:pt x="3170448" y="626810"/>
                  <a:pt x="3167422" y="630481"/>
                </a:cubicBezTo>
                <a:cubicBezTo>
                  <a:pt x="3164396" y="634152"/>
                  <a:pt x="3157075" y="636220"/>
                  <a:pt x="3145460" y="636686"/>
                </a:cubicBezTo>
                <a:cubicBezTo>
                  <a:pt x="3133844" y="637153"/>
                  <a:pt x="3110412" y="639522"/>
                  <a:pt x="3075164" y="643796"/>
                </a:cubicBezTo>
                <a:cubicBezTo>
                  <a:pt x="3066488" y="671544"/>
                  <a:pt x="3054683" y="692420"/>
                  <a:pt x="3039748" y="706423"/>
                </a:cubicBezTo>
                <a:cubicBezTo>
                  <a:pt x="3024812" y="720426"/>
                  <a:pt x="3007543" y="729744"/>
                  <a:pt x="2987940" y="734376"/>
                </a:cubicBezTo>
                <a:cubicBezTo>
                  <a:pt x="2968337" y="739007"/>
                  <a:pt x="2966325" y="736082"/>
                  <a:pt x="2981906" y="725599"/>
                </a:cubicBezTo>
                <a:cubicBezTo>
                  <a:pt x="2997487" y="715117"/>
                  <a:pt x="3011239" y="703035"/>
                  <a:pt x="3023163" y="689354"/>
                </a:cubicBezTo>
                <a:cubicBezTo>
                  <a:pt x="3035087" y="675674"/>
                  <a:pt x="3043687" y="661506"/>
                  <a:pt x="3048965" y="646850"/>
                </a:cubicBezTo>
                <a:cubicBezTo>
                  <a:pt x="3036833" y="648628"/>
                  <a:pt x="3025594" y="650873"/>
                  <a:pt x="3015247" y="653583"/>
                </a:cubicBezTo>
                <a:cubicBezTo>
                  <a:pt x="3004901" y="656293"/>
                  <a:pt x="2994662" y="653576"/>
                  <a:pt x="2984531" y="645430"/>
                </a:cubicBezTo>
                <a:cubicBezTo>
                  <a:pt x="2974399" y="637285"/>
                  <a:pt x="2977005" y="633213"/>
                  <a:pt x="2992349" y="633213"/>
                </a:cubicBezTo>
                <a:cubicBezTo>
                  <a:pt x="3004596" y="633213"/>
                  <a:pt x="3024945" y="630703"/>
                  <a:pt x="3053396" y="625684"/>
                </a:cubicBezTo>
                <a:cubicBezTo>
                  <a:pt x="3060336" y="589862"/>
                  <a:pt x="3061559" y="566860"/>
                  <a:pt x="3057063" y="556679"/>
                </a:cubicBezTo>
                <a:cubicBezTo>
                  <a:pt x="3054816" y="551588"/>
                  <a:pt x="3055453" y="548824"/>
                  <a:pt x="3058975" y="548387"/>
                </a:cubicBezTo>
                <a:close/>
                <a:moveTo>
                  <a:pt x="179612" y="544794"/>
                </a:moveTo>
                <a:cubicBezTo>
                  <a:pt x="172615" y="546953"/>
                  <a:pt x="159070" y="549710"/>
                  <a:pt x="138980" y="553065"/>
                </a:cubicBezTo>
                <a:cubicBezTo>
                  <a:pt x="147082" y="555704"/>
                  <a:pt x="149785" y="559787"/>
                  <a:pt x="147089" y="565315"/>
                </a:cubicBezTo>
                <a:cubicBezTo>
                  <a:pt x="144393" y="570843"/>
                  <a:pt x="143045" y="582670"/>
                  <a:pt x="143045" y="600797"/>
                </a:cubicBezTo>
                <a:lnTo>
                  <a:pt x="179677" y="593418"/>
                </a:lnTo>
                <a:cubicBezTo>
                  <a:pt x="181283" y="585474"/>
                  <a:pt x="182975" y="578390"/>
                  <a:pt x="184754" y="572166"/>
                </a:cubicBezTo>
                <a:cubicBezTo>
                  <a:pt x="186532" y="565943"/>
                  <a:pt x="187869" y="559285"/>
                  <a:pt x="188765" y="552194"/>
                </a:cubicBezTo>
                <a:cubicBezTo>
                  <a:pt x="189661" y="545103"/>
                  <a:pt x="186610" y="542636"/>
                  <a:pt x="179612" y="544794"/>
                </a:cubicBezTo>
                <a:close/>
                <a:moveTo>
                  <a:pt x="2021485" y="542192"/>
                </a:moveTo>
                <a:cubicBezTo>
                  <a:pt x="2028799" y="543618"/>
                  <a:pt x="2038945" y="547587"/>
                  <a:pt x="2051923" y="554098"/>
                </a:cubicBezTo>
                <a:cubicBezTo>
                  <a:pt x="2065230" y="559776"/>
                  <a:pt x="2075856" y="569230"/>
                  <a:pt x="2083801" y="582459"/>
                </a:cubicBezTo>
                <a:cubicBezTo>
                  <a:pt x="2091745" y="595688"/>
                  <a:pt x="2092918" y="609053"/>
                  <a:pt x="2087318" y="622554"/>
                </a:cubicBezTo>
                <a:cubicBezTo>
                  <a:pt x="2081718" y="636055"/>
                  <a:pt x="2073010" y="633714"/>
                  <a:pt x="2061193" y="615531"/>
                </a:cubicBezTo>
                <a:cubicBezTo>
                  <a:pt x="2049377" y="597348"/>
                  <a:pt x="2037977" y="580222"/>
                  <a:pt x="2026992" y="564154"/>
                </a:cubicBezTo>
                <a:cubicBezTo>
                  <a:pt x="2016007" y="548086"/>
                  <a:pt x="2014172" y="540765"/>
                  <a:pt x="2021485" y="542192"/>
                </a:cubicBezTo>
                <a:close/>
                <a:moveTo>
                  <a:pt x="3651690" y="533281"/>
                </a:moveTo>
                <a:cubicBezTo>
                  <a:pt x="3656107" y="533378"/>
                  <a:pt x="3661474" y="534817"/>
                  <a:pt x="3667790" y="537599"/>
                </a:cubicBezTo>
                <a:cubicBezTo>
                  <a:pt x="3680309" y="543450"/>
                  <a:pt x="3684056" y="549265"/>
                  <a:pt x="3679030" y="555044"/>
                </a:cubicBezTo>
                <a:cubicBezTo>
                  <a:pt x="3674004" y="560823"/>
                  <a:pt x="3670630" y="571256"/>
                  <a:pt x="3668909" y="586342"/>
                </a:cubicBezTo>
                <a:cubicBezTo>
                  <a:pt x="3667188" y="601427"/>
                  <a:pt x="3666328" y="614821"/>
                  <a:pt x="3666328" y="626523"/>
                </a:cubicBezTo>
                <a:cubicBezTo>
                  <a:pt x="3666328" y="635471"/>
                  <a:pt x="3668085" y="638515"/>
                  <a:pt x="3671598" y="635654"/>
                </a:cubicBezTo>
                <a:cubicBezTo>
                  <a:pt x="3675112" y="632793"/>
                  <a:pt x="3683432" y="627168"/>
                  <a:pt x="3696561" y="618779"/>
                </a:cubicBezTo>
                <a:cubicBezTo>
                  <a:pt x="3709689" y="610390"/>
                  <a:pt x="3709746" y="614585"/>
                  <a:pt x="3696733" y="631363"/>
                </a:cubicBezTo>
                <a:cubicBezTo>
                  <a:pt x="3683719" y="648141"/>
                  <a:pt x="3674380" y="660452"/>
                  <a:pt x="3668715" y="668296"/>
                </a:cubicBezTo>
                <a:cubicBezTo>
                  <a:pt x="3663051" y="676140"/>
                  <a:pt x="3657129" y="684199"/>
                  <a:pt x="3650948" y="692473"/>
                </a:cubicBezTo>
                <a:cubicBezTo>
                  <a:pt x="3644767" y="700748"/>
                  <a:pt x="3639232" y="701243"/>
                  <a:pt x="3634342" y="693958"/>
                </a:cubicBezTo>
                <a:cubicBezTo>
                  <a:pt x="3629452" y="686673"/>
                  <a:pt x="3627007" y="679940"/>
                  <a:pt x="3627007" y="673760"/>
                </a:cubicBezTo>
                <a:cubicBezTo>
                  <a:pt x="3627007" y="667952"/>
                  <a:pt x="3629488" y="662119"/>
                  <a:pt x="3634449" y="656261"/>
                </a:cubicBezTo>
                <a:cubicBezTo>
                  <a:pt x="3639411" y="650403"/>
                  <a:pt x="3642337" y="633005"/>
                  <a:pt x="3643226" y="604066"/>
                </a:cubicBezTo>
                <a:cubicBezTo>
                  <a:pt x="3644115" y="575128"/>
                  <a:pt x="3644599" y="560626"/>
                  <a:pt x="3644678" y="560561"/>
                </a:cubicBezTo>
                <a:cubicBezTo>
                  <a:pt x="3644757" y="560497"/>
                  <a:pt x="3639953" y="562619"/>
                  <a:pt x="3630266" y="566929"/>
                </a:cubicBezTo>
                <a:cubicBezTo>
                  <a:pt x="3620579" y="571238"/>
                  <a:pt x="3613094" y="574611"/>
                  <a:pt x="3607809" y="577049"/>
                </a:cubicBezTo>
                <a:cubicBezTo>
                  <a:pt x="3602525" y="579487"/>
                  <a:pt x="3595182" y="577311"/>
                  <a:pt x="3585782" y="570521"/>
                </a:cubicBezTo>
                <a:cubicBezTo>
                  <a:pt x="3576382" y="563731"/>
                  <a:pt x="3577100" y="559457"/>
                  <a:pt x="3587933" y="557701"/>
                </a:cubicBezTo>
                <a:cubicBezTo>
                  <a:pt x="3598768" y="555944"/>
                  <a:pt x="3609110" y="553352"/>
                  <a:pt x="3618962" y="549925"/>
                </a:cubicBezTo>
                <a:cubicBezTo>
                  <a:pt x="3628814" y="546497"/>
                  <a:pt x="3636256" y="542195"/>
                  <a:pt x="3641290" y="537018"/>
                </a:cubicBezTo>
                <a:cubicBezTo>
                  <a:pt x="3643806" y="534430"/>
                  <a:pt x="3647273" y="533184"/>
                  <a:pt x="3651690" y="533281"/>
                </a:cubicBezTo>
                <a:close/>
                <a:moveTo>
                  <a:pt x="2937315" y="533281"/>
                </a:moveTo>
                <a:cubicBezTo>
                  <a:pt x="2941732" y="533378"/>
                  <a:pt x="2947099" y="534817"/>
                  <a:pt x="2953416" y="537599"/>
                </a:cubicBezTo>
                <a:cubicBezTo>
                  <a:pt x="2965935" y="543450"/>
                  <a:pt x="2969681" y="549265"/>
                  <a:pt x="2964655" y="555044"/>
                </a:cubicBezTo>
                <a:cubicBezTo>
                  <a:pt x="2959629" y="560823"/>
                  <a:pt x="2956255" y="571256"/>
                  <a:pt x="2954534" y="586342"/>
                </a:cubicBezTo>
                <a:cubicBezTo>
                  <a:pt x="2952813" y="601427"/>
                  <a:pt x="2951953" y="614821"/>
                  <a:pt x="2951953" y="626523"/>
                </a:cubicBezTo>
                <a:cubicBezTo>
                  <a:pt x="2951953" y="635471"/>
                  <a:pt x="2953710" y="638515"/>
                  <a:pt x="2957223" y="635654"/>
                </a:cubicBezTo>
                <a:cubicBezTo>
                  <a:pt x="2960737" y="632793"/>
                  <a:pt x="2969057" y="627168"/>
                  <a:pt x="2982186" y="618779"/>
                </a:cubicBezTo>
                <a:cubicBezTo>
                  <a:pt x="2995314" y="610390"/>
                  <a:pt x="2995372" y="614585"/>
                  <a:pt x="2982358" y="631363"/>
                </a:cubicBezTo>
                <a:cubicBezTo>
                  <a:pt x="2969344" y="648141"/>
                  <a:pt x="2960005" y="660452"/>
                  <a:pt x="2954341" y="668296"/>
                </a:cubicBezTo>
                <a:cubicBezTo>
                  <a:pt x="2948676" y="676140"/>
                  <a:pt x="2942754" y="684199"/>
                  <a:pt x="2936573" y="692473"/>
                </a:cubicBezTo>
                <a:cubicBezTo>
                  <a:pt x="2930392" y="700748"/>
                  <a:pt x="2924857" y="701243"/>
                  <a:pt x="2919967" y="693958"/>
                </a:cubicBezTo>
                <a:cubicBezTo>
                  <a:pt x="2915077" y="686673"/>
                  <a:pt x="2912632" y="679940"/>
                  <a:pt x="2912632" y="673760"/>
                </a:cubicBezTo>
                <a:cubicBezTo>
                  <a:pt x="2912632" y="667952"/>
                  <a:pt x="2915113" y="662119"/>
                  <a:pt x="2920075" y="656261"/>
                </a:cubicBezTo>
                <a:cubicBezTo>
                  <a:pt x="2925036" y="650403"/>
                  <a:pt x="2927962" y="633005"/>
                  <a:pt x="2928851" y="604066"/>
                </a:cubicBezTo>
                <a:cubicBezTo>
                  <a:pt x="2929740" y="575128"/>
                  <a:pt x="2930224" y="560626"/>
                  <a:pt x="2930303" y="560561"/>
                </a:cubicBezTo>
                <a:cubicBezTo>
                  <a:pt x="2930382" y="560497"/>
                  <a:pt x="2925578" y="562619"/>
                  <a:pt x="2915891" y="566929"/>
                </a:cubicBezTo>
                <a:cubicBezTo>
                  <a:pt x="2906204" y="571238"/>
                  <a:pt x="2898719" y="574611"/>
                  <a:pt x="2893435" y="577049"/>
                </a:cubicBezTo>
                <a:cubicBezTo>
                  <a:pt x="2888150" y="579487"/>
                  <a:pt x="2880808" y="577311"/>
                  <a:pt x="2871408" y="570521"/>
                </a:cubicBezTo>
                <a:cubicBezTo>
                  <a:pt x="2862008" y="563731"/>
                  <a:pt x="2862725" y="559457"/>
                  <a:pt x="2873559" y="557701"/>
                </a:cubicBezTo>
                <a:cubicBezTo>
                  <a:pt x="2884393" y="555944"/>
                  <a:pt x="2894736" y="553352"/>
                  <a:pt x="2904587" y="549925"/>
                </a:cubicBezTo>
                <a:cubicBezTo>
                  <a:pt x="2914439" y="546497"/>
                  <a:pt x="2921882" y="542195"/>
                  <a:pt x="2926915" y="537018"/>
                </a:cubicBezTo>
                <a:cubicBezTo>
                  <a:pt x="2929432" y="534430"/>
                  <a:pt x="2932898" y="533184"/>
                  <a:pt x="2937315" y="533281"/>
                </a:cubicBezTo>
                <a:close/>
                <a:moveTo>
                  <a:pt x="2645259" y="530759"/>
                </a:moveTo>
                <a:cubicBezTo>
                  <a:pt x="2636038" y="532523"/>
                  <a:pt x="2623942" y="534193"/>
                  <a:pt x="2608971" y="535771"/>
                </a:cubicBezTo>
                <a:lnTo>
                  <a:pt x="2608971" y="608884"/>
                </a:lnTo>
                <a:cubicBezTo>
                  <a:pt x="2624444" y="608067"/>
                  <a:pt x="2636540" y="606934"/>
                  <a:pt x="2645259" y="605486"/>
                </a:cubicBezTo>
                <a:lnTo>
                  <a:pt x="2645259" y="579351"/>
                </a:lnTo>
                <a:cubicBezTo>
                  <a:pt x="2641158" y="580254"/>
                  <a:pt x="2636684" y="580706"/>
                  <a:pt x="2631837" y="580706"/>
                </a:cubicBezTo>
                <a:cubicBezTo>
                  <a:pt x="2626258" y="580706"/>
                  <a:pt x="2621024" y="577935"/>
                  <a:pt x="2616134" y="572392"/>
                </a:cubicBezTo>
                <a:cubicBezTo>
                  <a:pt x="2611244" y="566850"/>
                  <a:pt x="2612664" y="563476"/>
                  <a:pt x="2620393" y="562272"/>
                </a:cubicBezTo>
                <a:cubicBezTo>
                  <a:pt x="2628123" y="561067"/>
                  <a:pt x="2636411" y="559353"/>
                  <a:pt x="2645259" y="557131"/>
                </a:cubicBezTo>
                <a:close/>
                <a:moveTo>
                  <a:pt x="2697271" y="522671"/>
                </a:moveTo>
                <a:cubicBezTo>
                  <a:pt x="2690890" y="523575"/>
                  <a:pt x="2682493" y="524772"/>
                  <a:pt x="2672082" y="526263"/>
                </a:cubicBezTo>
                <a:cubicBezTo>
                  <a:pt x="2671394" y="535140"/>
                  <a:pt x="2671050" y="543787"/>
                  <a:pt x="2671050" y="552205"/>
                </a:cubicBezTo>
                <a:cubicBezTo>
                  <a:pt x="2672929" y="552305"/>
                  <a:pt x="2677421" y="551205"/>
                  <a:pt x="2684526" y="548903"/>
                </a:cubicBezTo>
                <a:cubicBezTo>
                  <a:pt x="2691632" y="546601"/>
                  <a:pt x="2697913" y="548483"/>
                  <a:pt x="2703369" y="554549"/>
                </a:cubicBezTo>
                <a:cubicBezTo>
                  <a:pt x="2708826" y="560615"/>
                  <a:pt x="2707209" y="565355"/>
                  <a:pt x="2698519" y="568768"/>
                </a:cubicBezTo>
                <a:cubicBezTo>
                  <a:pt x="2689828" y="572181"/>
                  <a:pt x="2680579" y="574647"/>
                  <a:pt x="2670770" y="576167"/>
                </a:cubicBezTo>
                <a:cubicBezTo>
                  <a:pt x="2670068" y="586793"/>
                  <a:pt x="2669716" y="595899"/>
                  <a:pt x="2669716" y="603485"/>
                </a:cubicBezTo>
                <a:cubicBezTo>
                  <a:pt x="2681906" y="602639"/>
                  <a:pt x="2697594" y="601019"/>
                  <a:pt x="2716781" y="598624"/>
                </a:cubicBezTo>
                <a:cubicBezTo>
                  <a:pt x="2716781" y="556120"/>
                  <a:pt x="2715124" y="532609"/>
                  <a:pt x="2711812" y="528092"/>
                </a:cubicBezTo>
                <a:cubicBezTo>
                  <a:pt x="2708499" y="523575"/>
                  <a:pt x="2703653" y="521768"/>
                  <a:pt x="2697271" y="522671"/>
                </a:cubicBezTo>
                <a:close/>
                <a:moveTo>
                  <a:pt x="444269" y="521507"/>
                </a:moveTo>
                <a:cubicBezTo>
                  <a:pt x="446396" y="521719"/>
                  <a:pt x="449036" y="522497"/>
                  <a:pt x="452187" y="523843"/>
                </a:cubicBezTo>
                <a:cubicBezTo>
                  <a:pt x="464792" y="529228"/>
                  <a:pt x="471346" y="535538"/>
                  <a:pt x="471848" y="542772"/>
                </a:cubicBezTo>
                <a:cubicBezTo>
                  <a:pt x="472350" y="550007"/>
                  <a:pt x="470553" y="555890"/>
                  <a:pt x="466459" y="560422"/>
                </a:cubicBezTo>
                <a:cubicBezTo>
                  <a:pt x="462365" y="564953"/>
                  <a:pt x="457694" y="564193"/>
                  <a:pt x="452446" y="558142"/>
                </a:cubicBezTo>
                <a:cubicBezTo>
                  <a:pt x="447197" y="552090"/>
                  <a:pt x="442694" y="544353"/>
                  <a:pt x="438937" y="534932"/>
                </a:cubicBezTo>
                <a:cubicBezTo>
                  <a:pt x="436108" y="525349"/>
                  <a:pt x="437886" y="520874"/>
                  <a:pt x="444269" y="521507"/>
                </a:cubicBezTo>
                <a:close/>
                <a:moveTo>
                  <a:pt x="502688" y="503959"/>
                </a:moveTo>
                <a:cubicBezTo>
                  <a:pt x="504011" y="503734"/>
                  <a:pt x="505554" y="503923"/>
                  <a:pt x="507318" y="504527"/>
                </a:cubicBezTo>
                <a:cubicBezTo>
                  <a:pt x="514374" y="506943"/>
                  <a:pt x="520698" y="510134"/>
                  <a:pt x="526290" y="514099"/>
                </a:cubicBezTo>
                <a:cubicBezTo>
                  <a:pt x="531883" y="518064"/>
                  <a:pt x="532263" y="522499"/>
                  <a:pt x="527430" y="527403"/>
                </a:cubicBezTo>
                <a:cubicBezTo>
                  <a:pt x="522598" y="532308"/>
                  <a:pt x="513764" y="542375"/>
                  <a:pt x="500929" y="557604"/>
                </a:cubicBezTo>
                <a:cubicBezTo>
                  <a:pt x="518883" y="554004"/>
                  <a:pt x="531532" y="551531"/>
                  <a:pt x="538874" y="550183"/>
                </a:cubicBezTo>
                <a:cubicBezTo>
                  <a:pt x="546216" y="548835"/>
                  <a:pt x="552303" y="551699"/>
                  <a:pt x="557136" y="558776"/>
                </a:cubicBezTo>
                <a:cubicBezTo>
                  <a:pt x="561969" y="565853"/>
                  <a:pt x="557061" y="569922"/>
                  <a:pt x="542412" y="570983"/>
                </a:cubicBezTo>
                <a:cubicBezTo>
                  <a:pt x="527764" y="572044"/>
                  <a:pt x="505673" y="575708"/>
                  <a:pt x="476139" y="581975"/>
                </a:cubicBezTo>
                <a:cubicBezTo>
                  <a:pt x="446605" y="588242"/>
                  <a:pt x="424747" y="593422"/>
                  <a:pt x="410565" y="597516"/>
                </a:cubicBezTo>
                <a:cubicBezTo>
                  <a:pt x="396383" y="601610"/>
                  <a:pt x="386932" y="601904"/>
                  <a:pt x="382214" y="598398"/>
                </a:cubicBezTo>
                <a:cubicBezTo>
                  <a:pt x="377496" y="594892"/>
                  <a:pt x="372907" y="589916"/>
                  <a:pt x="368447" y="583470"/>
                </a:cubicBezTo>
                <a:cubicBezTo>
                  <a:pt x="363988" y="577024"/>
                  <a:pt x="366874" y="574256"/>
                  <a:pt x="377105" y="575167"/>
                </a:cubicBezTo>
                <a:cubicBezTo>
                  <a:pt x="387337" y="576078"/>
                  <a:pt x="401276" y="574952"/>
                  <a:pt x="418922" y="571790"/>
                </a:cubicBezTo>
                <a:cubicBezTo>
                  <a:pt x="436567" y="568628"/>
                  <a:pt x="458662" y="565010"/>
                  <a:pt x="485206" y="560938"/>
                </a:cubicBezTo>
                <a:cubicBezTo>
                  <a:pt x="488733" y="550369"/>
                  <a:pt x="491537" y="542174"/>
                  <a:pt x="493616" y="536352"/>
                </a:cubicBezTo>
                <a:cubicBezTo>
                  <a:pt x="495695" y="530529"/>
                  <a:pt x="496735" y="524141"/>
                  <a:pt x="496735" y="517186"/>
                </a:cubicBezTo>
                <a:cubicBezTo>
                  <a:pt x="496735" y="509044"/>
                  <a:pt x="498719" y="504635"/>
                  <a:pt x="502688" y="503959"/>
                </a:cubicBezTo>
                <a:close/>
                <a:moveTo>
                  <a:pt x="518343" y="476819"/>
                </a:moveTo>
                <a:cubicBezTo>
                  <a:pt x="521744" y="477592"/>
                  <a:pt x="525444" y="479335"/>
                  <a:pt x="529441" y="482049"/>
                </a:cubicBezTo>
                <a:cubicBezTo>
                  <a:pt x="537436" y="487477"/>
                  <a:pt x="536881" y="491983"/>
                  <a:pt x="527775" y="495568"/>
                </a:cubicBezTo>
                <a:cubicBezTo>
                  <a:pt x="518668" y="499153"/>
                  <a:pt x="505257" y="502763"/>
                  <a:pt x="487539" y="506399"/>
                </a:cubicBezTo>
                <a:cubicBezTo>
                  <a:pt x="469822" y="510034"/>
                  <a:pt x="456475" y="512303"/>
                  <a:pt x="447498" y="513207"/>
                </a:cubicBezTo>
                <a:cubicBezTo>
                  <a:pt x="438521" y="514110"/>
                  <a:pt x="429860" y="512160"/>
                  <a:pt x="421513" y="507356"/>
                </a:cubicBezTo>
                <a:cubicBezTo>
                  <a:pt x="413167" y="502552"/>
                  <a:pt x="415257" y="498701"/>
                  <a:pt x="427784" y="495805"/>
                </a:cubicBezTo>
                <a:cubicBezTo>
                  <a:pt x="440310" y="492908"/>
                  <a:pt x="455163" y="490190"/>
                  <a:pt x="472342" y="487652"/>
                </a:cubicBezTo>
                <a:cubicBezTo>
                  <a:pt x="491185" y="483164"/>
                  <a:pt x="503414" y="479751"/>
                  <a:pt x="509028" y="477413"/>
                </a:cubicBezTo>
                <a:cubicBezTo>
                  <a:pt x="511835" y="476245"/>
                  <a:pt x="514940" y="476047"/>
                  <a:pt x="518343" y="476819"/>
                </a:cubicBezTo>
                <a:close/>
                <a:moveTo>
                  <a:pt x="815496" y="473950"/>
                </a:moveTo>
                <a:cubicBezTo>
                  <a:pt x="820601" y="473950"/>
                  <a:pt x="828865" y="476345"/>
                  <a:pt x="840287" y="481135"/>
                </a:cubicBezTo>
                <a:cubicBezTo>
                  <a:pt x="851709" y="485924"/>
                  <a:pt x="854584" y="491313"/>
                  <a:pt x="848913" y="497300"/>
                </a:cubicBezTo>
                <a:cubicBezTo>
                  <a:pt x="843241" y="503287"/>
                  <a:pt x="838670" y="509750"/>
                  <a:pt x="835200" y="516691"/>
                </a:cubicBezTo>
                <a:cubicBezTo>
                  <a:pt x="822351" y="535936"/>
                  <a:pt x="809312" y="551943"/>
                  <a:pt x="796083" y="564713"/>
                </a:cubicBezTo>
                <a:cubicBezTo>
                  <a:pt x="782855" y="577483"/>
                  <a:pt x="770228" y="587804"/>
                  <a:pt x="758204" y="595677"/>
                </a:cubicBezTo>
                <a:cubicBezTo>
                  <a:pt x="746179" y="603550"/>
                  <a:pt x="736511" y="608196"/>
                  <a:pt x="729197" y="609616"/>
                </a:cubicBezTo>
                <a:cubicBezTo>
                  <a:pt x="721884" y="611035"/>
                  <a:pt x="720926" y="608544"/>
                  <a:pt x="726325" y="602141"/>
                </a:cubicBezTo>
                <a:cubicBezTo>
                  <a:pt x="731724" y="595738"/>
                  <a:pt x="740357" y="587191"/>
                  <a:pt x="752224" y="576501"/>
                </a:cubicBezTo>
                <a:cubicBezTo>
                  <a:pt x="764090" y="565810"/>
                  <a:pt x="775806" y="552237"/>
                  <a:pt x="787372" y="535782"/>
                </a:cubicBezTo>
                <a:cubicBezTo>
                  <a:pt x="798937" y="519326"/>
                  <a:pt x="805376" y="507686"/>
                  <a:pt x="806688" y="500860"/>
                </a:cubicBezTo>
                <a:cubicBezTo>
                  <a:pt x="808000" y="494034"/>
                  <a:pt x="807982" y="487842"/>
                  <a:pt x="806634" y="482285"/>
                </a:cubicBezTo>
                <a:cubicBezTo>
                  <a:pt x="805286" y="476729"/>
                  <a:pt x="808240" y="473950"/>
                  <a:pt x="815496" y="473950"/>
                </a:cubicBezTo>
                <a:close/>
                <a:moveTo>
                  <a:pt x="635702" y="460729"/>
                </a:moveTo>
                <a:cubicBezTo>
                  <a:pt x="638718" y="460419"/>
                  <a:pt x="641987" y="461116"/>
                  <a:pt x="645511" y="462819"/>
                </a:cubicBezTo>
                <a:cubicBezTo>
                  <a:pt x="652559" y="466224"/>
                  <a:pt x="659245" y="470957"/>
                  <a:pt x="665569" y="477015"/>
                </a:cubicBezTo>
                <a:cubicBezTo>
                  <a:pt x="671894" y="483074"/>
                  <a:pt x="670341" y="488674"/>
                  <a:pt x="660912" y="493815"/>
                </a:cubicBezTo>
                <a:cubicBezTo>
                  <a:pt x="651484" y="498956"/>
                  <a:pt x="638201" y="514755"/>
                  <a:pt x="621065" y="541213"/>
                </a:cubicBezTo>
                <a:cubicBezTo>
                  <a:pt x="645027" y="558507"/>
                  <a:pt x="660242" y="574604"/>
                  <a:pt x="666710" y="589504"/>
                </a:cubicBezTo>
                <a:cubicBezTo>
                  <a:pt x="673177" y="604403"/>
                  <a:pt x="673496" y="619711"/>
                  <a:pt x="667667" y="635428"/>
                </a:cubicBezTo>
                <a:cubicBezTo>
                  <a:pt x="661838" y="651145"/>
                  <a:pt x="654883" y="654848"/>
                  <a:pt x="646802" y="646538"/>
                </a:cubicBezTo>
                <a:cubicBezTo>
                  <a:pt x="638721" y="638228"/>
                  <a:pt x="628336" y="630327"/>
                  <a:pt x="615644" y="622834"/>
                </a:cubicBezTo>
                <a:cubicBezTo>
                  <a:pt x="602953" y="615341"/>
                  <a:pt x="602526" y="612050"/>
                  <a:pt x="614364" y="612961"/>
                </a:cubicBezTo>
                <a:cubicBezTo>
                  <a:pt x="626202" y="613871"/>
                  <a:pt x="633852" y="613660"/>
                  <a:pt x="637316" y="612326"/>
                </a:cubicBezTo>
                <a:cubicBezTo>
                  <a:pt x="640779" y="610992"/>
                  <a:pt x="641658" y="606145"/>
                  <a:pt x="639951" y="597785"/>
                </a:cubicBezTo>
                <a:cubicBezTo>
                  <a:pt x="638244" y="589425"/>
                  <a:pt x="625596" y="571385"/>
                  <a:pt x="602007" y="543665"/>
                </a:cubicBezTo>
                <a:cubicBezTo>
                  <a:pt x="614612" y="518656"/>
                  <a:pt x="622488" y="502606"/>
                  <a:pt x="625636" y="495514"/>
                </a:cubicBezTo>
                <a:cubicBezTo>
                  <a:pt x="628783" y="488423"/>
                  <a:pt x="628009" y="485096"/>
                  <a:pt x="623312" y="485534"/>
                </a:cubicBezTo>
                <a:cubicBezTo>
                  <a:pt x="618616" y="485971"/>
                  <a:pt x="607061" y="488584"/>
                  <a:pt x="588649" y="493374"/>
                </a:cubicBezTo>
                <a:cubicBezTo>
                  <a:pt x="589566" y="551538"/>
                  <a:pt x="590025" y="592773"/>
                  <a:pt x="590025" y="617080"/>
                </a:cubicBezTo>
                <a:lnTo>
                  <a:pt x="590025" y="672404"/>
                </a:lnTo>
                <a:cubicBezTo>
                  <a:pt x="590025" y="683073"/>
                  <a:pt x="589072" y="697930"/>
                  <a:pt x="587164" y="716974"/>
                </a:cubicBezTo>
                <a:cubicBezTo>
                  <a:pt x="585257" y="736017"/>
                  <a:pt x="580730" y="746636"/>
                  <a:pt x="573581" y="748831"/>
                </a:cubicBezTo>
                <a:cubicBezTo>
                  <a:pt x="566432" y="751025"/>
                  <a:pt x="562858" y="729600"/>
                  <a:pt x="562858" y="684558"/>
                </a:cubicBezTo>
                <a:lnTo>
                  <a:pt x="562858" y="560379"/>
                </a:lnTo>
                <a:cubicBezTo>
                  <a:pt x="562858" y="520714"/>
                  <a:pt x="560384" y="495711"/>
                  <a:pt x="555437" y="485372"/>
                </a:cubicBezTo>
                <a:cubicBezTo>
                  <a:pt x="550489" y="475033"/>
                  <a:pt x="552260" y="471018"/>
                  <a:pt x="560750" y="473326"/>
                </a:cubicBezTo>
                <a:cubicBezTo>
                  <a:pt x="569239" y="475635"/>
                  <a:pt x="575538" y="476987"/>
                  <a:pt x="579647" y="477381"/>
                </a:cubicBezTo>
                <a:cubicBezTo>
                  <a:pt x="583755" y="477775"/>
                  <a:pt x="591492" y="476919"/>
                  <a:pt x="602857" y="474811"/>
                </a:cubicBezTo>
                <a:cubicBezTo>
                  <a:pt x="614221" y="472703"/>
                  <a:pt x="622409" y="469325"/>
                  <a:pt x="627421" y="464679"/>
                </a:cubicBezTo>
                <a:cubicBezTo>
                  <a:pt x="629927" y="462356"/>
                  <a:pt x="632688" y="461040"/>
                  <a:pt x="635702" y="460729"/>
                </a:cubicBezTo>
                <a:close/>
                <a:moveTo>
                  <a:pt x="3645818" y="449898"/>
                </a:moveTo>
                <a:cubicBezTo>
                  <a:pt x="3649131" y="449750"/>
                  <a:pt x="3653429" y="450131"/>
                  <a:pt x="3658713" y="451042"/>
                </a:cubicBezTo>
                <a:cubicBezTo>
                  <a:pt x="3671648" y="453035"/>
                  <a:pt x="3680873" y="456821"/>
                  <a:pt x="3686386" y="462399"/>
                </a:cubicBezTo>
                <a:cubicBezTo>
                  <a:pt x="3691900" y="467977"/>
                  <a:pt x="3693818" y="475366"/>
                  <a:pt x="3692140" y="484566"/>
                </a:cubicBezTo>
                <a:cubicBezTo>
                  <a:pt x="3690462" y="493765"/>
                  <a:pt x="3684393" y="496217"/>
                  <a:pt x="3673932" y="491922"/>
                </a:cubicBezTo>
                <a:cubicBezTo>
                  <a:pt x="3663471" y="487627"/>
                  <a:pt x="3653034" y="478829"/>
                  <a:pt x="3642623" y="465529"/>
                </a:cubicBezTo>
                <a:cubicBezTo>
                  <a:pt x="3634815" y="455554"/>
                  <a:pt x="3635880" y="450343"/>
                  <a:pt x="3645818" y="449898"/>
                </a:cubicBezTo>
                <a:close/>
                <a:moveTo>
                  <a:pt x="2931443" y="449898"/>
                </a:moveTo>
                <a:cubicBezTo>
                  <a:pt x="2934756" y="449750"/>
                  <a:pt x="2939054" y="450131"/>
                  <a:pt x="2944338" y="451042"/>
                </a:cubicBezTo>
                <a:cubicBezTo>
                  <a:pt x="2957273" y="453035"/>
                  <a:pt x="2966498" y="456821"/>
                  <a:pt x="2972012" y="462399"/>
                </a:cubicBezTo>
                <a:cubicBezTo>
                  <a:pt x="2977525" y="467977"/>
                  <a:pt x="2979443" y="475366"/>
                  <a:pt x="2977765" y="484566"/>
                </a:cubicBezTo>
                <a:cubicBezTo>
                  <a:pt x="2976088" y="493765"/>
                  <a:pt x="2970018" y="496217"/>
                  <a:pt x="2959557" y="491922"/>
                </a:cubicBezTo>
                <a:cubicBezTo>
                  <a:pt x="2949096" y="487627"/>
                  <a:pt x="2938660" y="478829"/>
                  <a:pt x="2928249" y="465529"/>
                </a:cubicBezTo>
                <a:cubicBezTo>
                  <a:pt x="2920440" y="455554"/>
                  <a:pt x="2921505" y="450343"/>
                  <a:pt x="2931443" y="449898"/>
                </a:cubicBezTo>
                <a:close/>
                <a:moveTo>
                  <a:pt x="1933670" y="447697"/>
                </a:moveTo>
                <a:cubicBezTo>
                  <a:pt x="1941836" y="449109"/>
                  <a:pt x="1950939" y="452096"/>
                  <a:pt x="1960977" y="456656"/>
                </a:cubicBezTo>
                <a:cubicBezTo>
                  <a:pt x="1972506" y="462119"/>
                  <a:pt x="1976902" y="468576"/>
                  <a:pt x="1974163" y="476026"/>
                </a:cubicBezTo>
                <a:cubicBezTo>
                  <a:pt x="1971424" y="483476"/>
                  <a:pt x="1969624" y="493001"/>
                  <a:pt x="1968764" y="504602"/>
                </a:cubicBezTo>
                <a:cubicBezTo>
                  <a:pt x="1967903" y="516204"/>
                  <a:pt x="1967473" y="533448"/>
                  <a:pt x="1967473" y="556335"/>
                </a:cubicBezTo>
                <a:cubicBezTo>
                  <a:pt x="1967473" y="578204"/>
                  <a:pt x="1968366" y="598524"/>
                  <a:pt x="1970151" y="617295"/>
                </a:cubicBezTo>
                <a:cubicBezTo>
                  <a:pt x="1971936" y="636066"/>
                  <a:pt x="1972137" y="653328"/>
                  <a:pt x="1970753" y="669081"/>
                </a:cubicBezTo>
                <a:cubicBezTo>
                  <a:pt x="1969370" y="684834"/>
                  <a:pt x="1964393" y="698790"/>
                  <a:pt x="1955825" y="710951"/>
                </a:cubicBezTo>
                <a:cubicBezTo>
                  <a:pt x="1947257" y="723111"/>
                  <a:pt x="1939954" y="724857"/>
                  <a:pt x="1933917" y="716189"/>
                </a:cubicBezTo>
                <a:cubicBezTo>
                  <a:pt x="1927880" y="707520"/>
                  <a:pt x="1922463" y="700350"/>
                  <a:pt x="1917666" y="694678"/>
                </a:cubicBezTo>
                <a:cubicBezTo>
                  <a:pt x="1912869" y="689007"/>
                  <a:pt x="1907348" y="682740"/>
                  <a:pt x="1901103" y="675878"/>
                </a:cubicBezTo>
                <a:cubicBezTo>
                  <a:pt x="1894858" y="669016"/>
                  <a:pt x="1896324" y="666539"/>
                  <a:pt x="1905502" y="668446"/>
                </a:cubicBezTo>
                <a:cubicBezTo>
                  <a:pt x="1914680" y="670354"/>
                  <a:pt x="1922258" y="671928"/>
                  <a:pt x="1928238" y="673168"/>
                </a:cubicBezTo>
                <a:cubicBezTo>
                  <a:pt x="1934218" y="674408"/>
                  <a:pt x="1937728" y="673207"/>
                  <a:pt x="1938768" y="669565"/>
                </a:cubicBezTo>
                <a:cubicBezTo>
                  <a:pt x="1939807" y="665923"/>
                  <a:pt x="1940775" y="658484"/>
                  <a:pt x="1941672" y="647248"/>
                </a:cubicBezTo>
                <a:cubicBezTo>
                  <a:pt x="1942568" y="636012"/>
                  <a:pt x="1942797" y="605249"/>
                  <a:pt x="1942360" y="554958"/>
                </a:cubicBezTo>
                <a:cubicBezTo>
                  <a:pt x="1941922" y="504667"/>
                  <a:pt x="1938323" y="473864"/>
                  <a:pt x="1931562" y="462550"/>
                </a:cubicBezTo>
                <a:cubicBezTo>
                  <a:pt x="1924800" y="451235"/>
                  <a:pt x="1925503" y="446284"/>
                  <a:pt x="1933670" y="447697"/>
                </a:cubicBezTo>
                <a:close/>
                <a:moveTo>
                  <a:pt x="1282867" y="438585"/>
                </a:moveTo>
                <a:cubicBezTo>
                  <a:pt x="1284756" y="438527"/>
                  <a:pt x="1287090" y="438912"/>
                  <a:pt x="1289870" y="439738"/>
                </a:cubicBezTo>
                <a:cubicBezTo>
                  <a:pt x="1300991" y="443043"/>
                  <a:pt x="1309341" y="446890"/>
                  <a:pt x="1314919" y="451278"/>
                </a:cubicBezTo>
                <a:cubicBezTo>
                  <a:pt x="1320497" y="455666"/>
                  <a:pt x="1321153" y="460485"/>
                  <a:pt x="1316887" y="465733"/>
                </a:cubicBezTo>
                <a:cubicBezTo>
                  <a:pt x="1312621" y="470982"/>
                  <a:pt x="1307581" y="479414"/>
                  <a:pt x="1301765" y="491029"/>
                </a:cubicBezTo>
                <a:cubicBezTo>
                  <a:pt x="1295951" y="502645"/>
                  <a:pt x="1287379" y="514490"/>
                  <a:pt x="1276050" y="526564"/>
                </a:cubicBezTo>
                <a:cubicBezTo>
                  <a:pt x="1304400" y="525776"/>
                  <a:pt x="1321928" y="522879"/>
                  <a:pt x="1328632" y="517874"/>
                </a:cubicBezTo>
                <a:cubicBezTo>
                  <a:pt x="1335336" y="512869"/>
                  <a:pt x="1343104" y="512296"/>
                  <a:pt x="1351938" y="516153"/>
                </a:cubicBezTo>
                <a:cubicBezTo>
                  <a:pt x="1360772" y="520011"/>
                  <a:pt x="1367881" y="524833"/>
                  <a:pt x="1373266" y="530619"/>
                </a:cubicBezTo>
                <a:cubicBezTo>
                  <a:pt x="1378650" y="536405"/>
                  <a:pt x="1379055" y="541790"/>
                  <a:pt x="1374481" y="546773"/>
                </a:cubicBezTo>
                <a:cubicBezTo>
                  <a:pt x="1369906" y="551757"/>
                  <a:pt x="1366734" y="563573"/>
                  <a:pt x="1364962" y="582222"/>
                </a:cubicBezTo>
                <a:cubicBezTo>
                  <a:pt x="1363192" y="600872"/>
                  <a:pt x="1361632" y="619629"/>
                  <a:pt x="1360284" y="638493"/>
                </a:cubicBezTo>
                <a:cubicBezTo>
                  <a:pt x="1358936" y="657358"/>
                  <a:pt x="1354957" y="673630"/>
                  <a:pt x="1348346" y="687311"/>
                </a:cubicBezTo>
                <a:cubicBezTo>
                  <a:pt x="1341735" y="700992"/>
                  <a:pt x="1331478" y="711392"/>
                  <a:pt x="1317575" y="718512"/>
                </a:cubicBezTo>
                <a:cubicBezTo>
                  <a:pt x="1303673" y="725632"/>
                  <a:pt x="1296194" y="723843"/>
                  <a:pt x="1295140" y="713145"/>
                </a:cubicBezTo>
                <a:cubicBezTo>
                  <a:pt x="1294086" y="702447"/>
                  <a:pt x="1288364" y="690272"/>
                  <a:pt x="1277975" y="676620"/>
                </a:cubicBezTo>
                <a:cubicBezTo>
                  <a:pt x="1267586" y="662968"/>
                  <a:pt x="1268991" y="659340"/>
                  <a:pt x="1282191" y="665736"/>
                </a:cubicBezTo>
                <a:cubicBezTo>
                  <a:pt x="1295391" y="672132"/>
                  <a:pt x="1304608" y="675731"/>
                  <a:pt x="1309843" y="676534"/>
                </a:cubicBezTo>
                <a:cubicBezTo>
                  <a:pt x="1315077" y="677337"/>
                  <a:pt x="1319949" y="672530"/>
                  <a:pt x="1324459" y="662112"/>
                </a:cubicBezTo>
                <a:cubicBezTo>
                  <a:pt x="1328969" y="651693"/>
                  <a:pt x="1332123" y="635916"/>
                  <a:pt x="1333923" y="614778"/>
                </a:cubicBezTo>
                <a:cubicBezTo>
                  <a:pt x="1335723" y="593641"/>
                  <a:pt x="1336623" y="575959"/>
                  <a:pt x="1336623" y="561734"/>
                </a:cubicBezTo>
                <a:cubicBezTo>
                  <a:pt x="1336623" y="548899"/>
                  <a:pt x="1335386" y="541654"/>
                  <a:pt x="1332912" y="539998"/>
                </a:cubicBezTo>
                <a:cubicBezTo>
                  <a:pt x="1330439" y="538341"/>
                  <a:pt x="1324291" y="538746"/>
                  <a:pt x="1314467" y="541213"/>
                </a:cubicBezTo>
                <a:lnTo>
                  <a:pt x="1286332" y="548268"/>
                </a:lnTo>
                <a:cubicBezTo>
                  <a:pt x="1279506" y="549200"/>
                  <a:pt x="1273440" y="546963"/>
                  <a:pt x="1268134" y="541557"/>
                </a:cubicBezTo>
                <a:cubicBezTo>
                  <a:pt x="1254410" y="557145"/>
                  <a:pt x="1240124" y="569140"/>
                  <a:pt x="1225275" y="577544"/>
                </a:cubicBezTo>
                <a:cubicBezTo>
                  <a:pt x="1221562" y="579645"/>
                  <a:pt x="1218767" y="580923"/>
                  <a:pt x="1216890" y="581379"/>
                </a:cubicBezTo>
                <a:lnTo>
                  <a:pt x="1215228" y="580746"/>
                </a:lnTo>
                <a:lnTo>
                  <a:pt x="1214909" y="586309"/>
                </a:lnTo>
                <a:cubicBezTo>
                  <a:pt x="1214704" y="593641"/>
                  <a:pt x="1214824" y="602704"/>
                  <a:pt x="1215272" y="613498"/>
                </a:cubicBezTo>
                <a:cubicBezTo>
                  <a:pt x="1216169" y="635088"/>
                  <a:pt x="1215459" y="651435"/>
                  <a:pt x="1213143" y="662542"/>
                </a:cubicBezTo>
                <a:cubicBezTo>
                  <a:pt x="1210827" y="673648"/>
                  <a:pt x="1207715" y="682582"/>
                  <a:pt x="1203807" y="689344"/>
                </a:cubicBezTo>
                <a:cubicBezTo>
                  <a:pt x="1199900" y="696105"/>
                  <a:pt x="1195716" y="696206"/>
                  <a:pt x="1191256" y="689645"/>
                </a:cubicBezTo>
                <a:cubicBezTo>
                  <a:pt x="1186796" y="683084"/>
                  <a:pt x="1183384" y="677635"/>
                  <a:pt x="1181017" y="673297"/>
                </a:cubicBezTo>
                <a:cubicBezTo>
                  <a:pt x="1178651" y="668959"/>
                  <a:pt x="1176339" y="666614"/>
                  <a:pt x="1174080" y="666263"/>
                </a:cubicBezTo>
                <a:cubicBezTo>
                  <a:pt x="1171821" y="665912"/>
                  <a:pt x="1160597" y="667385"/>
                  <a:pt x="1140406" y="670684"/>
                </a:cubicBezTo>
                <a:cubicBezTo>
                  <a:pt x="1135702" y="690788"/>
                  <a:pt x="1130335" y="696288"/>
                  <a:pt x="1124305" y="687182"/>
                </a:cubicBezTo>
                <a:cubicBezTo>
                  <a:pt x="1118275" y="678076"/>
                  <a:pt x="1115260" y="665951"/>
                  <a:pt x="1115260" y="650808"/>
                </a:cubicBezTo>
                <a:cubicBezTo>
                  <a:pt x="1115260" y="636539"/>
                  <a:pt x="1114819" y="618811"/>
                  <a:pt x="1113937" y="597624"/>
                </a:cubicBezTo>
                <a:cubicBezTo>
                  <a:pt x="1113055" y="576436"/>
                  <a:pt x="1109908" y="561099"/>
                  <a:pt x="1104494" y="551613"/>
                </a:cubicBezTo>
                <a:cubicBezTo>
                  <a:pt x="1099081" y="542127"/>
                  <a:pt x="1100002" y="537384"/>
                  <a:pt x="1107259" y="537384"/>
                </a:cubicBezTo>
                <a:cubicBezTo>
                  <a:pt x="1112048" y="537384"/>
                  <a:pt x="1117648" y="537821"/>
                  <a:pt x="1124058" y="538696"/>
                </a:cubicBezTo>
                <a:cubicBezTo>
                  <a:pt x="1130941" y="530049"/>
                  <a:pt x="1138621" y="516677"/>
                  <a:pt x="1147095" y="498580"/>
                </a:cubicBezTo>
                <a:cubicBezTo>
                  <a:pt x="1155570" y="480482"/>
                  <a:pt x="1158234" y="466224"/>
                  <a:pt x="1155086" y="455806"/>
                </a:cubicBezTo>
                <a:cubicBezTo>
                  <a:pt x="1151939" y="445388"/>
                  <a:pt x="1159866" y="444302"/>
                  <a:pt x="1178866" y="452547"/>
                </a:cubicBezTo>
                <a:cubicBezTo>
                  <a:pt x="1195071" y="460377"/>
                  <a:pt x="1200079" y="467271"/>
                  <a:pt x="1193891" y="473230"/>
                </a:cubicBezTo>
                <a:cubicBezTo>
                  <a:pt x="1187703" y="479188"/>
                  <a:pt x="1181039" y="487523"/>
                  <a:pt x="1173897" y="498235"/>
                </a:cubicBezTo>
                <a:cubicBezTo>
                  <a:pt x="1166756" y="508947"/>
                  <a:pt x="1155814" y="522434"/>
                  <a:pt x="1141072" y="538696"/>
                </a:cubicBezTo>
                <a:cubicBezTo>
                  <a:pt x="1158424" y="536201"/>
                  <a:pt x="1170484" y="531978"/>
                  <a:pt x="1177253" y="526027"/>
                </a:cubicBezTo>
                <a:cubicBezTo>
                  <a:pt x="1184021" y="520075"/>
                  <a:pt x="1191349" y="519021"/>
                  <a:pt x="1199236" y="522865"/>
                </a:cubicBezTo>
                <a:cubicBezTo>
                  <a:pt x="1207124" y="526708"/>
                  <a:pt x="1214025" y="530709"/>
                  <a:pt x="1219940" y="534867"/>
                </a:cubicBezTo>
                <a:cubicBezTo>
                  <a:pt x="1225856" y="539026"/>
                  <a:pt x="1227193" y="543905"/>
                  <a:pt x="1223952" y="549505"/>
                </a:cubicBezTo>
                <a:cubicBezTo>
                  <a:pt x="1220711" y="555105"/>
                  <a:pt x="1218230" y="561773"/>
                  <a:pt x="1216509" y="569510"/>
                </a:cubicBezTo>
                <a:cubicBezTo>
                  <a:pt x="1216079" y="571444"/>
                  <a:pt x="1215730" y="573811"/>
                  <a:pt x="1215464" y="576611"/>
                </a:cubicBezTo>
                <a:lnTo>
                  <a:pt x="1215443" y="576983"/>
                </a:lnTo>
                <a:lnTo>
                  <a:pt x="1216632" y="574249"/>
                </a:lnTo>
                <a:cubicBezTo>
                  <a:pt x="1218423" y="571416"/>
                  <a:pt x="1221132" y="567760"/>
                  <a:pt x="1224759" y="563283"/>
                </a:cubicBezTo>
                <a:cubicBezTo>
                  <a:pt x="1239264" y="545372"/>
                  <a:pt x="1252536" y="524897"/>
                  <a:pt x="1264574" y="501860"/>
                </a:cubicBezTo>
                <a:cubicBezTo>
                  <a:pt x="1276613" y="478822"/>
                  <a:pt x="1281058" y="461883"/>
                  <a:pt x="1277910" y="451042"/>
                </a:cubicBezTo>
                <a:cubicBezTo>
                  <a:pt x="1275550" y="442911"/>
                  <a:pt x="1277202" y="438759"/>
                  <a:pt x="1282867" y="438585"/>
                </a:cubicBezTo>
                <a:close/>
                <a:moveTo>
                  <a:pt x="2744143" y="438148"/>
                </a:moveTo>
                <a:cubicBezTo>
                  <a:pt x="2752159" y="437722"/>
                  <a:pt x="2759242" y="440238"/>
                  <a:pt x="2765394" y="445696"/>
                </a:cubicBezTo>
                <a:cubicBezTo>
                  <a:pt x="2773597" y="452974"/>
                  <a:pt x="2774923" y="457939"/>
                  <a:pt x="2769373" y="460592"/>
                </a:cubicBezTo>
                <a:cubicBezTo>
                  <a:pt x="2763824" y="463245"/>
                  <a:pt x="2757123" y="465031"/>
                  <a:pt x="2749272" y="465948"/>
                </a:cubicBezTo>
                <a:cubicBezTo>
                  <a:pt x="2741421" y="466866"/>
                  <a:pt x="2731096" y="467985"/>
                  <a:pt x="2718297" y="469304"/>
                </a:cubicBezTo>
                <a:cubicBezTo>
                  <a:pt x="2705499" y="470623"/>
                  <a:pt x="2687505" y="472638"/>
                  <a:pt x="2664317" y="475348"/>
                </a:cubicBezTo>
                <a:cubicBezTo>
                  <a:pt x="2673308" y="478446"/>
                  <a:pt x="2677112" y="482067"/>
                  <a:pt x="2675728" y="486211"/>
                </a:cubicBezTo>
                <a:cubicBezTo>
                  <a:pt x="2674345" y="490355"/>
                  <a:pt x="2673237" y="497956"/>
                  <a:pt x="2672405" y="509012"/>
                </a:cubicBezTo>
                <a:cubicBezTo>
                  <a:pt x="2686573" y="507363"/>
                  <a:pt x="2696801" y="504925"/>
                  <a:pt x="2703089" y="501699"/>
                </a:cubicBezTo>
                <a:cubicBezTo>
                  <a:pt x="2709378" y="498472"/>
                  <a:pt x="2716110" y="498300"/>
                  <a:pt x="2723288" y="501182"/>
                </a:cubicBezTo>
                <a:cubicBezTo>
                  <a:pt x="2730465" y="504065"/>
                  <a:pt x="2737277" y="508083"/>
                  <a:pt x="2743722" y="513239"/>
                </a:cubicBezTo>
                <a:cubicBezTo>
                  <a:pt x="2750169" y="518394"/>
                  <a:pt x="2751366" y="524571"/>
                  <a:pt x="2747315" y="531770"/>
                </a:cubicBezTo>
                <a:cubicBezTo>
                  <a:pt x="2743264" y="538969"/>
                  <a:pt x="2742070" y="559726"/>
                  <a:pt x="2743733" y="594042"/>
                </a:cubicBezTo>
                <a:lnTo>
                  <a:pt x="2752058" y="594193"/>
                </a:lnTo>
                <a:cubicBezTo>
                  <a:pt x="2765796" y="592372"/>
                  <a:pt x="2778257" y="590092"/>
                  <a:pt x="2789443" y="587353"/>
                </a:cubicBezTo>
                <a:cubicBezTo>
                  <a:pt x="2800628" y="584614"/>
                  <a:pt x="2810688" y="588672"/>
                  <a:pt x="2819622" y="599527"/>
                </a:cubicBezTo>
                <a:cubicBezTo>
                  <a:pt x="2828556" y="610383"/>
                  <a:pt x="2824002" y="615811"/>
                  <a:pt x="2805963" y="615811"/>
                </a:cubicBezTo>
                <a:cubicBezTo>
                  <a:pt x="2790791" y="615811"/>
                  <a:pt x="2770119" y="616628"/>
                  <a:pt x="2743948" y="618263"/>
                </a:cubicBezTo>
                <a:cubicBezTo>
                  <a:pt x="2743948" y="636962"/>
                  <a:pt x="2744393" y="653404"/>
                  <a:pt x="2745282" y="667586"/>
                </a:cubicBezTo>
                <a:cubicBezTo>
                  <a:pt x="2746171" y="681768"/>
                  <a:pt x="2745662" y="693854"/>
                  <a:pt x="2743755" y="703842"/>
                </a:cubicBezTo>
                <a:cubicBezTo>
                  <a:pt x="2741848" y="713830"/>
                  <a:pt x="2736710" y="723473"/>
                  <a:pt x="2728343" y="732773"/>
                </a:cubicBezTo>
                <a:cubicBezTo>
                  <a:pt x="2719975" y="742073"/>
                  <a:pt x="2713393" y="741789"/>
                  <a:pt x="2708596" y="731923"/>
                </a:cubicBezTo>
                <a:cubicBezTo>
                  <a:pt x="2703799" y="722057"/>
                  <a:pt x="2695418" y="712360"/>
                  <a:pt x="2683451" y="702831"/>
                </a:cubicBezTo>
                <a:cubicBezTo>
                  <a:pt x="2671484" y="693302"/>
                  <a:pt x="2673007" y="690111"/>
                  <a:pt x="2688021" y="693259"/>
                </a:cubicBezTo>
                <a:cubicBezTo>
                  <a:pt x="2703036" y="696406"/>
                  <a:pt x="2711808" y="696127"/>
                  <a:pt x="2714339" y="692420"/>
                </a:cubicBezTo>
                <a:cubicBezTo>
                  <a:pt x="2716871" y="688713"/>
                  <a:pt x="2717910" y="679503"/>
                  <a:pt x="2717458" y="664790"/>
                </a:cubicBezTo>
                <a:cubicBezTo>
                  <a:pt x="2717007" y="650077"/>
                  <a:pt x="2716781" y="635098"/>
                  <a:pt x="2716781" y="619855"/>
                </a:cubicBezTo>
                <a:cubicBezTo>
                  <a:pt x="2673330" y="623425"/>
                  <a:pt x="2637314" y="627312"/>
                  <a:pt x="2608734" y="631513"/>
                </a:cubicBezTo>
                <a:cubicBezTo>
                  <a:pt x="2607946" y="646484"/>
                  <a:pt x="2606867" y="660839"/>
                  <a:pt x="2605497" y="674577"/>
                </a:cubicBezTo>
                <a:cubicBezTo>
                  <a:pt x="2604128" y="688315"/>
                  <a:pt x="2600736" y="700174"/>
                  <a:pt x="2595323" y="710155"/>
                </a:cubicBezTo>
                <a:cubicBezTo>
                  <a:pt x="2589909" y="720136"/>
                  <a:pt x="2584281" y="719329"/>
                  <a:pt x="2578437" y="707735"/>
                </a:cubicBezTo>
                <a:cubicBezTo>
                  <a:pt x="2572594" y="696141"/>
                  <a:pt x="2571694" y="684837"/>
                  <a:pt x="2575738" y="673824"/>
                </a:cubicBezTo>
                <a:cubicBezTo>
                  <a:pt x="2579782" y="662811"/>
                  <a:pt x="2582707" y="649768"/>
                  <a:pt x="2584514" y="634697"/>
                </a:cubicBezTo>
                <a:cubicBezTo>
                  <a:pt x="2568352" y="637321"/>
                  <a:pt x="2555808" y="639329"/>
                  <a:pt x="2546882" y="640720"/>
                </a:cubicBezTo>
                <a:cubicBezTo>
                  <a:pt x="2537955" y="642111"/>
                  <a:pt x="2529397" y="638734"/>
                  <a:pt x="2521209" y="630588"/>
                </a:cubicBezTo>
                <a:cubicBezTo>
                  <a:pt x="2513021" y="622443"/>
                  <a:pt x="2514354" y="618370"/>
                  <a:pt x="2525210" y="618370"/>
                </a:cubicBezTo>
                <a:cubicBezTo>
                  <a:pt x="2533140" y="618370"/>
                  <a:pt x="2553388" y="616284"/>
                  <a:pt x="2585955" y="612111"/>
                </a:cubicBezTo>
                <a:cubicBezTo>
                  <a:pt x="2586787" y="588421"/>
                  <a:pt x="2587203" y="570725"/>
                  <a:pt x="2587203" y="559024"/>
                </a:cubicBezTo>
                <a:cubicBezTo>
                  <a:pt x="2587203" y="547207"/>
                  <a:pt x="2585181" y="537044"/>
                  <a:pt x="2581137" y="528533"/>
                </a:cubicBezTo>
                <a:cubicBezTo>
                  <a:pt x="2577093" y="520022"/>
                  <a:pt x="2578147" y="516232"/>
                  <a:pt x="2584299" y="517164"/>
                </a:cubicBezTo>
                <a:cubicBezTo>
                  <a:pt x="2590451" y="518096"/>
                  <a:pt x="2595434" y="518771"/>
                  <a:pt x="2599248" y="519186"/>
                </a:cubicBezTo>
                <a:cubicBezTo>
                  <a:pt x="2603063" y="519602"/>
                  <a:pt x="2618400" y="517795"/>
                  <a:pt x="2645259" y="513766"/>
                </a:cubicBezTo>
                <a:cubicBezTo>
                  <a:pt x="2645259" y="496859"/>
                  <a:pt x="2643933" y="484978"/>
                  <a:pt x="2641280" y="478123"/>
                </a:cubicBezTo>
                <a:cubicBezTo>
                  <a:pt x="2625935" y="479858"/>
                  <a:pt x="2614427" y="481403"/>
                  <a:pt x="2606756" y="482759"/>
                </a:cubicBezTo>
                <a:cubicBezTo>
                  <a:pt x="2599084" y="484114"/>
                  <a:pt x="2591720" y="485254"/>
                  <a:pt x="2584664" y="486179"/>
                </a:cubicBezTo>
                <a:cubicBezTo>
                  <a:pt x="2577609" y="487104"/>
                  <a:pt x="2569747" y="483795"/>
                  <a:pt x="2561078" y="476252"/>
                </a:cubicBezTo>
                <a:cubicBezTo>
                  <a:pt x="2552410" y="468709"/>
                  <a:pt x="2554252" y="464654"/>
                  <a:pt x="2566607" y="464088"/>
                </a:cubicBezTo>
                <a:cubicBezTo>
                  <a:pt x="2578961" y="463521"/>
                  <a:pt x="2596556" y="461890"/>
                  <a:pt x="2619393" y="459194"/>
                </a:cubicBezTo>
                <a:cubicBezTo>
                  <a:pt x="2642230" y="456498"/>
                  <a:pt x="2664464" y="453347"/>
                  <a:pt x="2686096" y="449740"/>
                </a:cubicBezTo>
                <a:cubicBezTo>
                  <a:pt x="2707729" y="446134"/>
                  <a:pt x="2724302" y="442739"/>
                  <a:pt x="2735817" y="439555"/>
                </a:cubicBezTo>
                <a:cubicBezTo>
                  <a:pt x="2738696" y="438759"/>
                  <a:pt x="2741471" y="438290"/>
                  <a:pt x="2744143" y="438148"/>
                </a:cubicBezTo>
                <a:close/>
                <a:moveTo>
                  <a:pt x="1563756" y="438070"/>
                </a:moveTo>
                <a:cubicBezTo>
                  <a:pt x="1565532" y="437979"/>
                  <a:pt x="1567792" y="438284"/>
                  <a:pt x="1570537" y="438985"/>
                </a:cubicBezTo>
                <a:cubicBezTo>
                  <a:pt x="1581514" y="441789"/>
                  <a:pt x="1590541" y="445040"/>
                  <a:pt x="1597618" y="448740"/>
                </a:cubicBezTo>
                <a:cubicBezTo>
                  <a:pt x="1604695" y="452440"/>
                  <a:pt x="1606194" y="458438"/>
                  <a:pt x="1602114" y="466733"/>
                </a:cubicBezTo>
                <a:cubicBezTo>
                  <a:pt x="1598034" y="475029"/>
                  <a:pt x="1595571" y="500817"/>
                  <a:pt x="1594725" y="544095"/>
                </a:cubicBezTo>
                <a:cubicBezTo>
                  <a:pt x="1621025" y="540582"/>
                  <a:pt x="1642180" y="536782"/>
                  <a:pt x="1658191" y="532695"/>
                </a:cubicBezTo>
                <a:cubicBezTo>
                  <a:pt x="1674202" y="528608"/>
                  <a:pt x="1686302" y="530110"/>
                  <a:pt x="1694490" y="537201"/>
                </a:cubicBezTo>
                <a:cubicBezTo>
                  <a:pt x="1702678" y="544292"/>
                  <a:pt x="1704707" y="549258"/>
                  <a:pt x="1700577" y="552097"/>
                </a:cubicBezTo>
                <a:cubicBezTo>
                  <a:pt x="1696447" y="554937"/>
                  <a:pt x="1680841" y="557482"/>
                  <a:pt x="1653760" y="559733"/>
                </a:cubicBezTo>
                <a:cubicBezTo>
                  <a:pt x="1626678" y="561985"/>
                  <a:pt x="1606419" y="564301"/>
                  <a:pt x="1592983" y="566681"/>
                </a:cubicBezTo>
                <a:lnTo>
                  <a:pt x="1590681" y="586987"/>
                </a:lnTo>
                <a:cubicBezTo>
                  <a:pt x="1611058" y="616198"/>
                  <a:pt x="1628539" y="638314"/>
                  <a:pt x="1643123" y="653335"/>
                </a:cubicBezTo>
                <a:cubicBezTo>
                  <a:pt x="1657707" y="668357"/>
                  <a:pt x="1673628" y="680076"/>
                  <a:pt x="1690887" y="688494"/>
                </a:cubicBezTo>
                <a:cubicBezTo>
                  <a:pt x="1708145" y="696912"/>
                  <a:pt x="1724106" y="704673"/>
                  <a:pt x="1738769" y="711779"/>
                </a:cubicBezTo>
                <a:cubicBezTo>
                  <a:pt x="1753432" y="718885"/>
                  <a:pt x="1748136" y="722437"/>
                  <a:pt x="1722884" y="722437"/>
                </a:cubicBezTo>
                <a:cubicBezTo>
                  <a:pt x="1701158" y="722437"/>
                  <a:pt x="1684100" y="722197"/>
                  <a:pt x="1671710" y="721717"/>
                </a:cubicBezTo>
                <a:cubicBezTo>
                  <a:pt x="1659321" y="721236"/>
                  <a:pt x="1648637" y="714615"/>
                  <a:pt x="1639660" y="701852"/>
                </a:cubicBezTo>
                <a:cubicBezTo>
                  <a:pt x="1630683" y="689089"/>
                  <a:pt x="1622323" y="676330"/>
                  <a:pt x="1614579" y="663574"/>
                </a:cubicBezTo>
                <a:cubicBezTo>
                  <a:pt x="1606835" y="650819"/>
                  <a:pt x="1597500" y="631743"/>
                  <a:pt x="1586572" y="606346"/>
                </a:cubicBezTo>
                <a:cubicBezTo>
                  <a:pt x="1579159" y="640949"/>
                  <a:pt x="1567321" y="666614"/>
                  <a:pt x="1551059" y="683342"/>
                </a:cubicBezTo>
                <a:cubicBezTo>
                  <a:pt x="1534797" y="700070"/>
                  <a:pt x="1515036" y="711894"/>
                  <a:pt x="1491777" y="718813"/>
                </a:cubicBezTo>
                <a:cubicBezTo>
                  <a:pt x="1468517" y="725732"/>
                  <a:pt x="1464932" y="723710"/>
                  <a:pt x="1481022" y="712747"/>
                </a:cubicBezTo>
                <a:cubicBezTo>
                  <a:pt x="1497111" y="701784"/>
                  <a:pt x="1510867" y="690154"/>
                  <a:pt x="1522289" y="677857"/>
                </a:cubicBezTo>
                <a:cubicBezTo>
                  <a:pt x="1533711" y="665560"/>
                  <a:pt x="1543444" y="649797"/>
                  <a:pt x="1551489" y="630567"/>
                </a:cubicBezTo>
                <a:cubicBezTo>
                  <a:pt x="1559534" y="611337"/>
                  <a:pt x="1564446" y="591569"/>
                  <a:pt x="1566224" y="571263"/>
                </a:cubicBezTo>
                <a:cubicBezTo>
                  <a:pt x="1537916" y="575766"/>
                  <a:pt x="1520396" y="578917"/>
                  <a:pt x="1513663" y="580717"/>
                </a:cubicBezTo>
                <a:cubicBezTo>
                  <a:pt x="1506931" y="582516"/>
                  <a:pt x="1497362" y="578440"/>
                  <a:pt x="1484958" y="568488"/>
                </a:cubicBezTo>
                <a:cubicBezTo>
                  <a:pt x="1472554" y="558536"/>
                  <a:pt x="1474601" y="554015"/>
                  <a:pt x="1491099" y="554926"/>
                </a:cubicBezTo>
                <a:cubicBezTo>
                  <a:pt x="1507598" y="555836"/>
                  <a:pt x="1533119" y="553768"/>
                  <a:pt x="1567665" y="548720"/>
                </a:cubicBezTo>
                <a:cubicBezTo>
                  <a:pt x="1568511" y="526880"/>
                  <a:pt x="1568712" y="507363"/>
                  <a:pt x="1568267" y="490169"/>
                </a:cubicBezTo>
                <a:cubicBezTo>
                  <a:pt x="1567823" y="472975"/>
                  <a:pt x="1565345" y="459445"/>
                  <a:pt x="1560835" y="449579"/>
                </a:cubicBezTo>
                <a:cubicBezTo>
                  <a:pt x="1557453" y="442179"/>
                  <a:pt x="1558427" y="438343"/>
                  <a:pt x="1563756" y="438070"/>
                </a:cubicBezTo>
                <a:close/>
                <a:moveTo>
                  <a:pt x="466685" y="436189"/>
                </a:moveTo>
                <a:cubicBezTo>
                  <a:pt x="480854" y="437128"/>
                  <a:pt x="491003" y="440157"/>
                  <a:pt x="497133" y="445277"/>
                </a:cubicBezTo>
                <a:cubicBezTo>
                  <a:pt x="503263" y="450396"/>
                  <a:pt x="506031" y="457376"/>
                  <a:pt x="505436" y="466217"/>
                </a:cubicBezTo>
                <a:cubicBezTo>
                  <a:pt x="504841" y="475058"/>
                  <a:pt x="499958" y="477582"/>
                  <a:pt x="490788" y="473789"/>
                </a:cubicBezTo>
                <a:cubicBezTo>
                  <a:pt x="481617" y="469996"/>
                  <a:pt x="471797" y="463826"/>
                  <a:pt x="461329" y="455279"/>
                </a:cubicBezTo>
                <a:cubicBezTo>
                  <a:pt x="450732" y="441613"/>
                  <a:pt x="452517" y="435250"/>
                  <a:pt x="466685" y="436189"/>
                </a:cubicBezTo>
                <a:close/>
                <a:moveTo>
                  <a:pt x="854624" y="430757"/>
                </a:moveTo>
                <a:cubicBezTo>
                  <a:pt x="869910" y="430757"/>
                  <a:pt x="880863" y="436189"/>
                  <a:pt x="887481" y="447052"/>
                </a:cubicBezTo>
                <a:cubicBezTo>
                  <a:pt x="894099" y="457914"/>
                  <a:pt x="905474" y="471860"/>
                  <a:pt x="921607" y="488889"/>
                </a:cubicBezTo>
                <a:cubicBezTo>
                  <a:pt x="937739" y="505918"/>
                  <a:pt x="953317" y="520839"/>
                  <a:pt x="968338" y="533652"/>
                </a:cubicBezTo>
                <a:cubicBezTo>
                  <a:pt x="983359" y="546465"/>
                  <a:pt x="1000345" y="557070"/>
                  <a:pt x="1019296" y="565466"/>
                </a:cubicBezTo>
                <a:cubicBezTo>
                  <a:pt x="1038246" y="573862"/>
                  <a:pt x="1043294" y="579401"/>
                  <a:pt x="1034439" y="582083"/>
                </a:cubicBezTo>
                <a:cubicBezTo>
                  <a:pt x="1025584" y="584764"/>
                  <a:pt x="1010793" y="585639"/>
                  <a:pt x="990063" y="584707"/>
                </a:cubicBezTo>
                <a:cubicBezTo>
                  <a:pt x="969335" y="583775"/>
                  <a:pt x="956783" y="580175"/>
                  <a:pt x="952410" y="573909"/>
                </a:cubicBezTo>
                <a:cubicBezTo>
                  <a:pt x="948036" y="567642"/>
                  <a:pt x="940044" y="556224"/>
                  <a:pt x="928436" y="539653"/>
                </a:cubicBezTo>
                <a:cubicBezTo>
                  <a:pt x="916828" y="523083"/>
                  <a:pt x="907141" y="509539"/>
                  <a:pt x="899376" y="499020"/>
                </a:cubicBezTo>
                <a:cubicBezTo>
                  <a:pt x="891611" y="488502"/>
                  <a:pt x="884226" y="478417"/>
                  <a:pt x="877220" y="468766"/>
                </a:cubicBezTo>
                <a:cubicBezTo>
                  <a:pt x="870215" y="459115"/>
                  <a:pt x="864422" y="453042"/>
                  <a:pt x="859840" y="450547"/>
                </a:cubicBezTo>
                <a:cubicBezTo>
                  <a:pt x="855258" y="448052"/>
                  <a:pt x="851150" y="446284"/>
                  <a:pt x="847515" y="445245"/>
                </a:cubicBezTo>
                <a:cubicBezTo>
                  <a:pt x="843879" y="444205"/>
                  <a:pt x="841445" y="441531"/>
                  <a:pt x="840212" y="437221"/>
                </a:cubicBezTo>
                <a:cubicBezTo>
                  <a:pt x="838978" y="432912"/>
                  <a:pt x="843783" y="430757"/>
                  <a:pt x="854624" y="430757"/>
                </a:cubicBezTo>
                <a:close/>
                <a:moveTo>
                  <a:pt x="3757503" y="426543"/>
                </a:moveTo>
                <a:cubicBezTo>
                  <a:pt x="3759055" y="426250"/>
                  <a:pt x="3761090" y="426339"/>
                  <a:pt x="3763608" y="426810"/>
                </a:cubicBezTo>
                <a:cubicBezTo>
                  <a:pt x="3773683" y="428696"/>
                  <a:pt x="3781806" y="431492"/>
                  <a:pt x="3787979" y="435199"/>
                </a:cubicBezTo>
                <a:cubicBezTo>
                  <a:pt x="3794153" y="438906"/>
                  <a:pt x="3796322" y="443542"/>
                  <a:pt x="3794486" y="449106"/>
                </a:cubicBezTo>
                <a:cubicBezTo>
                  <a:pt x="3792651" y="454670"/>
                  <a:pt x="3790872" y="465188"/>
                  <a:pt x="3789152" y="480661"/>
                </a:cubicBezTo>
                <a:cubicBezTo>
                  <a:pt x="3793870" y="478869"/>
                  <a:pt x="3800592" y="476847"/>
                  <a:pt x="3809318" y="474595"/>
                </a:cubicBezTo>
                <a:cubicBezTo>
                  <a:pt x="3818044" y="472344"/>
                  <a:pt x="3825637" y="473893"/>
                  <a:pt x="3832097" y="479242"/>
                </a:cubicBezTo>
                <a:cubicBezTo>
                  <a:pt x="3838558" y="484591"/>
                  <a:pt x="3837937" y="489312"/>
                  <a:pt x="3830236" y="493406"/>
                </a:cubicBezTo>
                <a:cubicBezTo>
                  <a:pt x="3822536" y="497500"/>
                  <a:pt x="3808310" y="501627"/>
                  <a:pt x="3787560" y="505785"/>
                </a:cubicBezTo>
                <a:lnTo>
                  <a:pt x="3786441" y="523854"/>
                </a:lnTo>
                <a:cubicBezTo>
                  <a:pt x="3815983" y="518620"/>
                  <a:pt x="3833796" y="514838"/>
                  <a:pt x="3839884" y="512507"/>
                </a:cubicBezTo>
                <a:cubicBezTo>
                  <a:pt x="3845971" y="510177"/>
                  <a:pt x="3852826" y="511450"/>
                  <a:pt x="3860448" y="516326"/>
                </a:cubicBezTo>
                <a:cubicBezTo>
                  <a:pt x="3868070" y="521201"/>
                  <a:pt x="3875864" y="528364"/>
                  <a:pt x="3883829" y="537814"/>
                </a:cubicBezTo>
                <a:cubicBezTo>
                  <a:pt x="3891796" y="547264"/>
                  <a:pt x="3890164" y="552266"/>
                  <a:pt x="3878936" y="552818"/>
                </a:cubicBezTo>
                <a:cubicBezTo>
                  <a:pt x="3867707" y="553370"/>
                  <a:pt x="3855758" y="557482"/>
                  <a:pt x="3843089" y="565154"/>
                </a:cubicBezTo>
                <a:cubicBezTo>
                  <a:pt x="3830419" y="572826"/>
                  <a:pt x="3825669" y="572299"/>
                  <a:pt x="3828838" y="563573"/>
                </a:cubicBezTo>
                <a:cubicBezTo>
                  <a:pt x="3832008" y="554847"/>
                  <a:pt x="3834481" y="548258"/>
                  <a:pt x="3836259" y="543805"/>
                </a:cubicBezTo>
                <a:cubicBezTo>
                  <a:pt x="3838038" y="539352"/>
                  <a:pt x="3837941" y="536742"/>
                  <a:pt x="3835969" y="535975"/>
                </a:cubicBezTo>
                <a:cubicBezTo>
                  <a:pt x="3833997" y="535208"/>
                  <a:pt x="3827816" y="535495"/>
                  <a:pt x="3817427" y="536836"/>
                </a:cubicBezTo>
                <a:cubicBezTo>
                  <a:pt x="3807037" y="538176"/>
                  <a:pt x="3791808" y="541077"/>
                  <a:pt x="3771739" y="545537"/>
                </a:cubicBezTo>
                <a:cubicBezTo>
                  <a:pt x="3751670" y="549996"/>
                  <a:pt x="3736825" y="553599"/>
                  <a:pt x="3727202" y="556345"/>
                </a:cubicBezTo>
                <a:cubicBezTo>
                  <a:pt x="3717580" y="559092"/>
                  <a:pt x="3708151" y="556618"/>
                  <a:pt x="3698916" y="548924"/>
                </a:cubicBezTo>
                <a:cubicBezTo>
                  <a:pt x="3689681" y="541231"/>
                  <a:pt x="3691839" y="537384"/>
                  <a:pt x="3705390" y="537384"/>
                </a:cubicBezTo>
                <a:cubicBezTo>
                  <a:pt x="3715902" y="537384"/>
                  <a:pt x="3735218" y="534487"/>
                  <a:pt x="3763339" y="528694"/>
                </a:cubicBezTo>
                <a:lnTo>
                  <a:pt x="3763339" y="507829"/>
                </a:lnTo>
                <a:cubicBezTo>
                  <a:pt x="3757388" y="508718"/>
                  <a:pt x="3751114" y="509163"/>
                  <a:pt x="3744518" y="509163"/>
                </a:cubicBezTo>
                <a:cubicBezTo>
                  <a:pt x="3737319" y="509163"/>
                  <a:pt x="3731232" y="506965"/>
                  <a:pt x="3726255" y="502570"/>
                </a:cubicBezTo>
                <a:cubicBezTo>
                  <a:pt x="3721280" y="498174"/>
                  <a:pt x="3723607" y="494794"/>
                  <a:pt x="3733236" y="492428"/>
                </a:cubicBezTo>
                <a:cubicBezTo>
                  <a:pt x="3742865" y="490061"/>
                  <a:pt x="3752928" y="487753"/>
                  <a:pt x="3763425" y="485501"/>
                </a:cubicBezTo>
                <a:cubicBezTo>
                  <a:pt x="3764272" y="465181"/>
                  <a:pt x="3761995" y="449848"/>
                  <a:pt x="3756596" y="439501"/>
                </a:cubicBezTo>
                <a:cubicBezTo>
                  <a:pt x="3752546" y="431742"/>
                  <a:pt x="3752849" y="427422"/>
                  <a:pt x="3757503" y="426543"/>
                </a:cubicBezTo>
                <a:close/>
                <a:moveTo>
                  <a:pt x="3043129" y="426543"/>
                </a:moveTo>
                <a:cubicBezTo>
                  <a:pt x="3044680" y="426250"/>
                  <a:pt x="3046715" y="426339"/>
                  <a:pt x="3049234" y="426810"/>
                </a:cubicBezTo>
                <a:cubicBezTo>
                  <a:pt x="3059308" y="428696"/>
                  <a:pt x="3067431" y="431492"/>
                  <a:pt x="3073605" y="435199"/>
                </a:cubicBezTo>
                <a:cubicBezTo>
                  <a:pt x="3079778" y="438906"/>
                  <a:pt x="3081947" y="443542"/>
                  <a:pt x="3080112" y="449106"/>
                </a:cubicBezTo>
                <a:cubicBezTo>
                  <a:pt x="3078276" y="454670"/>
                  <a:pt x="3076498" y="465188"/>
                  <a:pt x="3074777" y="480661"/>
                </a:cubicBezTo>
                <a:cubicBezTo>
                  <a:pt x="3079495" y="478869"/>
                  <a:pt x="3086217" y="476847"/>
                  <a:pt x="3094943" y="474595"/>
                </a:cubicBezTo>
                <a:cubicBezTo>
                  <a:pt x="3103669" y="472344"/>
                  <a:pt x="3111262" y="473893"/>
                  <a:pt x="3117723" y="479242"/>
                </a:cubicBezTo>
                <a:cubicBezTo>
                  <a:pt x="3124183" y="484591"/>
                  <a:pt x="3123562" y="489312"/>
                  <a:pt x="3115862" y="493406"/>
                </a:cubicBezTo>
                <a:cubicBezTo>
                  <a:pt x="3108161" y="497500"/>
                  <a:pt x="3093935" y="501627"/>
                  <a:pt x="3073185" y="505785"/>
                </a:cubicBezTo>
                <a:lnTo>
                  <a:pt x="3072067" y="523854"/>
                </a:lnTo>
                <a:cubicBezTo>
                  <a:pt x="3101608" y="518620"/>
                  <a:pt x="3119422" y="514838"/>
                  <a:pt x="3125509" y="512507"/>
                </a:cubicBezTo>
                <a:cubicBezTo>
                  <a:pt x="3131597" y="510177"/>
                  <a:pt x="3138451" y="511450"/>
                  <a:pt x="3146073" y="516326"/>
                </a:cubicBezTo>
                <a:cubicBezTo>
                  <a:pt x="3153695" y="521201"/>
                  <a:pt x="3161489" y="528364"/>
                  <a:pt x="3169455" y="537814"/>
                </a:cubicBezTo>
                <a:cubicBezTo>
                  <a:pt x="3177421" y="547264"/>
                  <a:pt x="3175789" y="552266"/>
                  <a:pt x="3164561" y="552818"/>
                </a:cubicBezTo>
                <a:cubicBezTo>
                  <a:pt x="3153333" y="553370"/>
                  <a:pt x="3141384" y="557482"/>
                  <a:pt x="3128714" y="565154"/>
                </a:cubicBezTo>
                <a:cubicBezTo>
                  <a:pt x="3116045" y="572826"/>
                  <a:pt x="3111294" y="572299"/>
                  <a:pt x="3114463" y="563573"/>
                </a:cubicBezTo>
                <a:cubicBezTo>
                  <a:pt x="3117633" y="554847"/>
                  <a:pt x="3120106" y="548258"/>
                  <a:pt x="3121885" y="543805"/>
                </a:cubicBezTo>
                <a:cubicBezTo>
                  <a:pt x="3123663" y="539352"/>
                  <a:pt x="3123566" y="536742"/>
                  <a:pt x="3121594" y="535975"/>
                </a:cubicBezTo>
                <a:cubicBezTo>
                  <a:pt x="3119622" y="535208"/>
                  <a:pt x="3113442" y="535495"/>
                  <a:pt x="3103053" y="536836"/>
                </a:cubicBezTo>
                <a:cubicBezTo>
                  <a:pt x="3092663" y="538176"/>
                  <a:pt x="3077434" y="541077"/>
                  <a:pt x="3057365" y="545537"/>
                </a:cubicBezTo>
                <a:cubicBezTo>
                  <a:pt x="3037296" y="549996"/>
                  <a:pt x="3022450" y="553599"/>
                  <a:pt x="3012827" y="556345"/>
                </a:cubicBezTo>
                <a:cubicBezTo>
                  <a:pt x="3003205" y="559092"/>
                  <a:pt x="2993776" y="556618"/>
                  <a:pt x="2984541" y="548924"/>
                </a:cubicBezTo>
                <a:cubicBezTo>
                  <a:pt x="2975306" y="541231"/>
                  <a:pt x="2977464" y="537384"/>
                  <a:pt x="2991016" y="537384"/>
                </a:cubicBezTo>
                <a:cubicBezTo>
                  <a:pt x="3001527" y="537384"/>
                  <a:pt x="3020843" y="534487"/>
                  <a:pt x="3048965" y="528694"/>
                </a:cubicBezTo>
                <a:lnTo>
                  <a:pt x="3048965" y="507829"/>
                </a:lnTo>
                <a:cubicBezTo>
                  <a:pt x="3043013" y="508718"/>
                  <a:pt x="3036739" y="509163"/>
                  <a:pt x="3030143" y="509163"/>
                </a:cubicBezTo>
                <a:cubicBezTo>
                  <a:pt x="3022944" y="509163"/>
                  <a:pt x="3016857" y="506965"/>
                  <a:pt x="3011881" y="502570"/>
                </a:cubicBezTo>
                <a:cubicBezTo>
                  <a:pt x="3006905" y="498174"/>
                  <a:pt x="3009232" y="494794"/>
                  <a:pt x="3018861" y="492428"/>
                </a:cubicBezTo>
                <a:cubicBezTo>
                  <a:pt x="3028490" y="490061"/>
                  <a:pt x="3038554" y="487753"/>
                  <a:pt x="3049051" y="485501"/>
                </a:cubicBezTo>
                <a:cubicBezTo>
                  <a:pt x="3049897" y="465181"/>
                  <a:pt x="3047620" y="449848"/>
                  <a:pt x="3042221" y="439501"/>
                </a:cubicBezTo>
                <a:cubicBezTo>
                  <a:pt x="3038172" y="431742"/>
                  <a:pt x="3038474" y="427422"/>
                  <a:pt x="3043129" y="426543"/>
                </a:cubicBezTo>
                <a:close/>
                <a:moveTo>
                  <a:pt x="124025" y="420223"/>
                </a:moveTo>
                <a:cubicBezTo>
                  <a:pt x="126309" y="419735"/>
                  <a:pt x="129960" y="420698"/>
                  <a:pt x="134979" y="423111"/>
                </a:cubicBezTo>
                <a:cubicBezTo>
                  <a:pt x="145017" y="427936"/>
                  <a:pt x="152018" y="432600"/>
                  <a:pt x="155983" y="437103"/>
                </a:cubicBezTo>
                <a:cubicBezTo>
                  <a:pt x="159948" y="441606"/>
                  <a:pt x="159257" y="446001"/>
                  <a:pt x="153908" y="450289"/>
                </a:cubicBezTo>
                <a:cubicBezTo>
                  <a:pt x="148559" y="454577"/>
                  <a:pt x="141339" y="461560"/>
                  <a:pt x="132247" y="471240"/>
                </a:cubicBezTo>
                <a:cubicBezTo>
                  <a:pt x="134641" y="471240"/>
                  <a:pt x="140119" y="470602"/>
                  <a:pt x="148681" y="469325"/>
                </a:cubicBezTo>
                <a:cubicBezTo>
                  <a:pt x="157242" y="468049"/>
                  <a:pt x="164935" y="465572"/>
                  <a:pt x="171761" y="461894"/>
                </a:cubicBezTo>
                <a:cubicBezTo>
                  <a:pt x="178587" y="458215"/>
                  <a:pt x="185352" y="458054"/>
                  <a:pt x="192056" y="461410"/>
                </a:cubicBezTo>
                <a:cubicBezTo>
                  <a:pt x="198760" y="464765"/>
                  <a:pt x="205088" y="468877"/>
                  <a:pt x="211039" y="473746"/>
                </a:cubicBezTo>
                <a:cubicBezTo>
                  <a:pt x="216990" y="478614"/>
                  <a:pt x="217592" y="482063"/>
                  <a:pt x="212846" y="484092"/>
                </a:cubicBezTo>
                <a:cubicBezTo>
                  <a:pt x="208099" y="486121"/>
                  <a:pt x="200474" y="491513"/>
                  <a:pt x="189970" y="500268"/>
                </a:cubicBezTo>
                <a:cubicBezTo>
                  <a:pt x="179466" y="509023"/>
                  <a:pt x="166972" y="520484"/>
                  <a:pt x="152488" y="534652"/>
                </a:cubicBezTo>
                <a:cubicBezTo>
                  <a:pt x="168277" y="531268"/>
                  <a:pt x="179118" y="527948"/>
                  <a:pt x="185012" y="524693"/>
                </a:cubicBezTo>
                <a:cubicBezTo>
                  <a:pt x="190906" y="521438"/>
                  <a:pt x="197316" y="521201"/>
                  <a:pt x="204242" y="523983"/>
                </a:cubicBezTo>
                <a:cubicBezTo>
                  <a:pt x="211168" y="526765"/>
                  <a:pt x="219572" y="530332"/>
                  <a:pt x="229452" y="534685"/>
                </a:cubicBezTo>
                <a:cubicBezTo>
                  <a:pt x="239332" y="539037"/>
                  <a:pt x="239429" y="545286"/>
                  <a:pt x="229743" y="553431"/>
                </a:cubicBezTo>
                <a:cubicBezTo>
                  <a:pt x="220056" y="561576"/>
                  <a:pt x="211397" y="574532"/>
                  <a:pt x="203769" y="592300"/>
                </a:cubicBezTo>
                <a:cubicBezTo>
                  <a:pt x="211871" y="600330"/>
                  <a:pt x="211900" y="605579"/>
                  <a:pt x="203855" y="608046"/>
                </a:cubicBezTo>
                <a:cubicBezTo>
                  <a:pt x="195810" y="610512"/>
                  <a:pt x="154223" y="618327"/>
                  <a:pt x="79095" y="631492"/>
                </a:cubicBezTo>
                <a:cubicBezTo>
                  <a:pt x="74936" y="659957"/>
                  <a:pt x="78500" y="677933"/>
                  <a:pt x="89785" y="685418"/>
                </a:cubicBezTo>
                <a:cubicBezTo>
                  <a:pt x="101071" y="692904"/>
                  <a:pt x="120596" y="696646"/>
                  <a:pt x="148358" y="696646"/>
                </a:cubicBezTo>
                <a:cubicBezTo>
                  <a:pt x="176952" y="696646"/>
                  <a:pt x="200897" y="694890"/>
                  <a:pt x="220192" y="691376"/>
                </a:cubicBezTo>
                <a:cubicBezTo>
                  <a:pt x="239486" y="687863"/>
                  <a:pt x="252862" y="684246"/>
                  <a:pt x="260319" y="680525"/>
                </a:cubicBezTo>
                <a:cubicBezTo>
                  <a:pt x="267777" y="676803"/>
                  <a:pt x="272595" y="671902"/>
                  <a:pt x="274775" y="665822"/>
                </a:cubicBezTo>
                <a:cubicBezTo>
                  <a:pt x="276954" y="659742"/>
                  <a:pt x="281414" y="648284"/>
                  <a:pt x="288154" y="631449"/>
                </a:cubicBezTo>
                <a:cubicBezTo>
                  <a:pt x="294894" y="614613"/>
                  <a:pt x="298263" y="612971"/>
                  <a:pt x="298263" y="626523"/>
                </a:cubicBezTo>
                <a:cubicBezTo>
                  <a:pt x="298263" y="636661"/>
                  <a:pt x="298697" y="645864"/>
                  <a:pt x="299565" y="654131"/>
                </a:cubicBezTo>
                <a:cubicBezTo>
                  <a:pt x="300432" y="662398"/>
                  <a:pt x="302458" y="670712"/>
                  <a:pt x="305642" y="679073"/>
                </a:cubicBezTo>
                <a:cubicBezTo>
                  <a:pt x="308825" y="687433"/>
                  <a:pt x="305699" y="694929"/>
                  <a:pt x="296263" y="701562"/>
                </a:cubicBezTo>
                <a:cubicBezTo>
                  <a:pt x="286827" y="708194"/>
                  <a:pt x="268504" y="713772"/>
                  <a:pt x="241293" y="718297"/>
                </a:cubicBezTo>
                <a:cubicBezTo>
                  <a:pt x="214083" y="722821"/>
                  <a:pt x="190375" y="725542"/>
                  <a:pt x="170169" y="726460"/>
                </a:cubicBezTo>
                <a:cubicBezTo>
                  <a:pt x="149964" y="727378"/>
                  <a:pt x="129103" y="725736"/>
                  <a:pt x="107586" y="721534"/>
                </a:cubicBezTo>
                <a:cubicBezTo>
                  <a:pt x="86068" y="717332"/>
                  <a:pt x="71724" y="707559"/>
                  <a:pt x="64554" y="692215"/>
                </a:cubicBezTo>
                <a:cubicBezTo>
                  <a:pt x="57384" y="676871"/>
                  <a:pt x="54473" y="659161"/>
                  <a:pt x="55821" y="639085"/>
                </a:cubicBezTo>
                <a:cubicBezTo>
                  <a:pt x="57169" y="619009"/>
                  <a:pt x="57624" y="603295"/>
                  <a:pt x="57187" y="591945"/>
                </a:cubicBezTo>
                <a:cubicBezTo>
                  <a:pt x="56749" y="580595"/>
                  <a:pt x="54949" y="570460"/>
                  <a:pt x="51787" y="561540"/>
                </a:cubicBezTo>
                <a:cubicBezTo>
                  <a:pt x="48626" y="552621"/>
                  <a:pt x="50167" y="548613"/>
                  <a:pt x="56412" y="549516"/>
                </a:cubicBezTo>
                <a:cubicBezTo>
                  <a:pt x="62657" y="550419"/>
                  <a:pt x="67658" y="550871"/>
                  <a:pt x="71415" y="550871"/>
                </a:cubicBezTo>
                <a:cubicBezTo>
                  <a:pt x="74757" y="550871"/>
                  <a:pt x="94044" y="547437"/>
                  <a:pt x="129278" y="540568"/>
                </a:cubicBezTo>
                <a:cubicBezTo>
                  <a:pt x="144838" y="519803"/>
                  <a:pt x="155045" y="505104"/>
                  <a:pt x="159898" y="496472"/>
                </a:cubicBezTo>
                <a:cubicBezTo>
                  <a:pt x="164752" y="487839"/>
                  <a:pt x="164570" y="483974"/>
                  <a:pt x="159350" y="484877"/>
                </a:cubicBezTo>
                <a:cubicBezTo>
                  <a:pt x="154130" y="485781"/>
                  <a:pt x="147695" y="486681"/>
                  <a:pt x="140044" y="487577"/>
                </a:cubicBezTo>
                <a:cubicBezTo>
                  <a:pt x="132394" y="488473"/>
                  <a:pt x="126769" y="487573"/>
                  <a:pt x="123170" y="484877"/>
                </a:cubicBezTo>
                <a:cubicBezTo>
                  <a:pt x="100871" y="505226"/>
                  <a:pt x="84634" y="517286"/>
                  <a:pt x="74459" y="521058"/>
                </a:cubicBezTo>
                <a:cubicBezTo>
                  <a:pt x="64285" y="524829"/>
                  <a:pt x="64686" y="520183"/>
                  <a:pt x="75664" y="507119"/>
                </a:cubicBezTo>
                <a:cubicBezTo>
                  <a:pt x="86642" y="494055"/>
                  <a:pt x="96120" y="481762"/>
                  <a:pt x="104100" y="470240"/>
                </a:cubicBezTo>
                <a:cubicBezTo>
                  <a:pt x="112081" y="458717"/>
                  <a:pt x="117165" y="450163"/>
                  <a:pt x="119351" y="444578"/>
                </a:cubicBezTo>
                <a:cubicBezTo>
                  <a:pt x="121538" y="438992"/>
                  <a:pt x="122180" y="432812"/>
                  <a:pt x="121277" y="426036"/>
                </a:cubicBezTo>
                <a:cubicBezTo>
                  <a:pt x="120825" y="422648"/>
                  <a:pt x="121741" y="420710"/>
                  <a:pt x="124025" y="420223"/>
                </a:cubicBezTo>
                <a:close/>
                <a:moveTo>
                  <a:pt x="4171363" y="241202"/>
                </a:moveTo>
                <a:cubicBezTo>
                  <a:pt x="4175346" y="240559"/>
                  <a:pt x="4179748" y="240857"/>
                  <a:pt x="4184570" y="242097"/>
                </a:cubicBezTo>
                <a:cubicBezTo>
                  <a:pt x="4194214" y="244578"/>
                  <a:pt x="4200513" y="249795"/>
                  <a:pt x="4203467" y="257746"/>
                </a:cubicBezTo>
                <a:cubicBezTo>
                  <a:pt x="4206421" y="265698"/>
                  <a:pt x="4206005" y="275646"/>
                  <a:pt x="4202219" y="287592"/>
                </a:cubicBezTo>
                <a:cubicBezTo>
                  <a:pt x="4198433" y="299537"/>
                  <a:pt x="4191557" y="310963"/>
                  <a:pt x="4181591" y="321868"/>
                </a:cubicBezTo>
                <a:cubicBezTo>
                  <a:pt x="4171624" y="332774"/>
                  <a:pt x="4162017" y="338711"/>
                  <a:pt x="4152767" y="339679"/>
                </a:cubicBezTo>
                <a:cubicBezTo>
                  <a:pt x="4143518" y="340647"/>
                  <a:pt x="4141711" y="338163"/>
                  <a:pt x="4147346" y="332226"/>
                </a:cubicBezTo>
                <a:cubicBezTo>
                  <a:pt x="4152982" y="326289"/>
                  <a:pt x="4158177" y="320298"/>
                  <a:pt x="4162931" y="314254"/>
                </a:cubicBezTo>
                <a:cubicBezTo>
                  <a:pt x="4167684" y="308209"/>
                  <a:pt x="4171818" y="300971"/>
                  <a:pt x="4175331" y="292539"/>
                </a:cubicBezTo>
                <a:cubicBezTo>
                  <a:pt x="4169007" y="292539"/>
                  <a:pt x="4163691" y="290922"/>
                  <a:pt x="4159382" y="287689"/>
                </a:cubicBezTo>
                <a:cubicBezTo>
                  <a:pt x="4155072" y="284455"/>
                  <a:pt x="4152154" y="280224"/>
                  <a:pt x="4150627" y="274997"/>
                </a:cubicBezTo>
                <a:cubicBezTo>
                  <a:pt x="4149100" y="269770"/>
                  <a:pt x="4148820" y="264888"/>
                  <a:pt x="4149788" y="260349"/>
                </a:cubicBezTo>
                <a:cubicBezTo>
                  <a:pt x="4150756" y="255810"/>
                  <a:pt x="4154384" y="251013"/>
                  <a:pt x="4160672" y="245958"/>
                </a:cubicBezTo>
                <a:cubicBezTo>
                  <a:pt x="4163816" y="243431"/>
                  <a:pt x="4167380" y="241846"/>
                  <a:pt x="4171363" y="241202"/>
                </a:cubicBezTo>
                <a:close/>
                <a:moveTo>
                  <a:pt x="6795630" y="229998"/>
                </a:moveTo>
                <a:cubicBezTo>
                  <a:pt x="6793300" y="229403"/>
                  <a:pt x="6785678" y="229983"/>
                  <a:pt x="6772765" y="231740"/>
                </a:cubicBezTo>
                <a:cubicBezTo>
                  <a:pt x="6759851" y="233497"/>
                  <a:pt x="6743041" y="236003"/>
                  <a:pt x="6722334" y="239258"/>
                </a:cubicBezTo>
                <a:cubicBezTo>
                  <a:pt x="6725044" y="251591"/>
                  <a:pt x="6727611" y="266598"/>
                  <a:pt x="6730034" y="284279"/>
                </a:cubicBezTo>
                <a:cubicBezTo>
                  <a:pt x="6745895" y="283447"/>
                  <a:pt x="6766817" y="280522"/>
                  <a:pt x="6792802" y="275503"/>
                </a:cubicBezTo>
                <a:cubicBezTo>
                  <a:pt x="6795225" y="265795"/>
                  <a:pt x="6796885" y="255932"/>
                  <a:pt x="6797782" y="245915"/>
                </a:cubicBezTo>
                <a:cubicBezTo>
                  <a:pt x="6798677" y="235899"/>
                  <a:pt x="6797960" y="230593"/>
                  <a:pt x="6795630" y="229998"/>
                </a:cubicBezTo>
                <a:close/>
                <a:moveTo>
                  <a:pt x="7190985" y="223910"/>
                </a:moveTo>
                <a:cubicBezTo>
                  <a:pt x="7194506" y="223326"/>
                  <a:pt x="7200798" y="224215"/>
                  <a:pt x="7209861" y="226578"/>
                </a:cubicBezTo>
                <a:cubicBezTo>
                  <a:pt x="7227987" y="231303"/>
                  <a:pt x="7239936" y="237996"/>
                  <a:pt x="7245708" y="246658"/>
                </a:cubicBezTo>
                <a:cubicBezTo>
                  <a:pt x="7251480" y="255319"/>
                  <a:pt x="7253778" y="264906"/>
                  <a:pt x="7252602" y="275417"/>
                </a:cubicBezTo>
                <a:cubicBezTo>
                  <a:pt x="7251426" y="285928"/>
                  <a:pt x="7245292" y="287384"/>
                  <a:pt x="7234200" y="279784"/>
                </a:cubicBezTo>
                <a:cubicBezTo>
                  <a:pt x="7223108" y="272183"/>
                  <a:pt x="7214006" y="264382"/>
                  <a:pt x="7206892" y="256380"/>
                </a:cubicBezTo>
                <a:cubicBezTo>
                  <a:pt x="7198834" y="245912"/>
                  <a:pt x="7192782" y="237146"/>
                  <a:pt x="7188738" y="230084"/>
                </a:cubicBezTo>
                <a:cubicBezTo>
                  <a:pt x="7186716" y="226553"/>
                  <a:pt x="7187465" y="224495"/>
                  <a:pt x="7190985" y="223910"/>
                </a:cubicBezTo>
                <a:close/>
                <a:moveTo>
                  <a:pt x="7091646" y="220012"/>
                </a:moveTo>
                <a:cubicBezTo>
                  <a:pt x="7093556" y="221159"/>
                  <a:pt x="7095326" y="225183"/>
                  <a:pt x="7096953" y="232084"/>
                </a:cubicBezTo>
                <a:cubicBezTo>
                  <a:pt x="7100208" y="245887"/>
                  <a:pt x="7096870" y="260987"/>
                  <a:pt x="7086940" y="277385"/>
                </a:cubicBezTo>
                <a:cubicBezTo>
                  <a:pt x="7077010" y="293783"/>
                  <a:pt x="7069334" y="297752"/>
                  <a:pt x="7063914" y="289291"/>
                </a:cubicBezTo>
                <a:cubicBezTo>
                  <a:pt x="7058492" y="280830"/>
                  <a:pt x="7057231" y="274062"/>
                  <a:pt x="7060128" y="268985"/>
                </a:cubicBezTo>
                <a:cubicBezTo>
                  <a:pt x="7063024" y="263909"/>
                  <a:pt x="7066631" y="257900"/>
                  <a:pt x="7070947" y="250960"/>
                </a:cubicBezTo>
                <a:cubicBezTo>
                  <a:pt x="7076253" y="243001"/>
                  <a:pt x="7081100" y="234415"/>
                  <a:pt x="7085488" y="225201"/>
                </a:cubicBezTo>
                <a:cubicBezTo>
                  <a:pt x="7087682" y="220594"/>
                  <a:pt x="7089734" y="218864"/>
                  <a:pt x="7091646" y="220012"/>
                </a:cubicBezTo>
                <a:close/>
                <a:moveTo>
                  <a:pt x="5306920" y="215597"/>
                </a:moveTo>
                <a:lnTo>
                  <a:pt x="5282850" y="220609"/>
                </a:lnTo>
                <a:cubicBezTo>
                  <a:pt x="5277416" y="232812"/>
                  <a:pt x="5274852" y="239427"/>
                  <a:pt x="5275160" y="240452"/>
                </a:cubicBezTo>
                <a:cubicBezTo>
                  <a:pt x="5275469" y="241477"/>
                  <a:pt x="5276870" y="242348"/>
                  <a:pt x="5279365" y="243065"/>
                </a:cubicBezTo>
                <a:cubicBezTo>
                  <a:pt x="5281861" y="243782"/>
                  <a:pt x="5286084" y="245374"/>
                  <a:pt x="5292035" y="247841"/>
                </a:cubicBezTo>
                <a:cubicBezTo>
                  <a:pt x="5297513" y="241187"/>
                  <a:pt x="5302475" y="230439"/>
                  <a:pt x="5306920" y="215597"/>
                </a:cubicBezTo>
                <a:close/>
                <a:moveTo>
                  <a:pt x="1216697" y="208763"/>
                </a:moveTo>
                <a:cubicBezTo>
                  <a:pt x="1219020" y="208633"/>
                  <a:pt x="1222091" y="209154"/>
                  <a:pt x="1225910" y="210327"/>
                </a:cubicBezTo>
                <a:cubicBezTo>
                  <a:pt x="1241182" y="215016"/>
                  <a:pt x="1252231" y="220558"/>
                  <a:pt x="1259057" y="226954"/>
                </a:cubicBezTo>
                <a:cubicBezTo>
                  <a:pt x="1265882" y="233350"/>
                  <a:pt x="1268145" y="241606"/>
                  <a:pt x="1265843" y="251723"/>
                </a:cubicBezTo>
                <a:cubicBezTo>
                  <a:pt x="1263541" y="261840"/>
                  <a:pt x="1256941" y="263084"/>
                  <a:pt x="1246043" y="255455"/>
                </a:cubicBezTo>
                <a:cubicBezTo>
                  <a:pt x="1235145" y="247826"/>
                  <a:pt x="1225121" y="238512"/>
                  <a:pt x="1215972" y="227513"/>
                </a:cubicBezTo>
                <a:cubicBezTo>
                  <a:pt x="1209486" y="215403"/>
                  <a:pt x="1209728" y="209153"/>
                  <a:pt x="1216697" y="208763"/>
                </a:cubicBezTo>
                <a:close/>
                <a:moveTo>
                  <a:pt x="6805632" y="200228"/>
                </a:moveTo>
                <a:cubicBezTo>
                  <a:pt x="6809862" y="200378"/>
                  <a:pt x="6814613" y="201758"/>
                  <a:pt x="6819883" y="204368"/>
                </a:cubicBezTo>
                <a:cubicBezTo>
                  <a:pt x="6830423" y="209588"/>
                  <a:pt x="6839296" y="215568"/>
                  <a:pt x="6846502" y="222308"/>
                </a:cubicBezTo>
                <a:cubicBezTo>
                  <a:pt x="6853708" y="229048"/>
                  <a:pt x="6853102" y="235913"/>
                  <a:pt x="6844684" y="242904"/>
                </a:cubicBezTo>
                <a:cubicBezTo>
                  <a:pt x="6836266" y="249895"/>
                  <a:pt x="6828330" y="260073"/>
                  <a:pt x="6820872" y="273438"/>
                </a:cubicBezTo>
                <a:cubicBezTo>
                  <a:pt x="6834367" y="289556"/>
                  <a:pt x="6834396" y="297895"/>
                  <a:pt x="6820958" y="298454"/>
                </a:cubicBezTo>
                <a:cubicBezTo>
                  <a:pt x="6807522" y="299014"/>
                  <a:pt x="6777550" y="301014"/>
                  <a:pt x="6731045" y="304456"/>
                </a:cubicBezTo>
                <a:cubicBezTo>
                  <a:pt x="6727388" y="318108"/>
                  <a:pt x="6722334" y="320911"/>
                  <a:pt x="6715880" y="312866"/>
                </a:cubicBezTo>
                <a:cubicBezTo>
                  <a:pt x="6709428" y="304822"/>
                  <a:pt x="6703960" y="290729"/>
                  <a:pt x="6699479" y="270588"/>
                </a:cubicBezTo>
                <a:cubicBezTo>
                  <a:pt x="6694998" y="250447"/>
                  <a:pt x="6690463" y="237010"/>
                  <a:pt x="6685874" y="230277"/>
                </a:cubicBezTo>
                <a:cubicBezTo>
                  <a:pt x="6681285" y="223545"/>
                  <a:pt x="6682224" y="219612"/>
                  <a:pt x="6688692" y="218479"/>
                </a:cubicBezTo>
                <a:cubicBezTo>
                  <a:pt x="6695159" y="217346"/>
                  <a:pt x="6701286" y="217457"/>
                  <a:pt x="6707072" y="218812"/>
                </a:cubicBezTo>
                <a:cubicBezTo>
                  <a:pt x="6712858" y="220168"/>
                  <a:pt x="6722086" y="220189"/>
                  <a:pt x="6734756" y="218877"/>
                </a:cubicBezTo>
                <a:cubicBezTo>
                  <a:pt x="6747426" y="217565"/>
                  <a:pt x="6758955" y="215823"/>
                  <a:pt x="6769344" y="213650"/>
                </a:cubicBezTo>
                <a:cubicBezTo>
                  <a:pt x="6779734" y="211477"/>
                  <a:pt x="6788120" y="208082"/>
                  <a:pt x="6794500" y="203465"/>
                </a:cubicBezTo>
                <a:cubicBezTo>
                  <a:pt x="6797691" y="201156"/>
                  <a:pt x="6801402" y="200077"/>
                  <a:pt x="6805632" y="200228"/>
                </a:cubicBezTo>
                <a:close/>
                <a:moveTo>
                  <a:pt x="6126091" y="189580"/>
                </a:moveTo>
                <a:cubicBezTo>
                  <a:pt x="6130029" y="190003"/>
                  <a:pt x="6134998" y="191010"/>
                  <a:pt x="6141000" y="192602"/>
                </a:cubicBezTo>
                <a:cubicBezTo>
                  <a:pt x="6163184" y="197420"/>
                  <a:pt x="6177378" y="205121"/>
                  <a:pt x="6183580" y="215704"/>
                </a:cubicBezTo>
                <a:cubicBezTo>
                  <a:pt x="6189782" y="226287"/>
                  <a:pt x="6191502" y="236340"/>
                  <a:pt x="6188742" y="245862"/>
                </a:cubicBezTo>
                <a:cubicBezTo>
                  <a:pt x="6185982" y="255384"/>
                  <a:pt x="6181045" y="258671"/>
                  <a:pt x="6173932" y="255724"/>
                </a:cubicBezTo>
                <a:cubicBezTo>
                  <a:pt x="6166820" y="252777"/>
                  <a:pt x="6158054" y="246095"/>
                  <a:pt x="6147636" y="235677"/>
                </a:cubicBezTo>
                <a:cubicBezTo>
                  <a:pt x="6137218" y="225258"/>
                  <a:pt x="6127506" y="213883"/>
                  <a:pt x="6118500" y="201550"/>
                </a:cubicBezTo>
                <a:cubicBezTo>
                  <a:pt x="6111746" y="192301"/>
                  <a:pt x="6114276" y="188311"/>
                  <a:pt x="6126091" y="189580"/>
                </a:cubicBezTo>
                <a:close/>
                <a:moveTo>
                  <a:pt x="5981826" y="184807"/>
                </a:moveTo>
                <a:cubicBezTo>
                  <a:pt x="5984890" y="185383"/>
                  <a:pt x="5987166" y="190143"/>
                  <a:pt x="5988654" y="199088"/>
                </a:cubicBezTo>
                <a:cubicBezTo>
                  <a:pt x="5991628" y="216977"/>
                  <a:pt x="5987384" y="234773"/>
                  <a:pt x="5975919" y="252476"/>
                </a:cubicBezTo>
                <a:cubicBezTo>
                  <a:pt x="5964454" y="270179"/>
                  <a:pt x="5955878" y="273162"/>
                  <a:pt x="5950193" y="261424"/>
                </a:cubicBezTo>
                <a:cubicBezTo>
                  <a:pt x="5944507" y="249687"/>
                  <a:pt x="5945074" y="239183"/>
                  <a:pt x="5951892" y="229912"/>
                </a:cubicBezTo>
                <a:cubicBezTo>
                  <a:pt x="5958711" y="220641"/>
                  <a:pt x="5964838" y="209215"/>
                  <a:pt x="5970272" y="195635"/>
                </a:cubicBezTo>
                <a:cubicBezTo>
                  <a:pt x="5974912" y="187841"/>
                  <a:pt x="5978763" y="184232"/>
                  <a:pt x="5981826" y="184807"/>
                </a:cubicBezTo>
                <a:close/>
                <a:moveTo>
                  <a:pt x="1988422" y="179185"/>
                </a:moveTo>
                <a:cubicBezTo>
                  <a:pt x="1984372" y="179142"/>
                  <a:pt x="1979798" y="179560"/>
                  <a:pt x="1974701" y="180438"/>
                </a:cubicBezTo>
                <a:cubicBezTo>
                  <a:pt x="1964505" y="182195"/>
                  <a:pt x="1950853" y="184292"/>
                  <a:pt x="1933745" y="186730"/>
                </a:cubicBezTo>
                <a:lnTo>
                  <a:pt x="1933745" y="203293"/>
                </a:lnTo>
                <a:cubicBezTo>
                  <a:pt x="1942937" y="203364"/>
                  <a:pt x="1953868" y="201809"/>
                  <a:pt x="1966537" y="198625"/>
                </a:cubicBezTo>
                <a:cubicBezTo>
                  <a:pt x="1979207" y="195442"/>
                  <a:pt x="1987481" y="197033"/>
                  <a:pt x="1991360" y="203400"/>
                </a:cubicBezTo>
                <a:cubicBezTo>
                  <a:pt x="1995239" y="209767"/>
                  <a:pt x="1988818" y="214743"/>
                  <a:pt x="1972098" y="218328"/>
                </a:cubicBezTo>
                <a:cubicBezTo>
                  <a:pt x="1955377" y="221914"/>
                  <a:pt x="1942593" y="222351"/>
                  <a:pt x="1933745" y="219641"/>
                </a:cubicBezTo>
                <a:lnTo>
                  <a:pt x="1933745" y="239753"/>
                </a:lnTo>
                <a:cubicBezTo>
                  <a:pt x="1944084" y="239753"/>
                  <a:pt x="1955754" y="237949"/>
                  <a:pt x="1968753" y="234343"/>
                </a:cubicBezTo>
                <a:cubicBezTo>
                  <a:pt x="1981752" y="230736"/>
                  <a:pt x="1990414" y="232672"/>
                  <a:pt x="1994737" y="240151"/>
                </a:cubicBezTo>
                <a:cubicBezTo>
                  <a:pt x="1999061" y="247629"/>
                  <a:pt x="1991747" y="252379"/>
                  <a:pt x="1972797" y="254401"/>
                </a:cubicBezTo>
                <a:cubicBezTo>
                  <a:pt x="1953846" y="256423"/>
                  <a:pt x="1940736" y="256538"/>
                  <a:pt x="1933465" y="254745"/>
                </a:cubicBezTo>
                <a:lnTo>
                  <a:pt x="1932390" y="274836"/>
                </a:lnTo>
                <a:cubicBezTo>
                  <a:pt x="1942528" y="274908"/>
                  <a:pt x="1955406" y="273574"/>
                  <a:pt x="1971022" y="270835"/>
                </a:cubicBezTo>
                <a:cubicBezTo>
                  <a:pt x="1986639" y="268096"/>
                  <a:pt x="1996716" y="268978"/>
                  <a:pt x="2001255" y="273481"/>
                </a:cubicBezTo>
                <a:cubicBezTo>
                  <a:pt x="2005794" y="277984"/>
                  <a:pt x="2008472" y="278407"/>
                  <a:pt x="2009289" y="274750"/>
                </a:cubicBezTo>
                <a:cubicBezTo>
                  <a:pt x="2010106" y="271093"/>
                  <a:pt x="2010741" y="265052"/>
                  <a:pt x="2011193" y="256628"/>
                </a:cubicBezTo>
                <a:cubicBezTo>
                  <a:pt x="2011644" y="248203"/>
                  <a:pt x="2011225" y="233923"/>
                  <a:pt x="2009934" y="213790"/>
                </a:cubicBezTo>
                <a:cubicBezTo>
                  <a:pt x="2008644" y="193656"/>
                  <a:pt x="2004998" y="182625"/>
                  <a:pt x="1998996" y="180696"/>
                </a:cubicBezTo>
                <a:cubicBezTo>
                  <a:pt x="1995996" y="179732"/>
                  <a:pt x="1992471" y="179228"/>
                  <a:pt x="1988422" y="179185"/>
                </a:cubicBezTo>
                <a:close/>
                <a:moveTo>
                  <a:pt x="3002435" y="177529"/>
                </a:moveTo>
                <a:cubicBezTo>
                  <a:pt x="3005345" y="177848"/>
                  <a:pt x="3009364" y="179481"/>
                  <a:pt x="3014495" y="182428"/>
                </a:cubicBezTo>
                <a:cubicBezTo>
                  <a:pt x="3024755" y="188322"/>
                  <a:pt x="3031068" y="195130"/>
                  <a:pt x="3033434" y="202852"/>
                </a:cubicBezTo>
                <a:cubicBezTo>
                  <a:pt x="3035800" y="210574"/>
                  <a:pt x="3035123" y="218680"/>
                  <a:pt x="3031402" y="227169"/>
                </a:cubicBezTo>
                <a:cubicBezTo>
                  <a:pt x="3027680" y="235659"/>
                  <a:pt x="3022335" y="235737"/>
                  <a:pt x="3015365" y="227406"/>
                </a:cubicBezTo>
                <a:cubicBezTo>
                  <a:pt x="3008396" y="219074"/>
                  <a:pt x="3002990" y="210570"/>
                  <a:pt x="2999147" y="201895"/>
                </a:cubicBezTo>
                <a:cubicBezTo>
                  <a:pt x="2996365" y="192258"/>
                  <a:pt x="2995662" y="185131"/>
                  <a:pt x="2997039" y="180513"/>
                </a:cubicBezTo>
                <a:cubicBezTo>
                  <a:pt x="2997727" y="178205"/>
                  <a:pt x="2999526" y="177210"/>
                  <a:pt x="3002435" y="177529"/>
                </a:cubicBezTo>
                <a:close/>
                <a:moveTo>
                  <a:pt x="1693963" y="173598"/>
                </a:moveTo>
                <a:cubicBezTo>
                  <a:pt x="1698129" y="174021"/>
                  <a:pt x="1704377" y="177595"/>
                  <a:pt x="1712709" y="184321"/>
                </a:cubicBezTo>
                <a:cubicBezTo>
                  <a:pt x="1724941" y="197456"/>
                  <a:pt x="1728128" y="205164"/>
                  <a:pt x="1722270" y="207444"/>
                </a:cubicBezTo>
                <a:cubicBezTo>
                  <a:pt x="1716412" y="209724"/>
                  <a:pt x="1709056" y="218619"/>
                  <a:pt x="1700201" y="234128"/>
                </a:cubicBezTo>
                <a:cubicBezTo>
                  <a:pt x="1691346" y="249637"/>
                  <a:pt x="1678927" y="264694"/>
                  <a:pt x="1662945" y="279300"/>
                </a:cubicBezTo>
                <a:cubicBezTo>
                  <a:pt x="1646963" y="293905"/>
                  <a:pt x="1633630" y="303997"/>
                  <a:pt x="1622946" y="309575"/>
                </a:cubicBezTo>
                <a:cubicBezTo>
                  <a:pt x="1612263" y="315154"/>
                  <a:pt x="1600364" y="319556"/>
                  <a:pt x="1587250" y="322783"/>
                </a:cubicBezTo>
                <a:cubicBezTo>
                  <a:pt x="1574136" y="326009"/>
                  <a:pt x="1574738" y="322578"/>
                  <a:pt x="1589057" y="312490"/>
                </a:cubicBezTo>
                <a:cubicBezTo>
                  <a:pt x="1603376" y="302402"/>
                  <a:pt x="1619182" y="288492"/>
                  <a:pt x="1636476" y="270760"/>
                </a:cubicBezTo>
                <a:cubicBezTo>
                  <a:pt x="1653771" y="253028"/>
                  <a:pt x="1666634" y="235949"/>
                  <a:pt x="1675066" y="219522"/>
                </a:cubicBezTo>
                <a:cubicBezTo>
                  <a:pt x="1683498" y="203096"/>
                  <a:pt x="1687714" y="190516"/>
                  <a:pt x="1687714" y="181782"/>
                </a:cubicBezTo>
                <a:cubicBezTo>
                  <a:pt x="1687714" y="175903"/>
                  <a:pt x="1689797" y="173175"/>
                  <a:pt x="1693963" y="173598"/>
                </a:cubicBezTo>
                <a:close/>
                <a:moveTo>
                  <a:pt x="1224235" y="173410"/>
                </a:moveTo>
                <a:cubicBezTo>
                  <a:pt x="1227434" y="172596"/>
                  <a:pt x="1233208" y="173522"/>
                  <a:pt x="1241558" y="176190"/>
                </a:cubicBezTo>
                <a:cubicBezTo>
                  <a:pt x="1258257" y="181524"/>
                  <a:pt x="1266607" y="190136"/>
                  <a:pt x="1266607" y="202024"/>
                </a:cubicBezTo>
                <a:cubicBezTo>
                  <a:pt x="1266607" y="214672"/>
                  <a:pt x="1258928" y="216644"/>
                  <a:pt x="1243569" y="207939"/>
                </a:cubicBezTo>
                <a:cubicBezTo>
                  <a:pt x="1233330" y="198618"/>
                  <a:pt x="1226261" y="189662"/>
                  <a:pt x="1222360" y="181073"/>
                </a:cubicBezTo>
                <a:cubicBezTo>
                  <a:pt x="1220410" y="176778"/>
                  <a:pt x="1221034" y="174223"/>
                  <a:pt x="1224235" y="173410"/>
                </a:cubicBezTo>
                <a:close/>
                <a:moveTo>
                  <a:pt x="3075536" y="146739"/>
                </a:moveTo>
                <a:cubicBezTo>
                  <a:pt x="3077052" y="146650"/>
                  <a:pt x="3078914" y="146905"/>
                  <a:pt x="3081122" y="147506"/>
                </a:cubicBezTo>
                <a:cubicBezTo>
                  <a:pt x="3089956" y="149908"/>
                  <a:pt x="3098306" y="153808"/>
                  <a:pt x="3106172" y="159207"/>
                </a:cubicBezTo>
                <a:cubicBezTo>
                  <a:pt x="3114037" y="164606"/>
                  <a:pt x="3115335" y="169507"/>
                  <a:pt x="3110065" y="173910"/>
                </a:cubicBezTo>
                <a:cubicBezTo>
                  <a:pt x="3104795" y="178312"/>
                  <a:pt x="3097542" y="188426"/>
                  <a:pt x="3088307" y="204250"/>
                </a:cubicBezTo>
                <a:cubicBezTo>
                  <a:pt x="3079072" y="220074"/>
                  <a:pt x="3070059" y="233249"/>
                  <a:pt x="3061268" y="243775"/>
                </a:cubicBezTo>
                <a:cubicBezTo>
                  <a:pt x="3094222" y="240219"/>
                  <a:pt x="3118231" y="236856"/>
                  <a:pt x="3133296" y="233687"/>
                </a:cubicBezTo>
                <a:cubicBezTo>
                  <a:pt x="3148360" y="230518"/>
                  <a:pt x="3160144" y="233411"/>
                  <a:pt x="3168648" y="242366"/>
                </a:cubicBezTo>
                <a:cubicBezTo>
                  <a:pt x="3177152" y="251322"/>
                  <a:pt x="3179769" y="256972"/>
                  <a:pt x="3176499" y="259316"/>
                </a:cubicBezTo>
                <a:cubicBezTo>
                  <a:pt x="3173230" y="261661"/>
                  <a:pt x="3162690" y="262833"/>
                  <a:pt x="3144879" y="262833"/>
                </a:cubicBezTo>
                <a:cubicBezTo>
                  <a:pt x="3128904" y="262833"/>
                  <a:pt x="3108376" y="263955"/>
                  <a:pt x="3083295" y="266200"/>
                </a:cubicBezTo>
                <a:cubicBezTo>
                  <a:pt x="3058214" y="268444"/>
                  <a:pt x="3035241" y="271821"/>
                  <a:pt x="3014376" y="276331"/>
                </a:cubicBezTo>
                <a:cubicBezTo>
                  <a:pt x="2993511" y="280841"/>
                  <a:pt x="2979121" y="282616"/>
                  <a:pt x="2971205" y="281655"/>
                </a:cubicBezTo>
                <a:cubicBezTo>
                  <a:pt x="2963289" y="280694"/>
                  <a:pt x="2956725" y="276905"/>
                  <a:pt x="2951512" y="270287"/>
                </a:cubicBezTo>
                <a:cubicBezTo>
                  <a:pt x="2946299" y="263669"/>
                  <a:pt x="2950336" y="260087"/>
                  <a:pt x="2963623" y="259542"/>
                </a:cubicBezTo>
                <a:cubicBezTo>
                  <a:pt x="2976909" y="258997"/>
                  <a:pt x="3003420" y="254839"/>
                  <a:pt x="3043157" y="247066"/>
                </a:cubicBezTo>
                <a:cubicBezTo>
                  <a:pt x="3048864" y="236455"/>
                  <a:pt x="3055532" y="220928"/>
                  <a:pt x="3063161" y="200486"/>
                </a:cubicBezTo>
                <a:cubicBezTo>
                  <a:pt x="3070790" y="180044"/>
                  <a:pt x="3073483" y="165503"/>
                  <a:pt x="3071239" y="156863"/>
                </a:cubicBezTo>
                <a:cubicBezTo>
                  <a:pt x="3069555" y="150383"/>
                  <a:pt x="3070988" y="147008"/>
                  <a:pt x="3075536" y="146739"/>
                </a:cubicBezTo>
                <a:close/>
                <a:moveTo>
                  <a:pt x="5022682" y="145118"/>
                </a:moveTo>
                <a:cubicBezTo>
                  <a:pt x="5029960" y="144279"/>
                  <a:pt x="5039848" y="147861"/>
                  <a:pt x="5052346" y="155863"/>
                </a:cubicBezTo>
                <a:cubicBezTo>
                  <a:pt x="5066413" y="166058"/>
                  <a:pt x="5070418" y="174232"/>
                  <a:pt x="5064359" y="180384"/>
                </a:cubicBezTo>
                <a:cubicBezTo>
                  <a:pt x="5058300" y="186536"/>
                  <a:pt x="5053636" y="194108"/>
                  <a:pt x="5050367" y="203099"/>
                </a:cubicBezTo>
                <a:cubicBezTo>
                  <a:pt x="5047671" y="238290"/>
                  <a:pt x="5042093" y="263869"/>
                  <a:pt x="5033632" y="279837"/>
                </a:cubicBezTo>
                <a:cubicBezTo>
                  <a:pt x="5025171" y="295805"/>
                  <a:pt x="5013516" y="306861"/>
                  <a:pt x="4998667" y="313006"/>
                </a:cubicBezTo>
                <a:cubicBezTo>
                  <a:pt x="4983818" y="319151"/>
                  <a:pt x="4976131" y="317294"/>
                  <a:pt x="4975608" y="307435"/>
                </a:cubicBezTo>
                <a:cubicBezTo>
                  <a:pt x="4975085" y="297576"/>
                  <a:pt x="4971435" y="286979"/>
                  <a:pt x="4964659" y="275643"/>
                </a:cubicBezTo>
                <a:cubicBezTo>
                  <a:pt x="4957883" y="264307"/>
                  <a:pt x="4958450" y="260288"/>
                  <a:pt x="4966358" y="263586"/>
                </a:cubicBezTo>
                <a:cubicBezTo>
                  <a:pt x="4974267" y="266884"/>
                  <a:pt x="4983284" y="270642"/>
                  <a:pt x="4993407" y="274858"/>
                </a:cubicBezTo>
                <a:cubicBezTo>
                  <a:pt x="5000420" y="274858"/>
                  <a:pt x="5006715" y="266927"/>
                  <a:pt x="5012294" y="251067"/>
                </a:cubicBezTo>
                <a:cubicBezTo>
                  <a:pt x="5017872" y="235207"/>
                  <a:pt x="5021109" y="220440"/>
                  <a:pt x="5022006" y="206767"/>
                </a:cubicBezTo>
                <a:cubicBezTo>
                  <a:pt x="5022902" y="193093"/>
                  <a:pt x="5022988" y="183722"/>
                  <a:pt x="5022264" y="178653"/>
                </a:cubicBezTo>
                <a:cubicBezTo>
                  <a:pt x="5021539" y="173583"/>
                  <a:pt x="5018460" y="171275"/>
                  <a:pt x="5013025" y="171726"/>
                </a:cubicBezTo>
                <a:cubicBezTo>
                  <a:pt x="5007590" y="172178"/>
                  <a:pt x="4991285" y="174426"/>
                  <a:pt x="4964111" y="178470"/>
                </a:cubicBezTo>
                <a:cubicBezTo>
                  <a:pt x="4975812" y="182084"/>
                  <a:pt x="4979329" y="187035"/>
                  <a:pt x="4974661" y="193323"/>
                </a:cubicBezTo>
                <a:cubicBezTo>
                  <a:pt x="4969994" y="199611"/>
                  <a:pt x="4966549" y="205874"/>
                  <a:pt x="4964325" y="212112"/>
                </a:cubicBezTo>
                <a:cubicBezTo>
                  <a:pt x="4962103" y="218350"/>
                  <a:pt x="4955707" y="229048"/>
                  <a:pt x="4945139" y="244205"/>
                </a:cubicBezTo>
                <a:cubicBezTo>
                  <a:pt x="4934570" y="259363"/>
                  <a:pt x="4922287" y="272312"/>
                  <a:pt x="4908292" y="283053"/>
                </a:cubicBezTo>
                <a:cubicBezTo>
                  <a:pt x="4894295" y="293794"/>
                  <a:pt x="4881400" y="299860"/>
                  <a:pt x="4869605" y="301251"/>
                </a:cubicBezTo>
                <a:cubicBezTo>
                  <a:pt x="4857810" y="302642"/>
                  <a:pt x="4855921" y="300089"/>
                  <a:pt x="4863937" y="293593"/>
                </a:cubicBezTo>
                <a:cubicBezTo>
                  <a:pt x="4871953" y="287097"/>
                  <a:pt x="4881701" y="278554"/>
                  <a:pt x="4893180" y="267964"/>
                </a:cubicBezTo>
                <a:cubicBezTo>
                  <a:pt x="4904660" y="257373"/>
                  <a:pt x="4915727" y="243019"/>
                  <a:pt x="4926382" y="224900"/>
                </a:cubicBezTo>
                <a:cubicBezTo>
                  <a:pt x="4937036" y="206781"/>
                  <a:pt x="4941690" y="193333"/>
                  <a:pt x="4940342" y="184557"/>
                </a:cubicBezTo>
                <a:cubicBezTo>
                  <a:pt x="4935509" y="186221"/>
                  <a:pt x="4929110" y="188210"/>
                  <a:pt x="4921144" y="190526"/>
                </a:cubicBezTo>
                <a:cubicBezTo>
                  <a:pt x="4913178" y="192842"/>
                  <a:pt x="4904577" y="190587"/>
                  <a:pt x="4895342" y="183761"/>
                </a:cubicBezTo>
                <a:cubicBezTo>
                  <a:pt x="4887096" y="174555"/>
                  <a:pt x="4889825" y="169676"/>
                  <a:pt x="4903527" y="169124"/>
                </a:cubicBezTo>
                <a:cubicBezTo>
                  <a:pt x="4917229" y="168572"/>
                  <a:pt x="4938514" y="166037"/>
                  <a:pt x="4967380" y="161520"/>
                </a:cubicBezTo>
                <a:cubicBezTo>
                  <a:pt x="4992590" y="157175"/>
                  <a:pt x="5008888" y="152478"/>
                  <a:pt x="5016273" y="147430"/>
                </a:cubicBezTo>
                <a:cubicBezTo>
                  <a:pt x="5018119" y="146169"/>
                  <a:pt x="5020256" y="145398"/>
                  <a:pt x="5022682" y="145118"/>
                </a:cubicBezTo>
                <a:close/>
                <a:moveTo>
                  <a:pt x="620519" y="133601"/>
                </a:moveTo>
                <a:cubicBezTo>
                  <a:pt x="636698" y="132517"/>
                  <a:pt x="650270" y="134890"/>
                  <a:pt x="661235" y="140719"/>
                </a:cubicBezTo>
                <a:cubicBezTo>
                  <a:pt x="675855" y="148492"/>
                  <a:pt x="682294" y="155490"/>
                  <a:pt x="680552" y="161713"/>
                </a:cubicBezTo>
                <a:cubicBezTo>
                  <a:pt x="678809" y="167937"/>
                  <a:pt x="671775" y="170601"/>
                  <a:pt x="659450" y="169704"/>
                </a:cubicBezTo>
                <a:cubicBezTo>
                  <a:pt x="647124" y="168808"/>
                  <a:pt x="629805" y="168360"/>
                  <a:pt x="607492" y="168360"/>
                </a:cubicBezTo>
                <a:cubicBezTo>
                  <a:pt x="585207" y="168360"/>
                  <a:pt x="561266" y="169482"/>
                  <a:pt x="535669" y="171726"/>
                </a:cubicBezTo>
                <a:cubicBezTo>
                  <a:pt x="510072" y="173971"/>
                  <a:pt x="488647" y="176641"/>
                  <a:pt x="471396" y="179739"/>
                </a:cubicBezTo>
                <a:cubicBezTo>
                  <a:pt x="454145" y="182836"/>
                  <a:pt x="439087" y="185762"/>
                  <a:pt x="426224" y="188515"/>
                </a:cubicBezTo>
                <a:cubicBezTo>
                  <a:pt x="413361" y="191269"/>
                  <a:pt x="399974" y="188279"/>
                  <a:pt x="386065" y="179545"/>
                </a:cubicBezTo>
                <a:cubicBezTo>
                  <a:pt x="373460" y="165678"/>
                  <a:pt x="372564" y="159430"/>
                  <a:pt x="383376" y="160799"/>
                </a:cubicBezTo>
                <a:cubicBezTo>
                  <a:pt x="394189" y="162169"/>
                  <a:pt x="412712" y="161738"/>
                  <a:pt x="438947" y="159509"/>
                </a:cubicBezTo>
                <a:cubicBezTo>
                  <a:pt x="465183" y="157279"/>
                  <a:pt x="493189" y="153905"/>
                  <a:pt x="522967" y="149388"/>
                </a:cubicBezTo>
                <a:cubicBezTo>
                  <a:pt x="552745" y="144871"/>
                  <a:pt x="579578" y="140354"/>
                  <a:pt x="603469" y="135836"/>
                </a:cubicBezTo>
                <a:cubicBezTo>
                  <a:pt x="609442" y="134707"/>
                  <a:pt x="615125" y="133962"/>
                  <a:pt x="620519" y="133601"/>
                </a:cubicBezTo>
                <a:close/>
                <a:moveTo>
                  <a:pt x="7177079" y="127477"/>
                </a:moveTo>
                <a:cubicBezTo>
                  <a:pt x="7180488" y="128181"/>
                  <a:pt x="7184063" y="129713"/>
                  <a:pt x="7187802" y="132072"/>
                </a:cubicBezTo>
                <a:cubicBezTo>
                  <a:pt x="7195280" y="136790"/>
                  <a:pt x="7195198" y="141512"/>
                  <a:pt x="7187554" y="146237"/>
                </a:cubicBezTo>
                <a:cubicBezTo>
                  <a:pt x="7179912" y="150962"/>
                  <a:pt x="7170684" y="154106"/>
                  <a:pt x="7159871" y="155669"/>
                </a:cubicBezTo>
                <a:cubicBezTo>
                  <a:pt x="7167070" y="158150"/>
                  <a:pt x="7169995" y="161867"/>
                  <a:pt x="7168647" y="166822"/>
                </a:cubicBezTo>
                <a:cubicBezTo>
                  <a:pt x="7167300" y="171777"/>
                  <a:pt x="7166625" y="175831"/>
                  <a:pt x="7166625" y="178986"/>
                </a:cubicBezTo>
                <a:cubicBezTo>
                  <a:pt x="7174326" y="176520"/>
                  <a:pt x="7182708" y="173881"/>
                  <a:pt x="7191770" y="171070"/>
                </a:cubicBezTo>
                <a:cubicBezTo>
                  <a:pt x="7200834" y="168260"/>
                  <a:pt x="7208807" y="170124"/>
                  <a:pt x="7215690" y="176663"/>
                </a:cubicBezTo>
                <a:cubicBezTo>
                  <a:pt x="7222574" y="183202"/>
                  <a:pt x="7218802" y="188824"/>
                  <a:pt x="7204376" y="193527"/>
                </a:cubicBezTo>
                <a:cubicBezTo>
                  <a:pt x="7189950" y="198231"/>
                  <a:pt x="7177366" y="201730"/>
                  <a:pt x="7166625" y="204024"/>
                </a:cubicBezTo>
                <a:cubicBezTo>
                  <a:pt x="7166625" y="228245"/>
                  <a:pt x="7167300" y="248317"/>
                  <a:pt x="7168647" y="264242"/>
                </a:cubicBezTo>
                <a:cubicBezTo>
                  <a:pt x="7169995" y="280167"/>
                  <a:pt x="7166278" y="294712"/>
                  <a:pt x="7157494" y="307876"/>
                </a:cubicBezTo>
                <a:cubicBezTo>
                  <a:pt x="7148710" y="321040"/>
                  <a:pt x="7141848" y="322689"/>
                  <a:pt x="7136908" y="312823"/>
                </a:cubicBezTo>
                <a:cubicBezTo>
                  <a:pt x="7131968" y="302957"/>
                  <a:pt x="7124637" y="293934"/>
                  <a:pt x="7114914" y="285753"/>
                </a:cubicBezTo>
                <a:cubicBezTo>
                  <a:pt x="7105192" y="277572"/>
                  <a:pt x="7104490" y="274166"/>
                  <a:pt x="7112806" y="275535"/>
                </a:cubicBezTo>
                <a:cubicBezTo>
                  <a:pt x="7121124" y="276905"/>
                  <a:pt x="7127506" y="277805"/>
                  <a:pt x="7131950" y="278235"/>
                </a:cubicBezTo>
                <a:cubicBezTo>
                  <a:pt x="7136396" y="278665"/>
                  <a:pt x="7138984" y="276804"/>
                  <a:pt x="7139716" y="272653"/>
                </a:cubicBezTo>
                <a:cubicBezTo>
                  <a:pt x="7140447" y="268501"/>
                  <a:pt x="7140812" y="260252"/>
                  <a:pt x="7140812" y="247905"/>
                </a:cubicBezTo>
                <a:lnTo>
                  <a:pt x="7140812" y="207509"/>
                </a:lnTo>
                <a:cubicBezTo>
                  <a:pt x="7127806" y="210205"/>
                  <a:pt x="7118385" y="211553"/>
                  <a:pt x="7112548" y="211553"/>
                </a:cubicBezTo>
                <a:cubicBezTo>
                  <a:pt x="7106454" y="211553"/>
                  <a:pt x="7099968" y="209359"/>
                  <a:pt x="7093092" y="204971"/>
                </a:cubicBezTo>
                <a:cubicBezTo>
                  <a:pt x="7086216" y="200582"/>
                  <a:pt x="7087528" y="197435"/>
                  <a:pt x="7097028" y="195528"/>
                </a:cubicBezTo>
                <a:cubicBezTo>
                  <a:pt x="7106528" y="193620"/>
                  <a:pt x="7121124" y="190207"/>
                  <a:pt x="7140812" y="185289"/>
                </a:cubicBezTo>
                <a:cubicBezTo>
                  <a:pt x="7140812" y="173659"/>
                  <a:pt x="7139924" y="165764"/>
                  <a:pt x="7138146" y="161606"/>
                </a:cubicBezTo>
                <a:cubicBezTo>
                  <a:pt x="7130890" y="161606"/>
                  <a:pt x="7124120" y="158691"/>
                  <a:pt x="7117840" y="152862"/>
                </a:cubicBezTo>
                <a:cubicBezTo>
                  <a:pt x="7111558" y="147033"/>
                  <a:pt x="7112434" y="143225"/>
                  <a:pt x="7120464" y="141440"/>
                </a:cubicBezTo>
                <a:cubicBezTo>
                  <a:pt x="7128495" y="139655"/>
                  <a:pt x="7136776" y="137417"/>
                  <a:pt x="7145308" y="134729"/>
                </a:cubicBezTo>
                <a:cubicBezTo>
                  <a:pt x="7153841" y="132040"/>
                  <a:pt x="7161186" y="129745"/>
                  <a:pt x="7167346" y="127845"/>
                </a:cubicBezTo>
                <a:cubicBezTo>
                  <a:pt x="7170426" y="126895"/>
                  <a:pt x="7173670" y="126773"/>
                  <a:pt x="7177079" y="127477"/>
                </a:cubicBezTo>
                <a:close/>
                <a:moveTo>
                  <a:pt x="855409" y="123081"/>
                </a:moveTo>
                <a:cubicBezTo>
                  <a:pt x="865885" y="124500"/>
                  <a:pt x="874449" y="127118"/>
                  <a:pt x="881103" y="130932"/>
                </a:cubicBezTo>
                <a:cubicBezTo>
                  <a:pt x="889607" y="134431"/>
                  <a:pt x="892278" y="139257"/>
                  <a:pt x="889116" y="145409"/>
                </a:cubicBezTo>
                <a:cubicBezTo>
                  <a:pt x="885953" y="151560"/>
                  <a:pt x="884821" y="176570"/>
                  <a:pt x="885717" y="220436"/>
                </a:cubicBezTo>
                <a:cubicBezTo>
                  <a:pt x="886613" y="264303"/>
                  <a:pt x="885068" y="294034"/>
                  <a:pt x="881082" y="309629"/>
                </a:cubicBezTo>
                <a:cubicBezTo>
                  <a:pt x="877095" y="325224"/>
                  <a:pt x="871226" y="326830"/>
                  <a:pt x="863475" y="314447"/>
                </a:cubicBezTo>
                <a:cubicBezTo>
                  <a:pt x="855724" y="302065"/>
                  <a:pt x="852523" y="292342"/>
                  <a:pt x="853871" y="285279"/>
                </a:cubicBezTo>
                <a:cubicBezTo>
                  <a:pt x="855219" y="278217"/>
                  <a:pt x="856793" y="263941"/>
                  <a:pt x="858592" y="242452"/>
                </a:cubicBezTo>
                <a:cubicBezTo>
                  <a:pt x="860392" y="220963"/>
                  <a:pt x="860188" y="199238"/>
                  <a:pt x="857979" y="177276"/>
                </a:cubicBezTo>
                <a:cubicBezTo>
                  <a:pt x="855771" y="155314"/>
                  <a:pt x="852172" y="140436"/>
                  <a:pt x="847181" y="132642"/>
                </a:cubicBezTo>
                <a:cubicBezTo>
                  <a:pt x="842191" y="124848"/>
                  <a:pt x="844933" y="121661"/>
                  <a:pt x="855409" y="123081"/>
                </a:cubicBezTo>
                <a:close/>
                <a:moveTo>
                  <a:pt x="6986702" y="113632"/>
                </a:moveTo>
                <a:cubicBezTo>
                  <a:pt x="6990714" y="112837"/>
                  <a:pt x="6997346" y="113652"/>
                  <a:pt x="7006598" y="116079"/>
                </a:cubicBezTo>
                <a:cubicBezTo>
                  <a:pt x="7025105" y="120933"/>
                  <a:pt x="7032996" y="130409"/>
                  <a:pt x="7030271" y="144505"/>
                </a:cubicBezTo>
                <a:cubicBezTo>
                  <a:pt x="7027547" y="158602"/>
                  <a:pt x="7018398" y="160272"/>
                  <a:pt x="7002824" y="149517"/>
                </a:cubicBezTo>
                <a:cubicBezTo>
                  <a:pt x="6991754" y="138446"/>
                  <a:pt x="6984988" y="128892"/>
                  <a:pt x="6982528" y="120854"/>
                </a:cubicBezTo>
                <a:cubicBezTo>
                  <a:pt x="6981299" y="116836"/>
                  <a:pt x="6982690" y="114428"/>
                  <a:pt x="6986702" y="113632"/>
                </a:cubicBezTo>
                <a:close/>
                <a:moveTo>
                  <a:pt x="6164793" y="112428"/>
                </a:moveTo>
                <a:cubicBezTo>
                  <a:pt x="6172384" y="112356"/>
                  <a:pt x="6178636" y="113043"/>
                  <a:pt x="6183547" y="114487"/>
                </a:cubicBezTo>
                <a:cubicBezTo>
                  <a:pt x="6193370" y="117377"/>
                  <a:pt x="6201434" y="123479"/>
                  <a:pt x="6207736" y="132793"/>
                </a:cubicBezTo>
                <a:cubicBezTo>
                  <a:pt x="6214038" y="142107"/>
                  <a:pt x="6204352" y="146090"/>
                  <a:pt x="6178676" y="144742"/>
                </a:cubicBezTo>
                <a:cubicBezTo>
                  <a:pt x="6152999" y="143394"/>
                  <a:pt x="6117246" y="143910"/>
                  <a:pt x="6071414" y="146290"/>
                </a:cubicBezTo>
                <a:cubicBezTo>
                  <a:pt x="6080406" y="151783"/>
                  <a:pt x="6083554" y="157637"/>
                  <a:pt x="6080857" y="163854"/>
                </a:cubicBezTo>
                <a:cubicBezTo>
                  <a:pt x="6078161" y="170070"/>
                  <a:pt x="6077928" y="187483"/>
                  <a:pt x="6080158" y="216091"/>
                </a:cubicBezTo>
                <a:cubicBezTo>
                  <a:pt x="6082388" y="244700"/>
                  <a:pt x="6082804" y="264615"/>
                  <a:pt x="6081406" y="275836"/>
                </a:cubicBezTo>
                <a:cubicBezTo>
                  <a:pt x="6080008" y="287058"/>
                  <a:pt x="6075383" y="297594"/>
                  <a:pt x="6067532" y="307446"/>
                </a:cubicBezTo>
                <a:cubicBezTo>
                  <a:pt x="6059680" y="317298"/>
                  <a:pt x="6053744" y="318602"/>
                  <a:pt x="6049721" y="311361"/>
                </a:cubicBezTo>
                <a:cubicBezTo>
                  <a:pt x="6045698" y="304119"/>
                  <a:pt x="6037256" y="294195"/>
                  <a:pt x="6024392" y="281590"/>
                </a:cubicBezTo>
                <a:cubicBezTo>
                  <a:pt x="6011529" y="268985"/>
                  <a:pt x="6009170" y="263618"/>
                  <a:pt x="6017316" y="265490"/>
                </a:cubicBezTo>
                <a:cubicBezTo>
                  <a:pt x="6025461" y="267361"/>
                  <a:pt x="6032265" y="268935"/>
                  <a:pt x="6037729" y="270211"/>
                </a:cubicBezTo>
                <a:cubicBezTo>
                  <a:pt x="6043192" y="271488"/>
                  <a:pt x="6047219" y="272040"/>
                  <a:pt x="6049807" y="271868"/>
                </a:cubicBezTo>
                <a:cubicBezTo>
                  <a:pt x="6052396" y="271696"/>
                  <a:pt x="6053471" y="253215"/>
                  <a:pt x="6053034" y="216425"/>
                </a:cubicBezTo>
                <a:cubicBezTo>
                  <a:pt x="6052596" y="179635"/>
                  <a:pt x="6050656" y="157311"/>
                  <a:pt x="6047215" y="149452"/>
                </a:cubicBezTo>
                <a:cubicBezTo>
                  <a:pt x="6020485" y="153955"/>
                  <a:pt x="5999512" y="157325"/>
                  <a:pt x="5984297" y="159562"/>
                </a:cubicBezTo>
                <a:cubicBezTo>
                  <a:pt x="5969082" y="161799"/>
                  <a:pt x="5958155" y="163151"/>
                  <a:pt x="5951516" y="163617"/>
                </a:cubicBezTo>
                <a:cubicBezTo>
                  <a:pt x="5944876" y="164083"/>
                  <a:pt x="5939082" y="164072"/>
                  <a:pt x="5934135" y="163585"/>
                </a:cubicBezTo>
                <a:cubicBezTo>
                  <a:pt x="5929188" y="163097"/>
                  <a:pt x="5922233" y="158799"/>
                  <a:pt x="5913270" y="150689"/>
                </a:cubicBezTo>
                <a:cubicBezTo>
                  <a:pt x="5904308" y="142580"/>
                  <a:pt x="5906602" y="138525"/>
                  <a:pt x="5920154" y="138525"/>
                </a:cubicBezTo>
                <a:cubicBezTo>
                  <a:pt x="5931927" y="138525"/>
                  <a:pt x="5947963" y="137643"/>
                  <a:pt x="5968262" y="135879"/>
                </a:cubicBezTo>
                <a:cubicBezTo>
                  <a:pt x="5988560" y="134116"/>
                  <a:pt x="6016789" y="130975"/>
                  <a:pt x="6052948" y="126458"/>
                </a:cubicBezTo>
                <a:cubicBezTo>
                  <a:pt x="6089106" y="121941"/>
                  <a:pt x="6117457" y="118094"/>
                  <a:pt x="6138000" y="114918"/>
                </a:cubicBezTo>
                <a:cubicBezTo>
                  <a:pt x="6148270" y="113329"/>
                  <a:pt x="6157202" y="112500"/>
                  <a:pt x="6164793" y="112428"/>
                </a:cubicBezTo>
                <a:close/>
                <a:moveTo>
                  <a:pt x="189271" y="111659"/>
                </a:moveTo>
                <a:cubicBezTo>
                  <a:pt x="184410" y="113365"/>
                  <a:pt x="177913" y="114957"/>
                  <a:pt x="169782" y="116434"/>
                </a:cubicBezTo>
                <a:lnTo>
                  <a:pt x="168685" y="135148"/>
                </a:lnTo>
                <a:lnTo>
                  <a:pt x="168685" y="161455"/>
                </a:lnTo>
                <a:cubicBezTo>
                  <a:pt x="171740" y="160796"/>
                  <a:pt x="178881" y="159261"/>
                  <a:pt x="190110" y="156852"/>
                </a:cubicBezTo>
                <a:lnTo>
                  <a:pt x="190110" y="130480"/>
                </a:lnTo>
                <a:cubicBezTo>
                  <a:pt x="190110" y="123583"/>
                  <a:pt x="189830" y="117309"/>
                  <a:pt x="189271" y="111659"/>
                </a:cubicBezTo>
                <a:close/>
                <a:moveTo>
                  <a:pt x="3106142" y="104617"/>
                </a:moveTo>
                <a:cubicBezTo>
                  <a:pt x="3111424" y="105171"/>
                  <a:pt x="3116149" y="107027"/>
                  <a:pt x="3120314" y="110185"/>
                </a:cubicBezTo>
                <a:cubicBezTo>
                  <a:pt x="3128646" y="116502"/>
                  <a:pt x="3128277" y="121679"/>
                  <a:pt x="3119207" y="125716"/>
                </a:cubicBezTo>
                <a:cubicBezTo>
                  <a:pt x="3110136" y="129753"/>
                  <a:pt x="3094936" y="134040"/>
                  <a:pt x="3073605" y="138579"/>
                </a:cubicBezTo>
                <a:cubicBezTo>
                  <a:pt x="3052274" y="143118"/>
                  <a:pt x="3035937" y="145842"/>
                  <a:pt x="3024593" y="146753"/>
                </a:cubicBezTo>
                <a:cubicBezTo>
                  <a:pt x="3013250" y="147664"/>
                  <a:pt x="3004130" y="145677"/>
                  <a:pt x="2997232" y="140795"/>
                </a:cubicBezTo>
                <a:cubicBezTo>
                  <a:pt x="2990335" y="135912"/>
                  <a:pt x="2990130" y="132750"/>
                  <a:pt x="2996620" y="131308"/>
                </a:cubicBezTo>
                <a:cubicBezTo>
                  <a:pt x="3003108" y="129867"/>
                  <a:pt x="3017280" y="125963"/>
                  <a:pt x="3039134" y="119596"/>
                </a:cubicBezTo>
                <a:cubicBezTo>
                  <a:pt x="3059325" y="115208"/>
                  <a:pt x="3075820" y="110963"/>
                  <a:pt x="3088619" y="106862"/>
                </a:cubicBezTo>
                <a:cubicBezTo>
                  <a:pt x="3095018" y="104811"/>
                  <a:pt x="3100859" y="104063"/>
                  <a:pt x="3106142" y="104617"/>
                </a:cubicBezTo>
                <a:close/>
                <a:moveTo>
                  <a:pt x="1687284" y="102990"/>
                </a:moveTo>
                <a:cubicBezTo>
                  <a:pt x="1692977" y="104510"/>
                  <a:pt x="1699573" y="109493"/>
                  <a:pt x="1707073" y="117940"/>
                </a:cubicBezTo>
                <a:cubicBezTo>
                  <a:pt x="1714960" y="127146"/>
                  <a:pt x="1715946" y="133664"/>
                  <a:pt x="1710031" y="137493"/>
                </a:cubicBezTo>
                <a:cubicBezTo>
                  <a:pt x="1704116" y="141322"/>
                  <a:pt x="1697605" y="147678"/>
                  <a:pt x="1690500" y="156562"/>
                </a:cubicBezTo>
                <a:cubicBezTo>
                  <a:pt x="1683394" y="165445"/>
                  <a:pt x="1675435" y="173831"/>
                  <a:pt x="1666623" y="181718"/>
                </a:cubicBezTo>
                <a:cubicBezTo>
                  <a:pt x="1657811" y="189605"/>
                  <a:pt x="1647647" y="195198"/>
                  <a:pt x="1636132" y="198496"/>
                </a:cubicBezTo>
                <a:cubicBezTo>
                  <a:pt x="1624617" y="201794"/>
                  <a:pt x="1623237" y="198711"/>
                  <a:pt x="1631992" y="189247"/>
                </a:cubicBezTo>
                <a:cubicBezTo>
                  <a:pt x="1640746" y="179782"/>
                  <a:pt x="1649314" y="169310"/>
                  <a:pt x="1657696" y="157831"/>
                </a:cubicBezTo>
                <a:cubicBezTo>
                  <a:pt x="1666078" y="146351"/>
                  <a:pt x="1671151" y="137733"/>
                  <a:pt x="1672915" y="131975"/>
                </a:cubicBezTo>
                <a:cubicBezTo>
                  <a:pt x="1674679" y="126218"/>
                  <a:pt x="1676091" y="119567"/>
                  <a:pt x="1677152" y="112025"/>
                </a:cubicBezTo>
                <a:cubicBezTo>
                  <a:pt x="1678214" y="104482"/>
                  <a:pt x="1681591" y="101470"/>
                  <a:pt x="1687284" y="102990"/>
                </a:cubicBezTo>
                <a:close/>
                <a:moveTo>
                  <a:pt x="1216359" y="102216"/>
                </a:moveTo>
                <a:lnTo>
                  <a:pt x="1208572" y="112390"/>
                </a:lnTo>
                <a:cubicBezTo>
                  <a:pt x="1213462" y="112878"/>
                  <a:pt x="1217868" y="114591"/>
                  <a:pt x="1221790" y="117531"/>
                </a:cubicBezTo>
                <a:cubicBezTo>
                  <a:pt x="1225712" y="120471"/>
                  <a:pt x="1229903" y="123411"/>
                  <a:pt x="1234363" y="126350"/>
                </a:cubicBezTo>
                <a:cubicBezTo>
                  <a:pt x="1239626" y="119625"/>
                  <a:pt x="1243139" y="114147"/>
                  <a:pt x="1244903" y="109916"/>
                </a:cubicBezTo>
                <a:cubicBezTo>
                  <a:pt x="1246667" y="105686"/>
                  <a:pt x="1246222" y="103571"/>
                  <a:pt x="1243569" y="103571"/>
                </a:cubicBezTo>
                <a:cubicBezTo>
                  <a:pt x="1239568" y="103571"/>
                  <a:pt x="1235072" y="104245"/>
                  <a:pt x="1230082" y="105593"/>
                </a:cubicBezTo>
                <a:cubicBezTo>
                  <a:pt x="1225092" y="106941"/>
                  <a:pt x="1220517" y="105815"/>
                  <a:pt x="1216359" y="102216"/>
                </a:cubicBezTo>
                <a:close/>
                <a:moveTo>
                  <a:pt x="236475" y="98140"/>
                </a:moveTo>
                <a:cubicBezTo>
                  <a:pt x="234087" y="99022"/>
                  <a:pt x="226340" y="100789"/>
                  <a:pt x="213234" y="103442"/>
                </a:cubicBezTo>
                <a:cubicBezTo>
                  <a:pt x="218625" y="108045"/>
                  <a:pt x="219948" y="112795"/>
                  <a:pt x="217202" y="117692"/>
                </a:cubicBezTo>
                <a:cubicBezTo>
                  <a:pt x="214456" y="122590"/>
                  <a:pt x="212229" y="134022"/>
                  <a:pt x="210523" y="151991"/>
                </a:cubicBezTo>
                <a:cubicBezTo>
                  <a:pt x="217750" y="151202"/>
                  <a:pt x="224555" y="149746"/>
                  <a:pt x="230936" y="147624"/>
                </a:cubicBezTo>
                <a:cubicBezTo>
                  <a:pt x="234321" y="132395"/>
                  <a:pt x="236686" y="120120"/>
                  <a:pt x="238034" y="110798"/>
                </a:cubicBezTo>
                <a:cubicBezTo>
                  <a:pt x="239382" y="101477"/>
                  <a:pt x="238863" y="97258"/>
                  <a:pt x="236475" y="98140"/>
                </a:cubicBezTo>
                <a:close/>
                <a:moveTo>
                  <a:pt x="2650163" y="91418"/>
                </a:moveTo>
                <a:cubicBezTo>
                  <a:pt x="2633744" y="93224"/>
                  <a:pt x="2619561" y="94852"/>
                  <a:pt x="2607616" y="96300"/>
                </a:cubicBezTo>
                <a:cubicBezTo>
                  <a:pt x="2611215" y="121969"/>
                  <a:pt x="2614162" y="140533"/>
                  <a:pt x="2616457" y="151991"/>
                </a:cubicBezTo>
                <a:cubicBezTo>
                  <a:pt x="2634511" y="151145"/>
                  <a:pt x="2646356" y="150406"/>
                  <a:pt x="2651992" y="149775"/>
                </a:cubicBezTo>
                <a:lnTo>
                  <a:pt x="2651992" y="133255"/>
                </a:lnTo>
                <a:cubicBezTo>
                  <a:pt x="2641581" y="134159"/>
                  <a:pt x="2632905" y="132603"/>
                  <a:pt x="2625964" y="128587"/>
                </a:cubicBezTo>
                <a:cubicBezTo>
                  <a:pt x="2619024" y="124572"/>
                  <a:pt x="2619411" y="120973"/>
                  <a:pt x="2627126" y="117789"/>
                </a:cubicBezTo>
                <a:cubicBezTo>
                  <a:pt x="2634841" y="114606"/>
                  <a:pt x="2643129" y="112275"/>
                  <a:pt x="2651992" y="110798"/>
                </a:cubicBezTo>
                <a:cubicBezTo>
                  <a:pt x="2651992" y="103628"/>
                  <a:pt x="2651382" y="97168"/>
                  <a:pt x="2650163" y="91418"/>
                </a:cubicBezTo>
                <a:close/>
                <a:moveTo>
                  <a:pt x="2714315" y="84241"/>
                </a:moveTo>
                <a:cubicBezTo>
                  <a:pt x="2711998" y="84082"/>
                  <a:pt x="2709159" y="84226"/>
                  <a:pt x="2705800" y="84674"/>
                </a:cubicBezTo>
                <a:cubicBezTo>
                  <a:pt x="2699082" y="85570"/>
                  <a:pt x="2688853" y="86606"/>
                  <a:pt x="2675115" y="87782"/>
                </a:cubicBezTo>
                <a:cubicBezTo>
                  <a:pt x="2680507" y="89804"/>
                  <a:pt x="2682497" y="93121"/>
                  <a:pt x="2681084" y="97731"/>
                </a:cubicBezTo>
                <a:cubicBezTo>
                  <a:pt x="2679672" y="102341"/>
                  <a:pt x="2678578" y="105134"/>
                  <a:pt x="2677804" y="106109"/>
                </a:cubicBezTo>
                <a:cubicBezTo>
                  <a:pt x="2683540" y="105277"/>
                  <a:pt x="2689473" y="104395"/>
                  <a:pt x="2695604" y="103463"/>
                </a:cubicBezTo>
                <a:cubicBezTo>
                  <a:pt x="2701734" y="102531"/>
                  <a:pt x="2705925" y="104966"/>
                  <a:pt x="2708177" y="110766"/>
                </a:cubicBezTo>
                <a:cubicBezTo>
                  <a:pt x="2710428" y="116567"/>
                  <a:pt x="2707209" y="121080"/>
                  <a:pt x="2698519" y="124307"/>
                </a:cubicBezTo>
                <a:cubicBezTo>
                  <a:pt x="2689828" y="127533"/>
                  <a:pt x="2682924" y="129469"/>
                  <a:pt x="2677804" y="130115"/>
                </a:cubicBezTo>
                <a:lnTo>
                  <a:pt x="2677804" y="145258"/>
                </a:lnTo>
                <a:cubicBezTo>
                  <a:pt x="2691126" y="144369"/>
                  <a:pt x="2701014" y="143924"/>
                  <a:pt x="2707467" y="143924"/>
                </a:cubicBezTo>
                <a:cubicBezTo>
                  <a:pt x="2710134" y="139938"/>
                  <a:pt x="2713479" y="129609"/>
                  <a:pt x="2717501" y="112939"/>
                </a:cubicBezTo>
                <a:cubicBezTo>
                  <a:pt x="2721524" y="96268"/>
                  <a:pt x="2722259" y="87166"/>
                  <a:pt x="2719706" y="85631"/>
                </a:cubicBezTo>
                <a:cubicBezTo>
                  <a:pt x="2718430" y="84864"/>
                  <a:pt x="2716633" y="84401"/>
                  <a:pt x="2714315" y="84241"/>
                </a:cubicBezTo>
                <a:close/>
                <a:moveTo>
                  <a:pt x="6740790" y="76576"/>
                </a:moveTo>
                <a:cubicBezTo>
                  <a:pt x="6736860" y="83703"/>
                  <a:pt x="6730708" y="90815"/>
                  <a:pt x="6722334" y="97914"/>
                </a:cubicBezTo>
                <a:cubicBezTo>
                  <a:pt x="6731038" y="99147"/>
                  <a:pt x="6737732" y="101875"/>
                  <a:pt x="6742414" y="106098"/>
                </a:cubicBezTo>
                <a:cubicBezTo>
                  <a:pt x="6747096" y="110322"/>
                  <a:pt x="6754484" y="116621"/>
                  <a:pt x="6764580" y="124995"/>
                </a:cubicBezTo>
                <a:cubicBezTo>
                  <a:pt x="6771564" y="115473"/>
                  <a:pt x="6777268" y="106288"/>
                  <a:pt x="6781692" y="97441"/>
                </a:cubicBezTo>
                <a:cubicBezTo>
                  <a:pt x="6786115" y="88593"/>
                  <a:pt x="6788327" y="82512"/>
                  <a:pt x="6788327" y="79200"/>
                </a:cubicBezTo>
                <a:cubicBezTo>
                  <a:pt x="6788327" y="77450"/>
                  <a:pt x="6785058" y="77249"/>
                  <a:pt x="6778518" y="78597"/>
                </a:cubicBezTo>
                <a:cubicBezTo>
                  <a:pt x="6771980" y="79945"/>
                  <a:pt x="6765526" y="81293"/>
                  <a:pt x="6759159" y="82641"/>
                </a:cubicBezTo>
                <a:cubicBezTo>
                  <a:pt x="6752792" y="83989"/>
                  <a:pt x="6746670" y="81967"/>
                  <a:pt x="6740790" y="76576"/>
                </a:cubicBezTo>
                <a:close/>
                <a:moveTo>
                  <a:pt x="1545208" y="73865"/>
                </a:moveTo>
                <a:cubicBezTo>
                  <a:pt x="1527900" y="77465"/>
                  <a:pt x="1516514" y="79314"/>
                  <a:pt x="1511050" y="79415"/>
                </a:cubicBezTo>
                <a:cubicBezTo>
                  <a:pt x="1523641" y="83989"/>
                  <a:pt x="1529473" y="88808"/>
                  <a:pt x="1528549" y="93870"/>
                </a:cubicBezTo>
                <a:cubicBezTo>
                  <a:pt x="1527624" y="98932"/>
                  <a:pt x="1526286" y="112921"/>
                  <a:pt x="1524537" y="135836"/>
                </a:cubicBezTo>
                <a:cubicBezTo>
                  <a:pt x="1526803" y="135836"/>
                  <a:pt x="1536648" y="133850"/>
                  <a:pt x="1554070" y="129878"/>
                </a:cubicBezTo>
                <a:cubicBezTo>
                  <a:pt x="1554070" y="111723"/>
                  <a:pt x="1553425" y="99430"/>
                  <a:pt x="1552135" y="92999"/>
                </a:cubicBezTo>
                <a:cubicBezTo>
                  <a:pt x="1550844" y="86567"/>
                  <a:pt x="1548535" y="80189"/>
                  <a:pt x="1545208" y="73865"/>
                </a:cubicBezTo>
                <a:close/>
                <a:moveTo>
                  <a:pt x="251210" y="70327"/>
                </a:moveTo>
                <a:cubicBezTo>
                  <a:pt x="254780" y="70234"/>
                  <a:pt x="258634" y="71262"/>
                  <a:pt x="262771" y="73413"/>
                </a:cubicBezTo>
                <a:cubicBezTo>
                  <a:pt x="271046" y="77716"/>
                  <a:pt x="278130" y="82089"/>
                  <a:pt x="284024" y="86535"/>
                </a:cubicBezTo>
                <a:cubicBezTo>
                  <a:pt x="289918" y="90980"/>
                  <a:pt x="288913" y="96261"/>
                  <a:pt x="281012" y="102377"/>
                </a:cubicBezTo>
                <a:cubicBezTo>
                  <a:pt x="273111" y="108493"/>
                  <a:pt x="264463" y="122758"/>
                  <a:pt x="255071" y="145172"/>
                </a:cubicBezTo>
                <a:cubicBezTo>
                  <a:pt x="263173" y="156415"/>
                  <a:pt x="263252" y="162638"/>
                  <a:pt x="255307" y="163843"/>
                </a:cubicBezTo>
                <a:cubicBezTo>
                  <a:pt x="247363" y="165047"/>
                  <a:pt x="236274" y="167163"/>
                  <a:pt x="222042" y="170188"/>
                </a:cubicBezTo>
                <a:cubicBezTo>
                  <a:pt x="207809" y="173214"/>
                  <a:pt x="189938" y="176871"/>
                  <a:pt x="168427" y="181159"/>
                </a:cubicBezTo>
                <a:cubicBezTo>
                  <a:pt x="166778" y="206570"/>
                  <a:pt x="168492" y="224140"/>
                  <a:pt x="173568" y="233870"/>
                </a:cubicBezTo>
                <a:cubicBezTo>
                  <a:pt x="178645" y="243600"/>
                  <a:pt x="188579" y="249934"/>
                  <a:pt x="203371" y="252874"/>
                </a:cubicBezTo>
                <a:cubicBezTo>
                  <a:pt x="218163" y="255814"/>
                  <a:pt x="235106" y="256226"/>
                  <a:pt x="254199" y="254111"/>
                </a:cubicBezTo>
                <a:cubicBezTo>
                  <a:pt x="273293" y="251996"/>
                  <a:pt x="284935" y="246564"/>
                  <a:pt x="289122" y="237817"/>
                </a:cubicBezTo>
                <a:cubicBezTo>
                  <a:pt x="293309" y="229069"/>
                  <a:pt x="297948" y="216177"/>
                  <a:pt x="303039" y="199141"/>
                </a:cubicBezTo>
                <a:cubicBezTo>
                  <a:pt x="308130" y="182105"/>
                  <a:pt x="311070" y="183657"/>
                  <a:pt x="311858" y="203798"/>
                </a:cubicBezTo>
                <a:cubicBezTo>
                  <a:pt x="312647" y="223939"/>
                  <a:pt x="314852" y="238476"/>
                  <a:pt x="318472" y="247410"/>
                </a:cubicBezTo>
                <a:cubicBezTo>
                  <a:pt x="322093" y="256344"/>
                  <a:pt x="318673" y="263385"/>
                  <a:pt x="308212" y="268534"/>
                </a:cubicBezTo>
                <a:cubicBezTo>
                  <a:pt x="297751" y="273682"/>
                  <a:pt x="281955" y="277396"/>
                  <a:pt x="260825" y="279676"/>
                </a:cubicBezTo>
                <a:cubicBezTo>
                  <a:pt x="239694" y="281956"/>
                  <a:pt x="218808" y="280995"/>
                  <a:pt x="198165" y="276794"/>
                </a:cubicBezTo>
                <a:cubicBezTo>
                  <a:pt x="177523" y="272592"/>
                  <a:pt x="163372" y="263536"/>
                  <a:pt x="155714" y="249626"/>
                </a:cubicBezTo>
                <a:cubicBezTo>
                  <a:pt x="148057" y="235716"/>
                  <a:pt x="144902" y="214026"/>
                  <a:pt x="146250" y="184557"/>
                </a:cubicBezTo>
                <a:cubicBezTo>
                  <a:pt x="147598" y="155088"/>
                  <a:pt x="147612" y="136191"/>
                  <a:pt x="146293" y="127867"/>
                </a:cubicBezTo>
                <a:cubicBezTo>
                  <a:pt x="144974" y="119542"/>
                  <a:pt x="143400" y="112491"/>
                  <a:pt x="141572" y="106711"/>
                </a:cubicBezTo>
                <a:cubicBezTo>
                  <a:pt x="139743" y="100932"/>
                  <a:pt x="142005" y="98043"/>
                  <a:pt x="148358" y="98043"/>
                </a:cubicBezTo>
                <a:cubicBezTo>
                  <a:pt x="151958" y="98043"/>
                  <a:pt x="155700" y="98036"/>
                  <a:pt x="159587" y="98021"/>
                </a:cubicBezTo>
                <a:cubicBezTo>
                  <a:pt x="163473" y="98007"/>
                  <a:pt x="172428" y="96469"/>
                  <a:pt x="186453" y="93407"/>
                </a:cubicBezTo>
                <a:cubicBezTo>
                  <a:pt x="200477" y="90346"/>
                  <a:pt x="211631" y="87510"/>
                  <a:pt x="219912" y="84900"/>
                </a:cubicBezTo>
                <a:cubicBezTo>
                  <a:pt x="228194" y="82290"/>
                  <a:pt x="235339" y="78648"/>
                  <a:pt x="241347" y="73973"/>
                </a:cubicBezTo>
                <a:cubicBezTo>
                  <a:pt x="244351" y="71635"/>
                  <a:pt x="247639" y="70420"/>
                  <a:pt x="251210" y="70327"/>
                </a:cubicBezTo>
                <a:close/>
                <a:moveTo>
                  <a:pt x="5246084" y="65099"/>
                </a:moveTo>
                <a:cubicBezTo>
                  <a:pt x="5248560" y="65338"/>
                  <a:pt x="5251547" y="65890"/>
                  <a:pt x="5255048" y="66756"/>
                </a:cubicBezTo>
                <a:cubicBezTo>
                  <a:pt x="5269052" y="70219"/>
                  <a:pt x="5275182" y="78569"/>
                  <a:pt x="5273440" y="91805"/>
                </a:cubicBezTo>
                <a:cubicBezTo>
                  <a:pt x="5271697" y="105041"/>
                  <a:pt x="5264703" y="106647"/>
                  <a:pt x="5252456" y="96623"/>
                </a:cubicBezTo>
                <a:cubicBezTo>
                  <a:pt x="5245000" y="86384"/>
                  <a:pt x="5240066" y="77981"/>
                  <a:pt x="5237657" y="71413"/>
                </a:cubicBezTo>
                <a:cubicBezTo>
                  <a:pt x="5235850" y="66487"/>
                  <a:pt x="5238659" y="64383"/>
                  <a:pt x="5246084" y="65099"/>
                </a:cubicBezTo>
                <a:close/>
                <a:moveTo>
                  <a:pt x="1202340" y="56729"/>
                </a:moveTo>
                <a:lnTo>
                  <a:pt x="1158625" y="61346"/>
                </a:lnTo>
                <a:cubicBezTo>
                  <a:pt x="1158625" y="94020"/>
                  <a:pt x="1158063" y="127698"/>
                  <a:pt x="1156937" y="162380"/>
                </a:cubicBezTo>
                <a:lnTo>
                  <a:pt x="1154971" y="203928"/>
                </a:lnTo>
                <a:lnTo>
                  <a:pt x="1159066" y="200432"/>
                </a:lnTo>
                <a:cubicBezTo>
                  <a:pt x="1170273" y="192115"/>
                  <a:pt x="1181835" y="182442"/>
                  <a:pt x="1193751" y="171414"/>
                </a:cubicBezTo>
                <a:cubicBezTo>
                  <a:pt x="1205668" y="160387"/>
                  <a:pt x="1215950" y="150227"/>
                  <a:pt x="1224597" y="140934"/>
                </a:cubicBezTo>
                <a:cubicBezTo>
                  <a:pt x="1213111" y="132617"/>
                  <a:pt x="1205231" y="126910"/>
                  <a:pt x="1200957" y="123812"/>
                </a:cubicBezTo>
                <a:cubicBezTo>
                  <a:pt x="1191378" y="133234"/>
                  <a:pt x="1182125" y="139640"/>
                  <a:pt x="1173198" y="143032"/>
                </a:cubicBezTo>
                <a:cubicBezTo>
                  <a:pt x="1164271" y="146423"/>
                  <a:pt x="1163910" y="143200"/>
                  <a:pt x="1172112" y="133363"/>
                </a:cubicBezTo>
                <a:cubicBezTo>
                  <a:pt x="1180314" y="123525"/>
                  <a:pt x="1187739" y="111340"/>
                  <a:pt x="1194386" y="96806"/>
                </a:cubicBezTo>
                <a:cubicBezTo>
                  <a:pt x="1201033" y="82272"/>
                  <a:pt x="1203682" y="70291"/>
                  <a:pt x="1202334" y="60862"/>
                </a:cubicBezTo>
                <a:close/>
                <a:moveTo>
                  <a:pt x="4930296" y="54850"/>
                </a:moveTo>
                <a:cubicBezTo>
                  <a:pt x="4935402" y="54850"/>
                  <a:pt x="4943665" y="57245"/>
                  <a:pt x="4955087" y="62035"/>
                </a:cubicBezTo>
                <a:cubicBezTo>
                  <a:pt x="4966509" y="66824"/>
                  <a:pt x="4969384" y="72213"/>
                  <a:pt x="4963713" y="78200"/>
                </a:cubicBezTo>
                <a:cubicBezTo>
                  <a:pt x="4958041" y="84187"/>
                  <a:pt x="4953470" y="90650"/>
                  <a:pt x="4950000" y="97591"/>
                </a:cubicBezTo>
                <a:cubicBezTo>
                  <a:pt x="4937151" y="116836"/>
                  <a:pt x="4924112" y="132843"/>
                  <a:pt x="4910883" y="145613"/>
                </a:cubicBezTo>
                <a:cubicBezTo>
                  <a:pt x="4897654" y="158383"/>
                  <a:pt x="4885028" y="168704"/>
                  <a:pt x="4873004" y="176577"/>
                </a:cubicBezTo>
                <a:cubicBezTo>
                  <a:pt x="4860979" y="184450"/>
                  <a:pt x="4851311" y="189096"/>
                  <a:pt x="4843997" y="190516"/>
                </a:cubicBezTo>
                <a:cubicBezTo>
                  <a:pt x="4836684" y="191935"/>
                  <a:pt x="4835726" y="189444"/>
                  <a:pt x="4841125" y="183041"/>
                </a:cubicBezTo>
                <a:cubicBezTo>
                  <a:pt x="4846524" y="176638"/>
                  <a:pt x="4855157" y="168091"/>
                  <a:pt x="4867024" y="157401"/>
                </a:cubicBezTo>
                <a:cubicBezTo>
                  <a:pt x="4878890" y="146710"/>
                  <a:pt x="4890606" y="133137"/>
                  <a:pt x="4902172" y="116681"/>
                </a:cubicBezTo>
                <a:cubicBezTo>
                  <a:pt x="4913737" y="100226"/>
                  <a:pt x="4920176" y="88585"/>
                  <a:pt x="4921488" y="81759"/>
                </a:cubicBezTo>
                <a:cubicBezTo>
                  <a:pt x="4922800" y="74934"/>
                  <a:pt x="4922782" y="68742"/>
                  <a:pt x="4921434" y="63185"/>
                </a:cubicBezTo>
                <a:cubicBezTo>
                  <a:pt x="4920086" y="57629"/>
                  <a:pt x="4923040" y="54850"/>
                  <a:pt x="4930296" y="54850"/>
                </a:cubicBezTo>
                <a:close/>
                <a:moveTo>
                  <a:pt x="1289978" y="47558"/>
                </a:moveTo>
                <a:cubicBezTo>
                  <a:pt x="1283191" y="48232"/>
                  <a:pt x="1268852" y="49718"/>
                  <a:pt x="1246960" y="52016"/>
                </a:cubicBezTo>
                <a:lnTo>
                  <a:pt x="1219603" y="54906"/>
                </a:lnTo>
                <a:lnTo>
                  <a:pt x="1234933" y="64347"/>
                </a:lnTo>
                <a:cubicBezTo>
                  <a:pt x="1238955" y="69287"/>
                  <a:pt x="1239217" y="73682"/>
                  <a:pt x="1235718" y="77533"/>
                </a:cubicBezTo>
                <a:cubicBezTo>
                  <a:pt x="1232219" y="81383"/>
                  <a:pt x="1228118" y="85337"/>
                  <a:pt x="1223414" y="89396"/>
                </a:cubicBezTo>
                <a:cubicBezTo>
                  <a:pt x="1227602" y="88836"/>
                  <a:pt x="1232732" y="87965"/>
                  <a:pt x="1238804" y="86782"/>
                </a:cubicBezTo>
                <a:cubicBezTo>
                  <a:pt x="1244878" y="85599"/>
                  <a:pt x="1249735" y="83574"/>
                  <a:pt x="1253378" y="80705"/>
                </a:cubicBezTo>
                <a:cubicBezTo>
                  <a:pt x="1257020" y="77837"/>
                  <a:pt x="1262093" y="77622"/>
                  <a:pt x="1268596" y="80060"/>
                </a:cubicBezTo>
                <a:cubicBezTo>
                  <a:pt x="1275100" y="82498"/>
                  <a:pt x="1280893" y="86033"/>
                  <a:pt x="1285977" y="90665"/>
                </a:cubicBezTo>
                <a:cubicBezTo>
                  <a:pt x="1291061" y="95297"/>
                  <a:pt x="1290938" y="99541"/>
                  <a:pt x="1285611" y="103399"/>
                </a:cubicBezTo>
                <a:cubicBezTo>
                  <a:pt x="1280284" y="107256"/>
                  <a:pt x="1275462" y="112634"/>
                  <a:pt x="1271145" y="119532"/>
                </a:cubicBezTo>
                <a:cubicBezTo>
                  <a:pt x="1266829" y="126429"/>
                  <a:pt x="1261265" y="133671"/>
                  <a:pt x="1254453" y="141257"/>
                </a:cubicBezTo>
                <a:cubicBezTo>
                  <a:pt x="1268679" y="151568"/>
                  <a:pt x="1280686" y="158942"/>
                  <a:pt x="1290472" y="163380"/>
                </a:cubicBezTo>
                <a:cubicBezTo>
                  <a:pt x="1300260" y="167819"/>
                  <a:pt x="1311101" y="172451"/>
                  <a:pt x="1322996" y="177276"/>
                </a:cubicBezTo>
                <a:cubicBezTo>
                  <a:pt x="1334891" y="182102"/>
                  <a:pt x="1334863" y="186092"/>
                  <a:pt x="1322910" y="189247"/>
                </a:cubicBezTo>
                <a:cubicBezTo>
                  <a:pt x="1310958" y="192401"/>
                  <a:pt x="1299578" y="194208"/>
                  <a:pt x="1288773" y="194667"/>
                </a:cubicBezTo>
                <a:cubicBezTo>
                  <a:pt x="1277968" y="195126"/>
                  <a:pt x="1269919" y="191770"/>
                  <a:pt x="1264628" y="184600"/>
                </a:cubicBezTo>
                <a:cubicBezTo>
                  <a:pt x="1259336" y="177430"/>
                  <a:pt x="1251077" y="168417"/>
                  <a:pt x="1239848" y="157562"/>
                </a:cubicBezTo>
                <a:cubicBezTo>
                  <a:pt x="1232434" y="166840"/>
                  <a:pt x="1221621" y="176523"/>
                  <a:pt x="1207410" y="186612"/>
                </a:cubicBezTo>
                <a:cubicBezTo>
                  <a:pt x="1193200" y="196700"/>
                  <a:pt x="1178787" y="203605"/>
                  <a:pt x="1164175" y="207326"/>
                </a:cubicBezTo>
                <a:cubicBezTo>
                  <a:pt x="1160522" y="208256"/>
                  <a:pt x="1157675" y="208810"/>
                  <a:pt x="1155636" y="208988"/>
                </a:cubicBezTo>
                <a:lnTo>
                  <a:pt x="1154738" y="208844"/>
                </a:lnTo>
                <a:lnTo>
                  <a:pt x="1151871" y="269437"/>
                </a:lnTo>
                <a:cubicBezTo>
                  <a:pt x="1204614" y="266784"/>
                  <a:pt x="1239719" y="264561"/>
                  <a:pt x="1257185" y="262769"/>
                </a:cubicBezTo>
                <a:cubicBezTo>
                  <a:pt x="1274652" y="260976"/>
                  <a:pt x="1288038" y="259614"/>
                  <a:pt x="1297345" y="258682"/>
                </a:cubicBezTo>
                <a:cubicBezTo>
                  <a:pt x="1306652" y="257750"/>
                  <a:pt x="1313535" y="259531"/>
                  <a:pt x="1317995" y="264027"/>
                </a:cubicBezTo>
                <a:cubicBezTo>
                  <a:pt x="1322455" y="268523"/>
                  <a:pt x="1325552" y="267157"/>
                  <a:pt x="1327287" y="259929"/>
                </a:cubicBezTo>
                <a:cubicBezTo>
                  <a:pt x="1329022" y="252702"/>
                  <a:pt x="1329664" y="234067"/>
                  <a:pt x="1329212" y="204024"/>
                </a:cubicBezTo>
                <a:cubicBezTo>
                  <a:pt x="1328761" y="173981"/>
                  <a:pt x="1328091" y="143874"/>
                  <a:pt x="1327202" y="113702"/>
                </a:cubicBezTo>
                <a:cubicBezTo>
                  <a:pt x="1326312" y="83530"/>
                  <a:pt x="1323280" y="64627"/>
                  <a:pt x="1318102" y="56990"/>
                </a:cubicBezTo>
                <a:cubicBezTo>
                  <a:pt x="1312926" y="49354"/>
                  <a:pt x="1303551" y="46210"/>
                  <a:pt x="1289978" y="47558"/>
                </a:cubicBezTo>
                <a:close/>
                <a:moveTo>
                  <a:pt x="5332770" y="46210"/>
                </a:moveTo>
                <a:cubicBezTo>
                  <a:pt x="5333644" y="45969"/>
                  <a:pt x="5334531" y="46052"/>
                  <a:pt x="5335432" y="46461"/>
                </a:cubicBezTo>
                <a:cubicBezTo>
                  <a:pt x="5339039" y="48096"/>
                  <a:pt x="5344177" y="51287"/>
                  <a:pt x="5350844" y="56033"/>
                </a:cubicBezTo>
                <a:cubicBezTo>
                  <a:pt x="5358574" y="62400"/>
                  <a:pt x="5359395" y="67111"/>
                  <a:pt x="5353307" y="70165"/>
                </a:cubicBezTo>
                <a:cubicBezTo>
                  <a:pt x="5347220" y="73220"/>
                  <a:pt x="5336167" y="79999"/>
                  <a:pt x="5320149" y="90503"/>
                </a:cubicBezTo>
                <a:cubicBezTo>
                  <a:pt x="5304131" y="101008"/>
                  <a:pt x="5300199" y="100266"/>
                  <a:pt x="5308351" y="88277"/>
                </a:cubicBezTo>
                <a:cubicBezTo>
                  <a:pt x="5316503" y="76289"/>
                  <a:pt x="5322154" y="65914"/>
                  <a:pt x="5325301" y="57152"/>
                </a:cubicBezTo>
                <a:cubicBezTo>
                  <a:pt x="5327662" y="50580"/>
                  <a:pt x="5330151" y="46933"/>
                  <a:pt x="5332770" y="46210"/>
                </a:cubicBezTo>
                <a:close/>
                <a:moveTo>
                  <a:pt x="3655633" y="45386"/>
                </a:moveTo>
                <a:lnTo>
                  <a:pt x="3678542" y="45386"/>
                </a:lnTo>
                <a:lnTo>
                  <a:pt x="3678542" y="284430"/>
                </a:lnTo>
                <a:lnTo>
                  <a:pt x="3643286" y="284430"/>
                </a:lnTo>
                <a:lnTo>
                  <a:pt x="3643286" y="98172"/>
                </a:lnTo>
                <a:cubicBezTo>
                  <a:pt x="3636145" y="109228"/>
                  <a:pt x="3621296" y="120478"/>
                  <a:pt x="3598739" y="131922"/>
                </a:cubicBezTo>
                <a:lnTo>
                  <a:pt x="3598739" y="101119"/>
                </a:lnTo>
                <a:cubicBezTo>
                  <a:pt x="3621654" y="85560"/>
                  <a:pt x="3640619" y="66982"/>
                  <a:pt x="3655633" y="45386"/>
                </a:cubicBezTo>
                <a:close/>
                <a:moveTo>
                  <a:pt x="6100770" y="42320"/>
                </a:moveTo>
                <a:cubicBezTo>
                  <a:pt x="6112908" y="41433"/>
                  <a:pt x="6122593" y="43369"/>
                  <a:pt x="6129826" y="48128"/>
                </a:cubicBezTo>
                <a:cubicBezTo>
                  <a:pt x="6139469" y="54474"/>
                  <a:pt x="6137429" y="60120"/>
                  <a:pt x="6123706" y="65067"/>
                </a:cubicBezTo>
                <a:cubicBezTo>
                  <a:pt x="6109982" y="70015"/>
                  <a:pt x="6090243" y="74267"/>
                  <a:pt x="6064488" y="77823"/>
                </a:cubicBezTo>
                <a:cubicBezTo>
                  <a:pt x="6037256" y="82383"/>
                  <a:pt x="6016728" y="81046"/>
                  <a:pt x="6002904" y="73811"/>
                </a:cubicBezTo>
                <a:cubicBezTo>
                  <a:pt x="5989080" y="66577"/>
                  <a:pt x="5989442" y="62070"/>
                  <a:pt x="6003990" y="60292"/>
                </a:cubicBezTo>
                <a:cubicBezTo>
                  <a:pt x="6018538" y="58514"/>
                  <a:pt x="6031556" y="56302"/>
                  <a:pt x="6043042" y="53656"/>
                </a:cubicBezTo>
                <a:cubicBezTo>
                  <a:pt x="6054528" y="51010"/>
                  <a:pt x="6069453" y="47841"/>
                  <a:pt x="6087816" y="44149"/>
                </a:cubicBezTo>
                <a:cubicBezTo>
                  <a:pt x="6092406" y="43226"/>
                  <a:pt x="6096724" y="42616"/>
                  <a:pt x="6100770" y="42320"/>
                </a:cubicBezTo>
                <a:close/>
                <a:moveTo>
                  <a:pt x="7035184" y="39944"/>
                </a:moveTo>
                <a:cubicBezTo>
                  <a:pt x="7038498" y="40166"/>
                  <a:pt x="7042468" y="40761"/>
                  <a:pt x="7047092" y="41729"/>
                </a:cubicBezTo>
                <a:cubicBezTo>
                  <a:pt x="7065591" y="45601"/>
                  <a:pt x="7074026" y="55076"/>
                  <a:pt x="7072399" y="70155"/>
                </a:cubicBezTo>
                <a:cubicBezTo>
                  <a:pt x="7070772" y="85233"/>
                  <a:pt x="7061612" y="87481"/>
                  <a:pt x="7044920" y="76898"/>
                </a:cubicBezTo>
                <a:cubicBezTo>
                  <a:pt x="7032817" y="65713"/>
                  <a:pt x="7025528" y="56087"/>
                  <a:pt x="7023054" y="48021"/>
                </a:cubicBezTo>
                <a:cubicBezTo>
                  <a:pt x="7021199" y="41971"/>
                  <a:pt x="7025242" y="39279"/>
                  <a:pt x="7035184" y="39944"/>
                </a:cubicBezTo>
                <a:close/>
                <a:moveTo>
                  <a:pt x="5391999" y="38042"/>
                </a:moveTo>
                <a:cubicBezTo>
                  <a:pt x="5395380" y="38353"/>
                  <a:pt x="5400569" y="40273"/>
                  <a:pt x="5407567" y="43805"/>
                </a:cubicBezTo>
                <a:cubicBezTo>
                  <a:pt x="5421563" y="50867"/>
                  <a:pt x="5426461" y="57517"/>
                  <a:pt x="5422258" y="63755"/>
                </a:cubicBezTo>
                <a:cubicBezTo>
                  <a:pt x="5418057" y="69993"/>
                  <a:pt x="5413945" y="78694"/>
                  <a:pt x="5409923" y="89858"/>
                </a:cubicBezTo>
                <a:cubicBezTo>
                  <a:pt x="5405900" y="101022"/>
                  <a:pt x="5398619" y="114534"/>
                  <a:pt x="5388079" y="130394"/>
                </a:cubicBezTo>
                <a:cubicBezTo>
                  <a:pt x="5405775" y="126996"/>
                  <a:pt x="5421936" y="121647"/>
                  <a:pt x="5436563" y="114348"/>
                </a:cubicBezTo>
                <a:cubicBezTo>
                  <a:pt x="5451190" y="107048"/>
                  <a:pt x="5462964" y="106815"/>
                  <a:pt x="5471883" y="113649"/>
                </a:cubicBezTo>
                <a:cubicBezTo>
                  <a:pt x="5480803" y="120482"/>
                  <a:pt x="5479838" y="126107"/>
                  <a:pt x="5468990" y="130523"/>
                </a:cubicBezTo>
                <a:cubicBezTo>
                  <a:pt x="5458142" y="134940"/>
                  <a:pt x="5440170" y="139027"/>
                  <a:pt x="5415074" y="142784"/>
                </a:cubicBezTo>
                <a:cubicBezTo>
                  <a:pt x="5428569" y="145351"/>
                  <a:pt x="5433706" y="151575"/>
                  <a:pt x="5430486" y="161455"/>
                </a:cubicBezTo>
                <a:cubicBezTo>
                  <a:pt x="5427267" y="171336"/>
                  <a:pt x="5424528" y="182152"/>
                  <a:pt x="5422270" y="193904"/>
                </a:cubicBezTo>
                <a:cubicBezTo>
                  <a:pt x="5420011" y="205655"/>
                  <a:pt x="5415813" y="218680"/>
                  <a:pt x="5409675" y="232977"/>
                </a:cubicBezTo>
                <a:cubicBezTo>
                  <a:pt x="5417276" y="241968"/>
                  <a:pt x="5426120" y="250633"/>
                  <a:pt x="5436208" y="258972"/>
                </a:cubicBezTo>
                <a:cubicBezTo>
                  <a:pt x="5446297" y="267311"/>
                  <a:pt x="5456779" y="273653"/>
                  <a:pt x="5467656" y="277998"/>
                </a:cubicBezTo>
                <a:cubicBezTo>
                  <a:pt x="5478534" y="282343"/>
                  <a:pt x="5488460" y="286997"/>
                  <a:pt x="5497437" y="291958"/>
                </a:cubicBezTo>
                <a:cubicBezTo>
                  <a:pt x="5506414" y="296920"/>
                  <a:pt x="5501833" y="300283"/>
                  <a:pt x="5483692" y="302047"/>
                </a:cubicBezTo>
                <a:cubicBezTo>
                  <a:pt x="5465552" y="303811"/>
                  <a:pt x="5451857" y="303972"/>
                  <a:pt x="5442607" y="302531"/>
                </a:cubicBezTo>
                <a:cubicBezTo>
                  <a:pt x="5433358" y="301089"/>
                  <a:pt x="5426608" y="297063"/>
                  <a:pt x="5422356" y="290453"/>
                </a:cubicBezTo>
                <a:cubicBezTo>
                  <a:pt x="5418104" y="283842"/>
                  <a:pt x="5408786" y="270140"/>
                  <a:pt x="5394403" y="249346"/>
                </a:cubicBezTo>
                <a:cubicBezTo>
                  <a:pt x="5388251" y="257764"/>
                  <a:pt x="5380998" y="264758"/>
                  <a:pt x="5372645" y="270330"/>
                </a:cubicBezTo>
                <a:cubicBezTo>
                  <a:pt x="5364292" y="275901"/>
                  <a:pt x="5354175" y="280095"/>
                  <a:pt x="5342294" y="282913"/>
                </a:cubicBezTo>
                <a:cubicBezTo>
                  <a:pt x="5339324" y="283618"/>
                  <a:pt x="5337030" y="283991"/>
                  <a:pt x="5335412" y="284032"/>
                </a:cubicBezTo>
                <a:lnTo>
                  <a:pt x="5333695" y="283502"/>
                </a:lnTo>
                <a:lnTo>
                  <a:pt x="5333120" y="293539"/>
                </a:lnTo>
                <a:cubicBezTo>
                  <a:pt x="5330682" y="303671"/>
                  <a:pt x="5325685" y="304951"/>
                  <a:pt x="5318127" y="297379"/>
                </a:cubicBezTo>
                <a:cubicBezTo>
                  <a:pt x="5310570" y="289807"/>
                  <a:pt x="5303694" y="283247"/>
                  <a:pt x="5297499" y="277697"/>
                </a:cubicBezTo>
                <a:cubicBezTo>
                  <a:pt x="5284435" y="288237"/>
                  <a:pt x="5271683" y="295809"/>
                  <a:pt x="5259243" y="300412"/>
                </a:cubicBezTo>
                <a:cubicBezTo>
                  <a:pt x="5246803" y="305015"/>
                  <a:pt x="5233642" y="307779"/>
                  <a:pt x="5219761" y="308704"/>
                </a:cubicBezTo>
                <a:cubicBezTo>
                  <a:pt x="5205879" y="309629"/>
                  <a:pt x="5204287" y="306962"/>
                  <a:pt x="5214985" y="300702"/>
                </a:cubicBezTo>
                <a:cubicBezTo>
                  <a:pt x="5225683" y="294443"/>
                  <a:pt x="5236675" y="288707"/>
                  <a:pt x="5247960" y="283494"/>
                </a:cubicBezTo>
                <a:cubicBezTo>
                  <a:pt x="5259246" y="278281"/>
                  <a:pt x="5269457" y="271667"/>
                  <a:pt x="5278591" y="263651"/>
                </a:cubicBezTo>
                <a:cubicBezTo>
                  <a:pt x="5269055" y="257327"/>
                  <a:pt x="5261946" y="253010"/>
                  <a:pt x="5257264" y="250702"/>
                </a:cubicBezTo>
                <a:cubicBezTo>
                  <a:pt x="5252582" y="248393"/>
                  <a:pt x="5251381" y="244998"/>
                  <a:pt x="5253661" y="240516"/>
                </a:cubicBezTo>
                <a:cubicBezTo>
                  <a:pt x="5255941" y="236035"/>
                  <a:pt x="5257949" y="230876"/>
                  <a:pt x="5259684" y="225040"/>
                </a:cubicBezTo>
                <a:cubicBezTo>
                  <a:pt x="5239895" y="227678"/>
                  <a:pt x="5226350" y="231037"/>
                  <a:pt x="5219051" y="235117"/>
                </a:cubicBezTo>
                <a:cubicBezTo>
                  <a:pt x="5211752" y="239197"/>
                  <a:pt x="5202975" y="236261"/>
                  <a:pt x="5192722" y="226309"/>
                </a:cubicBezTo>
                <a:cubicBezTo>
                  <a:pt x="5182469" y="216357"/>
                  <a:pt x="5183792" y="211840"/>
                  <a:pt x="5196691" y="212757"/>
                </a:cubicBezTo>
                <a:cubicBezTo>
                  <a:pt x="5209590" y="213675"/>
                  <a:pt x="5232086" y="211603"/>
                  <a:pt x="5264179" y="206541"/>
                </a:cubicBezTo>
                <a:cubicBezTo>
                  <a:pt x="5266589" y="196460"/>
                  <a:pt x="5266894" y="187325"/>
                  <a:pt x="5265094" y="179137"/>
                </a:cubicBezTo>
                <a:cubicBezTo>
                  <a:pt x="5263294" y="170948"/>
                  <a:pt x="5268718" y="169909"/>
                  <a:pt x="5281366" y="176018"/>
                </a:cubicBezTo>
                <a:cubicBezTo>
                  <a:pt x="5294014" y="182127"/>
                  <a:pt x="5299306" y="187045"/>
                  <a:pt x="5297241" y="190774"/>
                </a:cubicBezTo>
                <a:cubicBezTo>
                  <a:pt x="5295176" y="194502"/>
                  <a:pt x="5292157" y="198224"/>
                  <a:pt x="5288185" y="201938"/>
                </a:cubicBezTo>
                <a:lnTo>
                  <a:pt x="5307587" y="199744"/>
                </a:lnTo>
                <a:cubicBezTo>
                  <a:pt x="5308950" y="195814"/>
                  <a:pt x="5309405" y="191150"/>
                  <a:pt x="5308953" y="185751"/>
                </a:cubicBezTo>
                <a:cubicBezTo>
                  <a:pt x="5308501" y="180352"/>
                  <a:pt x="5312219" y="179879"/>
                  <a:pt x="5320106" y="184331"/>
                </a:cubicBezTo>
                <a:cubicBezTo>
                  <a:pt x="5327993" y="188784"/>
                  <a:pt x="5333195" y="192616"/>
                  <a:pt x="5335712" y="195829"/>
                </a:cubicBezTo>
                <a:cubicBezTo>
                  <a:pt x="5338229" y="199041"/>
                  <a:pt x="5338272" y="203239"/>
                  <a:pt x="5335841" y="208423"/>
                </a:cubicBezTo>
                <a:cubicBezTo>
                  <a:pt x="5333410" y="213607"/>
                  <a:pt x="5330399" y="220920"/>
                  <a:pt x="5326807" y="230364"/>
                </a:cubicBezTo>
                <a:cubicBezTo>
                  <a:pt x="5323215" y="239807"/>
                  <a:pt x="5318443" y="249131"/>
                  <a:pt x="5312491" y="258338"/>
                </a:cubicBezTo>
                <a:cubicBezTo>
                  <a:pt x="5318099" y="261937"/>
                  <a:pt x="5323548" y="266171"/>
                  <a:pt x="5328839" y="271040"/>
                </a:cubicBezTo>
                <a:lnTo>
                  <a:pt x="5333853" y="280270"/>
                </a:lnTo>
                <a:lnTo>
                  <a:pt x="5339111" y="275449"/>
                </a:lnTo>
                <a:cubicBezTo>
                  <a:pt x="5348869" y="267655"/>
                  <a:pt x="5357272" y="260234"/>
                  <a:pt x="5364321" y="253186"/>
                </a:cubicBezTo>
                <a:cubicBezTo>
                  <a:pt x="5371369" y="246138"/>
                  <a:pt x="5377431" y="239079"/>
                  <a:pt x="5382507" y="232009"/>
                </a:cubicBezTo>
                <a:cubicBezTo>
                  <a:pt x="5376471" y="222301"/>
                  <a:pt x="5370634" y="213765"/>
                  <a:pt x="5364998" y="206401"/>
                </a:cubicBezTo>
                <a:cubicBezTo>
                  <a:pt x="5359362" y="199037"/>
                  <a:pt x="5354350" y="192297"/>
                  <a:pt x="5349962" y="186181"/>
                </a:cubicBezTo>
                <a:cubicBezTo>
                  <a:pt x="5345574" y="180065"/>
                  <a:pt x="5346894" y="176437"/>
                  <a:pt x="5353920" y="175297"/>
                </a:cubicBezTo>
                <a:cubicBezTo>
                  <a:pt x="5360947" y="174157"/>
                  <a:pt x="5366232" y="175810"/>
                  <a:pt x="5369774" y="180255"/>
                </a:cubicBezTo>
                <a:cubicBezTo>
                  <a:pt x="5373316" y="184701"/>
                  <a:pt x="5380980" y="195979"/>
                  <a:pt x="5392768" y="214091"/>
                </a:cubicBezTo>
                <a:cubicBezTo>
                  <a:pt x="5396740" y="204798"/>
                  <a:pt x="5399401" y="193703"/>
                  <a:pt x="5400748" y="180804"/>
                </a:cubicBezTo>
                <a:cubicBezTo>
                  <a:pt x="5402096" y="167905"/>
                  <a:pt x="5402419" y="156106"/>
                  <a:pt x="5401716" y="145409"/>
                </a:cubicBezTo>
                <a:cubicBezTo>
                  <a:pt x="5397084" y="146312"/>
                  <a:pt x="5390825" y="146312"/>
                  <a:pt x="5382938" y="145409"/>
                </a:cubicBezTo>
                <a:cubicBezTo>
                  <a:pt x="5372828" y="157354"/>
                  <a:pt x="5362130" y="166191"/>
                  <a:pt x="5350844" y="171920"/>
                </a:cubicBezTo>
                <a:cubicBezTo>
                  <a:pt x="5339559" y="177649"/>
                  <a:pt x="5339569" y="172712"/>
                  <a:pt x="5350877" y="157110"/>
                </a:cubicBezTo>
                <a:cubicBezTo>
                  <a:pt x="5362184" y="141508"/>
                  <a:pt x="5371634" y="122382"/>
                  <a:pt x="5379227" y="99731"/>
                </a:cubicBezTo>
                <a:cubicBezTo>
                  <a:pt x="5386821" y="77081"/>
                  <a:pt x="5390180" y="63243"/>
                  <a:pt x="5389305" y="58216"/>
                </a:cubicBezTo>
                <a:cubicBezTo>
                  <a:pt x="5388430" y="53190"/>
                  <a:pt x="5387757" y="47766"/>
                  <a:pt x="5387283" y="41944"/>
                </a:cubicBezTo>
                <a:cubicBezTo>
                  <a:pt x="5387046" y="39033"/>
                  <a:pt x="5388619" y="37732"/>
                  <a:pt x="5391999" y="38042"/>
                </a:cubicBezTo>
                <a:close/>
                <a:moveTo>
                  <a:pt x="1588870" y="37989"/>
                </a:moveTo>
                <a:cubicBezTo>
                  <a:pt x="1595326" y="37593"/>
                  <a:pt x="1601479" y="40223"/>
                  <a:pt x="1607330" y="45880"/>
                </a:cubicBezTo>
                <a:cubicBezTo>
                  <a:pt x="1615131" y="53423"/>
                  <a:pt x="1613120" y="58840"/>
                  <a:pt x="1601296" y="62131"/>
                </a:cubicBezTo>
                <a:cubicBezTo>
                  <a:pt x="1589473" y="65422"/>
                  <a:pt x="1576040" y="67785"/>
                  <a:pt x="1560997" y="69219"/>
                </a:cubicBezTo>
                <a:cubicBezTo>
                  <a:pt x="1576284" y="73263"/>
                  <a:pt x="1582805" y="78759"/>
                  <a:pt x="1580561" y="85707"/>
                </a:cubicBezTo>
                <a:cubicBezTo>
                  <a:pt x="1578316" y="92654"/>
                  <a:pt x="1577194" y="105306"/>
                  <a:pt x="1577194" y="123662"/>
                </a:cubicBezTo>
                <a:cubicBezTo>
                  <a:pt x="1582156" y="122973"/>
                  <a:pt x="1587831" y="121675"/>
                  <a:pt x="1594220" y="119768"/>
                </a:cubicBezTo>
                <a:cubicBezTo>
                  <a:pt x="1600608" y="117861"/>
                  <a:pt x="1607466" y="120292"/>
                  <a:pt x="1614794" y="127060"/>
                </a:cubicBezTo>
                <a:cubicBezTo>
                  <a:pt x="1622122" y="133829"/>
                  <a:pt x="1619225" y="138597"/>
                  <a:pt x="1606104" y="141365"/>
                </a:cubicBezTo>
                <a:lnTo>
                  <a:pt x="1577194" y="146183"/>
                </a:lnTo>
                <a:cubicBezTo>
                  <a:pt x="1577194" y="176699"/>
                  <a:pt x="1577639" y="198195"/>
                  <a:pt x="1578528" y="210671"/>
                </a:cubicBezTo>
                <a:cubicBezTo>
                  <a:pt x="1579417" y="223147"/>
                  <a:pt x="1578948" y="235343"/>
                  <a:pt x="1577119" y="247260"/>
                </a:cubicBezTo>
                <a:cubicBezTo>
                  <a:pt x="1575291" y="259177"/>
                  <a:pt x="1572343" y="269028"/>
                  <a:pt x="1568278" y="276815"/>
                </a:cubicBezTo>
                <a:cubicBezTo>
                  <a:pt x="1564213" y="284602"/>
                  <a:pt x="1559254" y="282006"/>
                  <a:pt x="1553404" y="269028"/>
                </a:cubicBezTo>
                <a:cubicBezTo>
                  <a:pt x="1547553" y="256050"/>
                  <a:pt x="1545757" y="245625"/>
                  <a:pt x="1548015" y="237752"/>
                </a:cubicBezTo>
                <a:cubicBezTo>
                  <a:pt x="1550274" y="229880"/>
                  <a:pt x="1551848" y="219203"/>
                  <a:pt x="1552737" y="205723"/>
                </a:cubicBezTo>
                <a:cubicBezTo>
                  <a:pt x="1553626" y="192244"/>
                  <a:pt x="1554070" y="173487"/>
                  <a:pt x="1554070" y="149452"/>
                </a:cubicBezTo>
                <a:cubicBezTo>
                  <a:pt x="1536963" y="153841"/>
                  <a:pt x="1527018" y="156594"/>
                  <a:pt x="1524236" y="157712"/>
                </a:cubicBezTo>
                <a:cubicBezTo>
                  <a:pt x="1520723" y="194581"/>
                  <a:pt x="1513374" y="220942"/>
                  <a:pt x="1502188" y="236795"/>
                </a:cubicBezTo>
                <a:cubicBezTo>
                  <a:pt x="1491002" y="252648"/>
                  <a:pt x="1478634" y="263651"/>
                  <a:pt x="1465082" y="269803"/>
                </a:cubicBezTo>
                <a:cubicBezTo>
                  <a:pt x="1451531" y="275955"/>
                  <a:pt x="1446189" y="276328"/>
                  <a:pt x="1449058" y="270921"/>
                </a:cubicBezTo>
                <a:cubicBezTo>
                  <a:pt x="1451925" y="265515"/>
                  <a:pt x="1458027" y="257481"/>
                  <a:pt x="1467363" y="246819"/>
                </a:cubicBezTo>
                <a:cubicBezTo>
                  <a:pt x="1476698" y="236157"/>
                  <a:pt x="1483811" y="222828"/>
                  <a:pt x="1488701" y="206831"/>
                </a:cubicBezTo>
                <a:cubicBezTo>
                  <a:pt x="1493591" y="190835"/>
                  <a:pt x="1497384" y="176211"/>
                  <a:pt x="1500080" y="162961"/>
                </a:cubicBezTo>
                <a:cubicBezTo>
                  <a:pt x="1482742" y="167421"/>
                  <a:pt x="1472023" y="170110"/>
                  <a:pt x="1467922" y="171027"/>
                </a:cubicBezTo>
                <a:cubicBezTo>
                  <a:pt x="1463820" y="171945"/>
                  <a:pt x="1456683" y="168693"/>
                  <a:pt x="1446508" y="161272"/>
                </a:cubicBezTo>
                <a:cubicBezTo>
                  <a:pt x="1436334" y="153851"/>
                  <a:pt x="1438083" y="149571"/>
                  <a:pt x="1451757" y="148431"/>
                </a:cubicBezTo>
                <a:cubicBezTo>
                  <a:pt x="1465430" y="147291"/>
                  <a:pt x="1482039" y="144684"/>
                  <a:pt x="1501585" y="140612"/>
                </a:cubicBezTo>
                <a:cubicBezTo>
                  <a:pt x="1502388" y="130272"/>
                  <a:pt x="1502568" y="120066"/>
                  <a:pt x="1502123" y="109992"/>
                </a:cubicBezTo>
                <a:cubicBezTo>
                  <a:pt x="1501679" y="99918"/>
                  <a:pt x="1499922" y="90285"/>
                  <a:pt x="1496853" y="81093"/>
                </a:cubicBezTo>
                <a:cubicBezTo>
                  <a:pt x="1476519" y="71255"/>
                  <a:pt x="1474479" y="64892"/>
                  <a:pt x="1490734" y="62002"/>
                </a:cubicBezTo>
                <a:cubicBezTo>
                  <a:pt x="1506988" y="59113"/>
                  <a:pt x="1524096" y="55427"/>
                  <a:pt x="1542057" y="50946"/>
                </a:cubicBezTo>
                <a:cubicBezTo>
                  <a:pt x="1560018" y="46465"/>
                  <a:pt x="1573437" y="42614"/>
                  <a:pt x="1582314" y="39395"/>
                </a:cubicBezTo>
                <a:cubicBezTo>
                  <a:pt x="1584533" y="38590"/>
                  <a:pt x="1586718" y="38122"/>
                  <a:pt x="1588870" y="37989"/>
                </a:cubicBezTo>
                <a:close/>
                <a:moveTo>
                  <a:pt x="3022055" y="37298"/>
                </a:moveTo>
                <a:cubicBezTo>
                  <a:pt x="3028766" y="37298"/>
                  <a:pt x="3037700" y="38689"/>
                  <a:pt x="3048857" y="41471"/>
                </a:cubicBezTo>
                <a:cubicBezTo>
                  <a:pt x="3060716" y="43464"/>
                  <a:pt x="3069575" y="48479"/>
                  <a:pt x="3075433" y="56517"/>
                </a:cubicBezTo>
                <a:cubicBezTo>
                  <a:pt x="3081291" y="64555"/>
                  <a:pt x="3081947" y="72381"/>
                  <a:pt x="3077401" y="79996"/>
                </a:cubicBezTo>
                <a:cubicBezTo>
                  <a:pt x="3072855" y="87610"/>
                  <a:pt x="3064262" y="87191"/>
                  <a:pt x="3051621" y="78737"/>
                </a:cubicBezTo>
                <a:cubicBezTo>
                  <a:pt x="3038980" y="70284"/>
                  <a:pt x="3028630" y="61264"/>
                  <a:pt x="3020571" y="51677"/>
                </a:cubicBezTo>
                <a:cubicBezTo>
                  <a:pt x="3012512" y="42091"/>
                  <a:pt x="3013007" y="37298"/>
                  <a:pt x="3022055" y="37298"/>
                </a:cubicBezTo>
                <a:close/>
                <a:moveTo>
                  <a:pt x="3891940" y="30842"/>
                </a:moveTo>
                <a:cubicBezTo>
                  <a:pt x="3895828" y="30306"/>
                  <a:pt x="3900183" y="30780"/>
                  <a:pt x="3905004" y="32264"/>
                </a:cubicBezTo>
                <a:cubicBezTo>
                  <a:pt x="3914648" y="35233"/>
                  <a:pt x="3920940" y="40696"/>
                  <a:pt x="3923880" y="48655"/>
                </a:cubicBezTo>
                <a:cubicBezTo>
                  <a:pt x="3926819" y="56614"/>
                  <a:pt x="3926633" y="65379"/>
                  <a:pt x="3923320" y="74951"/>
                </a:cubicBezTo>
                <a:cubicBezTo>
                  <a:pt x="3920008" y="84524"/>
                  <a:pt x="3915096" y="93504"/>
                  <a:pt x="3908586" y="101893"/>
                </a:cubicBezTo>
                <a:cubicBezTo>
                  <a:pt x="3902076" y="110282"/>
                  <a:pt x="3893231" y="118958"/>
                  <a:pt x="3882053" y="127921"/>
                </a:cubicBezTo>
                <a:cubicBezTo>
                  <a:pt x="3870875" y="136883"/>
                  <a:pt x="3863611" y="140468"/>
                  <a:pt x="3860263" y="138676"/>
                </a:cubicBezTo>
                <a:cubicBezTo>
                  <a:pt x="3856915" y="136883"/>
                  <a:pt x="3859367" y="131488"/>
                  <a:pt x="3867620" y="122489"/>
                </a:cubicBezTo>
                <a:cubicBezTo>
                  <a:pt x="3875872" y="113491"/>
                  <a:pt x="3881738" y="106167"/>
                  <a:pt x="3885215" y="100516"/>
                </a:cubicBezTo>
                <a:cubicBezTo>
                  <a:pt x="3888692" y="94866"/>
                  <a:pt x="3892647" y="89138"/>
                  <a:pt x="3897078" y="83330"/>
                </a:cubicBezTo>
                <a:cubicBezTo>
                  <a:pt x="3888517" y="83330"/>
                  <a:pt x="3882103" y="80376"/>
                  <a:pt x="3877837" y="74467"/>
                </a:cubicBezTo>
                <a:cubicBezTo>
                  <a:pt x="3873571" y="68559"/>
                  <a:pt x="3871667" y="61862"/>
                  <a:pt x="3872126" y="54377"/>
                </a:cubicBezTo>
                <a:cubicBezTo>
                  <a:pt x="3872585" y="46891"/>
                  <a:pt x="3875768" y="40592"/>
                  <a:pt x="3881677" y="35480"/>
                </a:cubicBezTo>
                <a:cubicBezTo>
                  <a:pt x="3884631" y="32924"/>
                  <a:pt x="3888052" y="31378"/>
                  <a:pt x="3891940" y="30842"/>
                </a:cubicBezTo>
                <a:close/>
                <a:moveTo>
                  <a:pt x="3821751" y="30842"/>
                </a:moveTo>
                <a:cubicBezTo>
                  <a:pt x="3825640" y="30306"/>
                  <a:pt x="3829995" y="30780"/>
                  <a:pt x="3834816" y="32264"/>
                </a:cubicBezTo>
                <a:cubicBezTo>
                  <a:pt x="3844460" y="35233"/>
                  <a:pt x="3850752" y="40696"/>
                  <a:pt x="3853692" y="48655"/>
                </a:cubicBezTo>
                <a:cubicBezTo>
                  <a:pt x="3856631" y="56614"/>
                  <a:pt x="3856445" y="65379"/>
                  <a:pt x="3853132" y="74951"/>
                </a:cubicBezTo>
                <a:cubicBezTo>
                  <a:pt x="3849820" y="84524"/>
                  <a:pt x="3844908" y="93504"/>
                  <a:pt x="3838398" y="101893"/>
                </a:cubicBezTo>
                <a:cubicBezTo>
                  <a:pt x="3831887" y="110282"/>
                  <a:pt x="3823043" y="118958"/>
                  <a:pt x="3811865" y="127921"/>
                </a:cubicBezTo>
                <a:cubicBezTo>
                  <a:pt x="3800687" y="136883"/>
                  <a:pt x="3793423" y="140468"/>
                  <a:pt x="3790075" y="138676"/>
                </a:cubicBezTo>
                <a:cubicBezTo>
                  <a:pt x="3786727" y="136883"/>
                  <a:pt x="3789179" y="131488"/>
                  <a:pt x="3797431" y="122489"/>
                </a:cubicBezTo>
                <a:cubicBezTo>
                  <a:pt x="3805684" y="113491"/>
                  <a:pt x="3811549" y="106167"/>
                  <a:pt x="3815027" y="100516"/>
                </a:cubicBezTo>
                <a:cubicBezTo>
                  <a:pt x="3818504" y="94866"/>
                  <a:pt x="3822459" y="89138"/>
                  <a:pt x="3826890" y="83330"/>
                </a:cubicBezTo>
                <a:cubicBezTo>
                  <a:pt x="3818329" y="83330"/>
                  <a:pt x="3811915" y="80376"/>
                  <a:pt x="3807649" y="74467"/>
                </a:cubicBezTo>
                <a:cubicBezTo>
                  <a:pt x="3803382" y="68559"/>
                  <a:pt x="3801479" y="61862"/>
                  <a:pt x="3801938" y="54377"/>
                </a:cubicBezTo>
                <a:cubicBezTo>
                  <a:pt x="3802397" y="46891"/>
                  <a:pt x="3805580" y="40592"/>
                  <a:pt x="3811488" y="35480"/>
                </a:cubicBezTo>
                <a:cubicBezTo>
                  <a:pt x="3814443" y="32924"/>
                  <a:pt x="3817864" y="31378"/>
                  <a:pt x="3821751" y="30842"/>
                </a:cubicBezTo>
                <a:close/>
                <a:moveTo>
                  <a:pt x="4703587" y="30632"/>
                </a:moveTo>
                <a:cubicBezTo>
                  <a:pt x="4707427" y="31125"/>
                  <a:pt x="4711820" y="32558"/>
                  <a:pt x="4716768" y="34932"/>
                </a:cubicBezTo>
                <a:cubicBezTo>
                  <a:pt x="4726662" y="39678"/>
                  <a:pt x="4735005" y="44841"/>
                  <a:pt x="4741795" y="50419"/>
                </a:cubicBezTo>
                <a:cubicBezTo>
                  <a:pt x="4748585" y="55997"/>
                  <a:pt x="4750152" y="61766"/>
                  <a:pt x="4746495" y="67724"/>
                </a:cubicBezTo>
                <a:cubicBezTo>
                  <a:pt x="4742838" y="73682"/>
                  <a:pt x="4740590" y="80458"/>
                  <a:pt x="4739751" y="88051"/>
                </a:cubicBezTo>
                <a:cubicBezTo>
                  <a:pt x="4738912" y="95644"/>
                  <a:pt x="4738493" y="112491"/>
                  <a:pt x="4738493" y="138590"/>
                </a:cubicBezTo>
                <a:cubicBezTo>
                  <a:pt x="4738493" y="165363"/>
                  <a:pt x="4739149" y="190627"/>
                  <a:pt x="4740461" y="214381"/>
                </a:cubicBezTo>
                <a:cubicBezTo>
                  <a:pt x="4741773" y="238136"/>
                  <a:pt x="4743121" y="255215"/>
                  <a:pt x="4744505" y="265619"/>
                </a:cubicBezTo>
                <a:cubicBezTo>
                  <a:pt x="4745889" y="276023"/>
                  <a:pt x="4741673" y="288735"/>
                  <a:pt x="4731857" y="303757"/>
                </a:cubicBezTo>
                <a:cubicBezTo>
                  <a:pt x="4722041" y="318778"/>
                  <a:pt x="4714706" y="319997"/>
                  <a:pt x="4709852" y="307414"/>
                </a:cubicBezTo>
                <a:cubicBezTo>
                  <a:pt x="4704998" y="294830"/>
                  <a:pt x="4695709" y="283555"/>
                  <a:pt x="4681985" y="273589"/>
                </a:cubicBezTo>
                <a:cubicBezTo>
                  <a:pt x="4668262" y="263622"/>
                  <a:pt x="4669345" y="260439"/>
                  <a:pt x="4685233" y="264038"/>
                </a:cubicBezTo>
                <a:cubicBezTo>
                  <a:pt x="4701122" y="267637"/>
                  <a:pt x="4709669" y="264895"/>
                  <a:pt x="4710874" y="255810"/>
                </a:cubicBezTo>
                <a:cubicBezTo>
                  <a:pt x="4712078" y="246726"/>
                  <a:pt x="4712681" y="235092"/>
                  <a:pt x="4712681" y="220910"/>
                </a:cubicBezTo>
                <a:cubicBezTo>
                  <a:pt x="4712681" y="205752"/>
                  <a:pt x="4712014" y="177039"/>
                  <a:pt x="4710680" y="134772"/>
                </a:cubicBezTo>
                <a:cubicBezTo>
                  <a:pt x="4709346" y="92504"/>
                  <a:pt x="4706353" y="68638"/>
                  <a:pt x="4701700" y="63175"/>
                </a:cubicBezTo>
                <a:cubicBezTo>
                  <a:pt x="4697046" y="57711"/>
                  <a:pt x="4690206" y="55201"/>
                  <a:pt x="4681179" y="55646"/>
                </a:cubicBezTo>
                <a:cubicBezTo>
                  <a:pt x="4672152" y="56091"/>
                  <a:pt x="4657062" y="57553"/>
                  <a:pt x="4635910" y="60034"/>
                </a:cubicBezTo>
                <a:cubicBezTo>
                  <a:pt x="4648501" y="64178"/>
                  <a:pt x="4653223" y="69481"/>
                  <a:pt x="4650075" y="75941"/>
                </a:cubicBezTo>
                <a:cubicBezTo>
                  <a:pt x="4646927" y="82401"/>
                  <a:pt x="4645353" y="93354"/>
                  <a:pt x="4645353" y="108798"/>
                </a:cubicBezTo>
                <a:cubicBezTo>
                  <a:pt x="4652251" y="107923"/>
                  <a:pt x="4657621" y="107486"/>
                  <a:pt x="4661465" y="107486"/>
                </a:cubicBezTo>
                <a:cubicBezTo>
                  <a:pt x="4667229" y="107486"/>
                  <a:pt x="4672510" y="110128"/>
                  <a:pt x="4677307" y="115412"/>
                </a:cubicBezTo>
                <a:cubicBezTo>
                  <a:pt x="4682104" y="120697"/>
                  <a:pt x="4678856" y="124959"/>
                  <a:pt x="4667563" y="128200"/>
                </a:cubicBezTo>
                <a:cubicBezTo>
                  <a:pt x="4656270" y="131441"/>
                  <a:pt x="4648809" y="133671"/>
                  <a:pt x="4645181" y="134890"/>
                </a:cubicBezTo>
                <a:lnTo>
                  <a:pt x="4643998" y="166854"/>
                </a:lnTo>
                <a:cubicBezTo>
                  <a:pt x="4654925" y="164244"/>
                  <a:pt x="4663870" y="162466"/>
                  <a:pt x="4670832" y="161520"/>
                </a:cubicBezTo>
                <a:cubicBezTo>
                  <a:pt x="4677794" y="160573"/>
                  <a:pt x="4683161" y="163190"/>
                  <a:pt x="4686933" y="169371"/>
                </a:cubicBezTo>
                <a:cubicBezTo>
                  <a:pt x="4690704" y="175552"/>
                  <a:pt x="4688037" y="180280"/>
                  <a:pt x="4678931" y="183557"/>
                </a:cubicBezTo>
                <a:cubicBezTo>
                  <a:pt x="4669825" y="186834"/>
                  <a:pt x="4658181" y="190444"/>
                  <a:pt x="4643998" y="194388"/>
                </a:cubicBezTo>
                <a:cubicBezTo>
                  <a:pt x="4643998" y="214837"/>
                  <a:pt x="4642575" y="235996"/>
                  <a:pt x="4639728" y="257864"/>
                </a:cubicBezTo>
                <a:cubicBezTo>
                  <a:pt x="4636882" y="279733"/>
                  <a:pt x="4632863" y="290980"/>
                  <a:pt x="4627672" y="291603"/>
                </a:cubicBezTo>
                <a:cubicBezTo>
                  <a:pt x="4622481" y="292227"/>
                  <a:pt x="4619380" y="286029"/>
                  <a:pt x="4618369" y="273008"/>
                </a:cubicBezTo>
                <a:cubicBezTo>
                  <a:pt x="4617358" y="259987"/>
                  <a:pt x="4617304" y="234999"/>
                  <a:pt x="4618207" y="198044"/>
                </a:cubicBezTo>
                <a:cubicBezTo>
                  <a:pt x="4610593" y="199851"/>
                  <a:pt x="4603415" y="200755"/>
                  <a:pt x="4596675" y="200755"/>
                </a:cubicBezTo>
                <a:cubicBezTo>
                  <a:pt x="4590681" y="200755"/>
                  <a:pt x="4583773" y="198647"/>
                  <a:pt x="4575950" y="194431"/>
                </a:cubicBezTo>
                <a:cubicBezTo>
                  <a:pt x="4568128" y="190215"/>
                  <a:pt x="4568096" y="187063"/>
                  <a:pt x="4575853" y="184977"/>
                </a:cubicBezTo>
                <a:cubicBezTo>
                  <a:pt x="4583611" y="182890"/>
                  <a:pt x="4598174" y="178972"/>
                  <a:pt x="4619541" y="173221"/>
                </a:cubicBezTo>
                <a:lnTo>
                  <a:pt x="4619541" y="138654"/>
                </a:lnTo>
                <a:cubicBezTo>
                  <a:pt x="4609460" y="141365"/>
                  <a:pt x="4599741" y="140411"/>
                  <a:pt x="4590384" y="135793"/>
                </a:cubicBezTo>
                <a:cubicBezTo>
                  <a:pt x="4581027" y="131176"/>
                  <a:pt x="4580037" y="127792"/>
                  <a:pt x="4587415" y="125641"/>
                </a:cubicBezTo>
                <a:cubicBezTo>
                  <a:pt x="4594793" y="123489"/>
                  <a:pt x="4605502" y="120851"/>
                  <a:pt x="4619541" y="117725"/>
                </a:cubicBezTo>
                <a:cubicBezTo>
                  <a:pt x="4619541" y="97864"/>
                  <a:pt x="4618387" y="80096"/>
                  <a:pt x="4616078" y="64422"/>
                </a:cubicBezTo>
                <a:cubicBezTo>
                  <a:pt x="4600748" y="66229"/>
                  <a:pt x="4587075" y="67878"/>
                  <a:pt x="4575058" y="69370"/>
                </a:cubicBezTo>
                <a:cubicBezTo>
                  <a:pt x="4574183" y="131147"/>
                  <a:pt x="4572613" y="171565"/>
                  <a:pt x="4570347" y="190623"/>
                </a:cubicBezTo>
                <a:cubicBezTo>
                  <a:pt x="4568081" y="209681"/>
                  <a:pt x="4563948" y="229374"/>
                  <a:pt x="4557946" y="249701"/>
                </a:cubicBezTo>
                <a:cubicBezTo>
                  <a:pt x="4551945" y="270029"/>
                  <a:pt x="4539566" y="286075"/>
                  <a:pt x="4520809" y="297841"/>
                </a:cubicBezTo>
                <a:cubicBezTo>
                  <a:pt x="4502052" y="309608"/>
                  <a:pt x="4498764" y="307256"/>
                  <a:pt x="4510946" y="290786"/>
                </a:cubicBezTo>
                <a:cubicBezTo>
                  <a:pt x="4523128" y="274316"/>
                  <a:pt x="4532352" y="251530"/>
                  <a:pt x="4538619" y="222426"/>
                </a:cubicBezTo>
                <a:cubicBezTo>
                  <a:pt x="4544886" y="193323"/>
                  <a:pt x="4548019" y="168977"/>
                  <a:pt x="4548019" y="149388"/>
                </a:cubicBezTo>
                <a:lnTo>
                  <a:pt x="4548019" y="94042"/>
                </a:lnTo>
                <a:cubicBezTo>
                  <a:pt x="4548019" y="77952"/>
                  <a:pt x="4545542" y="65817"/>
                  <a:pt x="4540587" y="57636"/>
                </a:cubicBezTo>
                <a:cubicBezTo>
                  <a:pt x="4535633" y="49455"/>
                  <a:pt x="4539286" y="46716"/>
                  <a:pt x="4551547" y="49419"/>
                </a:cubicBezTo>
                <a:cubicBezTo>
                  <a:pt x="4563808" y="52122"/>
                  <a:pt x="4578775" y="52358"/>
                  <a:pt x="4596450" y="50129"/>
                </a:cubicBezTo>
                <a:cubicBezTo>
                  <a:pt x="4614124" y="47899"/>
                  <a:pt x="4633390" y="45009"/>
                  <a:pt x="4654248" y="41460"/>
                </a:cubicBezTo>
                <a:cubicBezTo>
                  <a:pt x="4675106" y="37911"/>
                  <a:pt x="4688266" y="34749"/>
                  <a:pt x="4693730" y="31974"/>
                </a:cubicBezTo>
                <a:cubicBezTo>
                  <a:pt x="4696462" y="30586"/>
                  <a:pt x="4699748" y="30139"/>
                  <a:pt x="4703587" y="30632"/>
                </a:cubicBezTo>
                <a:close/>
                <a:moveTo>
                  <a:pt x="3505514" y="27754"/>
                </a:moveTo>
                <a:cubicBezTo>
                  <a:pt x="3506973" y="27592"/>
                  <a:pt x="3508189" y="27776"/>
                  <a:pt x="3509163" y="28306"/>
                </a:cubicBezTo>
                <a:cubicBezTo>
                  <a:pt x="3513056" y="30429"/>
                  <a:pt x="3510579" y="35828"/>
                  <a:pt x="3501731" y="44504"/>
                </a:cubicBezTo>
                <a:cubicBezTo>
                  <a:pt x="3492883" y="53179"/>
                  <a:pt x="3486279" y="60572"/>
                  <a:pt x="3481920" y="66681"/>
                </a:cubicBezTo>
                <a:cubicBezTo>
                  <a:pt x="3477561" y="72790"/>
                  <a:pt x="3473746" y="79185"/>
                  <a:pt x="3470476" y="85868"/>
                </a:cubicBezTo>
                <a:cubicBezTo>
                  <a:pt x="3480070" y="84965"/>
                  <a:pt x="3487190" y="87836"/>
                  <a:pt x="3491836" y="94483"/>
                </a:cubicBezTo>
                <a:cubicBezTo>
                  <a:pt x="3496482" y="101130"/>
                  <a:pt x="3498307" y="108045"/>
                  <a:pt x="3497310" y="115230"/>
                </a:cubicBezTo>
                <a:cubicBezTo>
                  <a:pt x="3496314" y="122414"/>
                  <a:pt x="3492388" y="128566"/>
                  <a:pt x="3485534" y="133685"/>
                </a:cubicBezTo>
                <a:cubicBezTo>
                  <a:pt x="3478679" y="138805"/>
                  <a:pt x="3470788" y="140131"/>
                  <a:pt x="3461861" y="137665"/>
                </a:cubicBezTo>
                <a:cubicBezTo>
                  <a:pt x="3452935" y="135198"/>
                  <a:pt x="3446711" y="129864"/>
                  <a:pt x="3443191" y="121661"/>
                </a:cubicBezTo>
                <a:cubicBezTo>
                  <a:pt x="3439670" y="113459"/>
                  <a:pt x="3439523" y="104180"/>
                  <a:pt x="3442750" y="93827"/>
                </a:cubicBezTo>
                <a:cubicBezTo>
                  <a:pt x="3445976" y="83473"/>
                  <a:pt x="3451046" y="73915"/>
                  <a:pt x="3457957" y="65154"/>
                </a:cubicBezTo>
                <a:cubicBezTo>
                  <a:pt x="3464870" y="56392"/>
                  <a:pt x="3474158" y="47529"/>
                  <a:pt x="3485824" y="38567"/>
                </a:cubicBezTo>
                <a:cubicBezTo>
                  <a:pt x="3494573" y="31845"/>
                  <a:pt x="3501137" y="28240"/>
                  <a:pt x="3505514" y="27754"/>
                </a:cubicBezTo>
                <a:close/>
                <a:moveTo>
                  <a:pt x="3432622" y="27754"/>
                </a:moveTo>
                <a:cubicBezTo>
                  <a:pt x="3434082" y="27592"/>
                  <a:pt x="3435300" y="27776"/>
                  <a:pt x="3436275" y="28306"/>
                </a:cubicBezTo>
                <a:cubicBezTo>
                  <a:pt x="3440176" y="30429"/>
                  <a:pt x="3437702" y="35828"/>
                  <a:pt x="3428854" y="44504"/>
                </a:cubicBezTo>
                <a:cubicBezTo>
                  <a:pt x="3420006" y="53179"/>
                  <a:pt x="3413402" y="60568"/>
                  <a:pt x="3409043" y="66670"/>
                </a:cubicBezTo>
                <a:cubicBezTo>
                  <a:pt x="3404684" y="72772"/>
                  <a:pt x="3400862" y="79171"/>
                  <a:pt x="3397578" y="85868"/>
                </a:cubicBezTo>
                <a:cubicBezTo>
                  <a:pt x="3407171" y="84965"/>
                  <a:pt x="3414295" y="87833"/>
                  <a:pt x="3418948" y="94472"/>
                </a:cubicBezTo>
                <a:cubicBezTo>
                  <a:pt x="3423602" y="101112"/>
                  <a:pt x="3425427" y="108027"/>
                  <a:pt x="3424423" y="115219"/>
                </a:cubicBezTo>
                <a:cubicBezTo>
                  <a:pt x="3423419" y="122410"/>
                  <a:pt x="3419494" y="128566"/>
                  <a:pt x="3412646" y="133685"/>
                </a:cubicBezTo>
                <a:cubicBezTo>
                  <a:pt x="3405799" y="138805"/>
                  <a:pt x="3397911" y="140131"/>
                  <a:pt x="3388985" y="137665"/>
                </a:cubicBezTo>
                <a:cubicBezTo>
                  <a:pt x="3380058" y="135198"/>
                  <a:pt x="3373834" y="129864"/>
                  <a:pt x="3370314" y="121661"/>
                </a:cubicBezTo>
                <a:cubicBezTo>
                  <a:pt x="3366793" y="113459"/>
                  <a:pt x="3366643" y="104180"/>
                  <a:pt x="3369862" y="93827"/>
                </a:cubicBezTo>
                <a:cubicBezTo>
                  <a:pt x="3373081" y="83473"/>
                  <a:pt x="3378147" y="73915"/>
                  <a:pt x="3385059" y="65154"/>
                </a:cubicBezTo>
                <a:cubicBezTo>
                  <a:pt x="3391971" y="56392"/>
                  <a:pt x="3401260" y="47529"/>
                  <a:pt x="3412925" y="38567"/>
                </a:cubicBezTo>
                <a:cubicBezTo>
                  <a:pt x="3421675" y="31845"/>
                  <a:pt x="3428241" y="28240"/>
                  <a:pt x="3432622" y="27754"/>
                </a:cubicBezTo>
                <a:close/>
                <a:moveTo>
                  <a:pt x="2244289" y="26779"/>
                </a:moveTo>
                <a:cubicBezTo>
                  <a:pt x="2249782" y="25675"/>
                  <a:pt x="2257009" y="29242"/>
                  <a:pt x="2265972" y="37481"/>
                </a:cubicBezTo>
                <a:cubicBezTo>
                  <a:pt x="2274934" y="45719"/>
                  <a:pt x="2278118" y="51369"/>
                  <a:pt x="2275522" y="54431"/>
                </a:cubicBezTo>
                <a:cubicBezTo>
                  <a:pt x="2272927" y="57492"/>
                  <a:pt x="2270270" y="60837"/>
                  <a:pt x="2267553" y="64465"/>
                </a:cubicBezTo>
                <a:cubicBezTo>
                  <a:pt x="2264835" y="68093"/>
                  <a:pt x="2259533" y="76041"/>
                  <a:pt x="2251646" y="88309"/>
                </a:cubicBezTo>
                <a:cubicBezTo>
                  <a:pt x="2243759" y="100577"/>
                  <a:pt x="2238166" y="109565"/>
                  <a:pt x="2234868" y="115273"/>
                </a:cubicBezTo>
                <a:cubicBezTo>
                  <a:pt x="2246569" y="124020"/>
                  <a:pt x="2251746" y="131929"/>
                  <a:pt x="2250398" y="138998"/>
                </a:cubicBezTo>
                <a:cubicBezTo>
                  <a:pt x="2249050" y="146068"/>
                  <a:pt x="2248376" y="159878"/>
                  <a:pt x="2248376" y="180427"/>
                </a:cubicBezTo>
                <a:cubicBezTo>
                  <a:pt x="2248376" y="198424"/>
                  <a:pt x="2248136" y="217898"/>
                  <a:pt x="2247656" y="238849"/>
                </a:cubicBezTo>
                <a:cubicBezTo>
                  <a:pt x="2247175" y="259800"/>
                  <a:pt x="2245383" y="275560"/>
                  <a:pt x="2242278" y="286129"/>
                </a:cubicBezTo>
                <a:cubicBezTo>
                  <a:pt x="2239173" y="296698"/>
                  <a:pt x="2233538" y="295543"/>
                  <a:pt x="2225371" y="282666"/>
                </a:cubicBezTo>
                <a:cubicBezTo>
                  <a:pt x="2217204" y="269788"/>
                  <a:pt x="2214698" y="258685"/>
                  <a:pt x="2217853" y="249357"/>
                </a:cubicBezTo>
                <a:cubicBezTo>
                  <a:pt x="2221008" y="240029"/>
                  <a:pt x="2223256" y="225481"/>
                  <a:pt x="2224597" y="205713"/>
                </a:cubicBezTo>
                <a:cubicBezTo>
                  <a:pt x="2225937" y="185945"/>
                  <a:pt x="2226608" y="169866"/>
                  <a:pt x="2226608" y="157476"/>
                </a:cubicBezTo>
                <a:cubicBezTo>
                  <a:pt x="2226608" y="144670"/>
                  <a:pt x="2225418" y="134352"/>
                  <a:pt x="2223037" y="126522"/>
                </a:cubicBezTo>
                <a:cubicBezTo>
                  <a:pt x="2216656" y="137392"/>
                  <a:pt x="2208460" y="148058"/>
                  <a:pt x="2198451" y="158519"/>
                </a:cubicBezTo>
                <a:cubicBezTo>
                  <a:pt x="2188441" y="168980"/>
                  <a:pt x="2175334" y="178635"/>
                  <a:pt x="2159130" y="187483"/>
                </a:cubicBezTo>
                <a:cubicBezTo>
                  <a:pt x="2142926" y="196331"/>
                  <a:pt x="2141420" y="193341"/>
                  <a:pt x="2154613" y="178513"/>
                </a:cubicBezTo>
                <a:cubicBezTo>
                  <a:pt x="2167806" y="163685"/>
                  <a:pt x="2180042" y="148377"/>
                  <a:pt x="2191320" y="132588"/>
                </a:cubicBezTo>
                <a:cubicBezTo>
                  <a:pt x="2202599" y="116800"/>
                  <a:pt x="2211554" y="102933"/>
                  <a:pt x="2218186" y="90987"/>
                </a:cubicBezTo>
                <a:cubicBezTo>
                  <a:pt x="2224819" y="79042"/>
                  <a:pt x="2230132" y="68477"/>
                  <a:pt x="2234126" y="59292"/>
                </a:cubicBezTo>
                <a:cubicBezTo>
                  <a:pt x="2238119" y="50107"/>
                  <a:pt x="2239439" y="42668"/>
                  <a:pt x="2238084" y="36975"/>
                </a:cubicBezTo>
                <a:cubicBezTo>
                  <a:pt x="2236728" y="31282"/>
                  <a:pt x="2238797" y="27883"/>
                  <a:pt x="2244289" y="26779"/>
                </a:cubicBezTo>
                <a:close/>
                <a:moveTo>
                  <a:pt x="2949349" y="25702"/>
                </a:moveTo>
                <a:cubicBezTo>
                  <a:pt x="2950757" y="25714"/>
                  <a:pt x="2952475" y="26087"/>
                  <a:pt x="2954502" y="26822"/>
                </a:cubicBezTo>
                <a:cubicBezTo>
                  <a:pt x="2962612" y="29762"/>
                  <a:pt x="2969835" y="34139"/>
                  <a:pt x="2976174" y="39954"/>
                </a:cubicBezTo>
                <a:cubicBezTo>
                  <a:pt x="2982512" y="45769"/>
                  <a:pt x="2983971" y="50372"/>
                  <a:pt x="2980551" y="53764"/>
                </a:cubicBezTo>
                <a:cubicBezTo>
                  <a:pt x="2977131" y="57155"/>
                  <a:pt x="2972098" y="65939"/>
                  <a:pt x="2965451" y="80114"/>
                </a:cubicBezTo>
                <a:cubicBezTo>
                  <a:pt x="2958804" y="94289"/>
                  <a:pt x="2948002" y="115445"/>
                  <a:pt x="2933045" y="143580"/>
                </a:cubicBezTo>
                <a:cubicBezTo>
                  <a:pt x="2946540" y="153188"/>
                  <a:pt x="2952602" y="163621"/>
                  <a:pt x="2951233" y="174878"/>
                </a:cubicBezTo>
                <a:cubicBezTo>
                  <a:pt x="2949863" y="186135"/>
                  <a:pt x="2948949" y="205075"/>
                  <a:pt x="2948490" y="231697"/>
                </a:cubicBezTo>
                <a:cubicBezTo>
                  <a:pt x="2948031" y="258320"/>
                  <a:pt x="2945801" y="278941"/>
                  <a:pt x="2941800" y="293561"/>
                </a:cubicBezTo>
                <a:cubicBezTo>
                  <a:pt x="2937799" y="308181"/>
                  <a:pt x="2931938" y="309260"/>
                  <a:pt x="2924216" y="296798"/>
                </a:cubicBezTo>
                <a:cubicBezTo>
                  <a:pt x="2916494" y="284337"/>
                  <a:pt x="2914213" y="273456"/>
                  <a:pt x="2917376" y="264156"/>
                </a:cubicBezTo>
                <a:cubicBezTo>
                  <a:pt x="2920538" y="254857"/>
                  <a:pt x="2922563" y="243696"/>
                  <a:pt x="2923452" y="230675"/>
                </a:cubicBezTo>
                <a:cubicBezTo>
                  <a:pt x="2924341" y="217655"/>
                  <a:pt x="2924786" y="202705"/>
                  <a:pt x="2924786" y="185826"/>
                </a:cubicBezTo>
                <a:cubicBezTo>
                  <a:pt x="2924786" y="169464"/>
                  <a:pt x="2924499" y="159591"/>
                  <a:pt x="2923925" y="156207"/>
                </a:cubicBezTo>
                <a:cubicBezTo>
                  <a:pt x="2916483" y="167249"/>
                  <a:pt x="2908212" y="177090"/>
                  <a:pt x="2899113" y="185730"/>
                </a:cubicBezTo>
                <a:cubicBezTo>
                  <a:pt x="2890014" y="194370"/>
                  <a:pt x="2879646" y="201059"/>
                  <a:pt x="2868009" y="205799"/>
                </a:cubicBezTo>
                <a:cubicBezTo>
                  <a:pt x="2856372" y="210538"/>
                  <a:pt x="2856494" y="205921"/>
                  <a:pt x="2868375" y="191946"/>
                </a:cubicBezTo>
                <a:cubicBezTo>
                  <a:pt x="2880256" y="177972"/>
                  <a:pt x="2891986" y="162079"/>
                  <a:pt x="2903566" y="144268"/>
                </a:cubicBezTo>
                <a:cubicBezTo>
                  <a:pt x="2915145" y="126458"/>
                  <a:pt x="2925402" y="106009"/>
                  <a:pt x="2934336" y="82921"/>
                </a:cubicBezTo>
                <a:cubicBezTo>
                  <a:pt x="2943270" y="59833"/>
                  <a:pt x="2946837" y="43977"/>
                  <a:pt x="2945038" y="35351"/>
                </a:cubicBezTo>
                <a:cubicBezTo>
                  <a:pt x="2943688" y="28882"/>
                  <a:pt x="2945125" y="25665"/>
                  <a:pt x="2949349" y="25702"/>
                </a:cubicBezTo>
                <a:close/>
                <a:moveTo>
                  <a:pt x="1313290" y="20181"/>
                </a:moveTo>
                <a:cubicBezTo>
                  <a:pt x="1317699" y="20457"/>
                  <a:pt x="1322390" y="21789"/>
                  <a:pt x="1327363" y="24176"/>
                </a:cubicBezTo>
                <a:cubicBezTo>
                  <a:pt x="1337307" y="28952"/>
                  <a:pt x="1345413" y="34810"/>
                  <a:pt x="1351680" y="41750"/>
                </a:cubicBezTo>
                <a:cubicBezTo>
                  <a:pt x="1357947" y="48691"/>
                  <a:pt x="1359499" y="55485"/>
                  <a:pt x="1356337" y="62131"/>
                </a:cubicBezTo>
                <a:cubicBezTo>
                  <a:pt x="1353175" y="68778"/>
                  <a:pt x="1352265" y="93938"/>
                  <a:pt x="1353605" y="137611"/>
                </a:cubicBezTo>
                <a:cubicBezTo>
                  <a:pt x="1354946" y="181284"/>
                  <a:pt x="1356753" y="214234"/>
                  <a:pt x="1359026" y="236462"/>
                </a:cubicBezTo>
                <a:cubicBezTo>
                  <a:pt x="1361299" y="258689"/>
                  <a:pt x="1361259" y="276844"/>
                  <a:pt x="1358908" y="290926"/>
                </a:cubicBezTo>
                <a:cubicBezTo>
                  <a:pt x="1356556" y="305008"/>
                  <a:pt x="1352340" y="314422"/>
                  <a:pt x="1346259" y="319169"/>
                </a:cubicBezTo>
                <a:cubicBezTo>
                  <a:pt x="1340179" y="323916"/>
                  <a:pt x="1335959" y="322245"/>
                  <a:pt x="1333600" y="314157"/>
                </a:cubicBezTo>
                <a:cubicBezTo>
                  <a:pt x="1331242" y="306069"/>
                  <a:pt x="1326922" y="296131"/>
                  <a:pt x="1320640" y="284344"/>
                </a:cubicBezTo>
                <a:cubicBezTo>
                  <a:pt x="1295316" y="283512"/>
                  <a:pt x="1238521" y="285276"/>
                  <a:pt x="1150257" y="289635"/>
                </a:cubicBezTo>
                <a:cubicBezTo>
                  <a:pt x="1149025" y="306872"/>
                  <a:pt x="1143560" y="308862"/>
                  <a:pt x="1133867" y="295604"/>
                </a:cubicBezTo>
                <a:cubicBezTo>
                  <a:pt x="1124173" y="282347"/>
                  <a:pt x="1121125" y="268795"/>
                  <a:pt x="1124725" y="254950"/>
                </a:cubicBezTo>
                <a:cubicBezTo>
                  <a:pt x="1128324" y="241104"/>
                  <a:pt x="1130798" y="221171"/>
                  <a:pt x="1132146" y="195151"/>
                </a:cubicBezTo>
                <a:cubicBezTo>
                  <a:pt x="1133494" y="169131"/>
                  <a:pt x="1134168" y="140827"/>
                  <a:pt x="1134168" y="110239"/>
                </a:cubicBezTo>
                <a:cubicBezTo>
                  <a:pt x="1134168" y="80555"/>
                  <a:pt x="1131469" y="61203"/>
                  <a:pt x="1126069" y="52183"/>
                </a:cubicBezTo>
                <a:cubicBezTo>
                  <a:pt x="1120670" y="43163"/>
                  <a:pt x="1121147" y="38653"/>
                  <a:pt x="1127499" y="38653"/>
                </a:cubicBezTo>
                <a:cubicBezTo>
                  <a:pt x="1132505" y="38653"/>
                  <a:pt x="1137918" y="39323"/>
                  <a:pt x="1143740" y="40664"/>
                </a:cubicBezTo>
                <a:cubicBezTo>
                  <a:pt x="1149562" y="42005"/>
                  <a:pt x="1159858" y="42467"/>
                  <a:pt x="1174629" y="42051"/>
                </a:cubicBezTo>
                <a:cubicBezTo>
                  <a:pt x="1189399" y="41636"/>
                  <a:pt x="1212215" y="39194"/>
                  <a:pt x="1243074" y="34727"/>
                </a:cubicBezTo>
                <a:cubicBezTo>
                  <a:pt x="1273935" y="30260"/>
                  <a:pt x="1293211" y="26191"/>
                  <a:pt x="1300905" y="22520"/>
                </a:cubicBezTo>
                <a:cubicBezTo>
                  <a:pt x="1304752" y="20685"/>
                  <a:pt x="1308880" y="19905"/>
                  <a:pt x="1313290" y="20181"/>
                </a:cubicBezTo>
                <a:close/>
                <a:moveTo>
                  <a:pt x="1691435" y="19143"/>
                </a:moveTo>
                <a:cubicBezTo>
                  <a:pt x="1695666" y="20391"/>
                  <a:pt x="1701854" y="24148"/>
                  <a:pt x="1709999" y="30414"/>
                </a:cubicBezTo>
                <a:cubicBezTo>
                  <a:pt x="1723134" y="42231"/>
                  <a:pt x="1726045" y="50060"/>
                  <a:pt x="1718732" y="53904"/>
                </a:cubicBezTo>
                <a:cubicBezTo>
                  <a:pt x="1711418" y="57747"/>
                  <a:pt x="1700355" y="67523"/>
                  <a:pt x="1685542" y="83233"/>
                </a:cubicBezTo>
                <a:cubicBezTo>
                  <a:pt x="1670728" y="98943"/>
                  <a:pt x="1657037" y="110085"/>
                  <a:pt x="1644468" y="116660"/>
                </a:cubicBezTo>
                <a:cubicBezTo>
                  <a:pt x="1631898" y="123235"/>
                  <a:pt x="1626108" y="124310"/>
                  <a:pt x="1627098" y="119887"/>
                </a:cubicBezTo>
                <a:cubicBezTo>
                  <a:pt x="1628087" y="115463"/>
                  <a:pt x="1632454" y="109375"/>
                  <a:pt x="1640198" y="101624"/>
                </a:cubicBezTo>
                <a:cubicBezTo>
                  <a:pt x="1647941" y="93873"/>
                  <a:pt x="1656452" y="83373"/>
                  <a:pt x="1665731" y="70122"/>
                </a:cubicBezTo>
                <a:cubicBezTo>
                  <a:pt x="1675009" y="56872"/>
                  <a:pt x="1680318" y="47580"/>
                  <a:pt x="1681659" y="42245"/>
                </a:cubicBezTo>
                <a:cubicBezTo>
                  <a:pt x="1683000" y="36910"/>
                  <a:pt x="1683986" y="30472"/>
                  <a:pt x="1684617" y="22929"/>
                </a:cubicBezTo>
                <a:cubicBezTo>
                  <a:pt x="1684932" y="19157"/>
                  <a:pt x="1687205" y="17895"/>
                  <a:pt x="1691435" y="19143"/>
                </a:cubicBezTo>
                <a:close/>
                <a:moveTo>
                  <a:pt x="5277602" y="16250"/>
                </a:moveTo>
                <a:cubicBezTo>
                  <a:pt x="5281445" y="14966"/>
                  <a:pt x="5288447" y="16895"/>
                  <a:pt x="5298607" y="22036"/>
                </a:cubicBezTo>
                <a:cubicBezTo>
                  <a:pt x="5308767" y="27177"/>
                  <a:pt x="5312269" y="32780"/>
                  <a:pt x="5309114" y="38846"/>
                </a:cubicBezTo>
                <a:cubicBezTo>
                  <a:pt x="5305960" y="44912"/>
                  <a:pt x="5304382" y="66882"/>
                  <a:pt x="5304382" y="104754"/>
                </a:cubicBezTo>
                <a:lnTo>
                  <a:pt x="5326409" y="100818"/>
                </a:lnTo>
                <a:cubicBezTo>
                  <a:pt x="5336963" y="98050"/>
                  <a:pt x="5344481" y="99251"/>
                  <a:pt x="5348962" y="104421"/>
                </a:cubicBezTo>
                <a:cubicBezTo>
                  <a:pt x="5353444" y="109590"/>
                  <a:pt x="5351081" y="113882"/>
                  <a:pt x="5341874" y="117295"/>
                </a:cubicBezTo>
                <a:cubicBezTo>
                  <a:pt x="5332668" y="120707"/>
                  <a:pt x="5319726" y="123611"/>
                  <a:pt x="5303048" y="126006"/>
                </a:cubicBezTo>
                <a:lnTo>
                  <a:pt x="5303048" y="130911"/>
                </a:lnTo>
                <a:cubicBezTo>
                  <a:pt x="5316829" y="132531"/>
                  <a:pt x="5327696" y="136123"/>
                  <a:pt x="5335647" y="141687"/>
                </a:cubicBezTo>
                <a:cubicBezTo>
                  <a:pt x="5343599" y="147251"/>
                  <a:pt x="5346062" y="154436"/>
                  <a:pt x="5343036" y="163241"/>
                </a:cubicBezTo>
                <a:cubicBezTo>
                  <a:pt x="5340011" y="172045"/>
                  <a:pt x="5333485" y="171587"/>
                  <a:pt x="5323462" y="161864"/>
                </a:cubicBezTo>
                <a:cubicBezTo>
                  <a:pt x="5313438" y="152141"/>
                  <a:pt x="5306634" y="145308"/>
                  <a:pt x="5303048" y="141365"/>
                </a:cubicBezTo>
                <a:cubicBezTo>
                  <a:pt x="5303048" y="149682"/>
                  <a:pt x="5301740" y="158286"/>
                  <a:pt x="5299123" y="167177"/>
                </a:cubicBezTo>
                <a:cubicBezTo>
                  <a:pt x="5296506" y="176068"/>
                  <a:pt x="5292204" y="176563"/>
                  <a:pt x="5286217" y="168661"/>
                </a:cubicBezTo>
                <a:cubicBezTo>
                  <a:pt x="5280230" y="160760"/>
                  <a:pt x="5277910" y="153984"/>
                  <a:pt x="5279258" y="148334"/>
                </a:cubicBezTo>
                <a:cubicBezTo>
                  <a:pt x="5280606" y="142684"/>
                  <a:pt x="5281244" y="137658"/>
                  <a:pt x="5281172" y="133255"/>
                </a:cubicBezTo>
                <a:cubicBezTo>
                  <a:pt x="5263276" y="160616"/>
                  <a:pt x="5244196" y="178706"/>
                  <a:pt x="5223933" y="187526"/>
                </a:cubicBezTo>
                <a:cubicBezTo>
                  <a:pt x="5203671" y="196345"/>
                  <a:pt x="5198842" y="195757"/>
                  <a:pt x="5209446" y="185762"/>
                </a:cubicBezTo>
                <a:cubicBezTo>
                  <a:pt x="5220051" y="175767"/>
                  <a:pt x="5230907" y="164994"/>
                  <a:pt x="5242013" y="153443"/>
                </a:cubicBezTo>
                <a:cubicBezTo>
                  <a:pt x="5253119" y="141892"/>
                  <a:pt x="5260810" y="133363"/>
                  <a:pt x="5265083" y="127856"/>
                </a:cubicBezTo>
                <a:cubicBezTo>
                  <a:pt x="5256134" y="132244"/>
                  <a:pt x="5248792" y="134919"/>
                  <a:pt x="5243056" y="135879"/>
                </a:cubicBezTo>
                <a:cubicBezTo>
                  <a:pt x="5237320" y="136840"/>
                  <a:pt x="5230333" y="133467"/>
                  <a:pt x="5222095" y="125759"/>
                </a:cubicBezTo>
                <a:cubicBezTo>
                  <a:pt x="5213856" y="118051"/>
                  <a:pt x="5215297" y="114656"/>
                  <a:pt x="5226418" y="115574"/>
                </a:cubicBezTo>
                <a:cubicBezTo>
                  <a:pt x="5237539" y="116491"/>
                  <a:pt x="5255826" y="114491"/>
                  <a:pt x="5281280" y="109572"/>
                </a:cubicBezTo>
                <a:lnTo>
                  <a:pt x="5281280" y="63002"/>
                </a:lnTo>
                <a:cubicBezTo>
                  <a:pt x="5281280" y="44934"/>
                  <a:pt x="5279706" y="32945"/>
                  <a:pt x="5276559" y="27037"/>
                </a:cubicBezTo>
                <a:cubicBezTo>
                  <a:pt x="5273411" y="21129"/>
                  <a:pt x="5273759" y="17533"/>
                  <a:pt x="5277602" y="16250"/>
                </a:cubicBezTo>
                <a:close/>
                <a:moveTo>
                  <a:pt x="83537" y="14400"/>
                </a:moveTo>
                <a:cubicBezTo>
                  <a:pt x="91675" y="15354"/>
                  <a:pt x="100476" y="18182"/>
                  <a:pt x="109940" y="22886"/>
                </a:cubicBezTo>
                <a:cubicBezTo>
                  <a:pt x="119405" y="27589"/>
                  <a:pt x="122094" y="33211"/>
                  <a:pt x="118007" y="39750"/>
                </a:cubicBezTo>
                <a:cubicBezTo>
                  <a:pt x="113920" y="46289"/>
                  <a:pt x="111468" y="63906"/>
                  <a:pt x="110651" y="92601"/>
                </a:cubicBezTo>
                <a:cubicBezTo>
                  <a:pt x="121621" y="87209"/>
                  <a:pt x="129762" y="86305"/>
                  <a:pt x="135076" y="89890"/>
                </a:cubicBezTo>
                <a:cubicBezTo>
                  <a:pt x="140389" y="93475"/>
                  <a:pt x="141202" y="97419"/>
                  <a:pt x="137517" y="101721"/>
                </a:cubicBezTo>
                <a:cubicBezTo>
                  <a:pt x="133832" y="106023"/>
                  <a:pt x="124876" y="112362"/>
                  <a:pt x="110651" y="120736"/>
                </a:cubicBezTo>
                <a:lnTo>
                  <a:pt x="110651" y="150657"/>
                </a:lnTo>
                <a:cubicBezTo>
                  <a:pt x="115254" y="145638"/>
                  <a:pt x="121126" y="141006"/>
                  <a:pt x="128267" y="136761"/>
                </a:cubicBezTo>
                <a:cubicBezTo>
                  <a:pt x="135409" y="132517"/>
                  <a:pt x="137958" y="133513"/>
                  <a:pt x="135914" y="139751"/>
                </a:cubicBezTo>
                <a:cubicBezTo>
                  <a:pt x="133871" y="145989"/>
                  <a:pt x="125449" y="156085"/>
                  <a:pt x="110651" y="170038"/>
                </a:cubicBezTo>
                <a:cubicBezTo>
                  <a:pt x="110651" y="206304"/>
                  <a:pt x="110865" y="231858"/>
                  <a:pt x="111296" y="246701"/>
                </a:cubicBezTo>
                <a:cubicBezTo>
                  <a:pt x="111726" y="261543"/>
                  <a:pt x="110761" y="272750"/>
                  <a:pt x="108403" y="280321"/>
                </a:cubicBezTo>
                <a:cubicBezTo>
                  <a:pt x="106044" y="287893"/>
                  <a:pt x="101838" y="295196"/>
                  <a:pt x="95787" y="302230"/>
                </a:cubicBezTo>
                <a:cubicBezTo>
                  <a:pt x="89735" y="309263"/>
                  <a:pt x="84268" y="307808"/>
                  <a:pt x="79385" y="297863"/>
                </a:cubicBezTo>
                <a:cubicBezTo>
                  <a:pt x="74502" y="287918"/>
                  <a:pt x="67666" y="278443"/>
                  <a:pt x="58875" y="269437"/>
                </a:cubicBezTo>
                <a:cubicBezTo>
                  <a:pt x="50085" y="260431"/>
                  <a:pt x="50884" y="256828"/>
                  <a:pt x="61274" y="258628"/>
                </a:cubicBezTo>
                <a:cubicBezTo>
                  <a:pt x="71663" y="260428"/>
                  <a:pt x="77851" y="261406"/>
                  <a:pt x="79837" y="261564"/>
                </a:cubicBezTo>
                <a:cubicBezTo>
                  <a:pt x="81823" y="261722"/>
                  <a:pt x="83153" y="260783"/>
                  <a:pt x="83827" y="258746"/>
                </a:cubicBezTo>
                <a:cubicBezTo>
                  <a:pt x="84501" y="256710"/>
                  <a:pt x="85064" y="248095"/>
                  <a:pt x="85516" y="232902"/>
                </a:cubicBezTo>
                <a:cubicBezTo>
                  <a:pt x="85967" y="217708"/>
                  <a:pt x="86193" y="202490"/>
                  <a:pt x="86193" y="187246"/>
                </a:cubicBezTo>
                <a:cubicBezTo>
                  <a:pt x="67493" y="204469"/>
                  <a:pt x="53042" y="218673"/>
                  <a:pt x="42839" y="229858"/>
                </a:cubicBezTo>
                <a:cubicBezTo>
                  <a:pt x="32636" y="241043"/>
                  <a:pt x="24706" y="244894"/>
                  <a:pt x="19049" y="241409"/>
                </a:cubicBezTo>
                <a:cubicBezTo>
                  <a:pt x="13391" y="237924"/>
                  <a:pt x="8093" y="233142"/>
                  <a:pt x="3153" y="227062"/>
                </a:cubicBezTo>
                <a:cubicBezTo>
                  <a:pt x="-1788" y="220981"/>
                  <a:pt x="-920" y="217335"/>
                  <a:pt x="5755" y="216124"/>
                </a:cubicBezTo>
                <a:cubicBezTo>
                  <a:pt x="12431" y="214912"/>
                  <a:pt x="19383" y="212392"/>
                  <a:pt x="26610" y="208563"/>
                </a:cubicBezTo>
                <a:cubicBezTo>
                  <a:pt x="33837" y="204734"/>
                  <a:pt x="53698" y="190093"/>
                  <a:pt x="86193" y="164639"/>
                </a:cubicBezTo>
                <a:lnTo>
                  <a:pt x="86193" y="126522"/>
                </a:lnTo>
                <a:cubicBezTo>
                  <a:pt x="70046" y="131011"/>
                  <a:pt x="56333" y="131599"/>
                  <a:pt x="45055" y="128286"/>
                </a:cubicBezTo>
                <a:cubicBezTo>
                  <a:pt x="33776" y="124974"/>
                  <a:pt x="35462" y="120969"/>
                  <a:pt x="50110" y="116273"/>
                </a:cubicBezTo>
                <a:cubicBezTo>
                  <a:pt x="64759" y="111576"/>
                  <a:pt x="76786" y="106876"/>
                  <a:pt x="86193" y="102173"/>
                </a:cubicBezTo>
                <a:cubicBezTo>
                  <a:pt x="86193" y="84362"/>
                  <a:pt x="85752" y="69542"/>
                  <a:pt x="84870" y="57711"/>
                </a:cubicBezTo>
                <a:cubicBezTo>
                  <a:pt x="83989" y="45880"/>
                  <a:pt x="81511" y="35466"/>
                  <a:pt x="77439" y="26467"/>
                </a:cubicBezTo>
                <a:cubicBezTo>
                  <a:pt x="73366" y="17469"/>
                  <a:pt x="75399" y="13446"/>
                  <a:pt x="83537" y="14400"/>
                </a:cubicBezTo>
                <a:close/>
                <a:moveTo>
                  <a:pt x="6396510" y="12346"/>
                </a:moveTo>
                <a:cubicBezTo>
                  <a:pt x="6398670" y="12206"/>
                  <a:pt x="6401432" y="12493"/>
                  <a:pt x="6404798" y="13206"/>
                </a:cubicBezTo>
                <a:cubicBezTo>
                  <a:pt x="6418264" y="16060"/>
                  <a:pt x="6427740" y="20312"/>
                  <a:pt x="6433224" y="25962"/>
                </a:cubicBezTo>
                <a:cubicBezTo>
                  <a:pt x="6438710" y="31612"/>
                  <a:pt x="6440305" y="37147"/>
                  <a:pt x="6438010" y="42568"/>
                </a:cubicBezTo>
                <a:cubicBezTo>
                  <a:pt x="6435716" y="47988"/>
                  <a:pt x="6433906" y="58231"/>
                  <a:pt x="6432579" y="73295"/>
                </a:cubicBezTo>
                <a:cubicBezTo>
                  <a:pt x="6431252" y="88360"/>
                  <a:pt x="6430159" y="110547"/>
                  <a:pt x="6429298" y="139859"/>
                </a:cubicBezTo>
                <a:cubicBezTo>
                  <a:pt x="6461263" y="135399"/>
                  <a:pt x="6482910" y="132416"/>
                  <a:pt x="6494238" y="130911"/>
                </a:cubicBezTo>
                <a:cubicBezTo>
                  <a:pt x="6496734" y="115681"/>
                  <a:pt x="6496182" y="102789"/>
                  <a:pt x="6492582" y="92235"/>
                </a:cubicBezTo>
                <a:cubicBezTo>
                  <a:pt x="6488982" y="81681"/>
                  <a:pt x="6492804" y="78081"/>
                  <a:pt x="6504047" y="81437"/>
                </a:cubicBezTo>
                <a:cubicBezTo>
                  <a:pt x="6515290" y="84792"/>
                  <a:pt x="6523640" y="89123"/>
                  <a:pt x="6529096" y="94429"/>
                </a:cubicBezTo>
                <a:cubicBezTo>
                  <a:pt x="6534552" y="99735"/>
                  <a:pt x="6535442" y="104672"/>
                  <a:pt x="6531763" y="109239"/>
                </a:cubicBezTo>
                <a:cubicBezTo>
                  <a:pt x="6528085" y="113806"/>
                  <a:pt x="6525368" y="121579"/>
                  <a:pt x="6523611" y="132556"/>
                </a:cubicBezTo>
                <a:cubicBezTo>
                  <a:pt x="6521854" y="143534"/>
                  <a:pt x="6518480" y="155171"/>
                  <a:pt x="6513490" y="167467"/>
                </a:cubicBezTo>
                <a:cubicBezTo>
                  <a:pt x="6508500" y="179764"/>
                  <a:pt x="6502868" y="182223"/>
                  <a:pt x="6496594" y="174845"/>
                </a:cubicBezTo>
                <a:cubicBezTo>
                  <a:pt x="6490320" y="167467"/>
                  <a:pt x="6488982" y="159455"/>
                  <a:pt x="6492582" y="150808"/>
                </a:cubicBezTo>
                <a:cubicBezTo>
                  <a:pt x="6463428" y="154393"/>
                  <a:pt x="6442290" y="157727"/>
                  <a:pt x="6429170" y="160810"/>
                </a:cubicBezTo>
                <a:cubicBezTo>
                  <a:pt x="6428324" y="200116"/>
                  <a:pt x="6427470" y="229127"/>
                  <a:pt x="6426610" y="247841"/>
                </a:cubicBezTo>
                <a:cubicBezTo>
                  <a:pt x="6456366" y="244342"/>
                  <a:pt x="6478873" y="241782"/>
                  <a:pt x="6494130" y="240161"/>
                </a:cubicBezTo>
                <a:cubicBezTo>
                  <a:pt x="6495794" y="222451"/>
                  <a:pt x="6494826" y="208954"/>
                  <a:pt x="6491226" y="199668"/>
                </a:cubicBezTo>
                <a:cubicBezTo>
                  <a:pt x="6487628" y="190383"/>
                  <a:pt x="6491930" y="187884"/>
                  <a:pt x="6504133" y="192172"/>
                </a:cubicBezTo>
                <a:cubicBezTo>
                  <a:pt x="6516337" y="196460"/>
                  <a:pt x="6524238" y="200496"/>
                  <a:pt x="6527838" y="204282"/>
                </a:cubicBezTo>
                <a:cubicBezTo>
                  <a:pt x="6531437" y="208068"/>
                  <a:pt x="6532086" y="212445"/>
                  <a:pt x="6529784" y="217414"/>
                </a:cubicBezTo>
                <a:cubicBezTo>
                  <a:pt x="6527482" y="222383"/>
                  <a:pt x="6525442" y="232421"/>
                  <a:pt x="6523664" y="247529"/>
                </a:cubicBezTo>
                <a:cubicBezTo>
                  <a:pt x="6521886" y="262636"/>
                  <a:pt x="6520287" y="273513"/>
                  <a:pt x="6518868" y="280160"/>
                </a:cubicBezTo>
                <a:cubicBezTo>
                  <a:pt x="6517448" y="286807"/>
                  <a:pt x="6514466" y="292779"/>
                  <a:pt x="6509919" y="298078"/>
                </a:cubicBezTo>
                <a:cubicBezTo>
                  <a:pt x="6505374" y="303377"/>
                  <a:pt x="6500900" y="302814"/>
                  <a:pt x="6496496" y="296389"/>
                </a:cubicBezTo>
                <a:cubicBezTo>
                  <a:pt x="6492094" y="289965"/>
                  <a:pt x="6490122" y="283985"/>
                  <a:pt x="6490582" y="278450"/>
                </a:cubicBezTo>
                <a:cubicBezTo>
                  <a:pt x="6491040" y="272915"/>
                  <a:pt x="6492159" y="266361"/>
                  <a:pt x="6493937" y="258789"/>
                </a:cubicBezTo>
                <a:cubicBezTo>
                  <a:pt x="6454057" y="265085"/>
                  <a:pt x="6423330" y="270244"/>
                  <a:pt x="6401755" y="274266"/>
                </a:cubicBezTo>
                <a:cubicBezTo>
                  <a:pt x="6380180" y="278289"/>
                  <a:pt x="6363950" y="282042"/>
                  <a:pt x="6353066" y="285527"/>
                </a:cubicBezTo>
                <a:cubicBezTo>
                  <a:pt x="6342182" y="289011"/>
                  <a:pt x="6332972" y="293077"/>
                  <a:pt x="6325436" y="297723"/>
                </a:cubicBezTo>
                <a:cubicBezTo>
                  <a:pt x="6317900" y="302369"/>
                  <a:pt x="6311932" y="299914"/>
                  <a:pt x="6307528" y="290356"/>
                </a:cubicBezTo>
                <a:cubicBezTo>
                  <a:pt x="6303126" y="280798"/>
                  <a:pt x="6302998" y="273854"/>
                  <a:pt x="6307142" y="269523"/>
                </a:cubicBezTo>
                <a:cubicBezTo>
                  <a:pt x="6311286" y="265192"/>
                  <a:pt x="6315334" y="257882"/>
                  <a:pt x="6319284" y="247593"/>
                </a:cubicBezTo>
                <a:cubicBezTo>
                  <a:pt x="6323234" y="237304"/>
                  <a:pt x="6322736" y="226223"/>
                  <a:pt x="6317789" y="214349"/>
                </a:cubicBezTo>
                <a:cubicBezTo>
                  <a:pt x="6312842" y="202475"/>
                  <a:pt x="6315527" y="197743"/>
                  <a:pt x="6325845" y="200152"/>
                </a:cubicBezTo>
                <a:cubicBezTo>
                  <a:pt x="6336162" y="202561"/>
                  <a:pt x="6343612" y="206150"/>
                  <a:pt x="6348194" y="210918"/>
                </a:cubicBezTo>
                <a:cubicBezTo>
                  <a:pt x="6352776" y="215686"/>
                  <a:pt x="6353898" y="220594"/>
                  <a:pt x="6351560" y="225642"/>
                </a:cubicBezTo>
                <a:cubicBezTo>
                  <a:pt x="6349223" y="230690"/>
                  <a:pt x="6347197" y="237290"/>
                  <a:pt x="6345484" y="245442"/>
                </a:cubicBezTo>
                <a:cubicBezTo>
                  <a:pt x="6343770" y="253595"/>
                  <a:pt x="6342913" y="258918"/>
                  <a:pt x="6342913" y="261414"/>
                </a:cubicBezTo>
                <a:cubicBezTo>
                  <a:pt x="6342913" y="260453"/>
                  <a:pt x="6348793" y="259098"/>
                  <a:pt x="6360552" y="257348"/>
                </a:cubicBezTo>
                <a:cubicBezTo>
                  <a:pt x="6372310" y="255599"/>
                  <a:pt x="6386178" y="253921"/>
                  <a:pt x="6402152" y="252315"/>
                </a:cubicBezTo>
                <a:lnTo>
                  <a:pt x="6402152" y="164316"/>
                </a:lnTo>
                <a:cubicBezTo>
                  <a:pt x="6364696" y="172232"/>
                  <a:pt x="6341798" y="179158"/>
                  <a:pt x="6333460" y="185095"/>
                </a:cubicBezTo>
                <a:cubicBezTo>
                  <a:pt x="6325120" y="191032"/>
                  <a:pt x="6318736" y="189264"/>
                  <a:pt x="6314304" y="179793"/>
                </a:cubicBezTo>
                <a:cubicBezTo>
                  <a:pt x="6309873" y="170321"/>
                  <a:pt x="6309910" y="162563"/>
                  <a:pt x="6314412" y="156519"/>
                </a:cubicBezTo>
                <a:cubicBezTo>
                  <a:pt x="6318915" y="150474"/>
                  <a:pt x="6321166" y="141795"/>
                  <a:pt x="6321166" y="130480"/>
                </a:cubicBezTo>
                <a:cubicBezTo>
                  <a:pt x="6321166" y="119395"/>
                  <a:pt x="6319814" y="109863"/>
                  <a:pt x="6317112" y="101882"/>
                </a:cubicBezTo>
                <a:cubicBezTo>
                  <a:pt x="6314408" y="93902"/>
                  <a:pt x="6317241" y="90873"/>
                  <a:pt x="6325608" y="92794"/>
                </a:cubicBezTo>
                <a:cubicBezTo>
                  <a:pt x="6333976" y="94716"/>
                  <a:pt x="6341204" y="97788"/>
                  <a:pt x="6347290" y="102011"/>
                </a:cubicBezTo>
                <a:cubicBezTo>
                  <a:pt x="6353378" y="106235"/>
                  <a:pt x="6355045" y="111351"/>
                  <a:pt x="6352292" y="117359"/>
                </a:cubicBezTo>
                <a:cubicBezTo>
                  <a:pt x="6349538" y="123368"/>
                  <a:pt x="6347728" y="129624"/>
                  <a:pt x="6346860" y="136127"/>
                </a:cubicBezTo>
                <a:cubicBezTo>
                  <a:pt x="6345992" y="142630"/>
                  <a:pt x="6345344" y="146900"/>
                  <a:pt x="6344914" y="148936"/>
                </a:cubicBezTo>
                <a:cubicBezTo>
                  <a:pt x="6344484" y="150973"/>
                  <a:pt x="6345408" y="152019"/>
                  <a:pt x="6347688" y="152077"/>
                </a:cubicBezTo>
                <a:cubicBezTo>
                  <a:pt x="6349968" y="152134"/>
                  <a:pt x="6368123" y="149603"/>
                  <a:pt x="6402152" y="144484"/>
                </a:cubicBezTo>
                <a:lnTo>
                  <a:pt x="6402152" y="68402"/>
                </a:lnTo>
                <a:cubicBezTo>
                  <a:pt x="6402152" y="50347"/>
                  <a:pt x="6399227" y="35921"/>
                  <a:pt x="6393376" y="25123"/>
                </a:cubicBezTo>
                <a:cubicBezTo>
                  <a:pt x="6388988" y="17024"/>
                  <a:pt x="6390033" y="12765"/>
                  <a:pt x="6396510" y="12346"/>
                </a:cubicBezTo>
                <a:close/>
                <a:moveTo>
                  <a:pt x="2599880" y="12260"/>
                </a:moveTo>
                <a:cubicBezTo>
                  <a:pt x="2601962" y="11238"/>
                  <a:pt x="2605565" y="11328"/>
                  <a:pt x="2610692" y="12529"/>
                </a:cubicBezTo>
                <a:cubicBezTo>
                  <a:pt x="2620945" y="14931"/>
                  <a:pt x="2629729" y="19297"/>
                  <a:pt x="2637042" y="25628"/>
                </a:cubicBezTo>
                <a:cubicBezTo>
                  <a:pt x="2644356" y="31960"/>
                  <a:pt x="2648252" y="38868"/>
                  <a:pt x="2648733" y="46354"/>
                </a:cubicBezTo>
                <a:cubicBezTo>
                  <a:pt x="2649213" y="53839"/>
                  <a:pt x="2646937" y="60296"/>
                  <a:pt x="2641903" y="65724"/>
                </a:cubicBezTo>
                <a:cubicBezTo>
                  <a:pt x="2636870" y="71151"/>
                  <a:pt x="2626932" y="64673"/>
                  <a:pt x="2612090" y="46289"/>
                </a:cubicBezTo>
                <a:cubicBezTo>
                  <a:pt x="2604762" y="34358"/>
                  <a:pt x="2600134" y="25148"/>
                  <a:pt x="2598205" y="18659"/>
                </a:cubicBezTo>
                <a:cubicBezTo>
                  <a:pt x="2597241" y="15415"/>
                  <a:pt x="2597799" y="13281"/>
                  <a:pt x="2599880" y="12260"/>
                </a:cubicBezTo>
                <a:close/>
                <a:moveTo>
                  <a:pt x="4969423" y="11657"/>
                </a:moveTo>
                <a:cubicBezTo>
                  <a:pt x="4984710" y="11657"/>
                  <a:pt x="4995662" y="17089"/>
                  <a:pt x="5002281" y="27951"/>
                </a:cubicBezTo>
                <a:cubicBezTo>
                  <a:pt x="5008899" y="38814"/>
                  <a:pt x="5020274" y="52760"/>
                  <a:pt x="5036406" y="69789"/>
                </a:cubicBezTo>
                <a:cubicBezTo>
                  <a:pt x="5052539" y="86818"/>
                  <a:pt x="5068117" y="101739"/>
                  <a:pt x="5083138" y="114552"/>
                </a:cubicBezTo>
                <a:cubicBezTo>
                  <a:pt x="5098159" y="127365"/>
                  <a:pt x="5115145" y="137970"/>
                  <a:pt x="5134096" y="146366"/>
                </a:cubicBezTo>
                <a:cubicBezTo>
                  <a:pt x="5153046" y="154762"/>
                  <a:pt x="5158094" y="160301"/>
                  <a:pt x="5149239" y="162982"/>
                </a:cubicBezTo>
                <a:cubicBezTo>
                  <a:pt x="5140384" y="165664"/>
                  <a:pt x="5125592" y="166539"/>
                  <a:pt x="5104863" y="165607"/>
                </a:cubicBezTo>
                <a:cubicBezTo>
                  <a:pt x="5084134" y="164675"/>
                  <a:pt x="5071583" y="161075"/>
                  <a:pt x="5067209" y="154809"/>
                </a:cubicBezTo>
                <a:cubicBezTo>
                  <a:pt x="5062836" y="148542"/>
                  <a:pt x="5054845" y="137123"/>
                  <a:pt x="5043236" y="120553"/>
                </a:cubicBezTo>
                <a:cubicBezTo>
                  <a:pt x="5031628" y="103983"/>
                  <a:pt x="5021941" y="90439"/>
                  <a:pt x="5014176" y="79920"/>
                </a:cubicBezTo>
                <a:cubicBezTo>
                  <a:pt x="5006411" y="69402"/>
                  <a:pt x="4999026" y="59317"/>
                  <a:pt x="4992020" y="49666"/>
                </a:cubicBezTo>
                <a:cubicBezTo>
                  <a:pt x="4985015" y="40015"/>
                  <a:pt x="4979222" y="33942"/>
                  <a:pt x="4974640" y="31447"/>
                </a:cubicBezTo>
                <a:cubicBezTo>
                  <a:pt x="4970058" y="28952"/>
                  <a:pt x="4965950" y="27184"/>
                  <a:pt x="4962314" y="26145"/>
                </a:cubicBezTo>
                <a:cubicBezTo>
                  <a:pt x="4958679" y="25105"/>
                  <a:pt x="4956245" y="22430"/>
                  <a:pt x="4955012" y="18121"/>
                </a:cubicBezTo>
                <a:cubicBezTo>
                  <a:pt x="4953778" y="13812"/>
                  <a:pt x="4958582" y="11657"/>
                  <a:pt x="4969423" y="11657"/>
                </a:cubicBezTo>
                <a:close/>
                <a:moveTo>
                  <a:pt x="6737472" y="10441"/>
                </a:moveTo>
                <a:cubicBezTo>
                  <a:pt x="6739258" y="10522"/>
                  <a:pt x="6741395" y="11046"/>
                  <a:pt x="6743887" y="12012"/>
                </a:cubicBezTo>
                <a:cubicBezTo>
                  <a:pt x="6753854" y="15877"/>
                  <a:pt x="6761304" y="20498"/>
                  <a:pt x="6766236" y="25876"/>
                </a:cubicBezTo>
                <a:cubicBezTo>
                  <a:pt x="6771170" y="31253"/>
                  <a:pt x="6771442" y="36089"/>
                  <a:pt x="6767054" y="40384"/>
                </a:cubicBezTo>
                <a:cubicBezTo>
                  <a:pt x="6762666" y="44679"/>
                  <a:pt x="6756758" y="51968"/>
                  <a:pt x="6749329" y="62250"/>
                </a:cubicBezTo>
                <a:cubicBezTo>
                  <a:pt x="6754564" y="61791"/>
                  <a:pt x="6761192" y="61153"/>
                  <a:pt x="6769216" y="60335"/>
                </a:cubicBezTo>
                <a:cubicBezTo>
                  <a:pt x="6777239" y="59518"/>
                  <a:pt x="6784922" y="57270"/>
                  <a:pt x="6792264" y="53592"/>
                </a:cubicBezTo>
                <a:cubicBezTo>
                  <a:pt x="6799606" y="49913"/>
                  <a:pt x="6805934" y="49530"/>
                  <a:pt x="6811246" y="52441"/>
                </a:cubicBezTo>
                <a:cubicBezTo>
                  <a:pt x="6816560" y="55352"/>
                  <a:pt x="6822866" y="59737"/>
                  <a:pt x="6830164" y="65594"/>
                </a:cubicBezTo>
                <a:cubicBezTo>
                  <a:pt x="6837464" y="71452"/>
                  <a:pt x="6837331" y="77472"/>
                  <a:pt x="6829767" y="83652"/>
                </a:cubicBezTo>
                <a:cubicBezTo>
                  <a:pt x="6822202" y="89833"/>
                  <a:pt x="6814190" y="99376"/>
                  <a:pt x="6805729" y="112283"/>
                </a:cubicBezTo>
                <a:cubicBezTo>
                  <a:pt x="6797268" y="125189"/>
                  <a:pt x="6790622" y="134345"/>
                  <a:pt x="6785789" y="139751"/>
                </a:cubicBezTo>
                <a:cubicBezTo>
                  <a:pt x="6815230" y="159154"/>
                  <a:pt x="6835962" y="171744"/>
                  <a:pt x="6847986" y="177523"/>
                </a:cubicBezTo>
                <a:cubicBezTo>
                  <a:pt x="6860010" y="183303"/>
                  <a:pt x="6872192" y="188175"/>
                  <a:pt x="6884532" y="192140"/>
                </a:cubicBezTo>
                <a:cubicBezTo>
                  <a:pt x="6896872" y="196105"/>
                  <a:pt x="6909369" y="199518"/>
                  <a:pt x="6922025" y="202379"/>
                </a:cubicBezTo>
                <a:cubicBezTo>
                  <a:pt x="6934680" y="205239"/>
                  <a:pt x="6937806" y="208821"/>
                  <a:pt x="6931404" y="213123"/>
                </a:cubicBezTo>
                <a:cubicBezTo>
                  <a:pt x="6925000" y="217425"/>
                  <a:pt x="6910118" y="220264"/>
                  <a:pt x="6886758" y="221641"/>
                </a:cubicBezTo>
                <a:cubicBezTo>
                  <a:pt x="6863398" y="223018"/>
                  <a:pt x="6845752" y="218669"/>
                  <a:pt x="6833822" y="208595"/>
                </a:cubicBezTo>
                <a:cubicBezTo>
                  <a:pt x="6821891" y="198521"/>
                  <a:pt x="6801398" y="181510"/>
                  <a:pt x="6772345" y="157562"/>
                </a:cubicBezTo>
                <a:cubicBezTo>
                  <a:pt x="6746820" y="182284"/>
                  <a:pt x="6722412" y="200808"/>
                  <a:pt x="6699124" y="213134"/>
                </a:cubicBezTo>
                <a:cubicBezTo>
                  <a:pt x="6675836" y="225459"/>
                  <a:pt x="6653608" y="233676"/>
                  <a:pt x="6632442" y="237785"/>
                </a:cubicBezTo>
                <a:cubicBezTo>
                  <a:pt x="6611276" y="241893"/>
                  <a:pt x="6611728" y="237749"/>
                  <a:pt x="6633797" y="225352"/>
                </a:cubicBezTo>
                <a:cubicBezTo>
                  <a:pt x="6655866" y="212955"/>
                  <a:pt x="6676706" y="200066"/>
                  <a:pt x="6696317" y="186687"/>
                </a:cubicBezTo>
                <a:cubicBezTo>
                  <a:pt x="6715927" y="173307"/>
                  <a:pt x="6734444" y="157885"/>
                  <a:pt x="6751867" y="140418"/>
                </a:cubicBezTo>
                <a:cubicBezTo>
                  <a:pt x="6736710" y="125246"/>
                  <a:pt x="6723552" y="114763"/>
                  <a:pt x="6712396" y="108970"/>
                </a:cubicBezTo>
                <a:cubicBezTo>
                  <a:pt x="6699834" y="122952"/>
                  <a:pt x="6685952" y="132972"/>
                  <a:pt x="6670752" y="139031"/>
                </a:cubicBezTo>
                <a:cubicBezTo>
                  <a:pt x="6655552" y="145089"/>
                  <a:pt x="6655888" y="140260"/>
                  <a:pt x="6671763" y="124544"/>
                </a:cubicBezTo>
                <a:cubicBezTo>
                  <a:pt x="6687638" y="108827"/>
                  <a:pt x="6701809" y="90321"/>
                  <a:pt x="6714278" y="69025"/>
                </a:cubicBezTo>
                <a:cubicBezTo>
                  <a:pt x="6726746" y="47730"/>
                  <a:pt x="6732308" y="31938"/>
                  <a:pt x="6730959" y="21649"/>
                </a:cubicBezTo>
                <a:cubicBezTo>
                  <a:pt x="6729948" y="13932"/>
                  <a:pt x="6732120" y="10196"/>
                  <a:pt x="6737472" y="10441"/>
                </a:cubicBezTo>
                <a:close/>
                <a:moveTo>
                  <a:pt x="5684627" y="10399"/>
                </a:moveTo>
                <a:cubicBezTo>
                  <a:pt x="5694227" y="12285"/>
                  <a:pt x="5701455" y="14611"/>
                  <a:pt x="5706309" y="17379"/>
                </a:cubicBezTo>
                <a:cubicBezTo>
                  <a:pt x="5711164" y="20147"/>
                  <a:pt x="5712898" y="24291"/>
                  <a:pt x="5711515" y="29812"/>
                </a:cubicBezTo>
                <a:cubicBezTo>
                  <a:pt x="5710131" y="35333"/>
                  <a:pt x="5709023" y="44116"/>
                  <a:pt x="5708191" y="56162"/>
                </a:cubicBezTo>
                <a:cubicBezTo>
                  <a:pt x="5724066" y="52749"/>
                  <a:pt x="5735291" y="49422"/>
                  <a:pt x="5741866" y="46181"/>
                </a:cubicBezTo>
                <a:cubicBezTo>
                  <a:pt x="5748441" y="42941"/>
                  <a:pt x="5756392" y="45153"/>
                  <a:pt x="5765721" y="52817"/>
                </a:cubicBezTo>
                <a:cubicBezTo>
                  <a:pt x="5775049" y="60482"/>
                  <a:pt x="5772149" y="65684"/>
                  <a:pt x="5757019" y="68423"/>
                </a:cubicBezTo>
                <a:cubicBezTo>
                  <a:pt x="5741891" y="71162"/>
                  <a:pt x="5725614" y="74511"/>
                  <a:pt x="5708191" y="78468"/>
                </a:cubicBezTo>
                <a:lnTo>
                  <a:pt x="5708191" y="96666"/>
                </a:lnTo>
                <a:cubicBezTo>
                  <a:pt x="5717254" y="94071"/>
                  <a:pt x="5726228" y="91396"/>
                  <a:pt x="5735111" y="88643"/>
                </a:cubicBezTo>
                <a:cubicBezTo>
                  <a:pt x="5743995" y="85889"/>
                  <a:pt x="5751628" y="87843"/>
                  <a:pt x="5758009" y="94504"/>
                </a:cubicBezTo>
                <a:cubicBezTo>
                  <a:pt x="5764391" y="101165"/>
                  <a:pt x="5761530" y="106106"/>
                  <a:pt x="5749426" y="109325"/>
                </a:cubicBezTo>
                <a:cubicBezTo>
                  <a:pt x="5737324" y="112544"/>
                  <a:pt x="5723506" y="115782"/>
                  <a:pt x="5707976" y="119037"/>
                </a:cubicBezTo>
                <a:lnTo>
                  <a:pt x="5706836" y="139859"/>
                </a:lnTo>
                <a:cubicBezTo>
                  <a:pt x="5734842" y="134553"/>
                  <a:pt x="5754345" y="130301"/>
                  <a:pt x="5765344" y="127103"/>
                </a:cubicBezTo>
                <a:cubicBezTo>
                  <a:pt x="5776343" y="123905"/>
                  <a:pt x="5786213" y="125676"/>
                  <a:pt x="5794953" y="132416"/>
                </a:cubicBezTo>
                <a:cubicBezTo>
                  <a:pt x="5803693" y="139156"/>
                  <a:pt x="5805966" y="143670"/>
                  <a:pt x="5801772" y="145957"/>
                </a:cubicBezTo>
                <a:cubicBezTo>
                  <a:pt x="5797577" y="148244"/>
                  <a:pt x="5791350" y="149850"/>
                  <a:pt x="5783090" y="150775"/>
                </a:cubicBezTo>
                <a:cubicBezTo>
                  <a:pt x="5774830" y="151700"/>
                  <a:pt x="5762031" y="153274"/>
                  <a:pt x="5744694" y="155497"/>
                </a:cubicBezTo>
                <a:cubicBezTo>
                  <a:pt x="5727357" y="157720"/>
                  <a:pt x="5707087" y="160688"/>
                  <a:pt x="5683884" y="164402"/>
                </a:cubicBezTo>
                <a:cubicBezTo>
                  <a:pt x="5687570" y="165693"/>
                  <a:pt x="5690539" y="167471"/>
                  <a:pt x="5692790" y="169737"/>
                </a:cubicBezTo>
                <a:cubicBezTo>
                  <a:pt x="5694955" y="174211"/>
                  <a:pt x="5694687" y="177287"/>
                  <a:pt x="5691983" y="178965"/>
                </a:cubicBezTo>
                <a:cubicBezTo>
                  <a:pt x="5689280" y="180642"/>
                  <a:pt x="5689356" y="182607"/>
                  <a:pt x="5692209" y="184858"/>
                </a:cubicBezTo>
                <a:cubicBezTo>
                  <a:pt x="5695063" y="187110"/>
                  <a:pt x="5703695" y="193255"/>
                  <a:pt x="5718107" y="203293"/>
                </a:cubicBezTo>
                <a:cubicBezTo>
                  <a:pt x="5730454" y="189225"/>
                  <a:pt x="5737488" y="180467"/>
                  <a:pt x="5739209" y="177018"/>
                </a:cubicBezTo>
                <a:cubicBezTo>
                  <a:pt x="5740930" y="173569"/>
                  <a:pt x="5742099" y="169213"/>
                  <a:pt x="5742715" y="163950"/>
                </a:cubicBezTo>
                <a:cubicBezTo>
                  <a:pt x="5743332" y="158688"/>
                  <a:pt x="5750778" y="159573"/>
                  <a:pt x="5765054" y="166607"/>
                </a:cubicBezTo>
                <a:cubicBezTo>
                  <a:pt x="5779330" y="173641"/>
                  <a:pt x="5781408" y="179649"/>
                  <a:pt x="5771292" y="184633"/>
                </a:cubicBezTo>
                <a:cubicBezTo>
                  <a:pt x="5761175" y="189616"/>
                  <a:pt x="5747340" y="198711"/>
                  <a:pt x="5729787" y="211918"/>
                </a:cubicBezTo>
                <a:cubicBezTo>
                  <a:pt x="5738478" y="217325"/>
                  <a:pt x="5747810" y="223430"/>
                  <a:pt x="5757783" y="230234"/>
                </a:cubicBezTo>
                <a:cubicBezTo>
                  <a:pt x="5767757" y="237039"/>
                  <a:pt x="5779756" y="243732"/>
                  <a:pt x="5793780" y="250314"/>
                </a:cubicBezTo>
                <a:cubicBezTo>
                  <a:pt x="5807805" y="256896"/>
                  <a:pt x="5822339" y="261127"/>
                  <a:pt x="5837382" y="263005"/>
                </a:cubicBezTo>
                <a:cubicBezTo>
                  <a:pt x="5852425" y="264884"/>
                  <a:pt x="5860298" y="267451"/>
                  <a:pt x="5861000" y="270706"/>
                </a:cubicBezTo>
                <a:cubicBezTo>
                  <a:pt x="5861703" y="273961"/>
                  <a:pt x="5854547" y="276829"/>
                  <a:pt x="5839533" y="279310"/>
                </a:cubicBezTo>
                <a:cubicBezTo>
                  <a:pt x="5824518" y="281791"/>
                  <a:pt x="5811702" y="283490"/>
                  <a:pt x="5801084" y="284408"/>
                </a:cubicBezTo>
                <a:cubicBezTo>
                  <a:pt x="5790464" y="285326"/>
                  <a:pt x="5781076" y="282687"/>
                  <a:pt x="5772916" y="276492"/>
                </a:cubicBezTo>
                <a:cubicBezTo>
                  <a:pt x="5764756" y="270297"/>
                  <a:pt x="5753478" y="260679"/>
                  <a:pt x="5739080" y="247636"/>
                </a:cubicBezTo>
                <a:cubicBezTo>
                  <a:pt x="5724682" y="234594"/>
                  <a:pt x="5704527" y="215819"/>
                  <a:pt x="5678614" y="191312"/>
                </a:cubicBezTo>
                <a:lnTo>
                  <a:pt x="5664998" y="205680"/>
                </a:lnTo>
                <a:cubicBezTo>
                  <a:pt x="5677589" y="211761"/>
                  <a:pt x="5682730" y="216959"/>
                  <a:pt x="5680421" y="221275"/>
                </a:cubicBezTo>
                <a:cubicBezTo>
                  <a:pt x="5678113" y="225592"/>
                  <a:pt x="5676532" y="231396"/>
                  <a:pt x="5675678" y="238688"/>
                </a:cubicBezTo>
                <a:cubicBezTo>
                  <a:pt x="5674825" y="245980"/>
                  <a:pt x="5674574" y="252928"/>
                  <a:pt x="5674926" y="259531"/>
                </a:cubicBezTo>
                <a:cubicBezTo>
                  <a:pt x="5675277" y="266135"/>
                  <a:pt x="5681329" y="266418"/>
                  <a:pt x="5693080" y="260381"/>
                </a:cubicBezTo>
                <a:cubicBezTo>
                  <a:pt x="5704832" y="254344"/>
                  <a:pt x="5714788" y="249393"/>
                  <a:pt x="5722947" y="245528"/>
                </a:cubicBezTo>
                <a:cubicBezTo>
                  <a:pt x="5731107" y="241664"/>
                  <a:pt x="5732240" y="243657"/>
                  <a:pt x="5726346" y="251508"/>
                </a:cubicBezTo>
                <a:cubicBezTo>
                  <a:pt x="5720452" y="259359"/>
                  <a:pt x="5710629" y="269053"/>
                  <a:pt x="5696877" y="280590"/>
                </a:cubicBezTo>
                <a:cubicBezTo>
                  <a:pt x="5683125" y="292127"/>
                  <a:pt x="5674065" y="301728"/>
                  <a:pt x="5669699" y="309392"/>
                </a:cubicBezTo>
                <a:cubicBezTo>
                  <a:pt x="5665332" y="317057"/>
                  <a:pt x="5660259" y="318233"/>
                  <a:pt x="5654480" y="312920"/>
                </a:cubicBezTo>
                <a:cubicBezTo>
                  <a:pt x="5648701" y="307607"/>
                  <a:pt x="5644707" y="303434"/>
                  <a:pt x="5642499" y="300401"/>
                </a:cubicBezTo>
                <a:cubicBezTo>
                  <a:pt x="5640291" y="297368"/>
                  <a:pt x="5641664" y="291374"/>
                  <a:pt x="5646618" y="282419"/>
                </a:cubicBezTo>
                <a:cubicBezTo>
                  <a:pt x="5651572" y="273463"/>
                  <a:pt x="5654272" y="260851"/>
                  <a:pt x="5654716" y="244582"/>
                </a:cubicBezTo>
                <a:cubicBezTo>
                  <a:pt x="5655161" y="228313"/>
                  <a:pt x="5655154" y="218199"/>
                  <a:pt x="5654695" y="214242"/>
                </a:cubicBezTo>
                <a:cubicBezTo>
                  <a:pt x="5626890" y="243668"/>
                  <a:pt x="5600030" y="262048"/>
                  <a:pt x="5574117" y="269383"/>
                </a:cubicBezTo>
                <a:cubicBezTo>
                  <a:pt x="5548205" y="276718"/>
                  <a:pt x="5545089" y="274004"/>
                  <a:pt x="5564771" y="261242"/>
                </a:cubicBezTo>
                <a:cubicBezTo>
                  <a:pt x="5584453" y="248479"/>
                  <a:pt x="5606068" y="230776"/>
                  <a:pt x="5629614" y="208133"/>
                </a:cubicBezTo>
                <a:cubicBezTo>
                  <a:pt x="5645951" y="192452"/>
                  <a:pt x="5656638" y="180820"/>
                  <a:pt x="5661674" y="173237"/>
                </a:cubicBezTo>
                <a:lnTo>
                  <a:pt x="5664382" y="167885"/>
                </a:lnTo>
                <a:lnTo>
                  <a:pt x="5634403" y="174749"/>
                </a:lnTo>
                <a:cubicBezTo>
                  <a:pt x="5625765" y="176771"/>
                  <a:pt x="5619762" y="178233"/>
                  <a:pt x="5616396" y="179137"/>
                </a:cubicBezTo>
                <a:cubicBezTo>
                  <a:pt x="5609663" y="180944"/>
                  <a:pt x="5601206" y="178083"/>
                  <a:pt x="5591024" y="170554"/>
                </a:cubicBezTo>
                <a:cubicBezTo>
                  <a:pt x="5580843" y="163025"/>
                  <a:pt x="5582170" y="158967"/>
                  <a:pt x="5595004" y="158379"/>
                </a:cubicBezTo>
                <a:cubicBezTo>
                  <a:pt x="5607838" y="157791"/>
                  <a:pt x="5636512" y="153210"/>
                  <a:pt x="5681024" y="144634"/>
                </a:cubicBezTo>
                <a:lnTo>
                  <a:pt x="5681024" y="123812"/>
                </a:lnTo>
                <a:cubicBezTo>
                  <a:pt x="5672419" y="125619"/>
                  <a:pt x="5664547" y="126971"/>
                  <a:pt x="5657405" y="127867"/>
                </a:cubicBezTo>
                <a:cubicBezTo>
                  <a:pt x="5650264" y="128763"/>
                  <a:pt x="5642743" y="126813"/>
                  <a:pt x="5634841" y="122016"/>
                </a:cubicBezTo>
                <a:cubicBezTo>
                  <a:pt x="5626940" y="117219"/>
                  <a:pt x="5628632" y="113623"/>
                  <a:pt x="5639917" y="111229"/>
                </a:cubicBezTo>
                <a:cubicBezTo>
                  <a:pt x="5651203" y="108834"/>
                  <a:pt x="5664905" y="105622"/>
                  <a:pt x="5681024" y="101592"/>
                </a:cubicBezTo>
                <a:lnTo>
                  <a:pt x="5681024" y="81975"/>
                </a:lnTo>
                <a:cubicBezTo>
                  <a:pt x="5669035" y="83724"/>
                  <a:pt x="5658771" y="85735"/>
                  <a:pt x="5650232" y="88008"/>
                </a:cubicBezTo>
                <a:cubicBezTo>
                  <a:pt x="5641692" y="90281"/>
                  <a:pt x="5632991" y="88532"/>
                  <a:pt x="5624129" y="82760"/>
                </a:cubicBezTo>
                <a:cubicBezTo>
                  <a:pt x="5615266" y="76988"/>
                  <a:pt x="5618594" y="72463"/>
                  <a:pt x="5634110" y="69187"/>
                </a:cubicBezTo>
                <a:cubicBezTo>
                  <a:pt x="5649626" y="65910"/>
                  <a:pt x="5665264" y="63160"/>
                  <a:pt x="5681024" y="60938"/>
                </a:cubicBezTo>
                <a:cubicBezTo>
                  <a:pt x="5681024" y="51000"/>
                  <a:pt x="5680593" y="42786"/>
                  <a:pt x="5679733" y="36297"/>
                </a:cubicBezTo>
                <a:cubicBezTo>
                  <a:pt x="5678872" y="29808"/>
                  <a:pt x="5677073" y="23398"/>
                  <a:pt x="5674334" y="17067"/>
                </a:cubicBezTo>
                <a:cubicBezTo>
                  <a:pt x="5671595" y="10736"/>
                  <a:pt x="5675026" y="8513"/>
                  <a:pt x="5684627" y="10399"/>
                </a:cubicBezTo>
                <a:close/>
                <a:moveTo>
                  <a:pt x="1992914" y="10009"/>
                </a:moveTo>
                <a:cubicBezTo>
                  <a:pt x="1995600" y="9656"/>
                  <a:pt x="1999086" y="10568"/>
                  <a:pt x="2003374" y="12744"/>
                </a:cubicBezTo>
                <a:cubicBezTo>
                  <a:pt x="2011949" y="17096"/>
                  <a:pt x="2019134" y="22592"/>
                  <a:pt x="2024927" y="29231"/>
                </a:cubicBezTo>
                <a:cubicBezTo>
                  <a:pt x="2030720" y="35871"/>
                  <a:pt x="2029218" y="39793"/>
                  <a:pt x="2020421" y="40997"/>
                </a:cubicBezTo>
                <a:cubicBezTo>
                  <a:pt x="2011623" y="42202"/>
                  <a:pt x="2002320" y="44364"/>
                  <a:pt x="1992511" y="47483"/>
                </a:cubicBezTo>
                <a:cubicBezTo>
                  <a:pt x="1982702" y="50602"/>
                  <a:pt x="1969861" y="53366"/>
                  <a:pt x="1953986" y="55775"/>
                </a:cubicBezTo>
                <a:cubicBezTo>
                  <a:pt x="1964784" y="60278"/>
                  <a:pt x="1968746" y="64967"/>
                  <a:pt x="1965871" y="69843"/>
                </a:cubicBezTo>
                <a:cubicBezTo>
                  <a:pt x="1962995" y="74718"/>
                  <a:pt x="1959930" y="79608"/>
                  <a:pt x="1956675" y="84513"/>
                </a:cubicBezTo>
                <a:cubicBezTo>
                  <a:pt x="1973855" y="81917"/>
                  <a:pt x="1988216" y="78795"/>
                  <a:pt x="1999760" y="75145"/>
                </a:cubicBezTo>
                <a:cubicBezTo>
                  <a:pt x="2011304" y="71495"/>
                  <a:pt x="2020733" y="73270"/>
                  <a:pt x="2028046" y="80469"/>
                </a:cubicBezTo>
                <a:cubicBezTo>
                  <a:pt x="2035360" y="87668"/>
                  <a:pt x="2033036" y="92418"/>
                  <a:pt x="2021077" y="94719"/>
                </a:cubicBezTo>
                <a:cubicBezTo>
                  <a:pt x="2009117" y="97021"/>
                  <a:pt x="1999592" y="98835"/>
                  <a:pt x="1992500" y="100162"/>
                </a:cubicBezTo>
                <a:cubicBezTo>
                  <a:pt x="1985409" y="101488"/>
                  <a:pt x="1971761" y="103413"/>
                  <a:pt x="1951555" y="105937"/>
                </a:cubicBezTo>
                <a:cubicBezTo>
                  <a:pt x="1948401" y="115402"/>
                  <a:pt x="1944263" y="123109"/>
                  <a:pt x="1939144" y="129061"/>
                </a:cubicBezTo>
                <a:lnTo>
                  <a:pt x="1981605" y="123726"/>
                </a:lnTo>
                <a:cubicBezTo>
                  <a:pt x="1993694" y="121991"/>
                  <a:pt x="2010013" y="119299"/>
                  <a:pt x="2030563" y="115649"/>
                </a:cubicBezTo>
                <a:cubicBezTo>
                  <a:pt x="2051112" y="111999"/>
                  <a:pt x="2065151" y="110175"/>
                  <a:pt x="2072680" y="110175"/>
                </a:cubicBezTo>
                <a:cubicBezTo>
                  <a:pt x="2082173" y="110175"/>
                  <a:pt x="2089960" y="113928"/>
                  <a:pt x="2096040" y="121435"/>
                </a:cubicBezTo>
                <a:cubicBezTo>
                  <a:pt x="2102120" y="128942"/>
                  <a:pt x="2098012" y="133241"/>
                  <a:pt x="2083715" y="134331"/>
                </a:cubicBezTo>
                <a:cubicBezTo>
                  <a:pt x="2069418" y="135421"/>
                  <a:pt x="2050582" y="137091"/>
                  <a:pt x="2027207" y="139343"/>
                </a:cubicBezTo>
                <a:cubicBezTo>
                  <a:pt x="2003833" y="141594"/>
                  <a:pt x="1972707" y="144878"/>
                  <a:pt x="1933831" y="149194"/>
                </a:cubicBezTo>
                <a:cubicBezTo>
                  <a:pt x="1930776" y="156809"/>
                  <a:pt x="1927148" y="163563"/>
                  <a:pt x="1922947" y="169457"/>
                </a:cubicBezTo>
                <a:cubicBezTo>
                  <a:pt x="1924653" y="169643"/>
                  <a:pt x="1926707" y="169930"/>
                  <a:pt x="1929109" y="170317"/>
                </a:cubicBezTo>
                <a:cubicBezTo>
                  <a:pt x="1931511" y="170705"/>
                  <a:pt x="1942381" y="169604"/>
                  <a:pt x="1961719" y="167016"/>
                </a:cubicBezTo>
                <a:cubicBezTo>
                  <a:pt x="1981057" y="164427"/>
                  <a:pt x="1992744" y="161276"/>
                  <a:pt x="1996781" y="157562"/>
                </a:cubicBezTo>
                <a:cubicBezTo>
                  <a:pt x="2000818" y="153848"/>
                  <a:pt x="2009992" y="155257"/>
                  <a:pt x="2024303" y="161789"/>
                </a:cubicBezTo>
                <a:cubicBezTo>
                  <a:pt x="2038615" y="168321"/>
                  <a:pt x="2043745" y="174620"/>
                  <a:pt x="2039694" y="180685"/>
                </a:cubicBezTo>
                <a:cubicBezTo>
                  <a:pt x="2035643" y="186751"/>
                  <a:pt x="2034743" y="199987"/>
                  <a:pt x="2036994" y="220393"/>
                </a:cubicBezTo>
                <a:cubicBezTo>
                  <a:pt x="2039246" y="240800"/>
                  <a:pt x="2040371" y="256273"/>
                  <a:pt x="2040371" y="266813"/>
                </a:cubicBezTo>
                <a:cubicBezTo>
                  <a:pt x="2040371" y="277023"/>
                  <a:pt x="2039178" y="286430"/>
                  <a:pt x="2036790" y="295034"/>
                </a:cubicBezTo>
                <a:cubicBezTo>
                  <a:pt x="2034402" y="303638"/>
                  <a:pt x="2030172" y="310999"/>
                  <a:pt x="2024099" y="317115"/>
                </a:cubicBezTo>
                <a:cubicBezTo>
                  <a:pt x="2018026" y="323231"/>
                  <a:pt x="2013014" y="322646"/>
                  <a:pt x="2009063" y="315362"/>
                </a:cubicBezTo>
                <a:cubicBezTo>
                  <a:pt x="2005112" y="308077"/>
                  <a:pt x="2000699" y="299566"/>
                  <a:pt x="1995824" y="289829"/>
                </a:cubicBezTo>
                <a:cubicBezTo>
                  <a:pt x="1978114" y="289829"/>
                  <a:pt x="1956696" y="291499"/>
                  <a:pt x="1931572" y="294841"/>
                </a:cubicBezTo>
                <a:cubicBezTo>
                  <a:pt x="1925707" y="313096"/>
                  <a:pt x="1919401" y="316695"/>
                  <a:pt x="1912654" y="305639"/>
                </a:cubicBezTo>
                <a:cubicBezTo>
                  <a:pt x="1905907" y="294583"/>
                  <a:pt x="1903881" y="283960"/>
                  <a:pt x="1906577" y="273771"/>
                </a:cubicBezTo>
                <a:cubicBezTo>
                  <a:pt x="1909273" y="263583"/>
                  <a:pt x="1910847" y="247403"/>
                  <a:pt x="1911299" y="225233"/>
                </a:cubicBezTo>
                <a:cubicBezTo>
                  <a:pt x="1911751" y="203063"/>
                  <a:pt x="1912063" y="190401"/>
                  <a:pt x="1912235" y="187246"/>
                </a:cubicBezTo>
                <a:cubicBezTo>
                  <a:pt x="1897106" y="215138"/>
                  <a:pt x="1881292" y="236645"/>
                  <a:pt x="1864794" y="251766"/>
                </a:cubicBezTo>
                <a:cubicBezTo>
                  <a:pt x="1848295" y="266888"/>
                  <a:pt x="1830664" y="277912"/>
                  <a:pt x="1811900" y="284838"/>
                </a:cubicBezTo>
                <a:cubicBezTo>
                  <a:pt x="1793136" y="291765"/>
                  <a:pt x="1791547" y="288868"/>
                  <a:pt x="1807135" y="276148"/>
                </a:cubicBezTo>
                <a:cubicBezTo>
                  <a:pt x="1822723" y="263428"/>
                  <a:pt x="1838752" y="247948"/>
                  <a:pt x="1855222" y="229707"/>
                </a:cubicBezTo>
                <a:cubicBezTo>
                  <a:pt x="1871691" y="211467"/>
                  <a:pt x="1889262" y="185618"/>
                  <a:pt x="1907933" y="152163"/>
                </a:cubicBezTo>
                <a:cubicBezTo>
                  <a:pt x="1873358" y="159347"/>
                  <a:pt x="1851952" y="163617"/>
                  <a:pt x="1843713" y="164972"/>
                </a:cubicBezTo>
                <a:cubicBezTo>
                  <a:pt x="1835475" y="166327"/>
                  <a:pt x="1826348" y="162255"/>
                  <a:pt x="1816331" y="152754"/>
                </a:cubicBezTo>
                <a:cubicBezTo>
                  <a:pt x="1806314" y="143254"/>
                  <a:pt x="1806490" y="139181"/>
                  <a:pt x="1816858" y="140536"/>
                </a:cubicBezTo>
                <a:cubicBezTo>
                  <a:pt x="1827226" y="141892"/>
                  <a:pt x="1839300" y="141902"/>
                  <a:pt x="1853081" y="140569"/>
                </a:cubicBezTo>
                <a:cubicBezTo>
                  <a:pt x="1866862" y="139235"/>
                  <a:pt x="1887218" y="136883"/>
                  <a:pt x="1914149" y="133513"/>
                </a:cubicBezTo>
                <a:cubicBezTo>
                  <a:pt x="1918136" y="123948"/>
                  <a:pt x="1921463" y="115316"/>
                  <a:pt x="1924130" y="107615"/>
                </a:cubicBezTo>
                <a:cubicBezTo>
                  <a:pt x="1917232" y="109422"/>
                  <a:pt x="1910507" y="110325"/>
                  <a:pt x="1903953" y="110325"/>
                </a:cubicBezTo>
                <a:cubicBezTo>
                  <a:pt x="1896726" y="110325"/>
                  <a:pt x="1890183" y="107486"/>
                  <a:pt x="1884325" y="101807"/>
                </a:cubicBezTo>
                <a:cubicBezTo>
                  <a:pt x="1878467" y="96128"/>
                  <a:pt x="1879675" y="92970"/>
                  <a:pt x="1887949" y="92332"/>
                </a:cubicBezTo>
                <a:cubicBezTo>
                  <a:pt x="1896224" y="91694"/>
                  <a:pt x="1909861" y="90134"/>
                  <a:pt x="1928862" y="87653"/>
                </a:cubicBezTo>
                <a:cubicBezTo>
                  <a:pt x="1932906" y="75536"/>
                  <a:pt x="1934928" y="66444"/>
                  <a:pt x="1934928" y="60378"/>
                </a:cubicBezTo>
                <a:cubicBezTo>
                  <a:pt x="1931114" y="61239"/>
                  <a:pt x="1924076" y="62128"/>
                  <a:pt x="1913816" y="63046"/>
                </a:cubicBezTo>
                <a:cubicBezTo>
                  <a:pt x="1903555" y="63963"/>
                  <a:pt x="1893485" y="63580"/>
                  <a:pt x="1883604" y="61895"/>
                </a:cubicBezTo>
                <a:cubicBezTo>
                  <a:pt x="1873724" y="60210"/>
                  <a:pt x="1880446" y="56406"/>
                  <a:pt x="1903770" y="50483"/>
                </a:cubicBezTo>
                <a:cubicBezTo>
                  <a:pt x="1927095" y="44561"/>
                  <a:pt x="1946300" y="38585"/>
                  <a:pt x="1961386" y="32555"/>
                </a:cubicBezTo>
                <a:cubicBezTo>
                  <a:pt x="1976472" y="26525"/>
                  <a:pt x="1985097" y="20627"/>
                  <a:pt x="1987263" y="14862"/>
                </a:cubicBezTo>
                <a:cubicBezTo>
                  <a:pt x="1988345" y="11980"/>
                  <a:pt x="1990229" y="10362"/>
                  <a:pt x="1992914" y="10009"/>
                </a:cubicBezTo>
                <a:close/>
                <a:moveTo>
                  <a:pt x="853618" y="8511"/>
                </a:moveTo>
                <a:cubicBezTo>
                  <a:pt x="855324" y="8598"/>
                  <a:pt x="857410" y="9058"/>
                  <a:pt x="859873" y="9894"/>
                </a:cubicBezTo>
                <a:cubicBezTo>
                  <a:pt x="869724" y="13235"/>
                  <a:pt x="878077" y="17788"/>
                  <a:pt x="884932" y="23553"/>
                </a:cubicBezTo>
                <a:cubicBezTo>
                  <a:pt x="891786" y="29317"/>
                  <a:pt x="893475" y="34186"/>
                  <a:pt x="889997" y="38158"/>
                </a:cubicBezTo>
                <a:cubicBezTo>
                  <a:pt x="886520" y="42130"/>
                  <a:pt x="883304" y="45966"/>
                  <a:pt x="880350" y="49666"/>
                </a:cubicBezTo>
                <a:cubicBezTo>
                  <a:pt x="911325" y="81860"/>
                  <a:pt x="933036" y="103291"/>
                  <a:pt x="945483" y="113960"/>
                </a:cubicBezTo>
                <a:cubicBezTo>
                  <a:pt x="957931" y="124630"/>
                  <a:pt x="970751" y="133707"/>
                  <a:pt x="983944" y="141193"/>
                </a:cubicBezTo>
                <a:cubicBezTo>
                  <a:pt x="997137" y="148678"/>
                  <a:pt x="1012190" y="155561"/>
                  <a:pt x="1029105" y="161842"/>
                </a:cubicBezTo>
                <a:cubicBezTo>
                  <a:pt x="1046019" y="168123"/>
                  <a:pt x="1047331" y="172805"/>
                  <a:pt x="1033041" y="175889"/>
                </a:cubicBezTo>
                <a:cubicBezTo>
                  <a:pt x="1018751" y="178972"/>
                  <a:pt x="1003077" y="180044"/>
                  <a:pt x="986019" y="179104"/>
                </a:cubicBezTo>
                <a:cubicBezTo>
                  <a:pt x="968962" y="178165"/>
                  <a:pt x="956959" y="173229"/>
                  <a:pt x="950011" y="164295"/>
                </a:cubicBezTo>
                <a:cubicBezTo>
                  <a:pt x="943063" y="155361"/>
                  <a:pt x="933477" y="142813"/>
                  <a:pt x="921252" y="126652"/>
                </a:cubicBezTo>
                <a:cubicBezTo>
                  <a:pt x="909027" y="110490"/>
                  <a:pt x="892446" y="88851"/>
                  <a:pt x="871509" y="61733"/>
                </a:cubicBezTo>
                <a:cubicBezTo>
                  <a:pt x="861657" y="82125"/>
                  <a:pt x="851071" y="100244"/>
                  <a:pt x="839750" y="116090"/>
                </a:cubicBezTo>
                <a:cubicBezTo>
                  <a:pt x="828428" y="131936"/>
                  <a:pt x="814546" y="148535"/>
                  <a:pt x="798105" y="165886"/>
                </a:cubicBezTo>
                <a:cubicBezTo>
                  <a:pt x="781664" y="183238"/>
                  <a:pt x="762441" y="196987"/>
                  <a:pt x="740436" y="207132"/>
                </a:cubicBezTo>
                <a:cubicBezTo>
                  <a:pt x="718431" y="217278"/>
                  <a:pt x="715861" y="214672"/>
                  <a:pt x="732725" y="199313"/>
                </a:cubicBezTo>
                <a:cubicBezTo>
                  <a:pt x="749589" y="183955"/>
                  <a:pt x="765657" y="167514"/>
                  <a:pt x="780929" y="149990"/>
                </a:cubicBezTo>
                <a:cubicBezTo>
                  <a:pt x="796202" y="132466"/>
                  <a:pt x="809154" y="115509"/>
                  <a:pt x="819788" y="99118"/>
                </a:cubicBezTo>
                <a:cubicBezTo>
                  <a:pt x="830421" y="82727"/>
                  <a:pt x="838423" y="67247"/>
                  <a:pt x="843793" y="52678"/>
                </a:cubicBezTo>
                <a:cubicBezTo>
                  <a:pt x="849164" y="38108"/>
                  <a:pt x="850723" y="26499"/>
                  <a:pt x="848472" y="17852"/>
                </a:cubicBezTo>
                <a:cubicBezTo>
                  <a:pt x="846783" y="11367"/>
                  <a:pt x="848499" y="8253"/>
                  <a:pt x="853618" y="8511"/>
                </a:cubicBezTo>
                <a:close/>
                <a:moveTo>
                  <a:pt x="7139996" y="8044"/>
                </a:moveTo>
                <a:cubicBezTo>
                  <a:pt x="7143939" y="6825"/>
                  <a:pt x="7151614" y="10080"/>
                  <a:pt x="7163022" y="17809"/>
                </a:cubicBezTo>
                <a:cubicBezTo>
                  <a:pt x="7174430" y="25539"/>
                  <a:pt x="7178430" y="31146"/>
                  <a:pt x="7175024" y="34630"/>
                </a:cubicBezTo>
                <a:cubicBezTo>
                  <a:pt x="7171619" y="38115"/>
                  <a:pt x="7167472" y="44833"/>
                  <a:pt x="7162581" y="54786"/>
                </a:cubicBezTo>
                <a:cubicBezTo>
                  <a:pt x="7188881" y="82520"/>
                  <a:pt x="7210912" y="103044"/>
                  <a:pt x="7228671" y="116359"/>
                </a:cubicBezTo>
                <a:cubicBezTo>
                  <a:pt x="7246432" y="129674"/>
                  <a:pt x="7264378" y="139626"/>
                  <a:pt x="7282512" y="146215"/>
                </a:cubicBezTo>
                <a:cubicBezTo>
                  <a:pt x="7300644" y="152804"/>
                  <a:pt x="7304832" y="157469"/>
                  <a:pt x="7295074" y="160208"/>
                </a:cubicBezTo>
                <a:cubicBezTo>
                  <a:pt x="7285316" y="162947"/>
                  <a:pt x="7273518" y="164316"/>
                  <a:pt x="7259678" y="164316"/>
                </a:cubicBezTo>
                <a:cubicBezTo>
                  <a:pt x="7245282" y="164316"/>
                  <a:pt x="7235128" y="162348"/>
                  <a:pt x="7229220" y="158412"/>
                </a:cubicBezTo>
                <a:cubicBezTo>
                  <a:pt x="7223312" y="154475"/>
                  <a:pt x="7217092" y="148309"/>
                  <a:pt x="7210560" y="139913"/>
                </a:cubicBezTo>
                <a:cubicBezTo>
                  <a:pt x="7204028" y="131516"/>
                  <a:pt x="7184751" y="106805"/>
                  <a:pt x="7152730" y="65777"/>
                </a:cubicBezTo>
                <a:cubicBezTo>
                  <a:pt x="7142706" y="90572"/>
                  <a:pt x="7129674" y="112820"/>
                  <a:pt x="7113634" y="132524"/>
                </a:cubicBezTo>
                <a:cubicBezTo>
                  <a:pt x="7097595" y="152227"/>
                  <a:pt x="7082818" y="165374"/>
                  <a:pt x="7069302" y="171963"/>
                </a:cubicBezTo>
                <a:cubicBezTo>
                  <a:pt x="7062544" y="175258"/>
                  <a:pt x="7057476" y="177273"/>
                  <a:pt x="7054096" y="178010"/>
                </a:cubicBezTo>
                <a:lnTo>
                  <a:pt x="7051565" y="178107"/>
                </a:lnTo>
                <a:lnTo>
                  <a:pt x="7038972" y="229180"/>
                </a:lnTo>
                <a:cubicBezTo>
                  <a:pt x="7033186" y="249207"/>
                  <a:pt x="7030292" y="265350"/>
                  <a:pt x="7030292" y="277611"/>
                </a:cubicBezTo>
                <a:cubicBezTo>
                  <a:pt x="7030292" y="292955"/>
                  <a:pt x="7022395" y="293830"/>
                  <a:pt x="7006598" y="280235"/>
                </a:cubicBezTo>
                <a:cubicBezTo>
                  <a:pt x="6990803" y="266641"/>
                  <a:pt x="6986157" y="258033"/>
                  <a:pt x="6992660" y="254412"/>
                </a:cubicBezTo>
                <a:cubicBezTo>
                  <a:pt x="6999164" y="250791"/>
                  <a:pt x="7007058" y="239251"/>
                  <a:pt x="7016343" y="219791"/>
                </a:cubicBezTo>
                <a:cubicBezTo>
                  <a:pt x="7025628" y="200332"/>
                  <a:pt x="7035000" y="182145"/>
                  <a:pt x="7044457" y="165230"/>
                </a:cubicBezTo>
                <a:cubicBezTo>
                  <a:pt x="7052732" y="150430"/>
                  <a:pt x="7055976" y="150263"/>
                  <a:pt x="7054189" y="164728"/>
                </a:cubicBezTo>
                <a:lnTo>
                  <a:pt x="7053506" y="169242"/>
                </a:lnTo>
                <a:lnTo>
                  <a:pt x="7064160" y="157777"/>
                </a:lnTo>
                <a:cubicBezTo>
                  <a:pt x="7074248" y="147696"/>
                  <a:pt x="7085302" y="133972"/>
                  <a:pt x="7097319" y="116606"/>
                </a:cubicBezTo>
                <a:cubicBezTo>
                  <a:pt x="7109336" y="99240"/>
                  <a:pt x="7119367" y="80368"/>
                  <a:pt x="7127412" y="59991"/>
                </a:cubicBezTo>
                <a:cubicBezTo>
                  <a:pt x="7135456" y="39614"/>
                  <a:pt x="7138579" y="26166"/>
                  <a:pt x="7136779" y="19648"/>
                </a:cubicBezTo>
                <a:cubicBezTo>
                  <a:pt x="7134980" y="13131"/>
                  <a:pt x="7136052" y="9263"/>
                  <a:pt x="7139996" y="8044"/>
                </a:cubicBezTo>
                <a:close/>
                <a:moveTo>
                  <a:pt x="2333019" y="6557"/>
                </a:moveTo>
                <a:cubicBezTo>
                  <a:pt x="2335798" y="6096"/>
                  <a:pt x="2340304" y="7549"/>
                  <a:pt x="2346539" y="10915"/>
                </a:cubicBezTo>
                <a:cubicBezTo>
                  <a:pt x="2359007" y="17648"/>
                  <a:pt x="2366009" y="23119"/>
                  <a:pt x="2367543" y="27328"/>
                </a:cubicBezTo>
                <a:cubicBezTo>
                  <a:pt x="2369078" y="31536"/>
                  <a:pt x="2368325" y="34745"/>
                  <a:pt x="2365285" y="36954"/>
                </a:cubicBezTo>
                <a:cubicBezTo>
                  <a:pt x="2362245" y="39162"/>
                  <a:pt x="2357136" y="47221"/>
                  <a:pt x="2349959" y="61131"/>
                </a:cubicBezTo>
                <a:cubicBezTo>
                  <a:pt x="2342781" y="75041"/>
                  <a:pt x="2334561" y="88994"/>
                  <a:pt x="2325297" y="102990"/>
                </a:cubicBezTo>
                <a:cubicBezTo>
                  <a:pt x="2327835" y="102374"/>
                  <a:pt x="2336687" y="100330"/>
                  <a:pt x="2351852" y="96860"/>
                </a:cubicBezTo>
                <a:cubicBezTo>
                  <a:pt x="2367016" y="93389"/>
                  <a:pt x="2382317" y="88890"/>
                  <a:pt x="2397755" y="83362"/>
                </a:cubicBezTo>
                <a:cubicBezTo>
                  <a:pt x="2413192" y="77834"/>
                  <a:pt x="2426349" y="76905"/>
                  <a:pt x="2437226" y="80576"/>
                </a:cubicBezTo>
                <a:cubicBezTo>
                  <a:pt x="2448103" y="84248"/>
                  <a:pt x="2451900" y="88704"/>
                  <a:pt x="2448616" y="93945"/>
                </a:cubicBezTo>
                <a:cubicBezTo>
                  <a:pt x="2445332" y="99186"/>
                  <a:pt x="2431504" y="104568"/>
                  <a:pt x="2407133" y="110089"/>
                </a:cubicBezTo>
                <a:cubicBezTo>
                  <a:pt x="2382762" y="115610"/>
                  <a:pt x="2363585" y="118901"/>
                  <a:pt x="2349604" y="119962"/>
                </a:cubicBezTo>
                <a:cubicBezTo>
                  <a:pt x="2361305" y="124637"/>
                  <a:pt x="2366461" y="129520"/>
                  <a:pt x="2365070" y="134610"/>
                </a:cubicBezTo>
                <a:cubicBezTo>
                  <a:pt x="2363678" y="139701"/>
                  <a:pt x="2362574" y="147294"/>
                  <a:pt x="2361757" y="157390"/>
                </a:cubicBezTo>
                <a:cubicBezTo>
                  <a:pt x="2372340" y="155769"/>
                  <a:pt x="2383149" y="153116"/>
                  <a:pt x="2394184" y="149431"/>
                </a:cubicBezTo>
                <a:cubicBezTo>
                  <a:pt x="2405219" y="145746"/>
                  <a:pt x="2415619" y="147180"/>
                  <a:pt x="2425385" y="153733"/>
                </a:cubicBezTo>
                <a:cubicBezTo>
                  <a:pt x="2435150" y="160286"/>
                  <a:pt x="2429963" y="165937"/>
                  <a:pt x="2409822" y="170683"/>
                </a:cubicBezTo>
                <a:cubicBezTo>
                  <a:pt x="2389681" y="175430"/>
                  <a:pt x="2373659" y="177351"/>
                  <a:pt x="2361757" y="176448"/>
                </a:cubicBezTo>
                <a:lnTo>
                  <a:pt x="2361757" y="218135"/>
                </a:lnTo>
                <a:cubicBezTo>
                  <a:pt x="2374176" y="215611"/>
                  <a:pt x="2386368" y="212506"/>
                  <a:pt x="2398335" y="208821"/>
                </a:cubicBezTo>
                <a:cubicBezTo>
                  <a:pt x="2410302" y="205136"/>
                  <a:pt x="2421817" y="207061"/>
                  <a:pt x="2432881" y="214596"/>
                </a:cubicBezTo>
                <a:cubicBezTo>
                  <a:pt x="2443945" y="222132"/>
                  <a:pt x="2438904" y="228008"/>
                  <a:pt x="2417759" y="232224"/>
                </a:cubicBezTo>
                <a:cubicBezTo>
                  <a:pt x="2396615" y="236440"/>
                  <a:pt x="2377947" y="237645"/>
                  <a:pt x="2361757" y="235838"/>
                </a:cubicBezTo>
                <a:cubicBezTo>
                  <a:pt x="2361757" y="276679"/>
                  <a:pt x="2359151" y="303538"/>
                  <a:pt x="2353938" y="316416"/>
                </a:cubicBezTo>
                <a:cubicBezTo>
                  <a:pt x="2348725" y="329293"/>
                  <a:pt x="2342850" y="330200"/>
                  <a:pt x="2336310" y="319137"/>
                </a:cubicBezTo>
                <a:cubicBezTo>
                  <a:pt x="2329771" y="308073"/>
                  <a:pt x="2327850" y="297221"/>
                  <a:pt x="2330546" y="286581"/>
                </a:cubicBezTo>
                <a:cubicBezTo>
                  <a:pt x="2333242" y="275940"/>
                  <a:pt x="2335041" y="263235"/>
                  <a:pt x="2335945" y="248464"/>
                </a:cubicBezTo>
                <a:cubicBezTo>
                  <a:pt x="2336848" y="233694"/>
                  <a:pt x="2337522" y="211173"/>
                  <a:pt x="2337967" y="180901"/>
                </a:cubicBezTo>
                <a:cubicBezTo>
                  <a:pt x="2338411" y="150628"/>
                  <a:pt x="2336905" y="131147"/>
                  <a:pt x="2333450" y="122457"/>
                </a:cubicBezTo>
                <a:cubicBezTo>
                  <a:pt x="2325075" y="124264"/>
                  <a:pt x="2319217" y="122464"/>
                  <a:pt x="2315876" y="117058"/>
                </a:cubicBezTo>
                <a:cubicBezTo>
                  <a:pt x="2296072" y="144304"/>
                  <a:pt x="2279168" y="161692"/>
                  <a:pt x="2265165" y="169220"/>
                </a:cubicBezTo>
                <a:cubicBezTo>
                  <a:pt x="2251162" y="176749"/>
                  <a:pt x="2249617" y="173350"/>
                  <a:pt x="2260530" y="159025"/>
                </a:cubicBezTo>
                <a:cubicBezTo>
                  <a:pt x="2271442" y="144699"/>
                  <a:pt x="2284284" y="124339"/>
                  <a:pt x="2299055" y="97946"/>
                </a:cubicBezTo>
                <a:cubicBezTo>
                  <a:pt x="2313825" y="71553"/>
                  <a:pt x="2322992" y="53054"/>
                  <a:pt x="2326555" y="42449"/>
                </a:cubicBezTo>
                <a:cubicBezTo>
                  <a:pt x="2330119" y="31845"/>
                  <a:pt x="2331223" y="22255"/>
                  <a:pt x="2329868" y="13679"/>
                </a:cubicBezTo>
                <a:cubicBezTo>
                  <a:pt x="2329190" y="9392"/>
                  <a:pt x="2330241" y="7017"/>
                  <a:pt x="2333019" y="6557"/>
                </a:cubicBezTo>
                <a:close/>
                <a:moveTo>
                  <a:pt x="2699062" y="4"/>
                </a:moveTo>
                <a:cubicBezTo>
                  <a:pt x="2703668" y="-100"/>
                  <a:pt x="2710916" y="2222"/>
                  <a:pt x="2720803" y="6968"/>
                </a:cubicBezTo>
                <a:cubicBezTo>
                  <a:pt x="2734426" y="16820"/>
                  <a:pt x="2735308" y="26076"/>
                  <a:pt x="2723449" y="34738"/>
                </a:cubicBezTo>
                <a:cubicBezTo>
                  <a:pt x="2722173" y="34738"/>
                  <a:pt x="2710557" y="46382"/>
                  <a:pt x="2688602" y="69671"/>
                </a:cubicBezTo>
                <a:cubicBezTo>
                  <a:pt x="2705251" y="67161"/>
                  <a:pt x="2716293" y="64056"/>
                  <a:pt x="2721728" y="60357"/>
                </a:cubicBezTo>
                <a:cubicBezTo>
                  <a:pt x="2727163" y="56657"/>
                  <a:pt x="2733527" y="56492"/>
                  <a:pt x="2740819" y="59862"/>
                </a:cubicBezTo>
                <a:cubicBezTo>
                  <a:pt x="2748111" y="63232"/>
                  <a:pt x="2755628" y="67767"/>
                  <a:pt x="2763372" y="73467"/>
                </a:cubicBezTo>
                <a:cubicBezTo>
                  <a:pt x="2771116" y="79167"/>
                  <a:pt x="2772754" y="84520"/>
                  <a:pt x="2768287" y="89525"/>
                </a:cubicBezTo>
                <a:cubicBezTo>
                  <a:pt x="2763820" y="94529"/>
                  <a:pt x="2759676" y="99369"/>
                  <a:pt x="2755854" y="104044"/>
                </a:cubicBezTo>
                <a:cubicBezTo>
                  <a:pt x="2752033" y="108719"/>
                  <a:pt x="2747422" y="118259"/>
                  <a:pt x="2742023" y="132664"/>
                </a:cubicBezTo>
                <a:cubicBezTo>
                  <a:pt x="2736624" y="147068"/>
                  <a:pt x="2730099" y="157967"/>
                  <a:pt x="2722449" y="165359"/>
                </a:cubicBezTo>
                <a:cubicBezTo>
                  <a:pt x="2714798" y="172752"/>
                  <a:pt x="2709224" y="171952"/>
                  <a:pt x="2705724" y="162961"/>
                </a:cubicBezTo>
                <a:lnTo>
                  <a:pt x="2677804" y="165349"/>
                </a:lnTo>
                <a:lnTo>
                  <a:pt x="2677804" y="191139"/>
                </a:lnTo>
                <a:cubicBezTo>
                  <a:pt x="2697723" y="189433"/>
                  <a:pt x="2718469" y="187433"/>
                  <a:pt x="2740044" y="185138"/>
                </a:cubicBezTo>
                <a:cubicBezTo>
                  <a:pt x="2761619" y="182844"/>
                  <a:pt x="2777530" y="182654"/>
                  <a:pt x="2787776" y="184568"/>
                </a:cubicBezTo>
                <a:cubicBezTo>
                  <a:pt x="2798022" y="186482"/>
                  <a:pt x="2805425" y="190946"/>
                  <a:pt x="2809985" y="197958"/>
                </a:cubicBezTo>
                <a:cubicBezTo>
                  <a:pt x="2814545" y="204971"/>
                  <a:pt x="2811666" y="208764"/>
                  <a:pt x="2801349" y="209337"/>
                </a:cubicBezTo>
                <a:cubicBezTo>
                  <a:pt x="2791031" y="209911"/>
                  <a:pt x="2774206" y="209972"/>
                  <a:pt x="2750875" y="209520"/>
                </a:cubicBezTo>
                <a:cubicBezTo>
                  <a:pt x="2727543" y="209068"/>
                  <a:pt x="2703186" y="210484"/>
                  <a:pt x="2677804" y="213768"/>
                </a:cubicBezTo>
                <a:cubicBezTo>
                  <a:pt x="2677804" y="248988"/>
                  <a:pt x="2676854" y="276328"/>
                  <a:pt x="2674954" y="295787"/>
                </a:cubicBezTo>
                <a:cubicBezTo>
                  <a:pt x="2673054" y="315247"/>
                  <a:pt x="2668752" y="326095"/>
                  <a:pt x="2662048" y="328332"/>
                </a:cubicBezTo>
                <a:cubicBezTo>
                  <a:pt x="2655344" y="330569"/>
                  <a:pt x="2651992" y="319958"/>
                  <a:pt x="2651992" y="296497"/>
                </a:cubicBezTo>
                <a:lnTo>
                  <a:pt x="2651992" y="215597"/>
                </a:lnTo>
                <a:cubicBezTo>
                  <a:pt x="2634669" y="217361"/>
                  <a:pt x="2617841" y="219375"/>
                  <a:pt x="2601507" y="221641"/>
                </a:cubicBezTo>
                <a:cubicBezTo>
                  <a:pt x="2585173" y="223907"/>
                  <a:pt x="2571590" y="225717"/>
                  <a:pt x="2560756" y="227072"/>
                </a:cubicBezTo>
                <a:cubicBezTo>
                  <a:pt x="2549922" y="228428"/>
                  <a:pt x="2539023" y="224807"/>
                  <a:pt x="2528060" y="216210"/>
                </a:cubicBezTo>
                <a:cubicBezTo>
                  <a:pt x="2517097" y="207613"/>
                  <a:pt x="2518391" y="203314"/>
                  <a:pt x="2531943" y="203314"/>
                </a:cubicBezTo>
                <a:cubicBezTo>
                  <a:pt x="2543831" y="203314"/>
                  <a:pt x="2559103" y="202647"/>
                  <a:pt x="2577760" y="201314"/>
                </a:cubicBezTo>
                <a:cubicBezTo>
                  <a:pt x="2596416" y="199980"/>
                  <a:pt x="2621160" y="197643"/>
                  <a:pt x="2651992" y="194301"/>
                </a:cubicBezTo>
                <a:lnTo>
                  <a:pt x="2651992" y="168360"/>
                </a:lnTo>
                <a:cubicBezTo>
                  <a:pt x="2644248" y="168360"/>
                  <a:pt x="2633586" y="169156"/>
                  <a:pt x="2620006" y="170748"/>
                </a:cubicBezTo>
                <a:cubicBezTo>
                  <a:pt x="2613725" y="183553"/>
                  <a:pt x="2607856" y="184798"/>
                  <a:pt x="2602400" y="174480"/>
                </a:cubicBezTo>
                <a:cubicBezTo>
                  <a:pt x="2596943" y="164162"/>
                  <a:pt x="2592204" y="151184"/>
                  <a:pt x="2588181" y="135546"/>
                </a:cubicBezTo>
                <a:cubicBezTo>
                  <a:pt x="2584159" y="119908"/>
                  <a:pt x="2581029" y="108949"/>
                  <a:pt x="2578792" y="102668"/>
                </a:cubicBezTo>
                <a:cubicBezTo>
                  <a:pt x="2576555" y="96387"/>
                  <a:pt x="2573576" y="89539"/>
                  <a:pt x="2569855" y="82125"/>
                </a:cubicBezTo>
                <a:cubicBezTo>
                  <a:pt x="2566133" y="74711"/>
                  <a:pt x="2568481" y="71700"/>
                  <a:pt x="2576899" y="73091"/>
                </a:cubicBezTo>
                <a:cubicBezTo>
                  <a:pt x="2585317" y="74482"/>
                  <a:pt x="2591946" y="75837"/>
                  <a:pt x="2596785" y="77156"/>
                </a:cubicBezTo>
                <a:cubicBezTo>
                  <a:pt x="2601625" y="78476"/>
                  <a:pt x="2606110" y="79135"/>
                  <a:pt x="2610240" y="79135"/>
                </a:cubicBezTo>
                <a:cubicBezTo>
                  <a:pt x="2614571" y="79135"/>
                  <a:pt x="2623591" y="78250"/>
                  <a:pt x="2637300" y="76479"/>
                </a:cubicBezTo>
                <a:cubicBezTo>
                  <a:pt x="2651009" y="74708"/>
                  <a:pt x="2662188" y="73428"/>
                  <a:pt x="2670835" y="72639"/>
                </a:cubicBezTo>
                <a:cubicBezTo>
                  <a:pt x="2676370" y="63963"/>
                  <a:pt x="2681812" y="53430"/>
                  <a:pt x="2687161" y="41040"/>
                </a:cubicBezTo>
                <a:cubicBezTo>
                  <a:pt x="2692510" y="28651"/>
                  <a:pt x="2694511" y="17501"/>
                  <a:pt x="2693162" y="7592"/>
                </a:cubicBezTo>
                <a:cubicBezTo>
                  <a:pt x="2692488" y="2637"/>
                  <a:pt x="2694455" y="108"/>
                  <a:pt x="2699062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atinLnBrk="1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文本框 32"/>
              <p:cNvSpPr txBox="1"/>
              <p:nvPr/>
            </p:nvSpPr>
            <p:spPr>
              <a:xfrm>
                <a:off x="3385286" y="3801414"/>
                <a:ext cx="652604" cy="7938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4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1</m:t>
                      </m:r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3" name="文本框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5286" y="3801414"/>
                <a:ext cx="652604" cy="793872"/>
              </a:xfrm>
              <a:prstGeom prst="rect">
                <a:avLst/>
              </a:prstGeom>
              <a:blipFill rotWithShape="1">
                <a:blip r:embed="rId2"/>
                <a:stretch>
                  <a:fillRect l="-15" t="-38" r="86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文本框 33"/>
              <p:cNvSpPr txBox="1"/>
              <p:nvPr/>
            </p:nvSpPr>
            <p:spPr>
              <a:xfrm>
                <a:off x="7787108" y="3833724"/>
                <a:ext cx="652604" cy="7890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4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3</m:t>
                      </m:r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文本框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7108" y="3833724"/>
                <a:ext cx="652604" cy="789062"/>
              </a:xfrm>
              <a:prstGeom prst="rect">
                <a:avLst/>
              </a:prstGeom>
              <a:blipFill rotWithShape="1">
                <a:blip r:embed="rId3"/>
                <a:stretch>
                  <a:fillRect l="-16" t="-29" r="86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矩形 34"/>
          <p:cNvSpPr/>
          <p:nvPr/>
        </p:nvSpPr>
        <p:spPr>
          <a:xfrm>
            <a:off x="2995244" y="4615292"/>
            <a:ext cx="2592288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一又四分之三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41888" y="4595286"/>
            <a:ext cx="2664296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三又六分之五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309574" y="4874167"/>
            <a:ext cx="1428543" cy="17394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2883" y="2996952"/>
            <a:ext cx="7749787" cy="2088232"/>
          </a:xfrm>
          <a:prstGeom prst="rect">
            <a:avLst/>
          </a:prstGeom>
        </p:spPr>
      </p:pic>
      <p:sp>
        <p:nvSpPr>
          <p:cNvPr id="13" name="任意多边形: 形状 12"/>
          <p:cNvSpPr/>
          <p:nvPr/>
        </p:nvSpPr>
        <p:spPr>
          <a:xfrm>
            <a:off x="2539089" y="1754142"/>
            <a:ext cx="7453712" cy="747984"/>
          </a:xfrm>
          <a:custGeom>
            <a:avLst/>
            <a:gdLst/>
            <a:ahLst/>
            <a:cxnLst/>
            <a:rect l="l" t="t" r="r" b="b"/>
            <a:pathLst>
              <a:path w="7453712" h="747984">
                <a:moveTo>
                  <a:pt x="1649126" y="664379"/>
                </a:moveTo>
                <a:cubicBezTo>
                  <a:pt x="1652494" y="664153"/>
                  <a:pt x="1658496" y="665919"/>
                  <a:pt x="1667132" y="669676"/>
                </a:cubicBezTo>
                <a:cubicBezTo>
                  <a:pt x="1684405" y="677190"/>
                  <a:pt x="1695906" y="684794"/>
                  <a:pt x="1701635" y="692488"/>
                </a:cubicBezTo>
                <a:cubicBezTo>
                  <a:pt x="1707364" y="700181"/>
                  <a:pt x="1708787" y="709947"/>
                  <a:pt x="1705905" y="721785"/>
                </a:cubicBezTo>
                <a:cubicBezTo>
                  <a:pt x="1703022" y="733623"/>
                  <a:pt x="1696960" y="734928"/>
                  <a:pt x="1687718" y="725700"/>
                </a:cubicBezTo>
                <a:cubicBezTo>
                  <a:pt x="1678475" y="716472"/>
                  <a:pt x="1669860" y="706867"/>
                  <a:pt x="1661873" y="696887"/>
                </a:cubicBezTo>
                <a:cubicBezTo>
                  <a:pt x="1655707" y="688067"/>
                  <a:pt x="1650724" y="679449"/>
                  <a:pt x="1646923" y="671031"/>
                </a:cubicBezTo>
                <a:cubicBezTo>
                  <a:pt x="1645023" y="666822"/>
                  <a:pt x="1645757" y="664605"/>
                  <a:pt x="1649126" y="664379"/>
                </a:cubicBezTo>
                <a:close/>
                <a:moveTo>
                  <a:pt x="4360366" y="646983"/>
                </a:moveTo>
                <a:cubicBezTo>
                  <a:pt x="4356994" y="647173"/>
                  <a:pt x="4353715" y="648453"/>
                  <a:pt x="4350528" y="650822"/>
                </a:cubicBezTo>
                <a:cubicBezTo>
                  <a:pt x="4344153" y="655562"/>
                  <a:pt x="4340966" y="661879"/>
                  <a:pt x="4340966" y="669773"/>
                </a:cubicBezTo>
                <a:cubicBezTo>
                  <a:pt x="4340966" y="677667"/>
                  <a:pt x="4344516" y="683593"/>
                  <a:pt x="4351614" y="687551"/>
                </a:cubicBezTo>
                <a:cubicBezTo>
                  <a:pt x="4358712" y="691509"/>
                  <a:pt x="4365660" y="691308"/>
                  <a:pt x="4372457" y="686949"/>
                </a:cubicBezTo>
                <a:cubicBezTo>
                  <a:pt x="4379255" y="682575"/>
                  <a:pt x="4382449" y="676265"/>
                  <a:pt x="4382040" y="668020"/>
                </a:cubicBezTo>
                <a:cubicBezTo>
                  <a:pt x="4381632" y="659774"/>
                  <a:pt x="4377871" y="653662"/>
                  <a:pt x="4370758" y="649682"/>
                </a:cubicBezTo>
                <a:cubicBezTo>
                  <a:pt x="4367202" y="647693"/>
                  <a:pt x="4363738" y="646793"/>
                  <a:pt x="4360366" y="646983"/>
                </a:cubicBezTo>
                <a:close/>
                <a:moveTo>
                  <a:pt x="4058557" y="631560"/>
                </a:moveTo>
                <a:lnTo>
                  <a:pt x="4034487" y="636572"/>
                </a:lnTo>
                <a:cubicBezTo>
                  <a:pt x="4029052" y="648775"/>
                  <a:pt x="4026489" y="655390"/>
                  <a:pt x="4026797" y="656415"/>
                </a:cubicBezTo>
                <a:cubicBezTo>
                  <a:pt x="4027106" y="657440"/>
                  <a:pt x="4028507" y="658311"/>
                  <a:pt x="4031003" y="659028"/>
                </a:cubicBezTo>
                <a:cubicBezTo>
                  <a:pt x="4033498" y="659745"/>
                  <a:pt x="4037721" y="661337"/>
                  <a:pt x="4043672" y="663804"/>
                </a:cubicBezTo>
                <a:cubicBezTo>
                  <a:pt x="4049150" y="657150"/>
                  <a:pt x="4054112" y="646402"/>
                  <a:pt x="4058557" y="631560"/>
                </a:cubicBezTo>
                <a:close/>
                <a:moveTo>
                  <a:pt x="4362848" y="624063"/>
                </a:moveTo>
                <a:cubicBezTo>
                  <a:pt x="4368369" y="624185"/>
                  <a:pt x="4374013" y="625458"/>
                  <a:pt x="4379782" y="627882"/>
                </a:cubicBezTo>
                <a:cubicBezTo>
                  <a:pt x="4391319" y="632728"/>
                  <a:pt x="4398980" y="640408"/>
                  <a:pt x="4402766" y="650919"/>
                </a:cubicBezTo>
                <a:cubicBezTo>
                  <a:pt x="4406551" y="661430"/>
                  <a:pt x="4406996" y="671827"/>
                  <a:pt x="4404099" y="682109"/>
                </a:cubicBezTo>
                <a:cubicBezTo>
                  <a:pt x="4401203" y="692391"/>
                  <a:pt x="4395782" y="700260"/>
                  <a:pt x="4387837" y="705717"/>
                </a:cubicBezTo>
                <a:cubicBezTo>
                  <a:pt x="4379893" y="711173"/>
                  <a:pt x="4370454" y="713901"/>
                  <a:pt x="4359519" y="713901"/>
                </a:cubicBezTo>
                <a:cubicBezTo>
                  <a:pt x="4348585" y="713901"/>
                  <a:pt x="4338683" y="709463"/>
                  <a:pt x="4329813" y="700586"/>
                </a:cubicBezTo>
                <a:cubicBezTo>
                  <a:pt x="4320944" y="691710"/>
                  <a:pt x="4316509" y="682166"/>
                  <a:pt x="4316509" y="671956"/>
                </a:cubicBezTo>
                <a:cubicBezTo>
                  <a:pt x="4316509" y="661746"/>
                  <a:pt x="4318897" y="652816"/>
                  <a:pt x="4323672" y="645165"/>
                </a:cubicBezTo>
                <a:cubicBezTo>
                  <a:pt x="4328447" y="637515"/>
                  <a:pt x="4336109" y="631510"/>
                  <a:pt x="4346656" y="627150"/>
                </a:cubicBezTo>
                <a:cubicBezTo>
                  <a:pt x="4351929" y="624970"/>
                  <a:pt x="4357327" y="623942"/>
                  <a:pt x="4362848" y="624063"/>
                </a:cubicBezTo>
                <a:close/>
                <a:moveTo>
                  <a:pt x="2350156" y="595121"/>
                </a:moveTo>
                <a:cubicBezTo>
                  <a:pt x="2345624" y="596025"/>
                  <a:pt x="2331298" y="598907"/>
                  <a:pt x="2307178" y="603768"/>
                </a:cubicBezTo>
                <a:cubicBezTo>
                  <a:pt x="2308885" y="618955"/>
                  <a:pt x="2310068" y="628613"/>
                  <a:pt x="2310727" y="632743"/>
                </a:cubicBezTo>
                <a:cubicBezTo>
                  <a:pt x="2332854" y="629215"/>
                  <a:pt x="2346133" y="626820"/>
                  <a:pt x="2350565" y="625558"/>
                </a:cubicBezTo>
                <a:cubicBezTo>
                  <a:pt x="2353031" y="615692"/>
                  <a:pt x="2354712" y="607927"/>
                  <a:pt x="2355609" y="602263"/>
                </a:cubicBezTo>
                <a:cubicBezTo>
                  <a:pt x="2356505" y="596598"/>
                  <a:pt x="2354687" y="594218"/>
                  <a:pt x="2350156" y="595121"/>
                </a:cubicBezTo>
                <a:close/>
                <a:moveTo>
                  <a:pt x="3031358" y="575868"/>
                </a:moveTo>
                <a:cubicBezTo>
                  <a:pt x="3033677" y="576179"/>
                  <a:pt x="3036481" y="576814"/>
                  <a:pt x="3039772" y="577773"/>
                </a:cubicBezTo>
                <a:cubicBezTo>
                  <a:pt x="3052937" y="581609"/>
                  <a:pt x="3062412" y="587421"/>
                  <a:pt x="3068199" y="595207"/>
                </a:cubicBezTo>
                <a:cubicBezTo>
                  <a:pt x="3073985" y="602994"/>
                  <a:pt x="3075412" y="612573"/>
                  <a:pt x="3072479" y="623945"/>
                </a:cubicBezTo>
                <a:cubicBezTo>
                  <a:pt x="3069546" y="635317"/>
                  <a:pt x="3060301" y="632635"/>
                  <a:pt x="3044741" y="615900"/>
                </a:cubicBezTo>
                <a:cubicBezTo>
                  <a:pt x="3033054" y="599710"/>
                  <a:pt x="3026013" y="588349"/>
                  <a:pt x="3023618" y="581817"/>
                </a:cubicBezTo>
                <a:cubicBezTo>
                  <a:pt x="3021822" y="576918"/>
                  <a:pt x="3024402" y="574935"/>
                  <a:pt x="3031358" y="575868"/>
                </a:cubicBezTo>
                <a:close/>
                <a:moveTo>
                  <a:pt x="535808" y="575868"/>
                </a:moveTo>
                <a:cubicBezTo>
                  <a:pt x="538127" y="576179"/>
                  <a:pt x="540932" y="576814"/>
                  <a:pt x="544223" y="577773"/>
                </a:cubicBezTo>
                <a:cubicBezTo>
                  <a:pt x="557387" y="581609"/>
                  <a:pt x="566863" y="587421"/>
                  <a:pt x="572649" y="595207"/>
                </a:cubicBezTo>
                <a:cubicBezTo>
                  <a:pt x="578435" y="602994"/>
                  <a:pt x="579862" y="612573"/>
                  <a:pt x="576929" y="623945"/>
                </a:cubicBezTo>
                <a:cubicBezTo>
                  <a:pt x="573997" y="635317"/>
                  <a:pt x="564751" y="632635"/>
                  <a:pt x="549192" y="615900"/>
                </a:cubicBezTo>
                <a:cubicBezTo>
                  <a:pt x="537504" y="599710"/>
                  <a:pt x="530463" y="588349"/>
                  <a:pt x="528068" y="581817"/>
                </a:cubicBezTo>
                <a:cubicBezTo>
                  <a:pt x="526272" y="576918"/>
                  <a:pt x="528852" y="574935"/>
                  <a:pt x="535808" y="575868"/>
                </a:cubicBezTo>
                <a:close/>
                <a:moveTo>
                  <a:pt x="106341" y="566771"/>
                </a:moveTo>
                <a:cubicBezTo>
                  <a:pt x="99601" y="567631"/>
                  <a:pt x="87792" y="569244"/>
                  <a:pt x="70914" y="571611"/>
                </a:cubicBezTo>
                <a:cubicBezTo>
                  <a:pt x="73552" y="594913"/>
                  <a:pt x="75327" y="614291"/>
                  <a:pt x="76238" y="629742"/>
                </a:cubicBezTo>
                <a:cubicBezTo>
                  <a:pt x="77148" y="645194"/>
                  <a:pt x="77991" y="658354"/>
                  <a:pt x="78765" y="669224"/>
                </a:cubicBezTo>
                <a:cubicBezTo>
                  <a:pt x="85247" y="669224"/>
                  <a:pt x="97422" y="668443"/>
                  <a:pt x="115290" y="666880"/>
                </a:cubicBezTo>
                <a:cubicBezTo>
                  <a:pt x="115290" y="624863"/>
                  <a:pt x="114408" y="598785"/>
                  <a:pt x="112644" y="588647"/>
                </a:cubicBezTo>
                <a:cubicBezTo>
                  <a:pt x="110880" y="578508"/>
                  <a:pt x="108779" y="571216"/>
                  <a:pt x="106341" y="566771"/>
                </a:cubicBezTo>
                <a:close/>
                <a:moveTo>
                  <a:pt x="3764794" y="561081"/>
                </a:moveTo>
                <a:cubicBezTo>
                  <a:pt x="3772072" y="560242"/>
                  <a:pt x="3781960" y="563824"/>
                  <a:pt x="3794457" y="571826"/>
                </a:cubicBezTo>
                <a:cubicBezTo>
                  <a:pt x="3808525" y="582022"/>
                  <a:pt x="3812530" y="590195"/>
                  <a:pt x="3806471" y="596347"/>
                </a:cubicBezTo>
                <a:cubicBezTo>
                  <a:pt x="3800413" y="602499"/>
                  <a:pt x="3795748" y="610071"/>
                  <a:pt x="3792479" y="619062"/>
                </a:cubicBezTo>
                <a:cubicBezTo>
                  <a:pt x="3789783" y="654253"/>
                  <a:pt x="3784205" y="679832"/>
                  <a:pt x="3775744" y="695800"/>
                </a:cubicBezTo>
                <a:cubicBezTo>
                  <a:pt x="3767283" y="711768"/>
                  <a:pt x="3755628" y="722824"/>
                  <a:pt x="3740778" y="728969"/>
                </a:cubicBezTo>
                <a:cubicBezTo>
                  <a:pt x="3725929" y="735114"/>
                  <a:pt x="3718243" y="733257"/>
                  <a:pt x="3717719" y="723398"/>
                </a:cubicBezTo>
                <a:cubicBezTo>
                  <a:pt x="3717196" y="713539"/>
                  <a:pt x="3713546" y="702942"/>
                  <a:pt x="3706771" y="691606"/>
                </a:cubicBezTo>
                <a:cubicBezTo>
                  <a:pt x="3699995" y="680270"/>
                  <a:pt x="3700562" y="676251"/>
                  <a:pt x="3708470" y="679549"/>
                </a:cubicBezTo>
                <a:cubicBezTo>
                  <a:pt x="3716379" y="682848"/>
                  <a:pt x="3725395" y="686605"/>
                  <a:pt x="3735519" y="690821"/>
                </a:cubicBezTo>
                <a:cubicBezTo>
                  <a:pt x="3742532" y="690821"/>
                  <a:pt x="3748827" y="682891"/>
                  <a:pt x="3754405" y="667030"/>
                </a:cubicBezTo>
                <a:cubicBezTo>
                  <a:pt x="3759984" y="651170"/>
                  <a:pt x="3763221" y="636403"/>
                  <a:pt x="3764117" y="622730"/>
                </a:cubicBezTo>
                <a:cubicBezTo>
                  <a:pt x="3765014" y="609056"/>
                  <a:pt x="3765100" y="599685"/>
                  <a:pt x="3764375" y="594616"/>
                </a:cubicBezTo>
                <a:cubicBezTo>
                  <a:pt x="3763652" y="589547"/>
                  <a:pt x="3760572" y="587238"/>
                  <a:pt x="3755137" y="587690"/>
                </a:cubicBezTo>
                <a:cubicBezTo>
                  <a:pt x="3749702" y="588141"/>
                  <a:pt x="3733397" y="590389"/>
                  <a:pt x="3706222" y="594433"/>
                </a:cubicBezTo>
                <a:cubicBezTo>
                  <a:pt x="3717924" y="598047"/>
                  <a:pt x="3721441" y="602998"/>
                  <a:pt x="3716773" y="609286"/>
                </a:cubicBezTo>
                <a:cubicBezTo>
                  <a:pt x="3712105" y="615574"/>
                  <a:pt x="3708660" y="621837"/>
                  <a:pt x="3706437" y="628075"/>
                </a:cubicBezTo>
                <a:cubicBezTo>
                  <a:pt x="3704215" y="634313"/>
                  <a:pt x="3697819" y="645011"/>
                  <a:pt x="3687250" y="660169"/>
                </a:cubicBezTo>
                <a:cubicBezTo>
                  <a:pt x="3676682" y="675326"/>
                  <a:pt x="3664399" y="688275"/>
                  <a:pt x="3650403" y="699016"/>
                </a:cubicBezTo>
                <a:cubicBezTo>
                  <a:pt x="3636407" y="709757"/>
                  <a:pt x="3623512" y="715823"/>
                  <a:pt x="3611717" y="717214"/>
                </a:cubicBezTo>
                <a:cubicBezTo>
                  <a:pt x="3599922" y="718605"/>
                  <a:pt x="3598033" y="716052"/>
                  <a:pt x="3606049" y="709556"/>
                </a:cubicBezTo>
                <a:cubicBezTo>
                  <a:pt x="3614065" y="703060"/>
                  <a:pt x="3623813" y="694517"/>
                  <a:pt x="3635292" y="683927"/>
                </a:cubicBezTo>
                <a:cubicBezTo>
                  <a:pt x="3646771" y="673336"/>
                  <a:pt x="3657838" y="658982"/>
                  <a:pt x="3668493" y="640863"/>
                </a:cubicBezTo>
                <a:cubicBezTo>
                  <a:pt x="3679148" y="622744"/>
                  <a:pt x="3683801" y="609297"/>
                  <a:pt x="3682453" y="600520"/>
                </a:cubicBezTo>
                <a:cubicBezTo>
                  <a:pt x="3677621" y="602184"/>
                  <a:pt x="3671222" y="604174"/>
                  <a:pt x="3663255" y="606490"/>
                </a:cubicBezTo>
                <a:cubicBezTo>
                  <a:pt x="3655290" y="608805"/>
                  <a:pt x="3646689" y="606550"/>
                  <a:pt x="3637454" y="599725"/>
                </a:cubicBezTo>
                <a:cubicBezTo>
                  <a:pt x="3629208" y="590518"/>
                  <a:pt x="3631936" y="585639"/>
                  <a:pt x="3645638" y="585087"/>
                </a:cubicBezTo>
                <a:cubicBezTo>
                  <a:pt x="3659340" y="584535"/>
                  <a:pt x="3680625" y="582000"/>
                  <a:pt x="3709492" y="577483"/>
                </a:cubicBezTo>
                <a:cubicBezTo>
                  <a:pt x="3734702" y="573138"/>
                  <a:pt x="3751000" y="568441"/>
                  <a:pt x="3758385" y="563394"/>
                </a:cubicBezTo>
                <a:cubicBezTo>
                  <a:pt x="3760231" y="562132"/>
                  <a:pt x="3762367" y="561361"/>
                  <a:pt x="3764794" y="561081"/>
                </a:cubicBezTo>
                <a:close/>
                <a:moveTo>
                  <a:pt x="173066" y="560016"/>
                </a:moveTo>
                <a:cubicBezTo>
                  <a:pt x="155987" y="561780"/>
                  <a:pt x="141733" y="563293"/>
                  <a:pt x="130304" y="564555"/>
                </a:cubicBezTo>
                <a:cubicBezTo>
                  <a:pt x="132899" y="565516"/>
                  <a:pt x="134448" y="566982"/>
                  <a:pt x="134950" y="568954"/>
                </a:cubicBezTo>
                <a:cubicBezTo>
                  <a:pt x="135452" y="570926"/>
                  <a:pt x="135703" y="575095"/>
                  <a:pt x="135703" y="581462"/>
                </a:cubicBezTo>
                <a:cubicBezTo>
                  <a:pt x="141166" y="581548"/>
                  <a:pt x="147742" y="580218"/>
                  <a:pt x="155428" y="577472"/>
                </a:cubicBezTo>
                <a:cubicBezTo>
                  <a:pt x="163114" y="574726"/>
                  <a:pt x="169173" y="576769"/>
                  <a:pt x="173604" y="583603"/>
                </a:cubicBezTo>
                <a:cubicBezTo>
                  <a:pt x="178035" y="590436"/>
                  <a:pt x="175135" y="594964"/>
                  <a:pt x="164903" y="597186"/>
                </a:cubicBezTo>
                <a:cubicBezTo>
                  <a:pt x="154671" y="599409"/>
                  <a:pt x="144938" y="600520"/>
                  <a:pt x="135703" y="600520"/>
                </a:cubicBezTo>
                <a:lnTo>
                  <a:pt x="135703" y="619256"/>
                </a:lnTo>
                <a:cubicBezTo>
                  <a:pt x="141123" y="619356"/>
                  <a:pt x="147222" y="618256"/>
                  <a:pt x="153997" y="615954"/>
                </a:cubicBezTo>
                <a:cubicBezTo>
                  <a:pt x="160773" y="613652"/>
                  <a:pt x="166391" y="615610"/>
                  <a:pt x="170851" y="621826"/>
                </a:cubicBezTo>
                <a:cubicBezTo>
                  <a:pt x="175310" y="628043"/>
                  <a:pt x="173149" y="632571"/>
                  <a:pt x="164365" y="635410"/>
                </a:cubicBezTo>
                <a:cubicBezTo>
                  <a:pt x="155582" y="638249"/>
                  <a:pt x="146028" y="639669"/>
                  <a:pt x="135703" y="639669"/>
                </a:cubicBezTo>
                <a:lnTo>
                  <a:pt x="135703" y="663804"/>
                </a:lnTo>
                <a:lnTo>
                  <a:pt x="172184" y="660233"/>
                </a:lnTo>
                <a:cubicBezTo>
                  <a:pt x="173848" y="642638"/>
                  <a:pt x="174905" y="623225"/>
                  <a:pt x="175357" y="601994"/>
                </a:cubicBezTo>
                <a:cubicBezTo>
                  <a:pt x="175809" y="580763"/>
                  <a:pt x="175045" y="566771"/>
                  <a:pt x="173066" y="560016"/>
                </a:cubicBezTo>
                <a:close/>
                <a:moveTo>
                  <a:pt x="244094" y="552176"/>
                </a:moveTo>
                <a:cubicBezTo>
                  <a:pt x="239977" y="551108"/>
                  <a:pt x="224540" y="552459"/>
                  <a:pt x="197782" y="556231"/>
                </a:cubicBezTo>
                <a:cubicBezTo>
                  <a:pt x="206787" y="563171"/>
                  <a:pt x="209910" y="569122"/>
                  <a:pt x="207150" y="574084"/>
                </a:cubicBezTo>
                <a:cubicBezTo>
                  <a:pt x="204389" y="579046"/>
                  <a:pt x="202120" y="587980"/>
                  <a:pt x="200341" y="600886"/>
                </a:cubicBezTo>
                <a:cubicBezTo>
                  <a:pt x="198563" y="613792"/>
                  <a:pt x="196814" y="632513"/>
                  <a:pt x="195093" y="657050"/>
                </a:cubicBezTo>
                <a:cubicBezTo>
                  <a:pt x="208773" y="655243"/>
                  <a:pt x="218543" y="655361"/>
                  <a:pt x="224401" y="657404"/>
                </a:cubicBezTo>
                <a:cubicBezTo>
                  <a:pt x="230259" y="659448"/>
                  <a:pt x="233750" y="662373"/>
                  <a:pt x="234876" y="666181"/>
                </a:cubicBezTo>
                <a:cubicBezTo>
                  <a:pt x="236002" y="669988"/>
                  <a:pt x="238174" y="664693"/>
                  <a:pt x="241394" y="650295"/>
                </a:cubicBezTo>
                <a:cubicBezTo>
                  <a:pt x="244613" y="635898"/>
                  <a:pt x="246897" y="621023"/>
                  <a:pt x="248245" y="605672"/>
                </a:cubicBezTo>
                <a:cubicBezTo>
                  <a:pt x="249593" y="590321"/>
                  <a:pt x="250267" y="577325"/>
                  <a:pt x="250267" y="566685"/>
                </a:cubicBezTo>
                <a:cubicBezTo>
                  <a:pt x="250267" y="558081"/>
                  <a:pt x="248209" y="553244"/>
                  <a:pt x="244094" y="552176"/>
                </a:cubicBezTo>
                <a:close/>
                <a:moveTo>
                  <a:pt x="2955226" y="548541"/>
                </a:moveTo>
                <a:cubicBezTo>
                  <a:pt x="2950301" y="548978"/>
                  <a:pt x="2937763" y="551204"/>
                  <a:pt x="2917615" y="555220"/>
                </a:cubicBezTo>
                <a:lnTo>
                  <a:pt x="2918798" y="593616"/>
                </a:lnTo>
                <a:cubicBezTo>
                  <a:pt x="2926728" y="592870"/>
                  <a:pt x="2933329" y="591106"/>
                  <a:pt x="2938599" y="588324"/>
                </a:cubicBezTo>
                <a:cubicBezTo>
                  <a:pt x="2943869" y="585542"/>
                  <a:pt x="2949562" y="587159"/>
                  <a:pt x="2955678" y="593175"/>
                </a:cubicBezTo>
                <a:cubicBezTo>
                  <a:pt x="2961794" y="599190"/>
                  <a:pt x="2960037" y="604166"/>
                  <a:pt x="2950408" y="608103"/>
                </a:cubicBezTo>
                <a:cubicBezTo>
                  <a:pt x="2940778" y="612039"/>
                  <a:pt x="2930299" y="614007"/>
                  <a:pt x="2918971" y="614007"/>
                </a:cubicBezTo>
                <a:lnTo>
                  <a:pt x="2920132" y="648940"/>
                </a:lnTo>
                <a:cubicBezTo>
                  <a:pt x="2924663" y="649069"/>
                  <a:pt x="2931418" y="647302"/>
                  <a:pt x="2940395" y="643638"/>
                </a:cubicBezTo>
                <a:cubicBezTo>
                  <a:pt x="2949372" y="639974"/>
                  <a:pt x="2955391" y="640167"/>
                  <a:pt x="2958453" y="644219"/>
                </a:cubicBezTo>
                <a:cubicBezTo>
                  <a:pt x="2961514" y="648270"/>
                  <a:pt x="2963769" y="648012"/>
                  <a:pt x="2965218" y="643444"/>
                </a:cubicBezTo>
                <a:cubicBezTo>
                  <a:pt x="2966666" y="638877"/>
                  <a:pt x="2967616" y="623361"/>
                  <a:pt x="2968068" y="596896"/>
                </a:cubicBezTo>
                <a:cubicBezTo>
                  <a:pt x="2968520" y="570431"/>
                  <a:pt x="2967724" y="555646"/>
                  <a:pt x="2965680" y="552542"/>
                </a:cubicBezTo>
                <a:cubicBezTo>
                  <a:pt x="2963637" y="549437"/>
                  <a:pt x="2960152" y="548103"/>
                  <a:pt x="2955226" y="548541"/>
                </a:cubicBezTo>
                <a:close/>
                <a:moveTo>
                  <a:pt x="459676" y="548541"/>
                </a:moveTo>
                <a:cubicBezTo>
                  <a:pt x="454750" y="548978"/>
                  <a:pt x="442214" y="551204"/>
                  <a:pt x="422066" y="555220"/>
                </a:cubicBezTo>
                <a:lnTo>
                  <a:pt x="423249" y="593616"/>
                </a:lnTo>
                <a:cubicBezTo>
                  <a:pt x="431179" y="592870"/>
                  <a:pt x="437779" y="591106"/>
                  <a:pt x="443049" y="588324"/>
                </a:cubicBezTo>
                <a:cubicBezTo>
                  <a:pt x="448319" y="585542"/>
                  <a:pt x="454012" y="587159"/>
                  <a:pt x="460128" y="593175"/>
                </a:cubicBezTo>
                <a:cubicBezTo>
                  <a:pt x="466244" y="599190"/>
                  <a:pt x="464488" y="604166"/>
                  <a:pt x="454858" y="608103"/>
                </a:cubicBezTo>
                <a:cubicBezTo>
                  <a:pt x="445229" y="612039"/>
                  <a:pt x="434749" y="614007"/>
                  <a:pt x="423421" y="614007"/>
                </a:cubicBezTo>
                <a:lnTo>
                  <a:pt x="424582" y="648940"/>
                </a:lnTo>
                <a:cubicBezTo>
                  <a:pt x="429114" y="649069"/>
                  <a:pt x="435868" y="647302"/>
                  <a:pt x="444845" y="643638"/>
                </a:cubicBezTo>
                <a:cubicBezTo>
                  <a:pt x="453822" y="639974"/>
                  <a:pt x="459841" y="640167"/>
                  <a:pt x="462903" y="644219"/>
                </a:cubicBezTo>
                <a:cubicBezTo>
                  <a:pt x="465965" y="648270"/>
                  <a:pt x="468219" y="648012"/>
                  <a:pt x="469668" y="643444"/>
                </a:cubicBezTo>
                <a:cubicBezTo>
                  <a:pt x="471116" y="638877"/>
                  <a:pt x="472066" y="623361"/>
                  <a:pt x="472518" y="596896"/>
                </a:cubicBezTo>
                <a:cubicBezTo>
                  <a:pt x="472970" y="570431"/>
                  <a:pt x="472174" y="555646"/>
                  <a:pt x="470130" y="552542"/>
                </a:cubicBezTo>
                <a:cubicBezTo>
                  <a:pt x="468087" y="549437"/>
                  <a:pt x="464602" y="548103"/>
                  <a:pt x="459676" y="548541"/>
                </a:cubicBezTo>
                <a:close/>
                <a:moveTo>
                  <a:pt x="1645988" y="533699"/>
                </a:moveTo>
                <a:cubicBezTo>
                  <a:pt x="1637046" y="535039"/>
                  <a:pt x="1622466" y="538133"/>
                  <a:pt x="1602246" y="542980"/>
                </a:cubicBezTo>
                <a:lnTo>
                  <a:pt x="1602246" y="555822"/>
                </a:lnTo>
                <a:cubicBezTo>
                  <a:pt x="1612098" y="555019"/>
                  <a:pt x="1620480" y="553241"/>
                  <a:pt x="1627392" y="550487"/>
                </a:cubicBezTo>
                <a:cubicBezTo>
                  <a:pt x="1634304" y="547734"/>
                  <a:pt x="1640614" y="548480"/>
                  <a:pt x="1646321" y="552724"/>
                </a:cubicBezTo>
                <a:cubicBezTo>
                  <a:pt x="1652028" y="556969"/>
                  <a:pt x="1652419" y="561024"/>
                  <a:pt x="1647493" y="564889"/>
                </a:cubicBezTo>
                <a:cubicBezTo>
                  <a:pt x="1642568" y="568753"/>
                  <a:pt x="1635380" y="571385"/>
                  <a:pt x="1625929" y="572783"/>
                </a:cubicBezTo>
                <a:cubicBezTo>
                  <a:pt x="1616479" y="574181"/>
                  <a:pt x="1608585" y="574428"/>
                  <a:pt x="1602246" y="573525"/>
                </a:cubicBezTo>
                <a:lnTo>
                  <a:pt x="1602246" y="584151"/>
                </a:lnTo>
                <a:cubicBezTo>
                  <a:pt x="1608528" y="584266"/>
                  <a:pt x="1616293" y="582721"/>
                  <a:pt x="1625542" y="579516"/>
                </a:cubicBezTo>
                <a:cubicBezTo>
                  <a:pt x="1634792" y="576311"/>
                  <a:pt x="1642220" y="577218"/>
                  <a:pt x="1647827" y="582237"/>
                </a:cubicBezTo>
                <a:cubicBezTo>
                  <a:pt x="1653434" y="587256"/>
                  <a:pt x="1652760" y="591328"/>
                  <a:pt x="1645805" y="594454"/>
                </a:cubicBezTo>
                <a:cubicBezTo>
                  <a:pt x="1638850" y="597581"/>
                  <a:pt x="1631371" y="599821"/>
                  <a:pt x="1623370" y="601176"/>
                </a:cubicBezTo>
                <a:cubicBezTo>
                  <a:pt x="1615368" y="602532"/>
                  <a:pt x="1608327" y="601861"/>
                  <a:pt x="1602246" y="599165"/>
                </a:cubicBezTo>
                <a:lnTo>
                  <a:pt x="1602246" y="613857"/>
                </a:lnTo>
                <a:cubicBezTo>
                  <a:pt x="1610392" y="613943"/>
                  <a:pt x="1619075" y="612390"/>
                  <a:pt x="1628296" y="609200"/>
                </a:cubicBezTo>
                <a:cubicBezTo>
                  <a:pt x="1637516" y="606009"/>
                  <a:pt x="1644927" y="606909"/>
                  <a:pt x="1650526" y="611899"/>
                </a:cubicBezTo>
                <a:cubicBezTo>
                  <a:pt x="1656126" y="616890"/>
                  <a:pt x="1655725" y="620955"/>
                  <a:pt x="1649322" y="624096"/>
                </a:cubicBezTo>
                <a:cubicBezTo>
                  <a:pt x="1642919" y="627236"/>
                  <a:pt x="1634792" y="629265"/>
                  <a:pt x="1624940" y="630183"/>
                </a:cubicBezTo>
                <a:cubicBezTo>
                  <a:pt x="1615088" y="631101"/>
                  <a:pt x="1607409" y="631108"/>
                  <a:pt x="1601902" y="630205"/>
                </a:cubicBezTo>
                <a:cubicBezTo>
                  <a:pt x="1601200" y="641074"/>
                  <a:pt x="1600863" y="645972"/>
                  <a:pt x="1600891" y="644896"/>
                </a:cubicBezTo>
                <a:cubicBezTo>
                  <a:pt x="1625600" y="642243"/>
                  <a:pt x="1645368" y="639755"/>
                  <a:pt x="1660195" y="637432"/>
                </a:cubicBezTo>
                <a:cubicBezTo>
                  <a:pt x="1661041" y="608264"/>
                  <a:pt x="1661464" y="585585"/>
                  <a:pt x="1661464" y="569395"/>
                </a:cubicBezTo>
                <a:cubicBezTo>
                  <a:pt x="1661464" y="553621"/>
                  <a:pt x="1661120" y="543393"/>
                  <a:pt x="1660432" y="538711"/>
                </a:cubicBezTo>
                <a:cubicBezTo>
                  <a:pt x="1659743" y="534028"/>
                  <a:pt x="1654929" y="532358"/>
                  <a:pt x="1645988" y="533699"/>
                </a:cubicBezTo>
                <a:close/>
                <a:moveTo>
                  <a:pt x="3419769" y="495227"/>
                </a:moveTo>
                <a:lnTo>
                  <a:pt x="3391591" y="500110"/>
                </a:lnTo>
                <a:cubicBezTo>
                  <a:pt x="3391591" y="515913"/>
                  <a:pt x="3390332" y="528500"/>
                  <a:pt x="3387816" y="537872"/>
                </a:cubicBezTo>
                <a:lnTo>
                  <a:pt x="3385786" y="543229"/>
                </a:lnTo>
                <a:lnTo>
                  <a:pt x="3411795" y="540219"/>
                </a:lnTo>
                <a:lnTo>
                  <a:pt x="3411124" y="537726"/>
                </a:lnTo>
                <a:cubicBezTo>
                  <a:pt x="3411160" y="535713"/>
                  <a:pt x="3411572" y="532944"/>
                  <a:pt x="3412359" y="529418"/>
                </a:cubicBezTo>
                <a:cubicBezTo>
                  <a:pt x="3415507" y="515314"/>
                  <a:pt x="3417977" y="503918"/>
                  <a:pt x="3419769" y="495227"/>
                </a:cubicBezTo>
                <a:close/>
                <a:moveTo>
                  <a:pt x="2570227" y="493948"/>
                </a:moveTo>
                <a:cubicBezTo>
                  <a:pt x="2572639" y="494269"/>
                  <a:pt x="2575575" y="494957"/>
                  <a:pt x="2579032" y="496013"/>
                </a:cubicBezTo>
                <a:cubicBezTo>
                  <a:pt x="2592863" y="500236"/>
                  <a:pt x="2604361" y="505757"/>
                  <a:pt x="2613524" y="512575"/>
                </a:cubicBezTo>
                <a:cubicBezTo>
                  <a:pt x="2622687" y="519394"/>
                  <a:pt x="2625616" y="529006"/>
                  <a:pt x="2622311" y="541410"/>
                </a:cubicBezTo>
                <a:cubicBezTo>
                  <a:pt x="2619006" y="553814"/>
                  <a:pt x="2608849" y="553312"/>
                  <a:pt x="2591842" y="539904"/>
                </a:cubicBezTo>
                <a:cubicBezTo>
                  <a:pt x="2575264" y="521506"/>
                  <a:pt x="2565527" y="508535"/>
                  <a:pt x="2562631" y="500992"/>
                </a:cubicBezTo>
                <a:cubicBezTo>
                  <a:pt x="2560458" y="495335"/>
                  <a:pt x="2562990" y="492987"/>
                  <a:pt x="2570227" y="493948"/>
                </a:cubicBezTo>
                <a:close/>
                <a:moveTo>
                  <a:pt x="1218718" y="484429"/>
                </a:moveTo>
                <a:lnTo>
                  <a:pt x="1179633" y="488107"/>
                </a:lnTo>
                <a:cubicBezTo>
                  <a:pt x="1183190" y="514149"/>
                  <a:pt x="1187076" y="541216"/>
                  <a:pt x="1191292" y="569309"/>
                </a:cubicBezTo>
                <a:lnTo>
                  <a:pt x="1224009" y="565803"/>
                </a:lnTo>
                <a:lnTo>
                  <a:pt x="1224009" y="541130"/>
                </a:lnTo>
                <a:lnTo>
                  <a:pt x="1211942" y="541130"/>
                </a:lnTo>
                <a:cubicBezTo>
                  <a:pt x="1206450" y="541130"/>
                  <a:pt x="1201463" y="539058"/>
                  <a:pt x="1196982" y="534914"/>
                </a:cubicBezTo>
                <a:cubicBezTo>
                  <a:pt x="1192500" y="530770"/>
                  <a:pt x="1193400" y="527177"/>
                  <a:pt x="1199681" y="524137"/>
                </a:cubicBezTo>
                <a:cubicBezTo>
                  <a:pt x="1205962" y="521097"/>
                  <a:pt x="1213620" y="518824"/>
                  <a:pt x="1222654" y="517319"/>
                </a:cubicBezTo>
                <a:cubicBezTo>
                  <a:pt x="1222654" y="497601"/>
                  <a:pt x="1221342" y="486638"/>
                  <a:pt x="1218718" y="484429"/>
                </a:cubicBezTo>
                <a:close/>
                <a:moveTo>
                  <a:pt x="3997722" y="481062"/>
                </a:moveTo>
                <a:cubicBezTo>
                  <a:pt x="4000196" y="481301"/>
                  <a:pt x="4003185" y="481853"/>
                  <a:pt x="4006685" y="482719"/>
                </a:cubicBezTo>
                <a:cubicBezTo>
                  <a:pt x="4020688" y="486182"/>
                  <a:pt x="4026819" y="494532"/>
                  <a:pt x="4025077" y="507768"/>
                </a:cubicBezTo>
                <a:cubicBezTo>
                  <a:pt x="4023334" y="521004"/>
                  <a:pt x="4016340" y="522610"/>
                  <a:pt x="4004093" y="512586"/>
                </a:cubicBezTo>
                <a:cubicBezTo>
                  <a:pt x="3996636" y="502347"/>
                  <a:pt x="3991703" y="493944"/>
                  <a:pt x="3989294" y="487376"/>
                </a:cubicBezTo>
                <a:cubicBezTo>
                  <a:pt x="3987487" y="482450"/>
                  <a:pt x="3990296" y="480346"/>
                  <a:pt x="3997722" y="481062"/>
                </a:cubicBezTo>
                <a:close/>
                <a:moveTo>
                  <a:pt x="1294133" y="476599"/>
                </a:moveTo>
                <a:cubicBezTo>
                  <a:pt x="1289587" y="475524"/>
                  <a:pt x="1273468" y="476850"/>
                  <a:pt x="1245777" y="480579"/>
                </a:cubicBezTo>
                <a:cubicBezTo>
                  <a:pt x="1252073" y="483719"/>
                  <a:pt x="1254321" y="487735"/>
                  <a:pt x="1252521" y="492625"/>
                </a:cubicBezTo>
                <a:cubicBezTo>
                  <a:pt x="1250721" y="497515"/>
                  <a:pt x="1249821" y="503731"/>
                  <a:pt x="1249821" y="511274"/>
                </a:cubicBezTo>
                <a:cubicBezTo>
                  <a:pt x="1254582" y="510442"/>
                  <a:pt x="1259605" y="509335"/>
                  <a:pt x="1264889" y="507951"/>
                </a:cubicBezTo>
                <a:cubicBezTo>
                  <a:pt x="1270174" y="506567"/>
                  <a:pt x="1275509" y="508872"/>
                  <a:pt x="1280893" y="514866"/>
                </a:cubicBezTo>
                <a:cubicBezTo>
                  <a:pt x="1286278" y="520861"/>
                  <a:pt x="1284636" y="525826"/>
                  <a:pt x="1275967" y="529762"/>
                </a:cubicBezTo>
                <a:cubicBezTo>
                  <a:pt x="1267299" y="533699"/>
                  <a:pt x="1258512" y="536405"/>
                  <a:pt x="1249606" y="537882"/>
                </a:cubicBezTo>
                <a:lnTo>
                  <a:pt x="1248466" y="562555"/>
                </a:lnTo>
                <a:cubicBezTo>
                  <a:pt x="1257400" y="560762"/>
                  <a:pt x="1264571" y="559414"/>
                  <a:pt x="1269976" y="558511"/>
                </a:cubicBezTo>
                <a:cubicBezTo>
                  <a:pt x="1275383" y="557607"/>
                  <a:pt x="1279427" y="558733"/>
                  <a:pt x="1282108" y="561888"/>
                </a:cubicBezTo>
                <a:cubicBezTo>
                  <a:pt x="1284790" y="565043"/>
                  <a:pt x="1288379" y="556661"/>
                  <a:pt x="1292874" y="536742"/>
                </a:cubicBezTo>
                <a:cubicBezTo>
                  <a:pt x="1297370" y="516824"/>
                  <a:pt x="1299841" y="502089"/>
                  <a:pt x="1300285" y="492539"/>
                </a:cubicBezTo>
                <a:cubicBezTo>
                  <a:pt x="1300730" y="482988"/>
                  <a:pt x="1298679" y="477675"/>
                  <a:pt x="1294133" y="476599"/>
                </a:cubicBezTo>
                <a:close/>
                <a:moveTo>
                  <a:pt x="3672408" y="470813"/>
                </a:moveTo>
                <a:cubicBezTo>
                  <a:pt x="3677513" y="470813"/>
                  <a:pt x="3685777" y="473208"/>
                  <a:pt x="3697199" y="477998"/>
                </a:cubicBezTo>
                <a:cubicBezTo>
                  <a:pt x="3708621" y="482787"/>
                  <a:pt x="3711496" y="488176"/>
                  <a:pt x="3705824" y="494163"/>
                </a:cubicBezTo>
                <a:cubicBezTo>
                  <a:pt x="3700153" y="500150"/>
                  <a:pt x="3695582" y="506613"/>
                  <a:pt x="3692111" y="513554"/>
                </a:cubicBezTo>
                <a:cubicBezTo>
                  <a:pt x="3679263" y="532799"/>
                  <a:pt x="3666224" y="548806"/>
                  <a:pt x="3652995" y="561576"/>
                </a:cubicBezTo>
                <a:cubicBezTo>
                  <a:pt x="3639766" y="574346"/>
                  <a:pt x="3627139" y="584667"/>
                  <a:pt x="3615115" y="592540"/>
                </a:cubicBezTo>
                <a:cubicBezTo>
                  <a:pt x="3603091" y="600413"/>
                  <a:pt x="3593422" y="605059"/>
                  <a:pt x="3586109" y="606479"/>
                </a:cubicBezTo>
                <a:cubicBezTo>
                  <a:pt x="3578795" y="607898"/>
                  <a:pt x="3577838" y="605407"/>
                  <a:pt x="3583237" y="599004"/>
                </a:cubicBezTo>
                <a:cubicBezTo>
                  <a:pt x="3588636" y="592601"/>
                  <a:pt x="3597269" y="584054"/>
                  <a:pt x="3609135" y="573364"/>
                </a:cubicBezTo>
                <a:cubicBezTo>
                  <a:pt x="3621002" y="562673"/>
                  <a:pt x="3632718" y="549100"/>
                  <a:pt x="3644283" y="532645"/>
                </a:cubicBezTo>
                <a:cubicBezTo>
                  <a:pt x="3655849" y="516189"/>
                  <a:pt x="3662287" y="504549"/>
                  <a:pt x="3663599" y="497723"/>
                </a:cubicBezTo>
                <a:cubicBezTo>
                  <a:pt x="3664912" y="490897"/>
                  <a:pt x="3664894" y="484705"/>
                  <a:pt x="3663546" y="479148"/>
                </a:cubicBezTo>
                <a:cubicBezTo>
                  <a:pt x="3662198" y="473592"/>
                  <a:pt x="3665152" y="470813"/>
                  <a:pt x="3672408" y="470813"/>
                </a:cubicBezTo>
                <a:close/>
                <a:moveTo>
                  <a:pt x="2742173" y="464482"/>
                </a:moveTo>
                <a:cubicBezTo>
                  <a:pt x="2744045" y="464729"/>
                  <a:pt x="2746230" y="465394"/>
                  <a:pt x="2748727" y="466479"/>
                </a:cubicBezTo>
                <a:cubicBezTo>
                  <a:pt x="2758715" y="470817"/>
                  <a:pt x="2766477" y="475302"/>
                  <a:pt x="2772012" y="479934"/>
                </a:cubicBezTo>
                <a:cubicBezTo>
                  <a:pt x="2779010" y="486473"/>
                  <a:pt x="2779028" y="491467"/>
                  <a:pt x="2772066" y="494916"/>
                </a:cubicBezTo>
                <a:cubicBezTo>
                  <a:pt x="2765104" y="498364"/>
                  <a:pt x="2752811" y="507316"/>
                  <a:pt x="2735186" y="521771"/>
                </a:cubicBezTo>
                <a:cubicBezTo>
                  <a:pt x="2717562" y="536226"/>
                  <a:pt x="2704818" y="544414"/>
                  <a:pt x="2696952" y="546336"/>
                </a:cubicBezTo>
                <a:cubicBezTo>
                  <a:pt x="2689086" y="548257"/>
                  <a:pt x="2691298" y="541356"/>
                  <a:pt x="2703588" y="525632"/>
                </a:cubicBezTo>
                <a:cubicBezTo>
                  <a:pt x="2715877" y="509908"/>
                  <a:pt x="2723976" y="498576"/>
                  <a:pt x="2727884" y="491635"/>
                </a:cubicBezTo>
                <a:cubicBezTo>
                  <a:pt x="2731792" y="484694"/>
                  <a:pt x="2733745" y="478672"/>
                  <a:pt x="2733745" y="473566"/>
                </a:cubicBezTo>
                <a:cubicBezTo>
                  <a:pt x="2733745" y="466769"/>
                  <a:pt x="2736554" y="463741"/>
                  <a:pt x="2742173" y="464482"/>
                </a:cubicBezTo>
                <a:close/>
                <a:moveTo>
                  <a:pt x="4084408" y="462173"/>
                </a:moveTo>
                <a:cubicBezTo>
                  <a:pt x="4085280" y="461932"/>
                  <a:pt x="4086168" y="462015"/>
                  <a:pt x="4087069" y="462424"/>
                </a:cubicBezTo>
                <a:cubicBezTo>
                  <a:pt x="4090676" y="464059"/>
                  <a:pt x="4095813" y="467250"/>
                  <a:pt x="4102482" y="471996"/>
                </a:cubicBezTo>
                <a:cubicBezTo>
                  <a:pt x="4110211" y="478363"/>
                  <a:pt x="4111032" y="483074"/>
                  <a:pt x="4104944" y="486129"/>
                </a:cubicBezTo>
                <a:cubicBezTo>
                  <a:pt x="4098857" y="489183"/>
                  <a:pt x="4087804" y="495962"/>
                  <a:pt x="4071786" y="506467"/>
                </a:cubicBezTo>
                <a:cubicBezTo>
                  <a:pt x="4055768" y="516971"/>
                  <a:pt x="4051835" y="516229"/>
                  <a:pt x="4059988" y="504240"/>
                </a:cubicBezTo>
                <a:cubicBezTo>
                  <a:pt x="4068140" y="492252"/>
                  <a:pt x="4073790" y="481877"/>
                  <a:pt x="4076938" y="473115"/>
                </a:cubicBezTo>
                <a:cubicBezTo>
                  <a:pt x="4079299" y="466543"/>
                  <a:pt x="4081788" y="462896"/>
                  <a:pt x="4084408" y="462173"/>
                </a:cubicBezTo>
                <a:close/>
                <a:moveTo>
                  <a:pt x="2201654" y="460252"/>
                </a:moveTo>
                <a:cubicBezTo>
                  <a:pt x="2205773" y="459531"/>
                  <a:pt x="2213020" y="460252"/>
                  <a:pt x="2223396" y="462413"/>
                </a:cubicBezTo>
                <a:cubicBezTo>
                  <a:pt x="2244146" y="466737"/>
                  <a:pt x="2253704" y="477338"/>
                  <a:pt x="2252069" y="494216"/>
                </a:cubicBezTo>
                <a:cubicBezTo>
                  <a:pt x="2250434" y="511095"/>
                  <a:pt x="2240726" y="512335"/>
                  <a:pt x="2222944" y="497938"/>
                </a:cubicBezTo>
                <a:cubicBezTo>
                  <a:pt x="2211042" y="484343"/>
                  <a:pt x="2202954" y="473943"/>
                  <a:pt x="2198680" y="466737"/>
                </a:cubicBezTo>
                <a:cubicBezTo>
                  <a:pt x="2196544" y="463134"/>
                  <a:pt x="2197535" y="460972"/>
                  <a:pt x="2201654" y="460252"/>
                </a:cubicBezTo>
                <a:close/>
                <a:moveTo>
                  <a:pt x="756938" y="460144"/>
                </a:moveTo>
                <a:lnTo>
                  <a:pt x="756938" y="697575"/>
                </a:lnTo>
                <a:lnTo>
                  <a:pt x="990282" y="697575"/>
                </a:lnTo>
                <a:lnTo>
                  <a:pt x="990282" y="460144"/>
                </a:lnTo>
                <a:close/>
                <a:moveTo>
                  <a:pt x="4143636" y="454006"/>
                </a:moveTo>
                <a:cubicBezTo>
                  <a:pt x="4147017" y="454316"/>
                  <a:pt x="4152206" y="456236"/>
                  <a:pt x="4159204" y="459768"/>
                </a:cubicBezTo>
                <a:cubicBezTo>
                  <a:pt x="4173200" y="466830"/>
                  <a:pt x="4178098" y="473480"/>
                  <a:pt x="4173896" y="479718"/>
                </a:cubicBezTo>
                <a:cubicBezTo>
                  <a:pt x="4169694" y="485956"/>
                  <a:pt x="4165582" y="494657"/>
                  <a:pt x="4161560" y="505821"/>
                </a:cubicBezTo>
                <a:cubicBezTo>
                  <a:pt x="4157537" y="516985"/>
                  <a:pt x="4150256" y="530497"/>
                  <a:pt x="4139716" y="546357"/>
                </a:cubicBezTo>
                <a:cubicBezTo>
                  <a:pt x="4157412" y="542959"/>
                  <a:pt x="4173573" y="537610"/>
                  <a:pt x="4188200" y="530311"/>
                </a:cubicBezTo>
                <a:cubicBezTo>
                  <a:pt x="4202827" y="523012"/>
                  <a:pt x="4214601" y="522778"/>
                  <a:pt x="4223520" y="529612"/>
                </a:cubicBezTo>
                <a:cubicBezTo>
                  <a:pt x="4232440" y="536445"/>
                  <a:pt x="4231475" y="542070"/>
                  <a:pt x="4220627" y="546486"/>
                </a:cubicBezTo>
                <a:cubicBezTo>
                  <a:pt x="4209778" y="550903"/>
                  <a:pt x="4191807" y="554990"/>
                  <a:pt x="4166711" y="558747"/>
                </a:cubicBezTo>
                <a:cubicBezTo>
                  <a:pt x="4180206" y="561314"/>
                  <a:pt x="4185343" y="567538"/>
                  <a:pt x="4182123" y="577418"/>
                </a:cubicBezTo>
                <a:cubicBezTo>
                  <a:pt x="4178904" y="587299"/>
                  <a:pt x="4176165" y="598115"/>
                  <a:pt x="4173907" y="609867"/>
                </a:cubicBezTo>
                <a:cubicBezTo>
                  <a:pt x="4171648" y="621618"/>
                  <a:pt x="4167450" y="634643"/>
                  <a:pt x="4161312" y="648940"/>
                </a:cubicBezTo>
                <a:cubicBezTo>
                  <a:pt x="4168913" y="657931"/>
                  <a:pt x="4177757" y="666596"/>
                  <a:pt x="4187845" y="674935"/>
                </a:cubicBezTo>
                <a:cubicBezTo>
                  <a:pt x="4197934" y="683274"/>
                  <a:pt x="4208416" y="689616"/>
                  <a:pt x="4219293" y="693961"/>
                </a:cubicBezTo>
                <a:cubicBezTo>
                  <a:pt x="4230170" y="698306"/>
                  <a:pt x="4240097" y="702960"/>
                  <a:pt x="4249074" y="707921"/>
                </a:cubicBezTo>
                <a:cubicBezTo>
                  <a:pt x="4258051" y="712883"/>
                  <a:pt x="4253470" y="716246"/>
                  <a:pt x="4235329" y="718010"/>
                </a:cubicBezTo>
                <a:cubicBezTo>
                  <a:pt x="4217189" y="719774"/>
                  <a:pt x="4203494" y="719935"/>
                  <a:pt x="4194245" y="718494"/>
                </a:cubicBezTo>
                <a:cubicBezTo>
                  <a:pt x="4184995" y="717053"/>
                  <a:pt x="4178244" y="713026"/>
                  <a:pt x="4173993" y="706416"/>
                </a:cubicBezTo>
                <a:cubicBezTo>
                  <a:pt x="4169741" y="699805"/>
                  <a:pt x="4160423" y="686103"/>
                  <a:pt x="4146040" y="665309"/>
                </a:cubicBezTo>
                <a:cubicBezTo>
                  <a:pt x="4139888" y="673727"/>
                  <a:pt x="4132636" y="680722"/>
                  <a:pt x="4124282" y="686293"/>
                </a:cubicBezTo>
                <a:cubicBezTo>
                  <a:pt x="4115929" y="691864"/>
                  <a:pt x="4105812" y="696058"/>
                  <a:pt x="4093931" y="698876"/>
                </a:cubicBezTo>
                <a:cubicBezTo>
                  <a:pt x="4090961" y="699581"/>
                  <a:pt x="4088667" y="699954"/>
                  <a:pt x="4087049" y="699995"/>
                </a:cubicBezTo>
                <a:lnTo>
                  <a:pt x="4085332" y="699465"/>
                </a:lnTo>
                <a:lnTo>
                  <a:pt x="4084757" y="709502"/>
                </a:lnTo>
                <a:cubicBezTo>
                  <a:pt x="4082319" y="719634"/>
                  <a:pt x="4077322" y="720914"/>
                  <a:pt x="4069764" y="713342"/>
                </a:cubicBezTo>
                <a:cubicBezTo>
                  <a:pt x="4062207" y="705770"/>
                  <a:pt x="4055331" y="699210"/>
                  <a:pt x="4049136" y="693660"/>
                </a:cubicBezTo>
                <a:cubicBezTo>
                  <a:pt x="4036072" y="704200"/>
                  <a:pt x="4023320" y="711772"/>
                  <a:pt x="4010880" y="716375"/>
                </a:cubicBezTo>
                <a:cubicBezTo>
                  <a:pt x="3998440" y="720978"/>
                  <a:pt x="3985279" y="723742"/>
                  <a:pt x="3971398" y="724667"/>
                </a:cubicBezTo>
                <a:cubicBezTo>
                  <a:pt x="3957516" y="725592"/>
                  <a:pt x="3955924" y="722925"/>
                  <a:pt x="3966622" y="716665"/>
                </a:cubicBezTo>
                <a:cubicBezTo>
                  <a:pt x="3977320" y="710406"/>
                  <a:pt x="3988312" y="704670"/>
                  <a:pt x="3999598" y="699457"/>
                </a:cubicBezTo>
                <a:cubicBezTo>
                  <a:pt x="4010883" y="694244"/>
                  <a:pt x="4021094" y="687630"/>
                  <a:pt x="4030228" y="679614"/>
                </a:cubicBezTo>
                <a:cubicBezTo>
                  <a:pt x="4020692" y="673290"/>
                  <a:pt x="4013583" y="668973"/>
                  <a:pt x="4008901" y="666665"/>
                </a:cubicBezTo>
                <a:cubicBezTo>
                  <a:pt x="4004219" y="664356"/>
                  <a:pt x="4003018" y="660961"/>
                  <a:pt x="4005298" y="656479"/>
                </a:cubicBezTo>
                <a:cubicBezTo>
                  <a:pt x="4007578" y="651998"/>
                  <a:pt x="4009586" y="646839"/>
                  <a:pt x="4011321" y="641003"/>
                </a:cubicBezTo>
                <a:cubicBezTo>
                  <a:pt x="3991531" y="643641"/>
                  <a:pt x="3977987" y="647001"/>
                  <a:pt x="3970688" y="651080"/>
                </a:cubicBezTo>
                <a:cubicBezTo>
                  <a:pt x="3963388" y="655160"/>
                  <a:pt x="3954612" y="652224"/>
                  <a:pt x="3944359" y="642272"/>
                </a:cubicBezTo>
                <a:cubicBezTo>
                  <a:pt x="3934106" y="632320"/>
                  <a:pt x="3935429" y="627803"/>
                  <a:pt x="3948328" y="628720"/>
                </a:cubicBezTo>
                <a:cubicBezTo>
                  <a:pt x="3961227" y="629638"/>
                  <a:pt x="3983723" y="627566"/>
                  <a:pt x="4015816" y="622504"/>
                </a:cubicBezTo>
                <a:cubicBezTo>
                  <a:pt x="4018226" y="612423"/>
                  <a:pt x="4018530" y="603288"/>
                  <a:pt x="4016731" y="595100"/>
                </a:cubicBezTo>
                <a:cubicBezTo>
                  <a:pt x="4014931" y="586911"/>
                  <a:pt x="4020355" y="585872"/>
                  <a:pt x="4033003" y="591981"/>
                </a:cubicBezTo>
                <a:cubicBezTo>
                  <a:pt x="4045651" y="598090"/>
                  <a:pt x="4050943" y="603008"/>
                  <a:pt x="4048878" y="606737"/>
                </a:cubicBezTo>
                <a:cubicBezTo>
                  <a:pt x="4046813" y="610465"/>
                  <a:pt x="4043794" y="614187"/>
                  <a:pt x="4039822" y="617901"/>
                </a:cubicBezTo>
                <a:lnTo>
                  <a:pt x="4059224" y="615707"/>
                </a:lnTo>
                <a:cubicBezTo>
                  <a:pt x="4060587" y="611777"/>
                  <a:pt x="4061042" y="607113"/>
                  <a:pt x="4060590" y="601714"/>
                </a:cubicBezTo>
                <a:cubicBezTo>
                  <a:pt x="4060138" y="596315"/>
                  <a:pt x="4063856" y="595842"/>
                  <a:pt x="4071743" y="600295"/>
                </a:cubicBezTo>
                <a:cubicBezTo>
                  <a:pt x="4079630" y="604747"/>
                  <a:pt x="4084832" y="608580"/>
                  <a:pt x="4087349" y="611792"/>
                </a:cubicBezTo>
                <a:cubicBezTo>
                  <a:pt x="4089866" y="615004"/>
                  <a:pt x="4089909" y="619202"/>
                  <a:pt x="4087478" y="624386"/>
                </a:cubicBezTo>
                <a:cubicBezTo>
                  <a:pt x="4085047" y="629570"/>
                  <a:pt x="4082036" y="636884"/>
                  <a:pt x="4078444" y="646327"/>
                </a:cubicBezTo>
                <a:cubicBezTo>
                  <a:pt x="4074851" y="655770"/>
                  <a:pt x="4070080" y="665094"/>
                  <a:pt x="4064129" y="674301"/>
                </a:cubicBezTo>
                <a:cubicBezTo>
                  <a:pt x="4069735" y="677900"/>
                  <a:pt x="4075185" y="682134"/>
                  <a:pt x="4080476" y="687003"/>
                </a:cubicBezTo>
                <a:lnTo>
                  <a:pt x="4085490" y="696233"/>
                </a:lnTo>
                <a:lnTo>
                  <a:pt x="4090748" y="691412"/>
                </a:lnTo>
                <a:cubicBezTo>
                  <a:pt x="4100506" y="683618"/>
                  <a:pt x="4108910" y="676197"/>
                  <a:pt x="4115958" y="669149"/>
                </a:cubicBezTo>
                <a:cubicBezTo>
                  <a:pt x="4123006" y="662101"/>
                  <a:pt x="4129068" y="655042"/>
                  <a:pt x="4134145" y="647972"/>
                </a:cubicBezTo>
                <a:cubicBezTo>
                  <a:pt x="4128108" y="638264"/>
                  <a:pt x="4122271" y="629728"/>
                  <a:pt x="4116635" y="622364"/>
                </a:cubicBezTo>
                <a:cubicBezTo>
                  <a:pt x="4111000" y="615000"/>
                  <a:pt x="4105988" y="608260"/>
                  <a:pt x="4101600" y="602144"/>
                </a:cubicBezTo>
                <a:cubicBezTo>
                  <a:pt x="4097212" y="596028"/>
                  <a:pt x="4098531" y="592400"/>
                  <a:pt x="4105558" y="591260"/>
                </a:cubicBezTo>
                <a:cubicBezTo>
                  <a:pt x="4112584" y="590120"/>
                  <a:pt x="4117869" y="591773"/>
                  <a:pt x="4121411" y="596218"/>
                </a:cubicBezTo>
                <a:cubicBezTo>
                  <a:pt x="4124953" y="600664"/>
                  <a:pt x="4132617" y="611942"/>
                  <a:pt x="4144405" y="630054"/>
                </a:cubicBezTo>
                <a:cubicBezTo>
                  <a:pt x="4148377" y="620762"/>
                  <a:pt x="4151038" y="609666"/>
                  <a:pt x="4152385" y="596767"/>
                </a:cubicBezTo>
                <a:cubicBezTo>
                  <a:pt x="4153733" y="583868"/>
                  <a:pt x="4154056" y="572069"/>
                  <a:pt x="4153353" y="561372"/>
                </a:cubicBezTo>
                <a:cubicBezTo>
                  <a:pt x="4148721" y="562275"/>
                  <a:pt x="4142462" y="562275"/>
                  <a:pt x="4134575" y="561372"/>
                </a:cubicBezTo>
                <a:cubicBezTo>
                  <a:pt x="4124465" y="573317"/>
                  <a:pt x="4113767" y="582154"/>
                  <a:pt x="4102482" y="587883"/>
                </a:cubicBezTo>
                <a:cubicBezTo>
                  <a:pt x="4091196" y="593612"/>
                  <a:pt x="4091207" y="588675"/>
                  <a:pt x="4102514" y="573073"/>
                </a:cubicBezTo>
                <a:cubicBezTo>
                  <a:pt x="4113821" y="557471"/>
                  <a:pt x="4123271" y="538345"/>
                  <a:pt x="4130864" y="515694"/>
                </a:cubicBezTo>
                <a:cubicBezTo>
                  <a:pt x="4138458" y="493044"/>
                  <a:pt x="4141817" y="479206"/>
                  <a:pt x="4140942" y="474180"/>
                </a:cubicBezTo>
                <a:cubicBezTo>
                  <a:pt x="4140067" y="469153"/>
                  <a:pt x="4139393" y="463729"/>
                  <a:pt x="4138920" y="457907"/>
                </a:cubicBezTo>
                <a:cubicBezTo>
                  <a:pt x="4138683" y="454996"/>
                  <a:pt x="4140255" y="453695"/>
                  <a:pt x="4143636" y="454006"/>
                </a:cubicBezTo>
                <a:close/>
                <a:moveTo>
                  <a:pt x="223379" y="451282"/>
                </a:moveTo>
                <a:cubicBezTo>
                  <a:pt x="230535" y="449876"/>
                  <a:pt x="237956" y="452662"/>
                  <a:pt x="245642" y="459639"/>
                </a:cubicBezTo>
                <a:cubicBezTo>
                  <a:pt x="253328" y="466615"/>
                  <a:pt x="252127" y="471810"/>
                  <a:pt x="242039" y="475223"/>
                </a:cubicBezTo>
                <a:cubicBezTo>
                  <a:pt x="231951" y="478636"/>
                  <a:pt x="205956" y="483160"/>
                  <a:pt x="164053" y="488796"/>
                </a:cubicBezTo>
                <a:cubicBezTo>
                  <a:pt x="173045" y="496497"/>
                  <a:pt x="173708" y="502932"/>
                  <a:pt x="166043" y="508101"/>
                </a:cubicBezTo>
                <a:cubicBezTo>
                  <a:pt x="158378" y="513271"/>
                  <a:pt x="145117" y="526475"/>
                  <a:pt x="126260" y="547713"/>
                </a:cubicBezTo>
                <a:cubicBezTo>
                  <a:pt x="154567" y="544156"/>
                  <a:pt x="179193" y="540819"/>
                  <a:pt x="200137" y="537700"/>
                </a:cubicBezTo>
                <a:cubicBezTo>
                  <a:pt x="221081" y="534581"/>
                  <a:pt x="235145" y="531644"/>
                  <a:pt x="242329" y="528891"/>
                </a:cubicBezTo>
                <a:cubicBezTo>
                  <a:pt x="249514" y="526138"/>
                  <a:pt x="256462" y="526231"/>
                  <a:pt x="263173" y="529171"/>
                </a:cubicBezTo>
                <a:cubicBezTo>
                  <a:pt x="269884" y="532110"/>
                  <a:pt x="277986" y="537811"/>
                  <a:pt x="287479" y="546271"/>
                </a:cubicBezTo>
                <a:cubicBezTo>
                  <a:pt x="296973" y="554732"/>
                  <a:pt x="299178" y="561734"/>
                  <a:pt x="294094" y="567276"/>
                </a:cubicBezTo>
                <a:cubicBezTo>
                  <a:pt x="289010" y="572819"/>
                  <a:pt x="285171" y="581864"/>
                  <a:pt x="282575" y="594411"/>
                </a:cubicBezTo>
                <a:cubicBezTo>
                  <a:pt x="279980" y="606959"/>
                  <a:pt x="277772" y="622773"/>
                  <a:pt x="275950" y="641852"/>
                </a:cubicBezTo>
                <a:cubicBezTo>
                  <a:pt x="274129" y="660932"/>
                  <a:pt x="270397" y="676588"/>
                  <a:pt x="264754" y="688820"/>
                </a:cubicBezTo>
                <a:cubicBezTo>
                  <a:pt x="259111" y="701052"/>
                  <a:pt x="252127" y="709639"/>
                  <a:pt x="243803" y="714579"/>
                </a:cubicBezTo>
                <a:cubicBezTo>
                  <a:pt x="235478" y="719519"/>
                  <a:pt x="229997" y="715640"/>
                  <a:pt x="227358" y="702942"/>
                </a:cubicBezTo>
                <a:cubicBezTo>
                  <a:pt x="224720" y="690243"/>
                  <a:pt x="222404" y="681234"/>
                  <a:pt x="220410" y="675914"/>
                </a:cubicBezTo>
                <a:cubicBezTo>
                  <a:pt x="209799" y="675140"/>
                  <a:pt x="188787" y="676104"/>
                  <a:pt x="157375" y="678807"/>
                </a:cubicBezTo>
                <a:cubicBezTo>
                  <a:pt x="125962" y="681510"/>
                  <a:pt x="99508" y="683686"/>
                  <a:pt x="78012" y="685336"/>
                </a:cubicBezTo>
                <a:cubicBezTo>
                  <a:pt x="70828" y="703476"/>
                  <a:pt x="64676" y="707283"/>
                  <a:pt x="59557" y="696758"/>
                </a:cubicBezTo>
                <a:cubicBezTo>
                  <a:pt x="54437" y="686232"/>
                  <a:pt x="51422" y="671451"/>
                  <a:pt x="50511" y="652414"/>
                </a:cubicBezTo>
                <a:cubicBezTo>
                  <a:pt x="49601" y="633377"/>
                  <a:pt x="47833" y="616836"/>
                  <a:pt x="45209" y="602790"/>
                </a:cubicBezTo>
                <a:cubicBezTo>
                  <a:pt x="42585" y="588744"/>
                  <a:pt x="38763" y="575827"/>
                  <a:pt x="33744" y="564039"/>
                </a:cubicBezTo>
                <a:cubicBezTo>
                  <a:pt x="28725" y="552251"/>
                  <a:pt x="30489" y="547060"/>
                  <a:pt x="39035" y="548465"/>
                </a:cubicBezTo>
                <a:cubicBezTo>
                  <a:pt x="47582" y="549871"/>
                  <a:pt x="54225" y="551222"/>
                  <a:pt x="58965" y="552520"/>
                </a:cubicBezTo>
                <a:cubicBezTo>
                  <a:pt x="63704" y="553818"/>
                  <a:pt x="79755" y="553234"/>
                  <a:pt x="107115" y="550767"/>
                </a:cubicBezTo>
                <a:cubicBezTo>
                  <a:pt x="119821" y="531293"/>
                  <a:pt x="127285" y="517770"/>
                  <a:pt x="129508" y="510199"/>
                </a:cubicBezTo>
                <a:cubicBezTo>
                  <a:pt x="131730" y="502627"/>
                  <a:pt x="132842" y="496740"/>
                  <a:pt x="132842" y="492539"/>
                </a:cubicBezTo>
                <a:cubicBezTo>
                  <a:pt x="128224" y="493385"/>
                  <a:pt x="122829" y="494270"/>
                  <a:pt x="116656" y="495195"/>
                </a:cubicBezTo>
                <a:cubicBezTo>
                  <a:pt x="110482" y="496120"/>
                  <a:pt x="105093" y="496339"/>
                  <a:pt x="100490" y="495851"/>
                </a:cubicBezTo>
                <a:cubicBezTo>
                  <a:pt x="95887" y="495364"/>
                  <a:pt x="89778" y="491517"/>
                  <a:pt x="82164" y="484311"/>
                </a:cubicBezTo>
                <a:cubicBezTo>
                  <a:pt x="74549" y="477105"/>
                  <a:pt x="79317" y="473502"/>
                  <a:pt x="96468" y="473502"/>
                </a:cubicBezTo>
                <a:cubicBezTo>
                  <a:pt x="110565" y="473502"/>
                  <a:pt x="129146" y="471505"/>
                  <a:pt x="152212" y="467511"/>
                </a:cubicBezTo>
                <a:cubicBezTo>
                  <a:pt x="175278" y="463518"/>
                  <a:pt x="191117" y="460166"/>
                  <a:pt x="199728" y="457455"/>
                </a:cubicBezTo>
                <a:cubicBezTo>
                  <a:pt x="208340" y="454745"/>
                  <a:pt x="216223" y="452687"/>
                  <a:pt x="223379" y="451282"/>
                </a:cubicBezTo>
                <a:close/>
                <a:moveTo>
                  <a:pt x="1306012" y="448112"/>
                </a:moveTo>
                <a:cubicBezTo>
                  <a:pt x="1309636" y="448257"/>
                  <a:pt x="1313714" y="449396"/>
                  <a:pt x="1318246" y="451529"/>
                </a:cubicBezTo>
                <a:cubicBezTo>
                  <a:pt x="1327309" y="455795"/>
                  <a:pt x="1336168" y="461266"/>
                  <a:pt x="1344822" y="467942"/>
                </a:cubicBezTo>
                <a:cubicBezTo>
                  <a:pt x="1353476" y="474617"/>
                  <a:pt x="1354326" y="481228"/>
                  <a:pt x="1347371" y="487774"/>
                </a:cubicBezTo>
                <a:cubicBezTo>
                  <a:pt x="1340416" y="494320"/>
                  <a:pt x="1332905" y="509234"/>
                  <a:pt x="1324839" y="532516"/>
                </a:cubicBezTo>
                <a:cubicBezTo>
                  <a:pt x="1316772" y="555797"/>
                  <a:pt x="1308455" y="572052"/>
                  <a:pt x="1299887" y="581279"/>
                </a:cubicBezTo>
                <a:cubicBezTo>
                  <a:pt x="1291318" y="590507"/>
                  <a:pt x="1285249" y="590174"/>
                  <a:pt x="1281678" y="580279"/>
                </a:cubicBezTo>
                <a:lnTo>
                  <a:pt x="1248466" y="581484"/>
                </a:lnTo>
                <a:lnTo>
                  <a:pt x="1248466" y="615212"/>
                </a:lnTo>
                <a:cubicBezTo>
                  <a:pt x="1257701" y="614380"/>
                  <a:pt x="1266958" y="612595"/>
                  <a:pt x="1276236" y="609856"/>
                </a:cubicBezTo>
                <a:cubicBezTo>
                  <a:pt x="1285515" y="607117"/>
                  <a:pt x="1294004" y="609906"/>
                  <a:pt x="1301704" y="618223"/>
                </a:cubicBezTo>
                <a:cubicBezTo>
                  <a:pt x="1309405" y="626541"/>
                  <a:pt x="1306214" y="631506"/>
                  <a:pt x="1292132" y="633119"/>
                </a:cubicBezTo>
                <a:cubicBezTo>
                  <a:pt x="1278050" y="634733"/>
                  <a:pt x="1263438" y="636744"/>
                  <a:pt x="1248295" y="639153"/>
                </a:cubicBezTo>
                <a:lnTo>
                  <a:pt x="1247112" y="674602"/>
                </a:lnTo>
                <a:cubicBezTo>
                  <a:pt x="1271719" y="672867"/>
                  <a:pt x="1291652" y="671551"/>
                  <a:pt x="1306910" y="670655"/>
                </a:cubicBezTo>
                <a:cubicBezTo>
                  <a:pt x="1322168" y="669758"/>
                  <a:pt x="1336824" y="668393"/>
                  <a:pt x="1350877" y="666557"/>
                </a:cubicBezTo>
                <a:cubicBezTo>
                  <a:pt x="1364930" y="664722"/>
                  <a:pt x="1376797" y="670354"/>
                  <a:pt x="1386477" y="683453"/>
                </a:cubicBezTo>
                <a:cubicBezTo>
                  <a:pt x="1396156" y="696553"/>
                  <a:pt x="1391643" y="701752"/>
                  <a:pt x="1372936" y="699048"/>
                </a:cubicBezTo>
                <a:cubicBezTo>
                  <a:pt x="1354229" y="696345"/>
                  <a:pt x="1332507" y="694994"/>
                  <a:pt x="1307771" y="694994"/>
                </a:cubicBezTo>
                <a:cubicBezTo>
                  <a:pt x="1282876" y="694994"/>
                  <a:pt x="1250456" y="697242"/>
                  <a:pt x="1210511" y="701737"/>
                </a:cubicBezTo>
                <a:cubicBezTo>
                  <a:pt x="1170567" y="706233"/>
                  <a:pt x="1144708" y="709832"/>
                  <a:pt x="1132934" y="712535"/>
                </a:cubicBezTo>
                <a:cubicBezTo>
                  <a:pt x="1121161" y="715238"/>
                  <a:pt x="1109553" y="711843"/>
                  <a:pt x="1098109" y="702350"/>
                </a:cubicBezTo>
                <a:cubicBezTo>
                  <a:pt x="1086666" y="692857"/>
                  <a:pt x="1089520" y="688110"/>
                  <a:pt x="1106670" y="688110"/>
                </a:cubicBezTo>
                <a:cubicBezTo>
                  <a:pt x="1121054" y="688110"/>
                  <a:pt x="1137383" y="687218"/>
                  <a:pt x="1155660" y="685432"/>
                </a:cubicBezTo>
                <a:cubicBezTo>
                  <a:pt x="1173937" y="683647"/>
                  <a:pt x="1196720" y="681098"/>
                  <a:pt x="1224009" y="677785"/>
                </a:cubicBezTo>
                <a:lnTo>
                  <a:pt x="1224009" y="642358"/>
                </a:lnTo>
                <a:cubicBezTo>
                  <a:pt x="1210013" y="645054"/>
                  <a:pt x="1199358" y="646854"/>
                  <a:pt x="1192045" y="647757"/>
                </a:cubicBezTo>
                <a:cubicBezTo>
                  <a:pt x="1184732" y="648660"/>
                  <a:pt x="1176984" y="645337"/>
                  <a:pt x="1168803" y="637787"/>
                </a:cubicBezTo>
                <a:cubicBezTo>
                  <a:pt x="1160622" y="630237"/>
                  <a:pt x="1162694" y="626175"/>
                  <a:pt x="1175019" y="625601"/>
                </a:cubicBezTo>
                <a:cubicBezTo>
                  <a:pt x="1187345" y="625028"/>
                  <a:pt x="1203675" y="623113"/>
                  <a:pt x="1224009" y="619858"/>
                </a:cubicBezTo>
                <a:lnTo>
                  <a:pt x="1224009" y="582968"/>
                </a:lnTo>
                <a:cubicBezTo>
                  <a:pt x="1212250" y="584717"/>
                  <a:pt x="1201050" y="586410"/>
                  <a:pt x="1190410" y="588044"/>
                </a:cubicBezTo>
                <a:cubicBezTo>
                  <a:pt x="1181190" y="601754"/>
                  <a:pt x="1173962" y="597014"/>
                  <a:pt x="1168727" y="573826"/>
                </a:cubicBezTo>
                <a:cubicBezTo>
                  <a:pt x="1163493" y="550638"/>
                  <a:pt x="1159069" y="531591"/>
                  <a:pt x="1155456" y="516684"/>
                </a:cubicBezTo>
                <a:cubicBezTo>
                  <a:pt x="1151842" y="501777"/>
                  <a:pt x="1146619" y="489276"/>
                  <a:pt x="1139785" y="479181"/>
                </a:cubicBezTo>
                <a:cubicBezTo>
                  <a:pt x="1132952" y="469085"/>
                  <a:pt x="1135021" y="464722"/>
                  <a:pt x="1145991" y="466092"/>
                </a:cubicBezTo>
                <a:cubicBezTo>
                  <a:pt x="1156961" y="467461"/>
                  <a:pt x="1164870" y="468361"/>
                  <a:pt x="1169717" y="468791"/>
                </a:cubicBezTo>
                <a:cubicBezTo>
                  <a:pt x="1174564" y="469221"/>
                  <a:pt x="1189162" y="468332"/>
                  <a:pt x="1213512" y="466124"/>
                </a:cubicBezTo>
                <a:cubicBezTo>
                  <a:pt x="1237862" y="463916"/>
                  <a:pt x="1256422" y="461707"/>
                  <a:pt x="1269191" y="459499"/>
                </a:cubicBezTo>
                <a:cubicBezTo>
                  <a:pt x="1281962" y="457290"/>
                  <a:pt x="1291064" y="454343"/>
                  <a:pt x="1296499" y="450658"/>
                </a:cubicBezTo>
                <a:cubicBezTo>
                  <a:pt x="1299216" y="448815"/>
                  <a:pt x="1302387" y="447967"/>
                  <a:pt x="1306012" y="448112"/>
                </a:cubicBezTo>
                <a:close/>
                <a:moveTo>
                  <a:pt x="1486788" y="447603"/>
                </a:moveTo>
                <a:cubicBezTo>
                  <a:pt x="1488388" y="447363"/>
                  <a:pt x="1490443" y="447478"/>
                  <a:pt x="1492952" y="447948"/>
                </a:cubicBezTo>
                <a:cubicBezTo>
                  <a:pt x="1502991" y="449826"/>
                  <a:pt x="1511566" y="452877"/>
                  <a:pt x="1518679" y="457100"/>
                </a:cubicBezTo>
                <a:cubicBezTo>
                  <a:pt x="1525792" y="461324"/>
                  <a:pt x="1527774" y="466855"/>
                  <a:pt x="1524627" y="473696"/>
                </a:cubicBezTo>
                <a:cubicBezTo>
                  <a:pt x="1521479" y="480536"/>
                  <a:pt x="1519905" y="503408"/>
                  <a:pt x="1519905" y="542313"/>
                </a:cubicBezTo>
                <a:cubicBezTo>
                  <a:pt x="1521597" y="542443"/>
                  <a:pt x="1526513" y="541127"/>
                  <a:pt x="1534650" y="538366"/>
                </a:cubicBezTo>
                <a:cubicBezTo>
                  <a:pt x="1542788" y="535606"/>
                  <a:pt x="1549338" y="537312"/>
                  <a:pt x="1554300" y="543486"/>
                </a:cubicBezTo>
                <a:cubicBezTo>
                  <a:pt x="1559262" y="549659"/>
                  <a:pt x="1557415" y="554162"/>
                  <a:pt x="1548761" y="556994"/>
                </a:cubicBezTo>
                <a:cubicBezTo>
                  <a:pt x="1540107" y="559826"/>
                  <a:pt x="1530423" y="562390"/>
                  <a:pt x="1519711" y="564684"/>
                </a:cubicBezTo>
                <a:cubicBezTo>
                  <a:pt x="1518937" y="584717"/>
                  <a:pt x="1518550" y="602005"/>
                  <a:pt x="1518550" y="616546"/>
                </a:cubicBezTo>
                <a:cubicBezTo>
                  <a:pt x="1530395" y="610250"/>
                  <a:pt x="1541906" y="604629"/>
                  <a:pt x="1553085" y="599682"/>
                </a:cubicBezTo>
                <a:cubicBezTo>
                  <a:pt x="1564263" y="594734"/>
                  <a:pt x="1568809" y="595681"/>
                  <a:pt x="1566722" y="602521"/>
                </a:cubicBezTo>
                <a:cubicBezTo>
                  <a:pt x="1564636" y="609361"/>
                  <a:pt x="1549765" y="620941"/>
                  <a:pt x="1522110" y="637260"/>
                </a:cubicBezTo>
                <a:cubicBezTo>
                  <a:pt x="1494455" y="653579"/>
                  <a:pt x="1477741" y="664582"/>
                  <a:pt x="1471970" y="670268"/>
                </a:cubicBezTo>
                <a:cubicBezTo>
                  <a:pt x="1466198" y="675953"/>
                  <a:pt x="1458321" y="673906"/>
                  <a:pt x="1448340" y="664126"/>
                </a:cubicBezTo>
                <a:cubicBezTo>
                  <a:pt x="1438360" y="654346"/>
                  <a:pt x="1435434" y="648721"/>
                  <a:pt x="1439564" y="647252"/>
                </a:cubicBezTo>
                <a:cubicBezTo>
                  <a:pt x="1443694" y="645782"/>
                  <a:pt x="1447512" y="644832"/>
                  <a:pt x="1451018" y="644401"/>
                </a:cubicBezTo>
                <a:cubicBezTo>
                  <a:pt x="1454524" y="643971"/>
                  <a:pt x="1461235" y="641598"/>
                  <a:pt x="1471152" y="637282"/>
                </a:cubicBezTo>
                <a:cubicBezTo>
                  <a:pt x="1481068" y="632965"/>
                  <a:pt x="1488715" y="628885"/>
                  <a:pt x="1494093" y="625042"/>
                </a:cubicBezTo>
                <a:lnTo>
                  <a:pt x="1494093" y="570815"/>
                </a:lnTo>
                <a:cubicBezTo>
                  <a:pt x="1492099" y="571675"/>
                  <a:pt x="1488314" y="572790"/>
                  <a:pt x="1482735" y="574160"/>
                </a:cubicBezTo>
                <a:cubicBezTo>
                  <a:pt x="1477157" y="575529"/>
                  <a:pt x="1471528" y="575970"/>
                  <a:pt x="1465850" y="575482"/>
                </a:cubicBezTo>
                <a:cubicBezTo>
                  <a:pt x="1460171" y="574995"/>
                  <a:pt x="1454686" y="571689"/>
                  <a:pt x="1449394" y="565566"/>
                </a:cubicBezTo>
                <a:cubicBezTo>
                  <a:pt x="1444103" y="559443"/>
                  <a:pt x="1445809" y="556080"/>
                  <a:pt x="1454513" y="555478"/>
                </a:cubicBezTo>
                <a:cubicBezTo>
                  <a:pt x="1463219" y="554876"/>
                  <a:pt x="1476411" y="552560"/>
                  <a:pt x="1494093" y="548530"/>
                </a:cubicBezTo>
                <a:cubicBezTo>
                  <a:pt x="1494093" y="538277"/>
                  <a:pt x="1493652" y="523216"/>
                  <a:pt x="1492770" y="503348"/>
                </a:cubicBezTo>
                <a:cubicBezTo>
                  <a:pt x="1491888" y="483479"/>
                  <a:pt x="1489188" y="468809"/>
                  <a:pt x="1484671" y="459337"/>
                </a:cubicBezTo>
                <a:cubicBezTo>
                  <a:pt x="1481283" y="452234"/>
                  <a:pt x="1481989" y="448322"/>
                  <a:pt x="1486788" y="447603"/>
                </a:cubicBezTo>
                <a:close/>
                <a:moveTo>
                  <a:pt x="2340707" y="440559"/>
                </a:moveTo>
                <a:cubicBezTo>
                  <a:pt x="2343149" y="439641"/>
                  <a:pt x="2346922" y="439896"/>
                  <a:pt x="2352027" y="441323"/>
                </a:cubicBezTo>
                <a:cubicBezTo>
                  <a:pt x="2362237" y="444176"/>
                  <a:pt x="2371261" y="448772"/>
                  <a:pt x="2379098" y="455111"/>
                </a:cubicBezTo>
                <a:cubicBezTo>
                  <a:pt x="2386935" y="461449"/>
                  <a:pt x="2385289" y="466518"/>
                  <a:pt x="2374161" y="470318"/>
                </a:cubicBezTo>
                <a:cubicBezTo>
                  <a:pt x="2363033" y="474119"/>
                  <a:pt x="2348801" y="480930"/>
                  <a:pt x="2331463" y="490753"/>
                </a:cubicBezTo>
                <a:cubicBezTo>
                  <a:pt x="2335063" y="491097"/>
                  <a:pt x="2339114" y="492187"/>
                  <a:pt x="2343617" y="494023"/>
                </a:cubicBezTo>
                <a:cubicBezTo>
                  <a:pt x="2348119" y="495858"/>
                  <a:pt x="2349471" y="498705"/>
                  <a:pt x="2347671" y="502562"/>
                </a:cubicBezTo>
                <a:cubicBezTo>
                  <a:pt x="2345871" y="506420"/>
                  <a:pt x="2344972" y="513375"/>
                  <a:pt x="2344972" y="523427"/>
                </a:cubicBezTo>
                <a:cubicBezTo>
                  <a:pt x="2365120" y="518294"/>
                  <a:pt x="2379933" y="513859"/>
                  <a:pt x="2389412" y="510123"/>
                </a:cubicBezTo>
                <a:cubicBezTo>
                  <a:pt x="2398891" y="506388"/>
                  <a:pt x="2408026" y="508302"/>
                  <a:pt x="2416816" y="515867"/>
                </a:cubicBezTo>
                <a:cubicBezTo>
                  <a:pt x="2425607" y="523431"/>
                  <a:pt x="2422219" y="529031"/>
                  <a:pt x="2406653" y="532666"/>
                </a:cubicBezTo>
                <a:cubicBezTo>
                  <a:pt x="2391086" y="536301"/>
                  <a:pt x="2369945" y="540707"/>
                  <a:pt x="2343229" y="545884"/>
                </a:cubicBezTo>
                <a:cubicBezTo>
                  <a:pt x="2341609" y="560310"/>
                  <a:pt x="2340390" y="572170"/>
                  <a:pt x="2339573" y="581462"/>
                </a:cubicBezTo>
                <a:cubicBezTo>
                  <a:pt x="2350586" y="579053"/>
                  <a:pt x="2357466" y="576651"/>
                  <a:pt x="2360212" y="574256"/>
                </a:cubicBezTo>
                <a:cubicBezTo>
                  <a:pt x="2362958" y="571861"/>
                  <a:pt x="2370325" y="573525"/>
                  <a:pt x="2382314" y="579247"/>
                </a:cubicBezTo>
                <a:cubicBezTo>
                  <a:pt x="2394302" y="584968"/>
                  <a:pt x="2398776" y="589719"/>
                  <a:pt x="2395736" y="593497"/>
                </a:cubicBezTo>
                <a:cubicBezTo>
                  <a:pt x="2392696" y="597276"/>
                  <a:pt x="2389226" y="601764"/>
                  <a:pt x="2385325" y="606963"/>
                </a:cubicBezTo>
                <a:cubicBezTo>
                  <a:pt x="2381425" y="612161"/>
                  <a:pt x="2378320" y="617485"/>
                  <a:pt x="2376011" y="622934"/>
                </a:cubicBezTo>
                <a:cubicBezTo>
                  <a:pt x="2387713" y="635381"/>
                  <a:pt x="2387763" y="642182"/>
                  <a:pt x="2376162" y="643337"/>
                </a:cubicBezTo>
                <a:cubicBezTo>
                  <a:pt x="2364560" y="644491"/>
                  <a:pt x="2343366" y="646732"/>
                  <a:pt x="2312577" y="650059"/>
                </a:cubicBezTo>
                <a:cubicBezTo>
                  <a:pt x="2312577" y="654260"/>
                  <a:pt x="2310986" y="659652"/>
                  <a:pt x="2307802" y="666234"/>
                </a:cubicBezTo>
                <a:cubicBezTo>
                  <a:pt x="2307006" y="667880"/>
                  <a:pt x="2306184" y="669036"/>
                  <a:pt x="2305335" y="669702"/>
                </a:cubicBezTo>
                <a:lnTo>
                  <a:pt x="2304526" y="669866"/>
                </a:lnTo>
                <a:lnTo>
                  <a:pt x="2315051" y="672096"/>
                </a:lnTo>
                <a:cubicBezTo>
                  <a:pt x="2333435" y="675602"/>
                  <a:pt x="2350245" y="678251"/>
                  <a:pt x="2365482" y="680044"/>
                </a:cubicBezTo>
                <a:cubicBezTo>
                  <a:pt x="2380718" y="681837"/>
                  <a:pt x="2396697" y="682295"/>
                  <a:pt x="2413418" y="681421"/>
                </a:cubicBezTo>
                <a:cubicBezTo>
                  <a:pt x="2430138" y="680546"/>
                  <a:pt x="2444507" y="679191"/>
                  <a:pt x="2456524" y="677355"/>
                </a:cubicBezTo>
                <a:cubicBezTo>
                  <a:pt x="2468542" y="675520"/>
                  <a:pt x="2472682" y="677445"/>
                  <a:pt x="2468947" y="683131"/>
                </a:cubicBezTo>
                <a:cubicBezTo>
                  <a:pt x="2465211" y="688817"/>
                  <a:pt x="2452692" y="696492"/>
                  <a:pt x="2431390" y="706158"/>
                </a:cubicBezTo>
                <a:cubicBezTo>
                  <a:pt x="2410087" y="715823"/>
                  <a:pt x="2394969" y="719978"/>
                  <a:pt x="2386035" y="718623"/>
                </a:cubicBezTo>
                <a:cubicBezTo>
                  <a:pt x="2377101" y="717268"/>
                  <a:pt x="2366030" y="714772"/>
                  <a:pt x="2352823" y="711137"/>
                </a:cubicBezTo>
                <a:cubicBezTo>
                  <a:pt x="2339616" y="707502"/>
                  <a:pt x="2325326" y="702748"/>
                  <a:pt x="2309953" y="696876"/>
                </a:cubicBezTo>
                <a:cubicBezTo>
                  <a:pt x="2294580" y="691004"/>
                  <a:pt x="2279828" y="686074"/>
                  <a:pt x="2265696" y="682088"/>
                </a:cubicBezTo>
                <a:cubicBezTo>
                  <a:pt x="2251563" y="678101"/>
                  <a:pt x="2239880" y="674982"/>
                  <a:pt x="2230645" y="672731"/>
                </a:cubicBezTo>
                <a:cubicBezTo>
                  <a:pt x="2221409" y="670479"/>
                  <a:pt x="2212518" y="670891"/>
                  <a:pt x="2203972" y="673967"/>
                </a:cubicBezTo>
                <a:cubicBezTo>
                  <a:pt x="2195425" y="677043"/>
                  <a:pt x="2189062" y="679743"/>
                  <a:pt x="2184881" y="682066"/>
                </a:cubicBezTo>
                <a:cubicBezTo>
                  <a:pt x="2180701" y="684389"/>
                  <a:pt x="2176897" y="685551"/>
                  <a:pt x="2173470" y="685551"/>
                </a:cubicBezTo>
                <a:cubicBezTo>
                  <a:pt x="2170731" y="685551"/>
                  <a:pt x="2165533" y="682131"/>
                  <a:pt x="2157875" y="675290"/>
                </a:cubicBezTo>
                <a:cubicBezTo>
                  <a:pt x="2150217" y="668450"/>
                  <a:pt x="2151863" y="664169"/>
                  <a:pt x="2162812" y="662449"/>
                </a:cubicBezTo>
                <a:cubicBezTo>
                  <a:pt x="2173760" y="660728"/>
                  <a:pt x="2189567" y="657386"/>
                  <a:pt x="2210231" y="652425"/>
                </a:cubicBezTo>
                <a:cubicBezTo>
                  <a:pt x="2211766" y="646818"/>
                  <a:pt x="2211246" y="640892"/>
                  <a:pt x="2208672" y="634647"/>
                </a:cubicBezTo>
                <a:cubicBezTo>
                  <a:pt x="2206098" y="628401"/>
                  <a:pt x="2202946" y="622185"/>
                  <a:pt x="2199218" y="615997"/>
                </a:cubicBezTo>
                <a:cubicBezTo>
                  <a:pt x="2195490" y="609809"/>
                  <a:pt x="2194525" y="602342"/>
                  <a:pt x="2196325" y="593594"/>
                </a:cubicBezTo>
                <a:cubicBezTo>
                  <a:pt x="2198125" y="584847"/>
                  <a:pt x="2198763" y="579315"/>
                  <a:pt x="2198239" y="576999"/>
                </a:cubicBezTo>
                <a:cubicBezTo>
                  <a:pt x="2197716" y="574683"/>
                  <a:pt x="2194242" y="574651"/>
                  <a:pt x="2187817" y="576902"/>
                </a:cubicBezTo>
                <a:cubicBezTo>
                  <a:pt x="2181393" y="579153"/>
                  <a:pt x="2175356" y="577780"/>
                  <a:pt x="2169706" y="572783"/>
                </a:cubicBezTo>
                <a:cubicBezTo>
                  <a:pt x="2164056" y="567785"/>
                  <a:pt x="2164590" y="564641"/>
                  <a:pt x="2171308" y="563351"/>
                </a:cubicBezTo>
                <a:cubicBezTo>
                  <a:pt x="2178027" y="562060"/>
                  <a:pt x="2183834" y="560396"/>
                  <a:pt x="2188732" y="558360"/>
                </a:cubicBezTo>
                <a:cubicBezTo>
                  <a:pt x="2193629" y="556324"/>
                  <a:pt x="2197791" y="553140"/>
                  <a:pt x="2201218" y="548810"/>
                </a:cubicBezTo>
                <a:cubicBezTo>
                  <a:pt x="2204646" y="544479"/>
                  <a:pt x="2209912" y="542790"/>
                  <a:pt x="2217018" y="543744"/>
                </a:cubicBezTo>
                <a:cubicBezTo>
                  <a:pt x="2224123" y="544698"/>
                  <a:pt x="2230350" y="546967"/>
                  <a:pt x="2235699" y="550552"/>
                </a:cubicBezTo>
                <a:cubicBezTo>
                  <a:pt x="2241048" y="554137"/>
                  <a:pt x="2240306" y="559407"/>
                  <a:pt x="2233473" y="566362"/>
                </a:cubicBezTo>
                <a:cubicBezTo>
                  <a:pt x="2226640" y="573317"/>
                  <a:pt x="2222593" y="581821"/>
                  <a:pt x="2221331" y="591873"/>
                </a:cubicBezTo>
                <a:cubicBezTo>
                  <a:pt x="2220069" y="601926"/>
                  <a:pt x="2221685" y="611932"/>
                  <a:pt x="2226181" y="621891"/>
                </a:cubicBezTo>
                <a:cubicBezTo>
                  <a:pt x="2230677" y="631850"/>
                  <a:pt x="2231577" y="642114"/>
                  <a:pt x="2228881" y="652683"/>
                </a:cubicBezTo>
                <a:cubicBezTo>
                  <a:pt x="2241170" y="655666"/>
                  <a:pt x="2254008" y="658770"/>
                  <a:pt x="2267395" y="661997"/>
                </a:cubicBezTo>
                <a:lnTo>
                  <a:pt x="2301557" y="669236"/>
                </a:lnTo>
                <a:lnTo>
                  <a:pt x="2299925" y="667825"/>
                </a:lnTo>
                <a:cubicBezTo>
                  <a:pt x="2298971" y="666534"/>
                  <a:pt x="2297990" y="664752"/>
                  <a:pt x="2296982" y="662481"/>
                </a:cubicBezTo>
                <a:cubicBezTo>
                  <a:pt x="2292953" y="653396"/>
                  <a:pt x="2289604" y="642405"/>
                  <a:pt x="2286937" y="629506"/>
                </a:cubicBezTo>
                <a:cubicBezTo>
                  <a:pt x="2284270" y="616606"/>
                  <a:pt x="2280649" y="605375"/>
                  <a:pt x="2276074" y="595810"/>
                </a:cubicBezTo>
                <a:cubicBezTo>
                  <a:pt x="2271500" y="586245"/>
                  <a:pt x="2273540" y="582366"/>
                  <a:pt x="2282194" y="584173"/>
                </a:cubicBezTo>
                <a:cubicBezTo>
                  <a:pt x="2290848" y="585979"/>
                  <a:pt x="2297348" y="586883"/>
                  <a:pt x="2301693" y="586883"/>
                </a:cubicBezTo>
                <a:cubicBezTo>
                  <a:pt x="2305852" y="586883"/>
                  <a:pt x="2310770" y="586252"/>
                  <a:pt x="2316449" y="584990"/>
                </a:cubicBezTo>
                <a:lnTo>
                  <a:pt x="2316449" y="550573"/>
                </a:lnTo>
                <a:cubicBezTo>
                  <a:pt x="2298911" y="555062"/>
                  <a:pt x="2286593" y="558210"/>
                  <a:pt x="2279494" y="560016"/>
                </a:cubicBezTo>
                <a:cubicBezTo>
                  <a:pt x="2272396" y="561823"/>
                  <a:pt x="2263734" y="559776"/>
                  <a:pt x="2253510" y="553875"/>
                </a:cubicBezTo>
                <a:cubicBezTo>
                  <a:pt x="2243285" y="547974"/>
                  <a:pt x="2243210" y="544368"/>
                  <a:pt x="2253284" y="543056"/>
                </a:cubicBezTo>
                <a:cubicBezTo>
                  <a:pt x="2263358" y="541743"/>
                  <a:pt x="2284413" y="537717"/>
                  <a:pt x="2316449" y="530978"/>
                </a:cubicBezTo>
                <a:cubicBezTo>
                  <a:pt x="2316449" y="525313"/>
                  <a:pt x="2316241" y="519541"/>
                  <a:pt x="2315825" y="513662"/>
                </a:cubicBezTo>
                <a:cubicBezTo>
                  <a:pt x="2315410" y="507782"/>
                  <a:pt x="2314721" y="503889"/>
                  <a:pt x="2313760" y="501982"/>
                </a:cubicBezTo>
                <a:cubicBezTo>
                  <a:pt x="2309143" y="504620"/>
                  <a:pt x="2300564" y="507305"/>
                  <a:pt x="2288023" y="510037"/>
                </a:cubicBezTo>
                <a:cubicBezTo>
                  <a:pt x="2275483" y="512769"/>
                  <a:pt x="2275465" y="509320"/>
                  <a:pt x="2287969" y="499691"/>
                </a:cubicBezTo>
                <a:cubicBezTo>
                  <a:pt x="2300474" y="490061"/>
                  <a:pt x="2311946" y="480475"/>
                  <a:pt x="2322386" y="470931"/>
                </a:cubicBezTo>
                <a:cubicBezTo>
                  <a:pt x="2332825" y="461388"/>
                  <a:pt x="2337823" y="453354"/>
                  <a:pt x="2337379" y="446829"/>
                </a:cubicBezTo>
                <a:cubicBezTo>
                  <a:pt x="2337156" y="443567"/>
                  <a:pt x="2338266" y="441477"/>
                  <a:pt x="2340707" y="440559"/>
                </a:cubicBezTo>
                <a:close/>
                <a:moveTo>
                  <a:pt x="1928965" y="437394"/>
                </a:moveTo>
                <a:cubicBezTo>
                  <a:pt x="1932129" y="436288"/>
                  <a:pt x="1938448" y="437551"/>
                  <a:pt x="1947924" y="441183"/>
                </a:cubicBezTo>
                <a:cubicBezTo>
                  <a:pt x="1966874" y="448446"/>
                  <a:pt x="1975206" y="455369"/>
                  <a:pt x="1972919" y="461951"/>
                </a:cubicBezTo>
                <a:cubicBezTo>
                  <a:pt x="1970632" y="468533"/>
                  <a:pt x="1968832" y="479493"/>
                  <a:pt x="1967520" y="494829"/>
                </a:cubicBezTo>
                <a:cubicBezTo>
                  <a:pt x="1966208" y="510166"/>
                  <a:pt x="1965551" y="526898"/>
                  <a:pt x="1965551" y="545024"/>
                </a:cubicBezTo>
                <a:cubicBezTo>
                  <a:pt x="1975561" y="543317"/>
                  <a:pt x="1984628" y="541399"/>
                  <a:pt x="1992751" y="539270"/>
                </a:cubicBezTo>
                <a:cubicBezTo>
                  <a:pt x="2000875" y="537140"/>
                  <a:pt x="2009863" y="534416"/>
                  <a:pt x="2019715" y="531096"/>
                </a:cubicBezTo>
                <a:cubicBezTo>
                  <a:pt x="2029566" y="527776"/>
                  <a:pt x="2039647" y="528705"/>
                  <a:pt x="2049958" y="533881"/>
                </a:cubicBezTo>
                <a:cubicBezTo>
                  <a:pt x="2060269" y="539058"/>
                  <a:pt x="2059530" y="544472"/>
                  <a:pt x="2047742" y="550122"/>
                </a:cubicBezTo>
                <a:cubicBezTo>
                  <a:pt x="2035955" y="555772"/>
                  <a:pt x="2021611" y="559511"/>
                  <a:pt x="2004711" y="561339"/>
                </a:cubicBezTo>
                <a:cubicBezTo>
                  <a:pt x="1987811" y="563168"/>
                  <a:pt x="1974672" y="564082"/>
                  <a:pt x="1965293" y="564082"/>
                </a:cubicBezTo>
                <a:cubicBezTo>
                  <a:pt x="1964519" y="580301"/>
                  <a:pt x="1963694" y="613541"/>
                  <a:pt x="1962820" y="663804"/>
                </a:cubicBezTo>
                <a:cubicBezTo>
                  <a:pt x="1986825" y="662040"/>
                  <a:pt x="2006382" y="660491"/>
                  <a:pt x="2021489" y="659158"/>
                </a:cubicBezTo>
                <a:cubicBezTo>
                  <a:pt x="2036596" y="657824"/>
                  <a:pt x="2048621" y="656239"/>
                  <a:pt x="2057562" y="654404"/>
                </a:cubicBezTo>
                <a:cubicBezTo>
                  <a:pt x="2066503" y="652568"/>
                  <a:pt x="2075896" y="653095"/>
                  <a:pt x="2085740" y="655985"/>
                </a:cubicBezTo>
                <a:cubicBezTo>
                  <a:pt x="2095585" y="658874"/>
                  <a:pt x="2103659" y="665198"/>
                  <a:pt x="2109961" y="674957"/>
                </a:cubicBezTo>
                <a:cubicBezTo>
                  <a:pt x="2116264" y="684715"/>
                  <a:pt x="2106777" y="688695"/>
                  <a:pt x="2081503" y="686895"/>
                </a:cubicBezTo>
                <a:cubicBezTo>
                  <a:pt x="2056228" y="685095"/>
                  <a:pt x="2033549" y="684421"/>
                  <a:pt x="2013466" y="684873"/>
                </a:cubicBezTo>
                <a:cubicBezTo>
                  <a:pt x="1993382" y="685325"/>
                  <a:pt x="1970868" y="686666"/>
                  <a:pt x="1945923" y="688896"/>
                </a:cubicBezTo>
                <a:cubicBezTo>
                  <a:pt x="1920978" y="691125"/>
                  <a:pt x="1897851" y="693596"/>
                  <a:pt x="1876542" y="696306"/>
                </a:cubicBezTo>
                <a:cubicBezTo>
                  <a:pt x="1855232" y="699016"/>
                  <a:pt x="1841168" y="701052"/>
                  <a:pt x="1834349" y="702415"/>
                </a:cubicBezTo>
                <a:cubicBezTo>
                  <a:pt x="1827531" y="703777"/>
                  <a:pt x="1818869" y="699712"/>
                  <a:pt x="1808365" y="690218"/>
                </a:cubicBezTo>
                <a:cubicBezTo>
                  <a:pt x="1797861" y="680725"/>
                  <a:pt x="1798933" y="675979"/>
                  <a:pt x="1811581" y="675979"/>
                </a:cubicBezTo>
                <a:cubicBezTo>
                  <a:pt x="1821648" y="675979"/>
                  <a:pt x="1838275" y="675086"/>
                  <a:pt x="1861463" y="673301"/>
                </a:cubicBezTo>
                <a:cubicBezTo>
                  <a:pt x="1884651" y="671515"/>
                  <a:pt x="1910291" y="669375"/>
                  <a:pt x="1938384" y="666880"/>
                </a:cubicBezTo>
                <a:lnTo>
                  <a:pt x="1938384" y="523492"/>
                </a:lnTo>
                <a:cubicBezTo>
                  <a:pt x="1938384" y="484730"/>
                  <a:pt x="1935236" y="459506"/>
                  <a:pt x="1928941" y="447819"/>
                </a:cubicBezTo>
                <a:cubicBezTo>
                  <a:pt x="1925793" y="441975"/>
                  <a:pt x="1925801" y="438500"/>
                  <a:pt x="1928965" y="437394"/>
                </a:cubicBezTo>
                <a:close/>
                <a:moveTo>
                  <a:pt x="2649742" y="437324"/>
                </a:moveTo>
                <a:cubicBezTo>
                  <a:pt x="2653944" y="437720"/>
                  <a:pt x="2659108" y="438616"/>
                  <a:pt x="2665235" y="440010"/>
                </a:cubicBezTo>
                <a:cubicBezTo>
                  <a:pt x="2680421" y="446320"/>
                  <a:pt x="2686419" y="453447"/>
                  <a:pt x="2683228" y="461392"/>
                </a:cubicBezTo>
                <a:cubicBezTo>
                  <a:pt x="2680038" y="469336"/>
                  <a:pt x="2677564" y="481636"/>
                  <a:pt x="2675807" y="498293"/>
                </a:cubicBezTo>
                <a:cubicBezTo>
                  <a:pt x="2674051" y="514949"/>
                  <a:pt x="2673172" y="538621"/>
                  <a:pt x="2673172" y="569309"/>
                </a:cubicBezTo>
                <a:cubicBezTo>
                  <a:pt x="2705079" y="564992"/>
                  <a:pt x="2723506" y="560988"/>
                  <a:pt x="2728454" y="557295"/>
                </a:cubicBezTo>
                <a:cubicBezTo>
                  <a:pt x="2733401" y="553603"/>
                  <a:pt x="2740238" y="553671"/>
                  <a:pt x="2748964" y="557500"/>
                </a:cubicBezTo>
                <a:cubicBezTo>
                  <a:pt x="2757690" y="561329"/>
                  <a:pt x="2765910" y="566548"/>
                  <a:pt x="2773625" y="573159"/>
                </a:cubicBezTo>
                <a:cubicBezTo>
                  <a:pt x="2781341" y="579770"/>
                  <a:pt x="2782846" y="585904"/>
                  <a:pt x="2778142" y="591561"/>
                </a:cubicBezTo>
                <a:cubicBezTo>
                  <a:pt x="2773439" y="597219"/>
                  <a:pt x="2768233" y="607293"/>
                  <a:pt x="2762526" y="621783"/>
                </a:cubicBezTo>
                <a:cubicBezTo>
                  <a:pt x="2756819" y="636274"/>
                  <a:pt x="2750882" y="657838"/>
                  <a:pt x="2744715" y="686476"/>
                </a:cubicBezTo>
                <a:cubicBezTo>
                  <a:pt x="2752803" y="700257"/>
                  <a:pt x="2750975" y="707147"/>
                  <a:pt x="2739230" y="707147"/>
                </a:cubicBezTo>
                <a:cubicBezTo>
                  <a:pt x="2731257" y="707147"/>
                  <a:pt x="2719050" y="707592"/>
                  <a:pt x="2702609" y="708481"/>
                </a:cubicBezTo>
                <a:cubicBezTo>
                  <a:pt x="2686168" y="709370"/>
                  <a:pt x="2665489" y="711596"/>
                  <a:pt x="2640573" y="715160"/>
                </a:cubicBezTo>
                <a:cubicBezTo>
                  <a:pt x="2615657" y="718723"/>
                  <a:pt x="2599101" y="720978"/>
                  <a:pt x="2590906" y="721925"/>
                </a:cubicBezTo>
                <a:cubicBezTo>
                  <a:pt x="2582711" y="722871"/>
                  <a:pt x="2574325" y="718594"/>
                  <a:pt x="2565750" y="709094"/>
                </a:cubicBezTo>
                <a:cubicBezTo>
                  <a:pt x="2557174" y="699593"/>
                  <a:pt x="2557579" y="695302"/>
                  <a:pt x="2566965" y="696220"/>
                </a:cubicBezTo>
                <a:cubicBezTo>
                  <a:pt x="2576351" y="697138"/>
                  <a:pt x="2590806" y="696485"/>
                  <a:pt x="2610330" y="694262"/>
                </a:cubicBezTo>
                <a:cubicBezTo>
                  <a:pt x="2629854" y="692040"/>
                  <a:pt x="2666160" y="688749"/>
                  <a:pt x="2719247" y="684389"/>
                </a:cubicBezTo>
                <a:lnTo>
                  <a:pt x="2726991" y="642358"/>
                </a:lnTo>
                <a:cubicBezTo>
                  <a:pt x="2726919" y="644122"/>
                  <a:pt x="2720739" y="645470"/>
                  <a:pt x="2708449" y="646402"/>
                </a:cubicBezTo>
                <a:cubicBezTo>
                  <a:pt x="2695328" y="647277"/>
                  <a:pt x="2681070" y="648847"/>
                  <a:pt x="2665676" y="651113"/>
                </a:cubicBezTo>
                <a:cubicBezTo>
                  <a:pt x="2650282" y="653378"/>
                  <a:pt x="2637157" y="655637"/>
                  <a:pt x="2626301" y="657888"/>
                </a:cubicBezTo>
                <a:cubicBezTo>
                  <a:pt x="2615446" y="660140"/>
                  <a:pt x="2604769" y="656809"/>
                  <a:pt x="2594272" y="647897"/>
                </a:cubicBezTo>
                <a:cubicBezTo>
                  <a:pt x="2583775" y="638984"/>
                  <a:pt x="2585381" y="634249"/>
                  <a:pt x="2599091" y="633689"/>
                </a:cubicBezTo>
                <a:cubicBezTo>
                  <a:pt x="2612800" y="633130"/>
                  <a:pt x="2627498" y="631954"/>
                  <a:pt x="2643187" y="630162"/>
                </a:cubicBezTo>
                <a:cubicBezTo>
                  <a:pt x="2658875" y="628369"/>
                  <a:pt x="2674377" y="625673"/>
                  <a:pt x="2689692" y="622074"/>
                </a:cubicBezTo>
                <a:cubicBezTo>
                  <a:pt x="2707273" y="617499"/>
                  <a:pt x="2719642" y="618094"/>
                  <a:pt x="2726797" y="623859"/>
                </a:cubicBezTo>
                <a:lnTo>
                  <a:pt x="2729617" y="626502"/>
                </a:lnTo>
                <a:lnTo>
                  <a:pt x="2731253" y="614654"/>
                </a:lnTo>
                <a:cubicBezTo>
                  <a:pt x="2732914" y="602148"/>
                  <a:pt x="2733745" y="594261"/>
                  <a:pt x="2733745" y="590991"/>
                </a:cubicBezTo>
                <a:cubicBezTo>
                  <a:pt x="2733745" y="586359"/>
                  <a:pt x="2731336" y="583864"/>
                  <a:pt x="2726518" y="583506"/>
                </a:cubicBezTo>
                <a:cubicBezTo>
                  <a:pt x="2721699" y="583147"/>
                  <a:pt x="2703312" y="585417"/>
                  <a:pt x="2671355" y="590314"/>
                </a:cubicBezTo>
                <a:cubicBezTo>
                  <a:pt x="2639397" y="595211"/>
                  <a:pt x="2615313" y="599036"/>
                  <a:pt x="2599101" y="601790"/>
                </a:cubicBezTo>
                <a:cubicBezTo>
                  <a:pt x="2582890" y="604543"/>
                  <a:pt x="2570009" y="601169"/>
                  <a:pt x="2560458" y="591669"/>
                </a:cubicBezTo>
                <a:cubicBezTo>
                  <a:pt x="2550908" y="582168"/>
                  <a:pt x="2552173" y="578096"/>
                  <a:pt x="2564255" y="579451"/>
                </a:cubicBezTo>
                <a:cubicBezTo>
                  <a:pt x="2576336" y="580806"/>
                  <a:pt x="2604038" y="578515"/>
                  <a:pt x="2647360" y="572579"/>
                </a:cubicBezTo>
                <a:lnTo>
                  <a:pt x="2647360" y="497852"/>
                </a:lnTo>
                <a:cubicBezTo>
                  <a:pt x="2647360" y="474491"/>
                  <a:pt x="2644212" y="457617"/>
                  <a:pt x="2637917" y="447227"/>
                </a:cubicBezTo>
                <a:cubicBezTo>
                  <a:pt x="2633195" y="439435"/>
                  <a:pt x="2637137" y="436134"/>
                  <a:pt x="2649742" y="437324"/>
                </a:cubicBezTo>
                <a:close/>
                <a:moveTo>
                  <a:pt x="3063454" y="435448"/>
                </a:moveTo>
                <a:cubicBezTo>
                  <a:pt x="3065343" y="435390"/>
                  <a:pt x="3067677" y="435775"/>
                  <a:pt x="3070457" y="436601"/>
                </a:cubicBezTo>
                <a:cubicBezTo>
                  <a:pt x="3081578" y="439906"/>
                  <a:pt x="3089927" y="443753"/>
                  <a:pt x="3095506" y="448141"/>
                </a:cubicBezTo>
                <a:cubicBezTo>
                  <a:pt x="3101084" y="452529"/>
                  <a:pt x="3101740" y="457348"/>
                  <a:pt x="3097474" y="462596"/>
                </a:cubicBezTo>
                <a:cubicBezTo>
                  <a:pt x="3093208" y="467845"/>
                  <a:pt x="3088167" y="476277"/>
                  <a:pt x="3082352" y="487892"/>
                </a:cubicBezTo>
                <a:cubicBezTo>
                  <a:pt x="3076537" y="499508"/>
                  <a:pt x="3067965" y="511353"/>
                  <a:pt x="3056637" y="523427"/>
                </a:cubicBezTo>
                <a:cubicBezTo>
                  <a:pt x="3084987" y="522639"/>
                  <a:pt x="3102515" y="519742"/>
                  <a:pt x="3109219" y="514737"/>
                </a:cubicBezTo>
                <a:cubicBezTo>
                  <a:pt x="3115922" y="509732"/>
                  <a:pt x="3123691" y="509159"/>
                  <a:pt x="3132525" y="513016"/>
                </a:cubicBezTo>
                <a:cubicBezTo>
                  <a:pt x="3141358" y="516874"/>
                  <a:pt x="3148468" y="521696"/>
                  <a:pt x="3153853" y="527482"/>
                </a:cubicBezTo>
                <a:cubicBezTo>
                  <a:pt x="3159237" y="533268"/>
                  <a:pt x="3159642" y="538653"/>
                  <a:pt x="3155068" y="543636"/>
                </a:cubicBezTo>
                <a:cubicBezTo>
                  <a:pt x="3150493" y="548620"/>
                  <a:pt x="3147321" y="560436"/>
                  <a:pt x="3145550" y="579085"/>
                </a:cubicBezTo>
                <a:cubicBezTo>
                  <a:pt x="3143778" y="597735"/>
                  <a:pt x="3142219" y="616492"/>
                  <a:pt x="3140871" y="635356"/>
                </a:cubicBezTo>
                <a:cubicBezTo>
                  <a:pt x="3139523" y="654221"/>
                  <a:pt x="3135544" y="670493"/>
                  <a:pt x="3128933" y="684174"/>
                </a:cubicBezTo>
                <a:cubicBezTo>
                  <a:pt x="3122322" y="697855"/>
                  <a:pt x="3112065" y="708255"/>
                  <a:pt x="3098162" y="715375"/>
                </a:cubicBezTo>
                <a:cubicBezTo>
                  <a:pt x="3084259" y="722495"/>
                  <a:pt x="3076781" y="720706"/>
                  <a:pt x="3075727" y="710008"/>
                </a:cubicBezTo>
                <a:cubicBezTo>
                  <a:pt x="3074673" y="699310"/>
                  <a:pt x="3068951" y="687135"/>
                  <a:pt x="3058562" y="673483"/>
                </a:cubicBezTo>
                <a:cubicBezTo>
                  <a:pt x="3048173" y="659831"/>
                  <a:pt x="3049578" y="656203"/>
                  <a:pt x="3062778" y="662599"/>
                </a:cubicBezTo>
                <a:cubicBezTo>
                  <a:pt x="3075978" y="668995"/>
                  <a:pt x="3085195" y="672594"/>
                  <a:pt x="3090429" y="673397"/>
                </a:cubicBezTo>
                <a:cubicBezTo>
                  <a:pt x="3095664" y="674200"/>
                  <a:pt x="3100536" y="669393"/>
                  <a:pt x="3105046" y="658975"/>
                </a:cubicBezTo>
                <a:cubicBezTo>
                  <a:pt x="3109555" y="648556"/>
                  <a:pt x="3112710" y="632779"/>
                  <a:pt x="3114510" y="611641"/>
                </a:cubicBezTo>
                <a:cubicBezTo>
                  <a:pt x="3116310" y="590504"/>
                  <a:pt x="3117210" y="572822"/>
                  <a:pt x="3117210" y="558597"/>
                </a:cubicBezTo>
                <a:cubicBezTo>
                  <a:pt x="3117210" y="545762"/>
                  <a:pt x="3115973" y="538517"/>
                  <a:pt x="3113499" y="536861"/>
                </a:cubicBezTo>
                <a:cubicBezTo>
                  <a:pt x="3111026" y="535204"/>
                  <a:pt x="3104877" y="535609"/>
                  <a:pt x="3095054" y="538076"/>
                </a:cubicBezTo>
                <a:lnTo>
                  <a:pt x="3066918" y="545131"/>
                </a:lnTo>
                <a:cubicBezTo>
                  <a:pt x="3060092" y="546063"/>
                  <a:pt x="3054027" y="543826"/>
                  <a:pt x="3048721" y="538420"/>
                </a:cubicBezTo>
                <a:cubicBezTo>
                  <a:pt x="3034997" y="554008"/>
                  <a:pt x="3020711" y="566003"/>
                  <a:pt x="3005862" y="574407"/>
                </a:cubicBezTo>
                <a:cubicBezTo>
                  <a:pt x="3002149" y="576508"/>
                  <a:pt x="2999354" y="577786"/>
                  <a:pt x="2997476" y="578242"/>
                </a:cubicBezTo>
                <a:lnTo>
                  <a:pt x="2995814" y="577609"/>
                </a:lnTo>
                <a:lnTo>
                  <a:pt x="2995496" y="583172"/>
                </a:lnTo>
                <a:cubicBezTo>
                  <a:pt x="2995290" y="590504"/>
                  <a:pt x="2995411" y="599567"/>
                  <a:pt x="2995859" y="610361"/>
                </a:cubicBezTo>
                <a:cubicBezTo>
                  <a:pt x="2996755" y="631951"/>
                  <a:pt x="2996045" y="648298"/>
                  <a:pt x="2993730" y="659405"/>
                </a:cubicBezTo>
                <a:cubicBezTo>
                  <a:pt x="2991414" y="670511"/>
                  <a:pt x="2988302" y="679445"/>
                  <a:pt x="2984394" y="686207"/>
                </a:cubicBezTo>
                <a:cubicBezTo>
                  <a:pt x="2980487" y="692968"/>
                  <a:pt x="2976303" y="693069"/>
                  <a:pt x="2971843" y="686508"/>
                </a:cubicBezTo>
                <a:cubicBezTo>
                  <a:pt x="2967383" y="679947"/>
                  <a:pt x="2963970" y="674498"/>
                  <a:pt x="2961604" y="670160"/>
                </a:cubicBezTo>
                <a:cubicBezTo>
                  <a:pt x="2959238" y="665822"/>
                  <a:pt x="2956926" y="663477"/>
                  <a:pt x="2954667" y="663126"/>
                </a:cubicBezTo>
                <a:cubicBezTo>
                  <a:pt x="2952409" y="662775"/>
                  <a:pt x="2941183" y="664248"/>
                  <a:pt x="2920992" y="667547"/>
                </a:cubicBezTo>
                <a:cubicBezTo>
                  <a:pt x="2916289" y="687651"/>
                  <a:pt x="2910922" y="693151"/>
                  <a:pt x="2904892" y="684045"/>
                </a:cubicBezTo>
                <a:cubicBezTo>
                  <a:pt x="2898862" y="674939"/>
                  <a:pt x="2895847" y="662814"/>
                  <a:pt x="2895847" y="647671"/>
                </a:cubicBezTo>
                <a:cubicBezTo>
                  <a:pt x="2895847" y="633402"/>
                  <a:pt x="2895406" y="615674"/>
                  <a:pt x="2894524" y="594487"/>
                </a:cubicBezTo>
                <a:cubicBezTo>
                  <a:pt x="2893642" y="573299"/>
                  <a:pt x="2890494" y="557962"/>
                  <a:pt x="2885081" y="548476"/>
                </a:cubicBezTo>
                <a:cubicBezTo>
                  <a:pt x="2879668" y="538990"/>
                  <a:pt x="2880589" y="534247"/>
                  <a:pt x="2887845" y="534247"/>
                </a:cubicBezTo>
                <a:cubicBezTo>
                  <a:pt x="2892635" y="534247"/>
                  <a:pt x="2898235" y="534684"/>
                  <a:pt x="2904645" y="535559"/>
                </a:cubicBezTo>
                <a:cubicBezTo>
                  <a:pt x="2911528" y="526912"/>
                  <a:pt x="2919207" y="513540"/>
                  <a:pt x="2927682" y="495443"/>
                </a:cubicBezTo>
                <a:cubicBezTo>
                  <a:pt x="2936157" y="477345"/>
                  <a:pt x="2938821" y="463087"/>
                  <a:pt x="2935674" y="452669"/>
                </a:cubicBezTo>
                <a:cubicBezTo>
                  <a:pt x="2932525" y="442251"/>
                  <a:pt x="2940452" y="441165"/>
                  <a:pt x="2959453" y="449410"/>
                </a:cubicBezTo>
                <a:cubicBezTo>
                  <a:pt x="2975657" y="457240"/>
                  <a:pt x="2980666" y="464134"/>
                  <a:pt x="2974478" y="470093"/>
                </a:cubicBezTo>
                <a:cubicBezTo>
                  <a:pt x="2968290" y="476051"/>
                  <a:pt x="2961625" y="484386"/>
                  <a:pt x="2954484" y="495098"/>
                </a:cubicBezTo>
                <a:cubicBezTo>
                  <a:pt x="2947343" y="505810"/>
                  <a:pt x="2936401" y="519297"/>
                  <a:pt x="2921659" y="535559"/>
                </a:cubicBezTo>
                <a:cubicBezTo>
                  <a:pt x="2939011" y="533064"/>
                  <a:pt x="2951071" y="528841"/>
                  <a:pt x="2957840" y="522890"/>
                </a:cubicBezTo>
                <a:cubicBezTo>
                  <a:pt x="2964608" y="516938"/>
                  <a:pt x="2971936" y="515884"/>
                  <a:pt x="2979823" y="519728"/>
                </a:cubicBezTo>
                <a:cubicBezTo>
                  <a:pt x="2987710" y="523571"/>
                  <a:pt x="2994612" y="527572"/>
                  <a:pt x="3000527" y="531730"/>
                </a:cubicBezTo>
                <a:cubicBezTo>
                  <a:pt x="3006442" y="535889"/>
                  <a:pt x="3007779" y="540768"/>
                  <a:pt x="3004539" y="546368"/>
                </a:cubicBezTo>
                <a:cubicBezTo>
                  <a:pt x="3001298" y="551968"/>
                  <a:pt x="2998817" y="558636"/>
                  <a:pt x="2997096" y="566373"/>
                </a:cubicBezTo>
                <a:cubicBezTo>
                  <a:pt x="2996666" y="568307"/>
                  <a:pt x="2996317" y="570674"/>
                  <a:pt x="2996051" y="573474"/>
                </a:cubicBezTo>
                <a:lnTo>
                  <a:pt x="2996029" y="573846"/>
                </a:lnTo>
                <a:lnTo>
                  <a:pt x="2997218" y="571112"/>
                </a:lnTo>
                <a:cubicBezTo>
                  <a:pt x="2999010" y="568279"/>
                  <a:pt x="3001719" y="564623"/>
                  <a:pt x="3005345" y="560146"/>
                </a:cubicBezTo>
                <a:cubicBezTo>
                  <a:pt x="3019850" y="542235"/>
                  <a:pt x="3033122" y="521760"/>
                  <a:pt x="3045161" y="498723"/>
                </a:cubicBezTo>
                <a:cubicBezTo>
                  <a:pt x="3057199" y="475685"/>
                  <a:pt x="3061645" y="458746"/>
                  <a:pt x="3058497" y="447905"/>
                </a:cubicBezTo>
                <a:cubicBezTo>
                  <a:pt x="3056137" y="439774"/>
                  <a:pt x="3057789" y="435622"/>
                  <a:pt x="3063454" y="435448"/>
                </a:cubicBezTo>
                <a:close/>
                <a:moveTo>
                  <a:pt x="567904" y="435448"/>
                </a:moveTo>
                <a:cubicBezTo>
                  <a:pt x="569793" y="435390"/>
                  <a:pt x="572127" y="435775"/>
                  <a:pt x="574907" y="436601"/>
                </a:cubicBezTo>
                <a:cubicBezTo>
                  <a:pt x="586028" y="439906"/>
                  <a:pt x="594378" y="443753"/>
                  <a:pt x="599956" y="448141"/>
                </a:cubicBezTo>
                <a:cubicBezTo>
                  <a:pt x="605534" y="452529"/>
                  <a:pt x="606190" y="457348"/>
                  <a:pt x="601924" y="462596"/>
                </a:cubicBezTo>
                <a:cubicBezTo>
                  <a:pt x="597658" y="467845"/>
                  <a:pt x="592618" y="476277"/>
                  <a:pt x="586802" y="487892"/>
                </a:cubicBezTo>
                <a:cubicBezTo>
                  <a:pt x="580987" y="499508"/>
                  <a:pt x="572416" y="511353"/>
                  <a:pt x="561087" y="523427"/>
                </a:cubicBezTo>
                <a:cubicBezTo>
                  <a:pt x="589437" y="522639"/>
                  <a:pt x="606965" y="519742"/>
                  <a:pt x="613669" y="514737"/>
                </a:cubicBezTo>
                <a:cubicBezTo>
                  <a:pt x="620373" y="509732"/>
                  <a:pt x="628141" y="509159"/>
                  <a:pt x="636975" y="513016"/>
                </a:cubicBezTo>
                <a:cubicBezTo>
                  <a:pt x="645809" y="516874"/>
                  <a:pt x="652918" y="521696"/>
                  <a:pt x="658302" y="527482"/>
                </a:cubicBezTo>
                <a:cubicBezTo>
                  <a:pt x="663687" y="533268"/>
                  <a:pt x="664093" y="538653"/>
                  <a:pt x="659518" y="543636"/>
                </a:cubicBezTo>
                <a:cubicBezTo>
                  <a:pt x="654943" y="548620"/>
                  <a:pt x="651770" y="560436"/>
                  <a:pt x="649999" y="579085"/>
                </a:cubicBezTo>
                <a:cubicBezTo>
                  <a:pt x="648228" y="597735"/>
                  <a:pt x="646669" y="616492"/>
                  <a:pt x="645321" y="635356"/>
                </a:cubicBezTo>
                <a:cubicBezTo>
                  <a:pt x="643973" y="654221"/>
                  <a:pt x="639994" y="670493"/>
                  <a:pt x="633383" y="684174"/>
                </a:cubicBezTo>
                <a:cubicBezTo>
                  <a:pt x="626772" y="697855"/>
                  <a:pt x="616515" y="708255"/>
                  <a:pt x="602612" y="715375"/>
                </a:cubicBezTo>
                <a:cubicBezTo>
                  <a:pt x="588710" y="722495"/>
                  <a:pt x="581231" y="720706"/>
                  <a:pt x="580177" y="710008"/>
                </a:cubicBezTo>
                <a:cubicBezTo>
                  <a:pt x="579123" y="699310"/>
                  <a:pt x="573401" y="687135"/>
                  <a:pt x="563012" y="673483"/>
                </a:cubicBezTo>
                <a:cubicBezTo>
                  <a:pt x="552622" y="659831"/>
                  <a:pt x="554028" y="656203"/>
                  <a:pt x="567228" y="662599"/>
                </a:cubicBezTo>
                <a:cubicBezTo>
                  <a:pt x="580428" y="668995"/>
                  <a:pt x="589646" y="672594"/>
                  <a:pt x="594880" y="673397"/>
                </a:cubicBezTo>
                <a:cubicBezTo>
                  <a:pt x="600114" y="674200"/>
                  <a:pt x="604986" y="669393"/>
                  <a:pt x="609496" y="658975"/>
                </a:cubicBezTo>
                <a:cubicBezTo>
                  <a:pt x="614006" y="648556"/>
                  <a:pt x="617161" y="632779"/>
                  <a:pt x="618960" y="611641"/>
                </a:cubicBezTo>
                <a:cubicBezTo>
                  <a:pt x="620760" y="590504"/>
                  <a:pt x="621660" y="572822"/>
                  <a:pt x="621660" y="558597"/>
                </a:cubicBezTo>
                <a:cubicBezTo>
                  <a:pt x="621660" y="545762"/>
                  <a:pt x="620423" y="538517"/>
                  <a:pt x="617949" y="536861"/>
                </a:cubicBezTo>
                <a:cubicBezTo>
                  <a:pt x="615475" y="535204"/>
                  <a:pt x="609327" y="535609"/>
                  <a:pt x="599504" y="538076"/>
                </a:cubicBezTo>
                <a:lnTo>
                  <a:pt x="571369" y="545131"/>
                </a:lnTo>
                <a:cubicBezTo>
                  <a:pt x="564543" y="546063"/>
                  <a:pt x="558477" y="543826"/>
                  <a:pt x="553171" y="538420"/>
                </a:cubicBezTo>
                <a:cubicBezTo>
                  <a:pt x="539447" y="554008"/>
                  <a:pt x="525161" y="566003"/>
                  <a:pt x="510311" y="574407"/>
                </a:cubicBezTo>
                <a:cubicBezTo>
                  <a:pt x="506599" y="576508"/>
                  <a:pt x="503804" y="577786"/>
                  <a:pt x="501926" y="578242"/>
                </a:cubicBezTo>
                <a:lnTo>
                  <a:pt x="500264" y="577609"/>
                </a:lnTo>
                <a:lnTo>
                  <a:pt x="499946" y="583172"/>
                </a:lnTo>
                <a:cubicBezTo>
                  <a:pt x="499740" y="590504"/>
                  <a:pt x="499861" y="599567"/>
                  <a:pt x="500309" y="610361"/>
                </a:cubicBezTo>
                <a:cubicBezTo>
                  <a:pt x="501205" y="631951"/>
                  <a:pt x="500496" y="648298"/>
                  <a:pt x="498180" y="659405"/>
                </a:cubicBezTo>
                <a:cubicBezTo>
                  <a:pt x="495864" y="670511"/>
                  <a:pt x="492752" y="679445"/>
                  <a:pt x="488844" y="686207"/>
                </a:cubicBezTo>
                <a:cubicBezTo>
                  <a:pt x="484936" y="692968"/>
                  <a:pt x="480753" y="693069"/>
                  <a:pt x="476293" y="686508"/>
                </a:cubicBezTo>
                <a:cubicBezTo>
                  <a:pt x="471833" y="679947"/>
                  <a:pt x="468420" y="674498"/>
                  <a:pt x="466054" y="670160"/>
                </a:cubicBezTo>
                <a:cubicBezTo>
                  <a:pt x="463688" y="665822"/>
                  <a:pt x="461375" y="663477"/>
                  <a:pt x="459117" y="663126"/>
                </a:cubicBezTo>
                <a:cubicBezTo>
                  <a:pt x="456858" y="662775"/>
                  <a:pt x="445634" y="664248"/>
                  <a:pt x="425442" y="667547"/>
                </a:cubicBezTo>
                <a:cubicBezTo>
                  <a:pt x="420739" y="687651"/>
                  <a:pt x="415373" y="693151"/>
                  <a:pt x="409342" y="684045"/>
                </a:cubicBezTo>
                <a:cubicBezTo>
                  <a:pt x="403312" y="674939"/>
                  <a:pt x="400297" y="662814"/>
                  <a:pt x="400297" y="647671"/>
                </a:cubicBezTo>
                <a:cubicBezTo>
                  <a:pt x="400297" y="633402"/>
                  <a:pt x="399856" y="615674"/>
                  <a:pt x="398974" y="594487"/>
                </a:cubicBezTo>
                <a:cubicBezTo>
                  <a:pt x="398092" y="573299"/>
                  <a:pt x="394945" y="557962"/>
                  <a:pt x="389531" y="548476"/>
                </a:cubicBezTo>
                <a:cubicBezTo>
                  <a:pt x="384118" y="538990"/>
                  <a:pt x="385039" y="534247"/>
                  <a:pt x="392295" y="534247"/>
                </a:cubicBezTo>
                <a:cubicBezTo>
                  <a:pt x="397085" y="534247"/>
                  <a:pt x="402685" y="534684"/>
                  <a:pt x="409095" y="535559"/>
                </a:cubicBezTo>
                <a:cubicBezTo>
                  <a:pt x="415978" y="526912"/>
                  <a:pt x="423658" y="513540"/>
                  <a:pt x="432132" y="495443"/>
                </a:cubicBezTo>
                <a:cubicBezTo>
                  <a:pt x="440608" y="477345"/>
                  <a:pt x="443272" y="463087"/>
                  <a:pt x="440123" y="452669"/>
                </a:cubicBezTo>
                <a:cubicBezTo>
                  <a:pt x="436976" y="442251"/>
                  <a:pt x="444902" y="441165"/>
                  <a:pt x="463903" y="449410"/>
                </a:cubicBezTo>
                <a:cubicBezTo>
                  <a:pt x="480108" y="457240"/>
                  <a:pt x="485116" y="464134"/>
                  <a:pt x="478928" y="470093"/>
                </a:cubicBezTo>
                <a:cubicBezTo>
                  <a:pt x="472740" y="476051"/>
                  <a:pt x="466076" y="484386"/>
                  <a:pt x="458934" y="495098"/>
                </a:cubicBezTo>
                <a:cubicBezTo>
                  <a:pt x="451793" y="505810"/>
                  <a:pt x="440851" y="519297"/>
                  <a:pt x="426110" y="535559"/>
                </a:cubicBezTo>
                <a:cubicBezTo>
                  <a:pt x="443461" y="533064"/>
                  <a:pt x="455522" y="528841"/>
                  <a:pt x="462290" y="522890"/>
                </a:cubicBezTo>
                <a:cubicBezTo>
                  <a:pt x="469058" y="516938"/>
                  <a:pt x="476386" y="515884"/>
                  <a:pt x="484274" y="519728"/>
                </a:cubicBezTo>
                <a:cubicBezTo>
                  <a:pt x="492161" y="523571"/>
                  <a:pt x="499062" y="527572"/>
                  <a:pt x="504977" y="531730"/>
                </a:cubicBezTo>
                <a:cubicBezTo>
                  <a:pt x="510893" y="535889"/>
                  <a:pt x="512230" y="540768"/>
                  <a:pt x="508989" y="546368"/>
                </a:cubicBezTo>
                <a:cubicBezTo>
                  <a:pt x="505748" y="551968"/>
                  <a:pt x="503267" y="558636"/>
                  <a:pt x="501546" y="566373"/>
                </a:cubicBezTo>
                <a:cubicBezTo>
                  <a:pt x="501116" y="568307"/>
                  <a:pt x="500768" y="570674"/>
                  <a:pt x="500501" y="573474"/>
                </a:cubicBezTo>
                <a:lnTo>
                  <a:pt x="500480" y="573846"/>
                </a:lnTo>
                <a:lnTo>
                  <a:pt x="501668" y="571112"/>
                </a:lnTo>
                <a:cubicBezTo>
                  <a:pt x="503460" y="568279"/>
                  <a:pt x="506169" y="564623"/>
                  <a:pt x="509795" y="560146"/>
                </a:cubicBezTo>
                <a:cubicBezTo>
                  <a:pt x="524301" y="542235"/>
                  <a:pt x="537573" y="521760"/>
                  <a:pt x="549611" y="498723"/>
                </a:cubicBezTo>
                <a:cubicBezTo>
                  <a:pt x="561649" y="475685"/>
                  <a:pt x="566095" y="458746"/>
                  <a:pt x="562947" y="447905"/>
                </a:cubicBezTo>
                <a:cubicBezTo>
                  <a:pt x="560587" y="439774"/>
                  <a:pt x="562239" y="435622"/>
                  <a:pt x="567904" y="435448"/>
                </a:cubicBezTo>
                <a:close/>
                <a:moveTo>
                  <a:pt x="729792" y="434353"/>
                </a:moveTo>
                <a:lnTo>
                  <a:pt x="1017450" y="434353"/>
                </a:lnTo>
                <a:lnTo>
                  <a:pt x="1017450" y="723344"/>
                </a:lnTo>
                <a:lnTo>
                  <a:pt x="729792" y="723344"/>
                </a:lnTo>
                <a:close/>
                <a:moveTo>
                  <a:pt x="4029239" y="432213"/>
                </a:moveTo>
                <a:cubicBezTo>
                  <a:pt x="4033082" y="430929"/>
                  <a:pt x="4040083" y="432858"/>
                  <a:pt x="4050244" y="437999"/>
                </a:cubicBezTo>
                <a:cubicBezTo>
                  <a:pt x="4060404" y="443140"/>
                  <a:pt x="4063906" y="448744"/>
                  <a:pt x="4060751" y="454809"/>
                </a:cubicBezTo>
                <a:cubicBezTo>
                  <a:pt x="4057597" y="460875"/>
                  <a:pt x="4056019" y="482845"/>
                  <a:pt x="4056019" y="520717"/>
                </a:cubicBezTo>
                <a:lnTo>
                  <a:pt x="4078046" y="516781"/>
                </a:lnTo>
                <a:cubicBezTo>
                  <a:pt x="4088600" y="514013"/>
                  <a:pt x="4096118" y="515214"/>
                  <a:pt x="4100599" y="520384"/>
                </a:cubicBezTo>
                <a:cubicBezTo>
                  <a:pt x="4105081" y="525553"/>
                  <a:pt x="4102718" y="529845"/>
                  <a:pt x="4093512" y="533258"/>
                </a:cubicBezTo>
                <a:cubicBezTo>
                  <a:pt x="4084305" y="536671"/>
                  <a:pt x="4071363" y="539574"/>
                  <a:pt x="4054685" y="541969"/>
                </a:cubicBezTo>
                <a:lnTo>
                  <a:pt x="4054685" y="546874"/>
                </a:lnTo>
                <a:cubicBezTo>
                  <a:pt x="4068466" y="548494"/>
                  <a:pt x="4079333" y="552086"/>
                  <a:pt x="4087284" y="557650"/>
                </a:cubicBezTo>
                <a:cubicBezTo>
                  <a:pt x="4095236" y="563214"/>
                  <a:pt x="4097699" y="570399"/>
                  <a:pt x="4094673" y="579204"/>
                </a:cubicBezTo>
                <a:cubicBezTo>
                  <a:pt x="4091648" y="588009"/>
                  <a:pt x="4085123" y="587550"/>
                  <a:pt x="4075099" y="577827"/>
                </a:cubicBezTo>
                <a:cubicBezTo>
                  <a:pt x="4065075" y="568104"/>
                  <a:pt x="4058270" y="561271"/>
                  <a:pt x="4054685" y="557328"/>
                </a:cubicBezTo>
                <a:cubicBezTo>
                  <a:pt x="4054685" y="565645"/>
                  <a:pt x="4053377" y="574249"/>
                  <a:pt x="4050760" y="583140"/>
                </a:cubicBezTo>
                <a:cubicBezTo>
                  <a:pt x="4048143" y="592031"/>
                  <a:pt x="4043841" y="592526"/>
                  <a:pt x="4037854" y="584624"/>
                </a:cubicBezTo>
                <a:cubicBezTo>
                  <a:pt x="4031867" y="576723"/>
                  <a:pt x="4029547" y="569947"/>
                  <a:pt x="4030895" y="564297"/>
                </a:cubicBezTo>
                <a:cubicBezTo>
                  <a:pt x="4032243" y="558647"/>
                  <a:pt x="4032881" y="553621"/>
                  <a:pt x="4032810" y="549218"/>
                </a:cubicBezTo>
                <a:cubicBezTo>
                  <a:pt x="4014913" y="576579"/>
                  <a:pt x="3995833" y="594670"/>
                  <a:pt x="3975571" y="603489"/>
                </a:cubicBezTo>
                <a:cubicBezTo>
                  <a:pt x="3955308" y="612308"/>
                  <a:pt x="3950479" y="611720"/>
                  <a:pt x="3961083" y="601725"/>
                </a:cubicBezTo>
                <a:cubicBezTo>
                  <a:pt x="3971688" y="591730"/>
                  <a:pt x="3982543" y="580957"/>
                  <a:pt x="3993650" y="569406"/>
                </a:cubicBezTo>
                <a:cubicBezTo>
                  <a:pt x="4004757" y="557855"/>
                  <a:pt x="4012447" y="549326"/>
                  <a:pt x="4016720" y="543819"/>
                </a:cubicBezTo>
                <a:cubicBezTo>
                  <a:pt x="4007771" y="548207"/>
                  <a:pt x="4000429" y="550882"/>
                  <a:pt x="3994693" y="551843"/>
                </a:cubicBezTo>
                <a:cubicBezTo>
                  <a:pt x="3988957" y="552803"/>
                  <a:pt x="3981970" y="549430"/>
                  <a:pt x="3973731" y="541722"/>
                </a:cubicBezTo>
                <a:cubicBezTo>
                  <a:pt x="3965493" y="534014"/>
                  <a:pt x="3966934" y="530619"/>
                  <a:pt x="3978055" y="531537"/>
                </a:cubicBezTo>
                <a:cubicBezTo>
                  <a:pt x="3989176" y="532455"/>
                  <a:pt x="4007463" y="530454"/>
                  <a:pt x="4032917" y="525535"/>
                </a:cubicBezTo>
                <a:lnTo>
                  <a:pt x="4032917" y="478966"/>
                </a:lnTo>
                <a:cubicBezTo>
                  <a:pt x="4032917" y="460897"/>
                  <a:pt x="4031343" y="448909"/>
                  <a:pt x="4028196" y="443000"/>
                </a:cubicBezTo>
                <a:cubicBezTo>
                  <a:pt x="4025048" y="437092"/>
                  <a:pt x="4025396" y="433496"/>
                  <a:pt x="4029239" y="432213"/>
                </a:cubicBezTo>
                <a:close/>
                <a:moveTo>
                  <a:pt x="1626424" y="429019"/>
                </a:moveTo>
                <a:cubicBezTo>
                  <a:pt x="1632748" y="429979"/>
                  <a:pt x="1640424" y="432582"/>
                  <a:pt x="1649451" y="436827"/>
                </a:cubicBezTo>
                <a:cubicBezTo>
                  <a:pt x="1658478" y="441072"/>
                  <a:pt x="1661325" y="445682"/>
                  <a:pt x="1657990" y="450658"/>
                </a:cubicBezTo>
                <a:cubicBezTo>
                  <a:pt x="1654656" y="455634"/>
                  <a:pt x="1650021" y="464138"/>
                  <a:pt x="1644084" y="476169"/>
                </a:cubicBezTo>
                <a:cubicBezTo>
                  <a:pt x="1653706" y="474563"/>
                  <a:pt x="1662572" y="472362"/>
                  <a:pt x="1670681" y="469566"/>
                </a:cubicBezTo>
                <a:cubicBezTo>
                  <a:pt x="1678791" y="466769"/>
                  <a:pt x="1685835" y="468354"/>
                  <a:pt x="1691815" y="474319"/>
                </a:cubicBezTo>
                <a:cubicBezTo>
                  <a:pt x="1697795" y="480285"/>
                  <a:pt x="1698046" y="484562"/>
                  <a:pt x="1692568" y="487150"/>
                </a:cubicBezTo>
                <a:cubicBezTo>
                  <a:pt x="1687090" y="489739"/>
                  <a:pt x="1679712" y="491965"/>
                  <a:pt x="1670434" y="493829"/>
                </a:cubicBezTo>
                <a:lnTo>
                  <a:pt x="1638986" y="500089"/>
                </a:lnTo>
                <a:cubicBezTo>
                  <a:pt x="1635760" y="508980"/>
                  <a:pt x="1632963" y="515404"/>
                  <a:pt x="1630597" y="519362"/>
                </a:cubicBezTo>
                <a:cubicBezTo>
                  <a:pt x="1642500" y="516953"/>
                  <a:pt x="1650483" y="514103"/>
                  <a:pt x="1654549" y="510812"/>
                </a:cubicBezTo>
                <a:cubicBezTo>
                  <a:pt x="1658614" y="507521"/>
                  <a:pt x="1664870" y="507578"/>
                  <a:pt x="1673316" y="510984"/>
                </a:cubicBezTo>
                <a:cubicBezTo>
                  <a:pt x="1681763" y="514389"/>
                  <a:pt x="1688675" y="518964"/>
                  <a:pt x="1694052" y="524707"/>
                </a:cubicBezTo>
                <a:cubicBezTo>
                  <a:pt x="1699430" y="530451"/>
                  <a:pt x="1700072" y="535796"/>
                  <a:pt x="1695978" y="540743"/>
                </a:cubicBezTo>
                <a:cubicBezTo>
                  <a:pt x="1691883" y="545691"/>
                  <a:pt x="1689399" y="555549"/>
                  <a:pt x="1688524" y="570320"/>
                </a:cubicBezTo>
                <a:cubicBezTo>
                  <a:pt x="1687650" y="585090"/>
                  <a:pt x="1686782" y="606350"/>
                  <a:pt x="1685922" y="634098"/>
                </a:cubicBezTo>
                <a:cubicBezTo>
                  <a:pt x="1699645" y="631474"/>
                  <a:pt x="1710999" y="629470"/>
                  <a:pt x="1719983" y="628086"/>
                </a:cubicBezTo>
                <a:cubicBezTo>
                  <a:pt x="1728967" y="626702"/>
                  <a:pt x="1737234" y="630362"/>
                  <a:pt x="1744784" y="639067"/>
                </a:cubicBezTo>
                <a:cubicBezTo>
                  <a:pt x="1752335" y="647771"/>
                  <a:pt x="1752102" y="652747"/>
                  <a:pt x="1744085" y="653995"/>
                </a:cubicBezTo>
                <a:cubicBezTo>
                  <a:pt x="1736069" y="655243"/>
                  <a:pt x="1725522" y="655641"/>
                  <a:pt x="1712444" y="655189"/>
                </a:cubicBezTo>
                <a:cubicBezTo>
                  <a:pt x="1699366" y="654737"/>
                  <a:pt x="1682172" y="655626"/>
                  <a:pt x="1660862" y="657856"/>
                </a:cubicBezTo>
                <a:cubicBezTo>
                  <a:pt x="1639553" y="660086"/>
                  <a:pt x="1619655" y="662549"/>
                  <a:pt x="1601171" y="665245"/>
                </a:cubicBezTo>
                <a:lnTo>
                  <a:pt x="1599754" y="665489"/>
                </a:lnTo>
                <a:lnTo>
                  <a:pt x="1600128" y="665611"/>
                </a:lnTo>
                <a:cubicBezTo>
                  <a:pt x="1607979" y="669525"/>
                  <a:pt x="1614278" y="673849"/>
                  <a:pt x="1619025" y="678581"/>
                </a:cubicBezTo>
                <a:cubicBezTo>
                  <a:pt x="1624029" y="683787"/>
                  <a:pt x="1623362" y="688573"/>
                  <a:pt x="1617024" y="692939"/>
                </a:cubicBezTo>
                <a:cubicBezTo>
                  <a:pt x="1610685" y="697306"/>
                  <a:pt x="1601816" y="704275"/>
                  <a:pt x="1590416" y="713847"/>
                </a:cubicBezTo>
                <a:cubicBezTo>
                  <a:pt x="1579015" y="723420"/>
                  <a:pt x="1565288" y="730995"/>
                  <a:pt x="1549234" y="736573"/>
                </a:cubicBezTo>
                <a:cubicBezTo>
                  <a:pt x="1533181" y="742151"/>
                  <a:pt x="1530463" y="740158"/>
                  <a:pt x="1541082" y="730593"/>
                </a:cubicBezTo>
                <a:cubicBezTo>
                  <a:pt x="1551701" y="721028"/>
                  <a:pt x="1561165" y="711216"/>
                  <a:pt x="1569475" y="701156"/>
                </a:cubicBezTo>
                <a:cubicBezTo>
                  <a:pt x="1577786" y="691097"/>
                  <a:pt x="1583009" y="681679"/>
                  <a:pt x="1585146" y="672903"/>
                </a:cubicBezTo>
                <a:lnTo>
                  <a:pt x="1587232" y="667642"/>
                </a:lnTo>
                <a:lnTo>
                  <a:pt x="1561764" y="672021"/>
                </a:lnTo>
                <a:cubicBezTo>
                  <a:pt x="1553978" y="673842"/>
                  <a:pt x="1545477" y="670906"/>
                  <a:pt x="1536264" y="663212"/>
                </a:cubicBezTo>
                <a:cubicBezTo>
                  <a:pt x="1527050" y="655519"/>
                  <a:pt x="1529671" y="651672"/>
                  <a:pt x="1544125" y="651672"/>
                </a:cubicBezTo>
                <a:cubicBezTo>
                  <a:pt x="1555712" y="651672"/>
                  <a:pt x="1567421" y="650933"/>
                  <a:pt x="1579252" y="649456"/>
                </a:cubicBezTo>
                <a:cubicBezTo>
                  <a:pt x="1580069" y="634772"/>
                  <a:pt x="1580478" y="613936"/>
                  <a:pt x="1580478" y="586947"/>
                </a:cubicBezTo>
                <a:cubicBezTo>
                  <a:pt x="1580478" y="560920"/>
                  <a:pt x="1578230" y="543826"/>
                  <a:pt x="1573734" y="535667"/>
                </a:cubicBezTo>
                <a:cubicBezTo>
                  <a:pt x="1569239" y="527507"/>
                  <a:pt x="1570802" y="524130"/>
                  <a:pt x="1578424" y="525535"/>
                </a:cubicBezTo>
                <a:cubicBezTo>
                  <a:pt x="1586045" y="526941"/>
                  <a:pt x="1590577" y="527615"/>
                  <a:pt x="1592018" y="527557"/>
                </a:cubicBezTo>
                <a:cubicBezTo>
                  <a:pt x="1593459" y="527500"/>
                  <a:pt x="1599264" y="526797"/>
                  <a:pt x="1609431" y="525449"/>
                </a:cubicBezTo>
                <a:cubicBezTo>
                  <a:pt x="1610865" y="521205"/>
                  <a:pt x="1612916" y="513834"/>
                  <a:pt x="1615583" y="503337"/>
                </a:cubicBezTo>
                <a:cubicBezTo>
                  <a:pt x="1607237" y="505129"/>
                  <a:pt x="1600766" y="506477"/>
                  <a:pt x="1596170" y="507381"/>
                </a:cubicBezTo>
                <a:cubicBezTo>
                  <a:pt x="1591574" y="508284"/>
                  <a:pt x="1585110" y="505828"/>
                  <a:pt x="1576778" y="500013"/>
                </a:cubicBezTo>
                <a:cubicBezTo>
                  <a:pt x="1568447" y="494198"/>
                  <a:pt x="1569228" y="490122"/>
                  <a:pt x="1579123" y="487785"/>
                </a:cubicBezTo>
                <a:cubicBezTo>
                  <a:pt x="1589018" y="485447"/>
                  <a:pt x="1602246" y="483146"/>
                  <a:pt x="1618809" y="480880"/>
                </a:cubicBezTo>
                <a:cubicBezTo>
                  <a:pt x="1620258" y="475789"/>
                  <a:pt x="1621430" y="468501"/>
                  <a:pt x="1622326" y="459015"/>
                </a:cubicBezTo>
                <a:cubicBezTo>
                  <a:pt x="1623223" y="449529"/>
                  <a:pt x="1622549" y="441918"/>
                  <a:pt x="1620304" y="436182"/>
                </a:cubicBezTo>
                <a:cubicBezTo>
                  <a:pt x="1618060" y="430445"/>
                  <a:pt x="1620100" y="428058"/>
                  <a:pt x="1626424" y="429019"/>
                </a:cubicBezTo>
                <a:close/>
                <a:moveTo>
                  <a:pt x="3711535" y="427620"/>
                </a:moveTo>
                <a:cubicBezTo>
                  <a:pt x="3726822" y="427620"/>
                  <a:pt x="3737775" y="433052"/>
                  <a:pt x="3744392" y="443915"/>
                </a:cubicBezTo>
                <a:cubicBezTo>
                  <a:pt x="3751010" y="454777"/>
                  <a:pt x="3762386" y="468723"/>
                  <a:pt x="3778518" y="485752"/>
                </a:cubicBezTo>
                <a:cubicBezTo>
                  <a:pt x="3794651" y="502781"/>
                  <a:pt x="3810228" y="517702"/>
                  <a:pt x="3825249" y="530515"/>
                </a:cubicBezTo>
                <a:cubicBezTo>
                  <a:pt x="3840271" y="543328"/>
                  <a:pt x="3857257" y="553933"/>
                  <a:pt x="3876207" y="562329"/>
                </a:cubicBezTo>
                <a:cubicBezTo>
                  <a:pt x="3895158" y="570725"/>
                  <a:pt x="3900206" y="576264"/>
                  <a:pt x="3891351" y="578946"/>
                </a:cubicBezTo>
                <a:cubicBezTo>
                  <a:pt x="3882496" y="581627"/>
                  <a:pt x="3867704" y="582502"/>
                  <a:pt x="3846975" y="581570"/>
                </a:cubicBezTo>
                <a:cubicBezTo>
                  <a:pt x="3826247" y="580638"/>
                  <a:pt x="3813695" y="577038"/>
                  <a:pt x="3809321" y="570772"/>
                </a:cubicBezTo>
                <a:cubicBezTo>
                  <a:pt x="3804948" y="564505"/>
                  <a:pt x="3796956" y="553087"/>
                  <a:pt x="3785348" y="536516"/>
                </a:cubicBezTo>
                <a:cubicBezTo>
                  <a:pt x="3773740" y="519946"/>
                  <a:pt x="3764053" y="506402"/>
                  <a:pt x="3756287" y="495883"/>
                </a:cubicBezTo>
                <a:cubicBezTo>
                  <a:pt x="3748522" y="485365"/>
                  <a:pt x="3741137" y="475280"/>
                  <a:pt x="3734132" y="465629"/>
                </a:cubicBezTo>
                <a:cubicBezTo>
                  <a:pt x="3727127" y="455978"/>
                  <a:pt x="3721333" y="449905"/>
                  <a:pt x="3716751" y="447410"/>
                </a:cubicBezTo>
                <a:cubicBezTo>
                  <a:pt x="3712170" y="444915"/>
                  <a:pt x="3708061" y="443147"/>
                  <a:pt x="3704426" y="442108"/>
                </a:cubicBezTo>
                <a:cubicBezTo>
                  <a:pt x="3700791" y="441068"/>
                  <a:pt x="3698357" y="438394"/>
                  <a:pt x="3697123" y="434084"/>
                </a:cubicBezTo>
                <a:cubicBezTo>
                  <a:pt x="3695890" y="429775"/>
                  <a:pt x="3700694" y="427620"/>
                  <a:pt x="3711535" y="427620"/>
                </a:cubicBezTo>
                <a:close/>
                <a:moveTo>
                  <a:pt x="3363176" y="424910"/>
                </a:moveTo>
                <a:cubicBezTo>
                  <a:pt x="3368295" y="424910"/>
                  <a:pt x="3375662" y="426828"/>
                  <a:pt x="3385278" y="430664"/>
                </a:cubicBezTo>
                <a:cubicBezTo>
                  <a:pt x="3394893" y="434500"/>
                  <a:pt x="3398349" y="438175"/>
                  <a:pt x="3395645" y="441688"/>
                </a:cubicBezTo>
                <a:cubicBezTo>
                  <a:pt x="3392943" y="445202"/>
                  <a:pt x="3391591" y="457599"/>
                  <a:pt x="3391591" y="478880"/>
                </a:cubicBezTo>
                <a:cubicBezTo>
                  <a:pt x="3401730" y="478951"/>
                  <a:pt x="3411703" y="478234"/>
                  <a:pt x="3421512" y="476729"/>
                </a:cubicBezTo>
                <a:cubicBezTo>
                  <a:pt x="3424853" y="459033"/>
                  <a:pt x="3424724" y="446417"/>
                  <a:pt x="3421124" y="438881"/>
                </a:cubicBezTo>
                <a:cubicBezTo>
                  <a:pt x="3417525" y="431345"/>
                  <a:pt x="3420368" y="428771"/>
                  <a:pt x="3429653" y="431159"/>
                </a:cubicBezTo>
                <a:cubicBezTo>
                  <a:pt x="3438939" y="433547"/>
                  <a:pt x="3446840" y="437132"/>
                  <a:pt x="3453358" y="441914"/>
                </a:cubicBezTo>
                <a:cubicBezTo>
                  <a:pt x="3459875" y="446697"/>
                  <a:pt x="3461729" y="451224"/>
                  <a:pt x="3458918" y="455498"/>
                </a:cubicBezTo>
                <a:cubicBezTo>
                  <a:pt x="3456108" y="459771"/>
                  <a:pt x="3453462" y="465314"/>
                  <a:pt x="3450981" y="472125"/>
                </a:cubicBezTo>
                <a:cubicBezTo>
                  <a:pt x="3460905" y="471337"/>
                  <a:pt x="3469871" y="469791"/>
                  <a:pt x="3477879" y="467490"/>
                </a:cubicBezTo>
                <a:cubicBezTo>
                  <a:pt x="3485889" y="465188"/>
                  <a:pt x="3493980" y="468268"/>
                  <a:pt x="3502154" y="476729"/>
                </a:cubicBezTo>
                <a:cubicBezTo>
                  <a:pt x="3510328" y="485189"/>
                  <a:pt x="3508370" y="489714"/>
                  <a:pt x="3496281" y="490302"/>
                </a:cubicBezTo>
                <a:cubicBezTo>
                  <a:pt x="3484193" y="490889"/>
                  <a:pt x="3467293" y="492015"/>
                  <a:pt x="3445582" y="493679"/>
                </a:cubicBezTo>
                <a:cubicBezTo>
                  <a:pt x="3437996" y="511389"/>
                  <a:pt x="3429775" y="525299"/>
                  <a:pt x="3420920" y="535409"/>
                </a:cubicBezTo>
                <a:lnTo>
                  <a:pt x="3416489" y="539676"/>
                </a:lnTo>
                <a:lnTo>
                  <a:pt x="3427900" y="538356"/>
                </a:lnTo>
                <a:cubicBezTo>
                  <a:pt x="3449798" y="535674"/>
                  <a:pt x="3465346" y="532964"/>
                  <a:pt x="3474545" y="530225"/>
                </a:cubicBezTo>
                <a:cubicBezTo>
                  <a:pt x="3483745" y="527486"/>
                  <a:pt x="3492557" y="529250"/>
                  <a:pt x="3500981" y="535516"/>
                </a:cubicBezTo>
                <a:cubicBezTo>
                  <a:pt x="3509407" y="541783"/>
                  <a:pt x="3516903" y="549398"/>
                  <a:pt x="3523471" y="558360"/>
                </a:cubicBezTo>
                <a:cubicBezTo>
                  <a:pt x="3530039" y="567323"/>
                  <a:pt x="3528138" y="572080"/>
                  <a:pt x="3517770" y="572632"/>
                </a:cubicBezTo>
                <a:cubicBezTo>
                  <a:pt x="3507402" y="573184"/>
                  <a:pt x="3494776" y="577745"/>
                  <a:pt x="3479891" y="586313"/>
                </a:cubicBezTo>
                <a:cubicBezTo>
                  <a:pt x="3465005" y="594881"/>
                  <a:pt x="3461163" y="592171"/>
                  <a:pt x="3468361" y="578182"/>
                </a:cubicBezTo>
                <a:cubicBezTo>
                  <a:pt x="3475560" y="564193"/>
                  <a:pt x="3477600" y="556094"/>
                  <a:pt x="3474481" y="553886"/>
                </a:cubicBezTo>
                <a:cubicBezTo>
                  <a:pt x="3471362" y="551678"/>
                  <a:pt x="3460514" y="551237"/>
                  <a:pt x="3441936" y="552563"/>
                </a:cubicBezTo>
                <a:lnTo>
                  <a:pt x="3377618" y="558701"/>
                </a:lnTo>
                <a:lnTo>
                  <a:pt x="3381540" y="559702"/>
                </a:lnTo>
                <a:cubicBezTo>
                  <a:pt x="3385265" y="561052"/>
                  <a:pt x="3388673" y="562720"/>
                  <a:pt x="3391763" y="564706"/>
                </a:cubicBezTo>
                <a:cubicBezTo>
                  <a:pt x="3397944" y="568678"/>
                  <a:pt x="3399912" y="572091"/>
                  <a:pt x="3397667" y="574945"/>
                </a:cubicBezTo>
                <a:cubicBezTo>
                  <a:pt x="3395423" y="577798"/>
                  <a:pt x="3394301" y="584467"/>
                  <a:pt x="3394301" y="594949"/>
                </a:cubicBezTo>
                <a:cubicBezTo>
                  <a:pt x="3411065" y="592411"/>
                  <a:pt x="3422193" y="589529"/>
                  <a:pt x="3427685" y="586302"/>
                </a:cubicBezTo>
                <a:cubicBezTo>
                  <a:pt x="3433178" y="583076"/>
                  <a:pt x="3439036" y="583133"/>
                  <a:pt x="3445259" y="586474"/>
                </a:cubicBezTo>
                <a:cubicBezTo>
                  <a:pt x="3451483" y="589815"/>
                  <a:pt x="3458044" y="593831"/>
                  <a:pt x="3464941" y="598520"/>
                </a:cubicBezTo>
                <a:cubicBezTo>
                  <a:pt x="3471839" y="603209"/>
                  <a:pt x="3473463" y="608325"/>
                  <a:pt x="3469813" y="613868"/>
                </a:cubicBezTo>
                <a:cubicBezTo>
                  <a:pt x="3466164" y="619410"/>
                  <a:pt x="3463895" y="627925"/>
                  <a:pt x="3463005" y="639411"/>
                </a:cubicBezTo>
                <a:cubicBezTo>
                  <a:pt x="3462116" y="650898"/>
                  <a:pt x="3460700" y="660043"/>
                  <a:pt x="3458757" y="666847"/>
                </a:cubicBezTo>
                <a:cubicBezTo>
                  <a:pt x="3456814" y="673652"/>
                  <a:pt x="3452279" y="679596"/>
                  <a:pt x="3445151" y="684680"/>
                </a:cubicBezTo>
                <a:cubicBezTo>
                  <a:pt x="3438025" y="689763"/>
                  <a:pt x="3432575" y="688426"/>
                  <a:pt x="3428804" y="680668"/>
                </a:cubicBezTo>
                <a:cubicBezTo>
                  <a:pt x="3425032" y="672910"/>
                  <a:pt x="3418984" y="664108"/>
                  <a:pt x="3410660" y="654264"/>
                </a:cubicBezTo>
                <a:cubicBezTo>
                  <a:pt x="3402335" y="644419"/>
                  <a:pt x="3402927" y="640849"/>
                  <a:pt x="3412434" y="643552"/>
                </a:cubicBezTo>
                <a:cubicBezTo>
                  <a:pt x="3421942" y="646255"/>
                  <a:pt x="3427646" y="647528"/>
                  <a:pt x="3429546" y="647370"/>
                </a:cubicBezTo>
                <a:cubicBezTo>
                  <a:pt x="3431446" y="647212"/>
                  <a:pt x="3432769" y="645825"/>
                  <a:pt x="3433514" y="643208"/>
                </a:cubicBezTo>
                <a:cubicBezTo>
                  <a:pt x="3434260" y="640590"/>
                  <a:pt x="3434856" y="634983"/>
                  <a:pt x="3435300" y="626387"/>
                </a:cubicBezTo>
                <a:cubicBezTo>
                  <a:pt x="3435744" y="617790"/>
                  <a:pt x="3434669" y="612677"/>
                  <a:pt x="3432073" y="611050"/>
                </a:cubicBezTo>
                <a:cubicBezTo>
                  <a:pt x="3429478" y="609422"/>
                  <a:pt x="3424684" y="608827"/>
                  <a:pt x="3417694" y="609264"/>
                </a:cubicBezTo>
                <a:cubicBezTo>
                  <a:pt x="3410703" y="609702"/>
                  <a:pt x="3402905" y="610645"/>
                  <a:pt x="3394301" y="612093"/>
                </a:cubicBezTo>
                <a:cubicBezTo>
                  <a:pt x="3394301" y="629688"/>
                  <a:pt x="3394061" y="648029"/>
                  <a:pt x="3393580" y="667116"/>
                </a:cubicBezTo>
                <a:cubicBezTo>
                  <a:pt x="3393100" y="686203"/>
                  <a:pt x="3391691" y="703695"/>
                  <a:pt x="3389354" y="719591"/>
                </a:cubicBezTo>
                <a:cubicBezTo>
                  <a:pt x="3387017" y="735487"/>
                  <a:pt x="3382503" y="744812"/>
                  <a:pt x="3375813" y="747565"/>
                </a:cubicBezTo>
                <a:cubicBezTo>
                  <a:pt x="3369123" y="750318"/>
                  <a:pt x="3365778" y="739520"/>
                  <a:pt x="3365778" y="715170"/>
                </a:cubicBezTo>
                <a:lnTo>
                  <a:pt x="3365778" y="615363"/>
                </a:lnTo>
                <a:lnTo>
                  <a:pt x="3351904" y="618030"/>
                </a:lnTo>
                <a:cubicBezTo>
                  <a:pt x="3342268" y="620754"/>
                  <a:pt x="3336152" y="621213"/>
                  <a:pt x="3333556" y="619406"/>
                </a:cubicBezTo>
                <a:lnTo>
                  <a:pt x="3333556" y="655393"/>
                </a:lnTo>
                <a:cubicBezTo>
                  <a:pt x="3331491" y="680001"/>
                  <a:pt x="3327412" y="692305"/>
                  <a:pt x="3321317" y="692305"/>
                </a:cubicBezTo>
                <a:cubicBezTo>
                  <a:pt x="3315882" y="692305"/>
                  <a:pt x="3311587" y="688544"/>
                  <a:pt x="3308432" y="681023"/>
                </a:cubicBezTo>
                <a:cubicBezTo>
                  <a:pt x="3305277" y="673501"/>
                  <a:pt x="3304377" y="666668"/>
                  <a:pt x="3305732" y="660523"/>
                </a:cubicBezTo>
                <a:cubicBezTo>
                  <a:pt x="3307088" y="654379"/>
                  <a:pt x="3307988" y="646147"/>
                  <a:pt x="3308432" y="635830"/>
                </a:cubicBezTo>
                <a:cubicBezTo>
                  <a:pt x="3308877" y="625512"/>
                  <a:pt x="3307525" y="616119"/>
                  <a:pt x="3304377" y="607651"/>
                </a:cubicBezTo>
                <a:cubicBezTo>
                  <a:pt x="3301230" y="599183"/>
                  <a:pt x="3302825" y="595892"/>
                  <a:pt x="3309163" y="597778"/>
                </a:cubicBezTo>
                <a:cubicBezTo>
                  <a:pt x="3315502" y="599664"/>
                  <a:pt x="3320722" y="600789"/>
                  <a:pt x="3324823" y="601155"/>
                </a:cubicBezTo>
                <a:cubicBezTo>
                  <a:pt x="3328924" y="601521"/>
                  <a:pt x="3342576" y="600958"/>
                  <a:pt x="3365778" y="599466"/>
                </a:cubicBezTo>
                <a:cubicBezTo>
                  <a:pt x="3365778" y="585542"/>
                  <a:pt x="3364205" y="574561"/>
                  <a:pt x="3361057" y="566523"/>
                </a:cubicBezTo>
                <a:lnTo>
                  <a:pt x="3360871" y="560705"/>
                </a:lnTo>
                <a:lnTo>
                  <a:pt x="3288535" y="570341"/>
                </a:lnTo>
                <a:cubicBezTo>
                  <a:pt x="3285079" y="596240"/>
                  <a:pt x="3279027" y="612917"/>
                  <a:pt x="3270380" y="620374"/>
                </a:cubicBezTo>
                <a:cubicBezTo>
                  <a:pt x="3261733" y="627831"/>
                  <a:pt x="3255901" y="627537"/>
                  <a:pt x="3252882" y="619493"/>
                </a:cubicBezTo>
                <a:cubicBezTo>
                  <a:pt x="3249863" y="611448"/>
                  <a:pt x="3250827" y="600814"/>
                  <a:pt x="3255775" y="587593"/>
                </a:cubicBezTo>
                <a:cubicBezTo>
                  <a:pt x="3260722" y="574371"/>
                  <a:pt x="3263196" y="563802"/>
                  <a:pt x="3263196" y="555887"/>
                </a:cubicBezTo>
                <a:cubicBezTo>
                  <a:pt x="3263196" y="544142"/>
                  <a:pt x="3266494" y="539829"/>
                  <a:pt x="3273090" y="542948"/>
                </a:cubicBezTo>
                <a:cubicBezTo>
                  <a:pt x="3279687" y="546067"/>
                  <a:pt x="3284090" y="549455"/>
                  <a:pt x="3286298" y="553112"/>
                </a:cubicBezTo>
                <a:cubicBezTo>
                  <a:pt x="3293296" y="553241"/>
                  <a:pt x="3313172" y="551484"/>
                  <a:pt x="3345924" y="547842"/>
                </a:cubicBezTo>
                <a:lnTo>
                  <a:pt x="3376890" y="544258"/>
                </a:lnTo>
                <a:lnTo>
                  <a:pt x="3376265" y="543798"/>
                </a:lnTo>
                <a:cubicBezTo>
                  <a:pt x="3371081" y="538377"/>
                  <a:pt x="3368489" y="524438"/>
                  <a:pt x="3368489" y="501982"/>
                </a:cubicBezTo>
                <a:lnTo>
                  <a:pt x="3340310" y="505595"/>
                </a:lnTo>
                <a:cubicBezTo>
                  <a:pt x="3341200" y="538277"/>
                  <a:pt x="3337356" y="549656"/>
                  <a:pt x="3328781" y="539732"/>
                </a:cubicBezTo>
                <a:cubicBezTo>
                  <a:pt x="3320206" y="529809"/>
                  <a:pt x="3315552" y="519477"/>
                  <a:pt x="3314820" y="508736"/>
                </a:cubicBezTo>
                <a:cubicBezTo>
                  <a:pt x="3303449" y="511389"/>
                  <a:pt x="3295278" y="513178"/>
                  <a:pt x="3290309" y="514103"/>
                </a:cubicBezTo>
                <a:cubicBezTo>
                  <a:pt x="3285341" y="515028"/>
                  <a:pt x="3277558" y="511944"/>
                  <a:pt x="3266960" y="504853"/>
                </a:cubicBezTo>
                <a:cubicBezTo>
                  <a:pt x="3256363" y="497762"/>
                  <a:pt x="3258392" y="493926"/>
                  <a:pt x="3273047" y="493345"/>
                </a:cubicBezTo>
                <a:cubicBezTo>
                  <a:pt x="3287704" y="492764"/>
                  <a:pt x="3301068" y="491363"/>
                  <a:pt x="3313143" y="489140"/>
                </a:cubicBezTo>
                <a:cubicBezTo>
                  <a:pt x="3310561" y="474499"/>
                  <a:pt x="3306769" y="463055"/>
                  <a:pt x="3301764" y="454809"/>
                </a:cubicBezTo>
                <a:cubicBezTo>
                  <a:pt x="3296759" y="446564"/>
                  <a:pt x="3298236" y="443133"/>
                  <a:pt x="3306195" y="444517"/>
                </a:cubicBezTo>
                <a:cubicBezTo>
                  <a:pt x="3314154" y="445901"/>
                  <a:pt x="3322052" y="447686"/>
                  <a:pt x="3329888" y="449873"/>
                </a:cubicBezTo>
                <a:cubicBezTo>
                  <a:pt x="3337726" y="452060"/>
                  <a:pt x="3340522" y="455989"/>
                  <a:pt x="3338277" y="461661"/>
                </a:cubicBezTo>
                <a:cubicBezTo>
                  <a:pt x="3336033" y="467332"/>
                  <a:pt x="3336044" y="475323"/>
                  <a:pt x="3338310" y="485634"/>
                </a:cubicBezTo>
                <a:lnTo>
                  <a:pt x="3368489" y="483397"/>
                </a:lnTo>
                <a:cubicBezTo>
                  <a:pt x="3367600" y="476298"/>
                  <a:pt x="3366291" y="468207"/>
                  <a:pt x="3364563" y="459122"/>
                </a:cubicBezTo>
                <a:cubicBezTo>
                  <a:pt x="3362835" y="450038"/>
                  <a:pt x="3360358" y="442065"/>
                  <a:pt x="3357131" y="435203"/>
                </a:cubicBezTo>
                <a:cubicBezTo>
                  <a:pt x="3353905" y="428341"/>
                  <a:pt x="3355920" y="424910"/>
                  <a:pt x="3363176" y="424910"/>
                </a:cubicBezTo>
                <a:close/>
                <a:moveTo>
                  <a:pt x="3077876" y="245279"/>
                </a:moveTo>
                <a:cubicBezTo>
                  <a:pt x="3081244" y="245053"/>
                  <a:pt x="3087246" y="246819"/>
                  <a:pt x="3095882" y="250576"/>
                </a:cubicBezTo>
                <a:cubicBezTo>
                  <a:pt x="3113155" y="258090"/>
                  <a:pt x="3124656" y="265694"/>
                  <a:pt x="3130385" y="273388"/>
                </a:cubicBezTo>
                <a:cubicBezTo>
                  <a:pt x="3136114" y="281081"/>
                  <a:pt x="3137537" y="290847"/>
                  <a:pt x="3134654" y="302685"/>
                </a:cubicBezTo>
                <a:cubicBezTo>
                  <a:pt x="3131772" y="314523"/>
                  <a:pt x="3125710" y="315827"/>
                  <a:pt x="3116468" y="306600"/>
                </a:cubicBezTo>
                <a:cubicBezTo>
                  <a:pt x="3107225" y="297372"/>
                  <a:pt x="3098611" y="287767"/>
                  <a:pt x="3090623" y="277787"/>
                </a:cubicBezTo>
                <a:cubicBezTo>
                  <a:pt x="3084457" y="268967"/>
                  <a:pt x="3079473" y="260349"/>
                  <a:pt x="3075673" y="251931"/>
                </a:cubicBezTo>
                <a:cubicBezTo>
                  <a:pt x="3073773" y="247722"/>
                  <a:pt x="3074507" y="245505"/>
                  <a:pt x="3077876" y="245279"/>
                </a:cubicBezTo>
                <a:close/>
                <a:moveTo>
                  <a:pt x="5770975" y="238065"/>
                </a:moveTo>
                <a:cubicBezTo>
                  <a:pt x="5774958" y="237422"/>
                  <a:pt x="5779360" y="237720"/>
                  <a:pt x="5784182" y="238960"/>
                </a:cubicBezTo>
                <a:cubicBezTo>
                  <a:pt x="5793826" y="241441"/>
                  <a:pt x="5800125" y="246658"/>
                  <a:pt x="5803079" y="254609"/>
                </a:cubicBezTo>
                <a:cubicBezTo>
                  <a:pt x="5806032" y="262561"/>
                  <a:pt x="5805617" y="272509"/>
                  <a:pt x="5801832" y="284455"/>
                </a:cubicBezTo>
                <a:cubicBezTo>
                  <a:pt x="5798046" y="296400"/>
                  <a:pt x="5791169" y="307826"/>
                  <a:pt x="5781203" y="318731"/>
                </a:cubicBezTo>
                <a:cubicBezTo>
                  <a:pt x="5771236" y="329637"/>
                  <a:pt x="5761628" y="335574"/>
                  <a:pt x="5752379" y="336542"/>
                </a:cubicBezTo>
                <a:cubicBezTo>
                  <a:pt x="5743129" y="337510"/>
                  <a:pt x="5741322" y="335025"/>
                  <a:pt x="5746958" y="329089"/>
                </a:cubicBezTo>
                <a:cubicBezTo>
                  <a:pt x="5752594" y="323152"/>
                  <a:pt x="5757789" y="317161"/>
                  <a:pt x="5762543" y="311117"/>
                </a:cubicBezTo>
                <a:cubicBezTo>
                  <a:pt x="5767296" y="305072"/>
                  <a:pt x="5771430" y="297834"/>
                  <a:pt x="5774944" y="289402"/>
                </a:cubicBezTo>
                <a:cubicBezTo>
                  <a:pt x="5768620" y="289402"/>
                  <a:pt x="5763303" y="287785"/>
                  <a:pt x="5758994" y="284551"/>
                </a:cubicBezTo>
                <a:cubicBezTo>
                  <a:pt x="5754684" y="281318"/>
                  <a:pt x="5751766" y="277087"/>
                  <a:pt x="5750239" y="271860"/>
                </a:cubicBezTo>
                <a:cubicBezTo>
                  <a:pt x="5748712" y="266633"/>
                  <a:pt x="5748432" y="261751"/>
                  <a:pt x="5749400" y="257212"/>
                </a:cubicBezTo>
                <a:cubicBezTo>
                  <a:pt x="5750368" y="252673"/>
                  <a:pt x="5753996" y="247876"/>
                  <a:pt x="5760284" y="242821"/>
                </a:cubicBezTo>
                <a:cubicBezTo>
                  <a:pt x="5763428" y="240294"/>
                  <a:pt x="5766991" y="238709"/>
                  <a:pt x="5770975" y="238065"/>
                </a:cubicBezTo>
                <a:close/>
                <a:moveTo>
                  <a:pt x="6940067" y="217777"/>
                </a:moveTo>
                <a:cubicBezTo>
                  <a:pt x="6943813" y="218075"/>
                  <a:pt x="6941395" y="221451"/>
                  <a:pt x="6932813" y="227904"/>
                </a:cubicBezTo>
                <a:cubicBezTo>
                  <a:pt x="6921369" y="236508"/>
                  <a:pt x="6908503" y="244729"/>
                  <a:pt x="6894213" y="252566"/>
                </a:cubicBezTo>
                <a:cubicBezTo>
                  <a:pt x="6879923" y="260403"/>
                  <a:pt x="6869003" y="267827"/>
                  <a:pt x="6861453" y="274840"/>
                </a:cubicBezTo>
                <a:cubicBezTo>
                  <a:pt x="6853903" y="281852"/>
                  <a:pt x="6844696" y="280138"/>
                  <a:pt x="6833833" y="269699"/>
                </a:cubicBezTo>
                <a:cubicBezTo>
                  <a:pt x="6822971" y="259259"/>
                  <a:pt x="6819469" y="253620"/>
                  <a:pt x="6823325" y="252781"/>
                </a:cubicBezTo>
                <a:cubicBezTo>
                  <a:pt x="6827183" y="251942"/>
                  <a:pt x="6833687" y="250866"/>
                  <a:pt x="6842835" y="249554"/>
                </a:cubicBezTo>
                <a:cubicBezTo>
                  <a:pt x="6851985" y="248242"/>
                  <a:pt x="6861216" y="245370"/>
                  <a:pt x="6870530" y="240939"/>
                </a:cubicBezTo>
                <a:cubicBezTo>
                  <a:pt x="6879844" y="236508"/>
                  <a:pt x="6889900" y="232493"/>
                  <a:pt x="6900698" y="228894"/>
                </a:cubicBezTo>
                <a:cubicBezTo>
                  <a:pt x="6912601" y="224305"/>
                  <a:pt x="6923789" y="220842"/>
                  <a:pt x="6934265" y="218504"/>
                </a:cubicBezTo>
                <a:cubicBezTo>
                  <a:pt x="6936884" y="217920"/>
                  <a:pt x="6938818" y="217677"/>
                  <a:pt x="6940067" y="217777"/>
                </a:cubicBezTo>
                <a:close/>
                <a:moveTo>
                  <a:pt x="863118" y="217777"/>
                </a:moveTo>
                <a:cubicBezTo>
                  <a:pt x="866865" y="218075"/>
                  <a:pt x="864447" y="221451"/>
                  <a:pt x="855864" y="227904"/>
                </a:cubicBezTo>
                <a:cubicBezTo>
                  <a:pt x="844421" y="236508"/>
                  <a:pt x="831554" y="244729"/>
                  <a:pt x="817264" y="252566"/>
                </a:cubicBezTo>
                <a:cubicBezTo>
                  <a:pt x="802974" y="260403"/>
                  <a:pt x="792054" y="267827"/>
                  <a:pt x="784503" y="274840"/>
                </a:cubicBezTo>
                <a:cubicBezTo>
                  <a:pt x="776954" y="281852"/>
                  <a:pt x="767747" y="280138"/>
                  <a:pt x="756884" y="269699"/>
                </a:cubicBezTo>
                <a:cubicBezTo>
                  <a:pt x="746021" y="259259"/>
                  <a:pt x="742519" y="253620"/>
                  <a:pt x="746376" y="252781"/>
                </a:cubicBezTo>
                <a:cubicBezTo>
                  <a:pt x="750234" y="251942"/>
                  <a:pt x="756737" y="250866"/>
                  <a:pt x="765887" y="249554"/>
                </a:cubicBezTo>
                <a:cubicBezTo>
                  <a:pt x="775036" y="248242"/>
                  <a:pt x="784267" y="245370"/>
                  <a:pt x="793581" y="240939"/>
                </a:cubicBezTo>
                <a:cubicBezTo>
                  <a:pt x="802895" y="236508"/>
                  <a:pt x="812951" y="232493"/>
                  <a:pt x="823749" y="228894"/>
                </a:cubicBezTo>
                <a:cubicBezTo>
                  <a:pt x="835651" y="224305"/>
                  <a:pt x="846840" y="220842"/>
                  <a:pt x="857316" y="218504"/>
                </a:cubicBezTo>
                <a:cubicBezTo>
                  <a:pt x="859935" y="217920"/>
                  <a:pt x="861869" y="217677"/>
                  <a:pt x="863118" y="217777"/>
                </a:cubicBezTo>
                <a:close/>
                <a:moveTo>
                  <a:pt x="5487307" y="212460"/>
                </a:moveTo>
                <a:lnTo>
                  <a:pt x="5463237" y="217472"/>
                </a:lnTo>
                <a:cubicBezTo>
                  <a:pt x="5457802" y="229675"/>
                  <a:pt x="5455239" y="236290"/>
                  <a:pt x="5455547" y="237315"/>
                </a:cubicBezTo>
                <a:cubicBezTo>
                  <a:pt x="5455856" y="238340"/>
                  <a:pt x="5457257" y="239211"/>
                  <a:pt x="5459752" y="239928"/>
                </a:cubicBezTo>
                <a:cubicBezTo>
                  <a:pt x="5462248" y="240645"/>
                  <a:pt x="5466471" y="242237"/>
                  <a:pt x="5472422" y="244704"/>
                </a:cubicBezTo>
                <a:cubicBezTo>
                  <a:pt x="5477900" y="238050"/>
                  <a:pt x="5482862" y="227302"/>
                  <a:pt x="5487307" y="212460"/>
                </a:cubicBezTo>
                <a:close/>
                <a:moveTo>
                  <a:pt x="3778906" y="176021"/>
                </a:moveTo>
                <a:cubicBezTo>
                  <a:pt x="3774374" y="176925"/>
                  <a:pt x="3760049" y="179807"/>
                  <a:pt x="3735928" y="184668"/>
                </a:cubicBezTo>
                <a:cubicBezTo>
                  <a:pt x="3737635" y="199855"/>
                  <a:pt x="3738818" y="209513"/>
                  <a:pt x="3739477" y="213643"/>
                </a:cubicBezTo>
                <a:cubicBezTo>
                  <a:pt x="3761604" y="210115"/>
                  <a:pt x="3774883" y="207720"/>
                  <a:pt x="3779314" y="206458"/>
                </a:cubicBezTo>
                <a:cubicBezTo>
                  <a:pt x="3781781" y="196592"/>
                  <a:pt x="3783463" y="188827"/>
                  <a:pt x="3784358" y="183163"/>
                </a:cubicBezTo>
                <a:cubicBezTo>
                  <a:pt x="3785255" y="177498"/>
                  <a:pt x="3783437" y="175118"/>
                  <a:pt x="3778906" y="176021"/>
                </a:cubicBezTo>
                <a:close/>
                <a:moveTo>
                  <a:pt x="4460108" y="156768"/>
                </a:moveTo>
                <a:cubicBezTo>
                  <a:pt x="4462427" y="157079"/>
                  <a:pt x="4465231" y="157714"/>
                  <a:pt x="4468523" y="158673"/>
                </a:cubicBezTo>
                <a:cubicBezTo>
                  <a:pt x="4481687" y="162509"/>
                  <a:pt x="4491162" y="168321"/>
                  <a:pt x="4496948" y="176107"/>
                </a:cubicBezTo>
                <a:cubicBezTo>
                  <a:pt x="4502735" y="183894"/>
                  <a:pt x="4504162" y="193473"/>
                  <a:pt x="4501229" y="204845"/>
                </a:cubicBezTo>
                <a:cubicBezTo>
                  <a:pt x="4498296" y="216217"/>
                  <a:pt x="4489051" y="213535"/>
                  <a:pt x="4473491" y="196800"/>
                </a:cubicBezTo>
                <a:cubicBezTo>
                  <a:pt x="4461804" y="180610"/>
                  <a:pt x="4454763" y="169249"/>
                  <a:pt x="4452368" y="162717"/>
                </a:cubicBezTo>
                <a:cubicBezTo>
                  <a:pt x="4450572" y="157818"/>
                  <a:pt x="4453152" y="155835"/>
                  <a:pt x="4460108" y="156768"/>
                </a:cubicBezTo>
                <a:close/>
                <a:moveTo>
                  <a:pt x="1964558" y="156768"/>
                </a:moveTo>
                <a:cubicBezTo>
                  <a:pt x="1966877" y="157079"/>
                  <a:pt x="1969682" y="157714"/>
                  <a:pt x="1972973" y="158673"/>
                </a:cubicBezTo>
                <a:cubicBezTo>
                  <a:pt x="1986137" y="162509"/>
                  <a:pt x="1995612" y="168321"/>
                  <a:pt x="2001398" y="176107"/>
                </a:cubicBezTo>
                <a:cubicBezTo>
                  <a:pt x="2007185" y="183894"/>
                  <a:pt x="2008612" y="193473"/>
                  <a:pt x="2005679" y="204845"/>
                </a:cubicBezTo>
                <a:cubicBezTo>
                  <a:pt x="2002746" y="216217"/>
                  <a:pt x="1993501" y="213535"/>
                  <a:pt x="1977942" y="196800"/>
                </a:cubicBezTo>
                <a:cubicBezTo>
                  <a:pt x="1966254" y="180610"/>
                  <a:pt x="1959213" y="169249"/>
                  <a:pt x="1956818" y="162717"/>
                </a:cubicBezTo>
                <a:cubicBezTo>
                  <a:pt x="1955022" y="157818"/>
                  <a:pt x="1957602" y="155835"/>
                  <a:pt x="1964558" y="156768"/>
                </a:cubicBezTo>
                <a:close/>
                <a:moveTo>
                  <a:pt x="1535091" y="147671"/>
                </a:moveTo>
                <a:cubicBezTo>
                  <a:pt x="1528351" y="148531"/>
                  <a:pt x="1516542" y="150144"/>
                  <a:pt x="1499664" y="152510"/>
                </a:cubicBezTo>
                <a:cubicBezTo>
                  <a:pt x="1502303" y="175813"/>
                  <a:pt x="1504077" y="195190"/>
                  <a:pt x="1504988" y="210642"/>
                </a:cubicBezTo>
                <a:cubicBezTo>
                  <a:pt x="1505898" y="226094"/>
                  <a:pt x="1506741" y="239254"/>
                  <a:pt x="1507515" y="250124"/>
                </a:cubicBezTo>
                <a:cubicBezTo>
                  <a:pt x="1513997" y="250124"/>
                  <a:pt x="1526172" y="249343"/>
                  <a:pt x="1544040" y="247780"/>
                </a:cubicBezTo>
                <a:cubicBezTo>
                  <a:pt x="1544040" y="205763"/>
                  <a:pt x="1543158" y="179685"/>
                  <a:pt x="1541394" y="169547"/>
                </a:cubicBezTo>
                <a:cubicBezTo>
                  <a:pt x="1539630" y="159408"/>
                  <a:pt x="1537529" y="152116"/>
                  <a:pt x="1535091" y="147671"/>
                </a:cubicBezTo>
                <a:close/>
                <a:moveTo>
                  <a:pt x="5193544" y="141981"/>
                </a:moveTo>
                <a:cubicBezTo>
                  <a:pt x="5200822" y="141142"/>
                  <a:pt x="5210711" y="144724"/>
                  <a:pt x="5223208" y="152726"/>
                </a:cubicBezTo>
                <a:cubicBezTo>
                  <a:pt x="5237275" y="162921"/>
                  <a:pt x="5241280" y="171095"/>
                  <a:pt x="5235221" y="177247"/>
                </a:cubicBezTo>
                <a:cubicBezTo>
                  <a:pt x="5229162" y="183399"/>
                  <a:pt x="5224498" y="190971"/>
                  <a:pt x="5221229" y="199962"/>
                </a:cubicBezTo>
                <a:cubicBezTo>
                  <a:pt x="5218533" y="235153"/>
                  <a:pt x="5212955" y="260732"/>
                  <a:pt x="5204494" y="276700"/>
                </a:cubicBezTo>
                <a:cubicBezTo>
                  <a:pt x="5196033" y="292668"/>
                  <a:pt x="5184378" y="303724"/>
                  <a:pt x="5169528" y="309869"/>
                </a:cubicBezTo>
                <a:cubicBezTo>
                  <a:pt x="5154679" y="316014"/>
                  <a:pt x="5146993" y="314157"/>
                  <a:pt x="5146469" y="304298"/>
                </a:cubicBezTo>
                <a:cubicBezTo>
                  <a:pt x="5145946" y="294439"/>
                  <a:pt x="5142296" y="283842"/>
                  <a:pt x="5135521" y="272506"/>
                </a:cubicBezTo>
                <a:cubicBezTo>
                  <a:pt x="5128745" y="261170"/>
                  <a:pt x="5129312" y="257151"/>
                  <a:pt x="5137220" y="260449"/>
                </a:cubicBezTo>
                <a:cubicBezTo>
                  <a:pt x="5145129" y="263747"/>
                  <a:pt x="5154146" y="267505"/>
                  <a:pt x="5164269" y="271721"/>
                </a:cubicBezTo>
                <a:cubicBezTo>
                  <a:pt x="5171282" y="271721"/>
                  <a:pt x="5177577" y="263790"/>
                  <a:pt x="5183155" y="247930"/>
                </a:cubicBezTo>
                <a:cubicBezTo>
                  <a:pt x="5188734" y="232070"/>
                  <a:pt x="5191971" y="217303"/>
                  <a:pt x="5192867" y="203630"/>
                </a:cubicBezTo>
                <a:cubicBezTo>
                  <a:pt x="5193763" y="189956"/>
                  <a:pt x="5193850" y="180585"/>
                  <a:pt x="5193125" y="175516"/>
                </a:cubicBezTo>
                <a:cubicBezTo>
                  <a:pt x="5192401" y="170446"/>
                  <a:pt x="5189322" y="168138"/>
                  <a:pt x="5183887" y="168589"/>
                </a:cubicBezTo>
                <a:cubicBezTo>
                  <a:pt x="5178452" y="169041"/>
                  <a:pt x="5162147" y="171289"/>
                  <a:pt x="5134972" y="175333"/>
                </a:cubicBezTo>
                <a:cubicBezTo>
                  <a:pt x="5146674" y="178947"/>
                  <a:pt x="5150191" y="183898"/>
                  <a:pt x="5145523" y="190186"/>
                </a:cubicBezTo>
                <a:cubicBezTo>
                  <a:pt x="5140855" y="196474"/>
                  <a:pt x="5137411" y="202737"/>
                  <a:pt x="5135187" y="208975"/>
                </a:cubicBezTo>
                <a:cubicBezTo>
                  <a:pt x="5132965" y="215213"/>
                  <a:pt x="5126569" y="225911"/>
                  <a:pt x="5116000" y="241068"/>
                </a:cubicBezTo>
                <a:cubicBezTo>
                  <a:pt x="5105432" y="256226"/>
                  <a:pt x="5093149" y="269175"/>
                  <a:pt x="5079153" y="279916"/>
                </a:cubicBezTo>
                <a:cubicBezTo>
                  <a:pt x="5065157" y="290657"/>
                  <a:pt x="5052262" y="296723"/>
                  <a:pt x="5040466" y="298114"/>
                </a:cubicBezTo>
                <a:cubicBezTo>
                  <a:pt x="5028672" y="299505"/>
                  <a:pt x="5026783" y="296952"/>
                  <a:pt x="5034799" y="290456"/>
                </a:cubicBezTo>
                <a:cubicBezTo>
                  <a:pt x="5042815" y="283960"/>
                  <a:pt x="5052563" y="275417"/>
                  <a:pt x="5064042" y="264827"/>
                </a:cubicBezTo>
                <a:cubicBezTo>
                  <a:pt x="5075521" y="254236"/>
                  <a:pt x="5086589" y="239882"/>
                  <a:pt x="5097243" y="221763"/>
                </a:cubicBezTo>
                <a:cubicBezTo>
                  <a:pt x="5107898" y="203644"/>
                  <a:pt x="5112552" y="190196"/>
                  <a:pt x="5111203" y="181420"/>
                </a:cubicBezTo>
                <a:cubicBezTo>
                  <a:pt x="5106371" y="183084"/>
                  <a:pt x="5099972" y="185073"/>
                  <a:pt x="5092005" y="187389"/>
                </a:cubicBezTo>
                <a:cubicBezTo>
                  <a:pt x="5084039" y="189705"/>
                  <a:pt x="5075439" y="187450"/>
                  <a:pt x="5066204" y="180624"/>
                </a:cubicBezTo>
                <a:cubicBezTo>
                  <a:pt x="5057958" y="171418"/>
                  <a:pt x="5060686" y="166539"/>
                  <a:pt x="5074388" y="165987"/>
                </a:cubicBezTo>
                <a:cubicBezTo>
                  <a:pt x="5088090" y="165435"/>
                  <a:pt x="5109375" y="162900"/>
                  <a:pt x="5138242" y="158383"/>
                </a:cubicBezTo>
                <a:cubicBezTo>
                  <a:pt x="5163452" y="154038"/>
                  <a:pt x="5179750" y="149341"/>
                  <a:pt x="5187135" y="144294"/>
                </a:cubicBezTo>
                <a:cubicBezTo>
                  <a:pt x="5188981" y="143032"/>
                  <a:pt x="5191118" y="142261"/>
                  <a:pt x="5193544" y="141981"/>
                </a:cubicBezTo>
                <a:close/>
                <a:moveTo>
                  <a:pt x="1601816" y="140916"/>
                </a:moveTo>
                <a:cubicBezTo>
                  <a:pt x="1584737" y="142680"/>
                  <a:pt x="1570483" y="144193"/>
                  <a:pt x="1559054" y="145455"/>
                </a:cubicBezTo>
                <a:cubicBezTo>
                  <a:pt x="1561649" y="146416"/>
                  <a:pt x="1563198" y="147882"/>
                  <a:pt x="1563700" y="149854"/>
                </a:cubicBezTo>
                <a:cubicBezTo>
                  <a:pt x="1564202" y="151826"/>
                  <a:pt x="1564453" y="155995"/>
                  <a:pt x="1564453" y="162362"/>
                </a:cubicBezTo>
                <a:cubicBezTo>
                  <a:pt x="1569916" y="162448"/>
                  <a:pt x="1576492" y="161118"/>
                  <a:pt x="1584178" y="158372"/>
                </a:cubicBezTo>
                <a:cubicBezTo>
                  <a:pt x="1591864" y="155626"/>
                  <a:pt x="1597923" y="157669"/>
                  <a:pt x="1602354" y="164502"/>
                </a:cubicBezTo>
                <a:cubicBezTo>
                  <a:pt x="1606785" y="171336"/>
                  <a:pt x="1603885" y="175863"/>
                  <a:pt x="1593653" y="178086"/>
                </a:cubicBezTo>
                <a:cubicBezTo>
                  <a:pt x="1583421" y="180309"/>
                  <a:pt x="1573688" y="181420"/>
                  <a:pt x="1564453" y="181420"/>
                </a:cubicBezTo>
                <a:lnTo>
                  <a:pt x="1564453" y="200156"/>
                </a:lnTo>
                <a:cubicBezTo>
                  <a:pt x="1569873" y="200256"/>
                  <a:pt x="1575972" y="199156"/>
                  <a:pt x="1582748" y="196854"/>
                </a:cubicBezTo>
                <a:cubicBezTo>
                  <a:pt x="1589523" y="194552"/>
                  <a:pt x="1595141" y="196510"/>
                  <a:pt x="1599601" y="202726"/>
                </a:cubicBezTo>
                <a:cubicBezTo>
                  <a:pt x="1604060" y="208943"/>
                  <a:pt x="1601899" y="213471"/>
                  <a:pt x="1593115" y="216310"/>
                </a:cubicBezTo>
                <a:cubicBezTo>
                  <a:pt x="1584332" y="219149"/>
                  <a:pt x="1574778" y="220569"/>
                  <a:pt x="1564453" y="220569"/>
                </a:cubicBezTo>
                <a:lnTo>
                  <a:pt x="1564453" y="244704"/>
                </a:lnTo>
                <a:lnTo>
                  <a:pt x="1600934" y="241133"/>
                </a:lnTo>
                <a:cubicBezTo>
                  <a:pt x="1602598" y="223537"/>
                  <a:pt x="1603655" y="204124"/>
                  <a:pt x="1604107" y="182894"/>
                </a:cubicBezTo>
                <a:cubicBezTo>
                  <a:pt x="1604559" y="161663"/>
                  <a:pt x="1603796" y="147671"/>
                  <a:pt x="1601816" y="140916"/>
                </a:cubicBezTo>
                <a:close/>
                <a:moveTo>
                  <a:pt x="4878088" y="140069"/>
                </a:moveTo>
                <a:cubicBezTo>
                  <a:pt x="4880524" y="139688"/>
                  <a:pt x="4883517" y="139977"/>
                  <a:pt x="4887066" y="140938"/>
                </a:cubicBezTo>
                <a:cubicBezTo>
                  <a:pt x="4894164" y="142859"/>
                  <a:pt x="4901241" y="145964"/>
                  <a:pt x="4908297" y="150252"/>
                </a:cubicBezTo>
                <a:cubicBezTo>
                  <a:pt x="4915352" y="154540"/>
                  <a:pt x="4917026" y="159286"/>
                  <a:pt x="4913319" y="164492"/>
                </a:cubicBezTo>
                <a:cubicBezTo>
                  <a:pt x="4909612" y="169697"/>
                  <a:pt x="4906422" y="179441"/>
                  <a:pt x="4903747" y="193724"/>
                </a:cubicBezTo>
                <a:cubicBezTo>
                  <a:pt x="4901073" y="208007"/>
                  <a:pt x="4897571" y="219988"/>
                  <a:pt x="4893239" y="229668"/>
                </a:cubicBezTo>
                <a:cubicBezTo>
                  <a:pt x="4905930" y="242058"/>
                  <a:pt x="4919701" y="251533"/>
                  <a:pt x="4934550" y="258094"/>
                </a:cubicBezTo>
                <a:cubicBezTo>
                  <a:pt x="4949399" y="264654"/>
                  <a:pt x="4961746" y="270287"/>
                  <a:pt x="4971590" y="274990"/>
                </a:cubicBezTo>
                <a:cubicBezTo>
                  <a:pt x="4981435" y="279694"/>
                  <a:pt x="4977302" y="283497"/>
                  <a:pt x="4959190" y="286401"/>
                </a:cubicBezTo>
                <a:cubicBezTo>
                  <a:pt x="4941078" y="289305"/>
                  <a:pt x="4927599" y="289549"/>
                  <a:pt x="4918751" y="287133"/>
                </a:cubicBezTo>
                <a:cubicBezTo>
                  <a:pt x="4909903" y="284716"/>
                  <a:pt x="4896624" y="271075"/>
                  <a:pt x="4878914" y="246209"/>
                </a:cubicBezTo>
                <a:cubicBezTo>
                  <a:pt x="4869162" y="255731"/>
                  <a:pt x="4859364" y="262600"/>
                  <a:pt x="4849520" y="266816"/>
                </a:cubicBezTo>
                <a:cubicBezTo>
                  <a:pt x="4839675" y="271032"/>
                  <a:pt x="4827827" y="273825"/>
                  <a:pt x="4813974" y="275195"/>
                </a:cubicBezTo>
                <a:cubicBezTo>
                  <a:pt x="4800121" y="276564"/>
                  <a:pt x="4802376" y="272194"/>
                  <a:pt x="4820739" y="262084"/>
                </a:cubicBezTo>
                <a:cubicBezTo>
                  <a:pt x="4839101" y="251974"/>
                  <a:pt x="4853761" y="240911"/>
                  <a:pt x="4864717" y="228894"/>
                </a:cubicBezTo>
                <a:cubicBezTo>
                  <a:pt x="4851237" y="211943"/>
                  <a:pt x="4839546" y="199984"/>
                  <a:pt x="4829644" y="193014"/>
                </a:cubicBezTo>
                <a:cubicBezTo>
                  <a:pt x="4819742" y="186045"/>
                  <a:pt x="4819631" y="181668"/>
                  <a:pt x="4829311" y="179882"/>
                </a:cubicBezTo>
                <a:cubicBezTo>
                  <a:pt x="4838990" y="178097"/>
                  <a:pt x="4846383" y="180194"/>
                  <a:pt x="4851488" y="186174"/>
                </a:cubicBezTo>
                <a:cubicBezTo>
                  <a:pt x="4856593" y="192154"/>
                  <a:pt x="4863899" y="200414"/>
                  <a:pt x="4873407" y="210954"/>
                </a:cubicBezTo>
                <a:cubicBezTo>
                  <a:pt x="4875730" y="201733"/>
                  <a:pt x="4877340" y="192211"/>
                  <a:pt x="4878236" y="182388"/>
                </a:cubicBezTo>
                <a:cubicBezTo>
                  <a:pt x="4879132" y="172565"/>
                  <a:pt x="4878900" y="167249"/>
                  <a:pt x="4877537" y="166438"/>
                </a:cubicBezTo>
                <a:cubicBezTo>
                  <a:pt x="4876175" y="165628"/>
                  <a:pt x="4869854" y="167923"/>
                  <a:pt x="4858576" y="173322"/>
                </a:cubicBezTo>
                <a:cubicBezTo>
                  <a:pt x="4847297" y="178721"/>
                  <a:pt x="4837402" y="178452"/>
                  <a:pt x="4828892" y="172515"/>
                </a:cubicBezTo>
                <a:cubicBezTo>
                  <a:pt x="4820380" y="166578"/>
                  <a:pt x="4820617" y="162982"/>
                  <a:pt x="4829601" y="161728"/>
                </a:cubicBezTo>
                <a:cubicBezTo>
                  <a:pt x="4838585" y="160473"/>
                  <a:pt x="4847311" y="157938"/>
                  <a:pt x="4855779" y="154124"/>
                </a:cubicBezTo>
                <a:cubicBezTo>
                  <a:pt x="4864247" y="150309"/>
                  <a:pt x="4869804" y="146678"/>
                  <a:pt x="4872449" y="143229"/>
                </a:cubicBezTo>
                <a:cubicBezTo>
                  <a:pt x="4873773" y="141504"/>
                  <a:pt x="4875652" y="140451"/>
                  <a:pt x="4878088" y="140069"/>
                </a:cubicBezTo>
                <a:close/>
                <a:moveTo>
                  <a:pt x="1672843" y="133076"/>
                </a:moveTo>
                <a:cubicBezTo>
                  <a:pt x="1668728" y="132008"/>
                  <a:pt x="1653290" y="133359"/>
                  <a:pt x="1626532" y="137131"/>
                </a:cubicBezTo>
                <a:cubicBezTo>
                  <a:pt x="1635537" y="144071"/>
                  <a:pt x="1638660" y="150022"/>
                  <a:pt x="1635899" y="154984"/>
                </a:cubicBezTo>
                <a:cubicBezTo>
                  <a:pt x="1633139" y="159946"/>
                  <a:pt x="1630870" y="168880"/>
                  <a:pt x="1629091" y="181786"/>
                </a:cubicBezTo>
                <a:cubicBezTo>
                  <a:pt x="1627313" y="194692"/>
                  <a:pt x="1625564" y="213413"/>
                  <a:pt x="1623843" y="237949"/>
                </a:cubicBezTo>
                <a:cubicBezTo>
                  <a:pt x="1637523" y="236143"/>
                  <a:pt x="1647293" y="236261"/>
                  <a:pt x="1653151" y="238304"/>
                </a:cubicBezTo>
                <a:cubicBezTo>
                  <a:pt x="1659009" y="240348"/>
                  <a:pt x="1662500" y="243273"/>
                  <a:pt x="1663626" y="247081"/>
                </a:cubicBezTo>
                <a:cubicBezTo>
                  <a:pt x="1664752" y="250888"/>
                  <a:pt x="1666924" y="245593"/>
                  <a:pt x="1670144" y="231195"/>
                </a:cubicBezTo>
                <a:cubicBezTo>
                  <a:pt x="1673363" y="216798"/>
                  <a:pt x="1675647" y="201923"/>
                  <a:pt x="1676995" y="186572"/>
                </a:cubicBezTo>
                <a:cubicBezTo>
                  <a:pt x="1678343" y="171221"/>
                  <a:pt x="1679017" y="158225"/>
                  <a:pt x="1679017" y="147585"/>
                </a:cubicBezTo>
                <a:cubicBezTo>
                  <a:pt x="1679017" y="138980"/>
                  <a:pt x="1676959" y="134144"/>
                  <a:pt x="1672843" y="133076"/>
                </a:cubicBezTo>
                <a:close/>
                <a:moveTo>
                  <a:pt x="4383976" y="129441"/>
                </a:moveTo>
                <a:cubicBezTo>
                  <a:pt x="4379050" y="129878"/>
                  <a:pt x="4366513" y="132104"/>
                  <a:pt x="4346365" y="136120"/>
                </a:cubicBezTo>
                <a:lnTo>
                  <a:pt x="4347549" y="174515"/>
                </a:lnTo>
                <a:cubicBezTo>
                  <a:pt x="4355479" y="173770"/>
                  <a:pt x="4362079" y="172006"/>
                  <a:pt x="4367349" y="169224"/>
                </a:cubicBezTo>
                <a:cubicBezTo>
                  <a:pt x="4372619" y="166442"/>
                  <a:pt x="4378312" y="168059"/>
                  <a:pt x="4384428" y="174075"/>
                </a:cubicBezTo>
                <a:cubicBezTo>
                  <a:pt x="4390544" y="180090"/>
                  <a:pt x="4388787" y="185066"/>
                  <a:pt x="4379158" y="189003"/>
                </a:cubicBezTo>
                <a:cubicBezTo>
                  <a:pt x="4369529" y="192939"/>
                  <a:pt x="4359049" y="194907"/>
                  <a:pt x="4347721" y="194907"/>
                </a:cubicBezTo>
                <a:lnTo>
                  <a:pt x="4348882" y="229840"/>
                </a:lnTo>
                <a:cubicBezTo>
                  <a:pt x="4353414" y="229969"/>
                  <a:pt x="4360168" y="228202"/>
                  <a:pt x="4369145" y="224538"/>
                </a:cubicBezTo>
                <a:cubicBezTo>
                  <a:pt x="4378122" y="220874"/>
                  <a:pt x="4384141" y="221067"/>
                  <a:pt x="4387203" y="225118"/>
                </a:cubicBezTo>
                <a:cubicBezTo>
                  <a:pt x="4390265" y="229170"/>
                  <a:pt x="4392519" y="228911"/>
                  <a:pt x="4393968" y="224344"/>
                </a:cubicBezTo>
                <a:cubicBezTo>
                  <a:pt x="4395416" y="219777"/>
                  <a:pt x="4396366" y="204261"/>
                  <a:pt x="4396818" y="177796"/>
                </a:cubicBezTo>
                <a:cubicBezTo>
                  <a:pt x="4397270" y="151331"/>
                  <a:pt x="4396474" y="136546"/>
                  <a:pt x="4394430" y="133442"/>
                </a:cubicBezTo>
                <a:cubicBezTo>
                  <a:pt x="4392387" y="130337"/>
                  <a:pt x="4388902" y="129003"/>
                  <a:pt x="4383976" y="129441"/>
                </a:cubicBezTo>
                <a:close/>
                <a:moveTo>
                  <a:pt x="1888426" y="129441"/>
                </a:moveTo>
                <a:cubicBezTo>
                  <a:pt x="1883500" y="129878"/>
                  <a:pt x="1870964" y="132104"/>
                  <a:pt x="1850816" y="136120"/>
                </a:cubicBezTo>
                <a:lnTo>
                  <a:pt x="1851999" y="174515"/>
                </a:lnTo>
                <a:cubicBezTo>
                  <a:pt x="1859929" y="173770"/>
                  <a:pt x="1866529" y="172006"/>
                  <a:pt x="1871799" y="169224"/>
                </a:cubicBezTo>
                <a:cubicBezTo>
                  <a:pt x="1877069" y="166442"/>
                  <a:pt x="1882762" y="168059"/>
                  <a:pt x="1888878" y="174075"/>
                </a:cubicBezTo>
                <a:cubicBezTo>
                  <a:pt x="1894994" y="180090"/>
                  <a:pt x="1893238" y="185066"/>
                  <a:pt x="1883608" y="189003"/>
                </a:cubicBezTo>
                <a:cubicBezTo>
                  <a:pt x="1873979" y="192939"/>
                  <a:pt x="1863500" y="194907"/>
                  <a:pt x="1852171" y="194907"/>
                </a:cubicBezTo>
                <a:lnTo>
                  <a:pt x="1853332" y="229840"/>
                </a:lnTo>
                <a:cubicBezTo>
                  <a:pt x="1857864" y="229969"/>
                  <a:pt x="1864618" y="228202"/>
                  <a:pt x="1873595" y="224538"/>
                </a:cubicBezTo>
                <a:cubicBezTo>
                  <a:pt x="1882572" y="220874"/>
                  <a:pt x="1888591" y="221067"/>
                  <a:pt x="1891653" y="225118"/>
                </a:cubicBezTo>
                <a:cubicBezTo>
                  <a:pt x="1894714" y="229170"/>
                  <a:pt x="1896970" y="228911"/>
                  <a:pt x="1898418" y="224344"/>
                </a:cubicBezTo>
                <a:cubicBezTo>
                  <a:pt x="1899866" y="219777"/>
                  <a:pt x="1900816" y="204261"/>
                  <a:pt x="1901268" y="177796"/>
                </a:cubicBezTo>
                <a:cubicBezTo>
                  <a:pt x="1901720" y="151331"/>
                  <a:pt x="1900924" y="136546"/>
                  <a:pt x="1898880" y="133442"/>
                </a:cubicBezTo>
                <a:cubicBezTo>
                  <a:pt x="1896837" y="130337"/>
                  <a:pt x="1893352" y="129003"/>
                  <a:pt x="1888426" y="129441"/>
                </a:cubicBezTo>
                <a:close/>
                <a:moveTo>
                  <a:pt x="6612153" y="122686"/>
                </a:moveTo>
                <a:cubicBezTo>
                  <a:pt x="6607370" y="123124"/>
                  <a:pt x="6600667" y="124024"/>
                  <a:pt x="6592041" y="125386"/>
                </a:cubicBezTo>
                <a:cubicBezTo>
                  <a:pt x="6583415" y="126748"/>
                  <a:pt x="6569028" y="129043"/>
                  <a:pt x="6548881" y="132269"/>
                </a:cubicBezTo>
                <a:lnTo>
                  <a:pt x="6548881" y="155608"/>
                </a:lnTo>
                <a:cubicBezTo>
                  <a:pt x="6562618" y="152984"/>
                  <a:pt x="6573817" y="150528"/>
                  <a:pt x="6582479" y="148241"/>
                </a:cubicBezTo>
                <a:cubicBezTo>
                  <a:pt x="6591141" y="145953"/>
                  <a:pt x="6598953" y="147441"/>
                  <a:pt x="6605915" y="152704"/>
                </a:cubicBezTo>
                <a:cubicBezTo>
                  <a:pt x="6612877" y="157967"/>
                  <a:pt x="6608503" y="162269"/>
                  <a:pt x="6592793" y="165610"/>
                </a:cubicBezTo>
                <a:cubicBezTo>
                  <a:pt x="6577083" y="168951"/>
                  <a:pt x="6562446" y="170170"/>
                  <a:pt x="6548881" y="169267"/>
                </a:cubicBezTo>
                <a:lnTo>
                  <a:pt x="6548881" y="192046"/>
                </a:lnTo>
                <a:cubicBezTo>
                  <a:pt x="6559765" y="189451"/>
                  <a:pt x="6570585" y="187228"/>
                  <a:pt x="6581339" y="185378"/>
                </a:cubicBezTo>
                <a:cubicBezTo>
                  <a:pt x="6592095" y="183528"/>
                  <a:pt x="6599946" y="185260"/>
                  <a:pt x="6604893" y="190573"/>
                </a:cubicBezTo>
                <a:cubicBezTo>
                  <a:pt x="6609841" y="195886"/>
                  <a:pt x="6606767" y="199962"/>
                  <a:pt x="6595676" y="202802"/>
                </a:cubicBezTo>
                <a:cubicBezTo>
                  <a:pt x="6584583" y="205641"/>
                  <a:pt x="6568985" y="206609"/>
                  <a:pt x="6548881" y="205705"/>
                </a:cubicBezTo>
                <a:lnTo>
                  <a:pt x="6548881" y="228506"/>
                </a:lnTo>
                <a:cubicBezTo>
                  <a:pt x="6561715" y="227675"/>
                  <a:pt x="6573675" y="225889"/>
                  <a:pt x="6584759" y="223150"/>
                </a:cubicBezTo>
                <a:cubicBezTo>
                  <a:pt x="6595844" y="220411"/>
                  <a:pt x="6604108" y="221960"/>
                  <a:pt x="6609550" y="227797"/>
                </a:cubicBezTo>
                <a:cubicBezTo>
                  <a:pt x="6614992" y="233633"/>
                  <a:pt x="6611253" y="237935"/>
                  <a:pt x="6598333" y="240703"/>
                </a:cubicBezTo>
                <a:cubicBezTo>
                  <a:pt x="6585411" y="243470"/>
                  <a:pt x="6568928" y="244854"/>
                  <a:pt x="6548881" y="244854"/>
                </a:cubicBezTo>
                <a:lnTo>
                  <a:pt x="6548881" y="268989"/>
                </a:lnTo>
                <a:cubicBezTo>
                  <a:pt x="6586409" y="266336"/>
                  <a:pt x="6610679" y="264644"/>
                  <a:pt x="6621693" y="263912"/>
                </a:cubicBezTo>
                <a:cubicBezTo>
                  <a:pt x="6624331" y="197101"/>
                  <a:pt x="6625428" y="158286"/>
                  <a:pt x="6624984" y="147466"/>
                </a:cubicBezTo>
                <a:cubicBezTo>
                  <a:pt x="6624539" y="136647"/>
                  <a:pt x="6623485" y="129702"/>
                  <a:pt x="6621822" y="126634"/>
                </a:cubicBezTo>
                <a:cubicBezTo>
                  <a:pt x="6620158" y="123565"/>
                  <a:pt x="6616935" y="122249"/>
                  <a:pt x="6612153" y="122686"/>
                </a:cubicBezTo>
                <a:close/>
                <a:moveTo>
                  <a:pt x="544728" y="122686"/>
                </a:moveTo>
                <a:cubicBezTo>
                  <a:pt x="539946" y="123124"/>
                  <a:pt x="533241" y="124024"/>
                  <a:pt x="524616" y="125386"/>
                </a:cubicBezTo>
                <a:cubicBezTo>
                  <a:pt x="515990" y="126748"/>
                  <a:pt x="501603" y="129043"/>
                  <a:pt x="481456" y="132269"/>
                </a:cubicBezTo>
                <a:lnTo>
                  <a:pt x="481456" y="155608"/>
                </a:lnTo>
                <a:cubicBezTo>
                  <a:pt x="495193" y="152984"/>
                  <a:pt x="506393" y="150528"/>
                  <a:pt x="515055" y="148241"/>
                </a:cubicBezTo>
                <a:cubicBezTo>
                  <a:pt x="523716" y="145953"/>
                  <a:pt x="531528" y="147441"/>
                  <a:pt x="538490" y="152704"/>
                </a:cubicBezTo>
                <a:cubicBezTo>
                  <a:pt x="545453" y="157967"/>
                  <a:pt x="541079" y="162269"/>
                  <a:pt x="525369" y="165610"/>
                </a:cubicBezTo>
                <a:cubicBezTo>
                  <a:pt x="509659" y="168951"/>
                  <a:pt x="495021" y="170170"/>
                  <a:pt x="481456" y="169267"/>
                </a:cubicBezTo>
                <a:lnTo>
                  <a:pt x="481456" y="192046"/>
                </a:lnTo>
                <a:cubicBezTo>
                  <a:pt x="492340" y="189451"/>
                  <a:pt x="503160" y="187228"/>
                  <a:pt x="513915" y="185378"/>
                </a:cubicBezTo>
                <a:cubicBezTo>
                  <a:pt x="524670" y="183528"/>
                  <a:pt x="532521" y="185260"/>
                  <a:pt x="537468" y="190573"/>
                </a:cubicBezTo>
                <a:cubicBezTo>
                  <a:pt x="542416" y="195886"/>
                  <a:pt x="539343" y="199962"/>
                  <a:pt x="528251" y="202802"/>
                </a:cubicBezTo>
                <a:cubicBezTo>
                  <a:pt x="517159" y="205641"/>
                  <a:pt x="501560" y="206609"/>
                  <a:pt x="481456" y="205705"/>
                </a:cubicBezTo>
                <a:lnTo>
                  <a:pt x="481456" y="228506"/>
                </a:lnTo>
                <a:cubicBezTo>
                  <a:pt x="494290" y="227675"/>
                  <a:pt x="506250" y="225889"/>
                  <a:pt x="517335" y="223150"/>
                </a:cubicBezTo>
                <a:cubicBezTo>
                  <a:pt x="528420" y="220411"/>
                  <a:pt x="536684" y="221960"/>
                  <a:pt x="542125" y="227797"/>
                </a:cubicBezTo>
                <a:cubicBezTo>
                  <a:pt x="547568" y="233633"/>
                  <a:pt x="543828" y="237935"/>
                  <a:pt x="530908" y="240703"/>
                </a:cubicBezTo>
                <a:cubicBezTo>
                  <a:pt x="517987" y="243470"/>
                  <a:pt x="501503" y="244854"/>
                  <a:pt x="481456" y="244854"/>
                </a:cubicBezTo>
                <a:lnTo>
                  <a:pt x="481456" y="268989"/>
                </a:lnTo>
                <a:cubicBezTo>
                  <a:pt x="518984" y="266336"/>
                  <a:pt x="543255" y="264644"/>
                  <a:pt x="554268" y="263912"/>
                </a:cubicBezTo>
                <a:cubicBezTo>
                  <a:pt x="556907" y="197101"/>
                  <a:pt x="558004" y="158286"/>
                  <a:pt x="557559" y="147466"/>
                </a:cubicBezTo>
                <a:cubicBezTo>
                  <a:pt x="557115" y="136647"/>
                  <a:pt x="556060" y="129702"/>
                  <a:pt x="554397" y="126634"/>
                </a:cubicBezTo>
                <a:cubicBezTo>
                  <a:pt x="552734" y="123565"/>
                  <a:pt x="549511" y="122249"/>
                  <a:pt x="544728" y="122686"/>
                </a:cubicBezTo>
                <a:close/>
                <a:moveTo>
                  <a:pt x="3074738" y="114598"/>
                </a:moveTo>
                <a:cubicBezTo>
                  <a:pt x="3065796" y="115939"/>
                  <a:pt x="3051216" y="119033"/>
                  <a:pt x="3030996" y="123880"/>
                </a:cubicBezTo>
                <a:lnTo>
                  <a:pt x="3030996" y="136722"/>
                </a:lnTo>
                <a:cubicBezTo>
                  <a:pt x="3040848" y="135919"/>
                  <a:pt x="3049230" y="134141"/>
                  <a:pt x="3056142" y="131387"/>
                </a:cubicBezTo>
                <a:cubicBezTo>
                  <a:pt x="3063054" y="128634"/>
                  <a:pt x="3069363" y="129380"/>
                  <a:pt x="3075071" y="133624"/>
                </a:cubicBezTo>
                <a:cubicBezTo>
                  <a:pt x="3080778" y="137869"/>
                  <a:pt x="3081169" y="141924"/>
                  <a:pt x="3076243" y="145788"/>
                </a:cubicBezTo>
                <a:cubicBezTo>
                  <a:pt x="3071318" y="149653"/>
                  <a:pt x="3064130" y="152285"/>
                  <a:pt x="3054679" y="153683"/>
                </a:cubicBezTo>
                <a:cubicBezTo>
                  <a:pt x="3045229" y="155081"/>
                  <a:pt x="3037335" y="155328"/>
                  <a:pt x="3030996" y="154425"/>
                </a:cubicBezTo>
                <a:lnTo>
                  <a:pt x="3030996" y="165051"/>
                </a:lnTo>
                <a:cubicBezTo>
                  <a:pt x="3037278" y="165166"/>
                  <a:pt x="3045042" y="163621"/>
                  <a:pt x="3054292" y="160415"/>
                </a:cubicBezTo>
                <a:cubicBezTo>
                  <a:pt x="3063541" y="157210"/>
                  <a:pt x="3070970" y="158117"/>
                  <a:pt x="3076577" y="163137"/>
                </a:cubicBezTo>
                <a:cubicBezTo>
                  <a:pt x="3082184" y="168156"/>
                  <a:pt x="3081510" y="172228"/>
                  <a:pt x="3074555" y="175354"/>
                </a:cubicBezTo>
                <a:cubicBezTo>
                  <a:pt x="3067600" y="178481"/>
                  <a:pt x="3060121" y="180721"/>
                  <a:pt x="3052119" y="182076"/>
                </a:cubicBezTo>
                <a:cubicBezTo>
                  <a:pt x="3044118" y="183432"/>
                  <a:pt x="3037076" y="182761"/>
                  <a:pt x="3030996" y="180065"/>
                </a:cubicBezTo>
                <a:lnTo>
                  <a:pt x="3030996" y="194757"/>
                </a:lnTo>
                <a:cubicBezTo>
                  <a:pt x="3039141" y="194843"/>
                  <a:pt x="3047825" y="193290"/>
                  <a:pt x="3057045" y="190100"/>
                </a:cubicBezTo>
                <a:cubicBezTo>
                  <a:pt x="3066266" y="186909"/>
                  <a:pt x="3073676" y="187809"/>
                  <a:pt x="3079277" y="192799"/>
                </a:cubicBezTo>
                <a:cubicBezTo>
                  <a:pt x="3084876" y="197790"/>
                  <a:pt x="3084474" y="201855"/>
                  <a:pt x="3078072" y="204996"/>
                </a:cubicBezTo>
                <a:cubicBezTo>
                  <a:pt x="3071669" y="208136"/>
                  <a:pt x="3063541" y="210165"/>
                  <a:pt x="3053690" y="211083"/>
                </a:cubicBezTo>
                <a:cubicBezTo>
                  <a:pt x="3043838" y="212001"/>
                  <a:pt x="3036159" y="212008"/>
                  <a:pt x="3030652" y="211105"/>
                </a:cubicBezTo>
                <a:cubicBezTo>
                  <a:pt x="3029949" y="221974"/>
                  <a:pt x="3029612" y="226872"/>
                  <a:pt x="3029641" y="225796"/>
                </a:cubicBezTo>
                <a:cubicBezTo>
                  <a:pt x="3054349" y="223143"/>
                  <a:pt x="3074117" y="220655"/>
                  <a:pt x="3088945" y="218332"/>
                </a:cubicBezTo>
                <a:cubicBezTo>
                  <a:pt x="3089791" y="189164"/>
                  <a:pt x="3090214" y="166485"/>
                  <a:pt x="3090214" y="150295"/>
                </a:cubicBezTo>
                <a:cubicBezTo>
                  <a:pt x="3090214" y="134521"/>
                  <a:pt x="3089870" y="124292"/>
                  <a:pt x="3089182" y="119610"/>
                </a:cubicBezTo>
                <a:cubicBezTo>
                  <a:pt x="3088493" y="114928"/>
                  <a:pt x="3083678" y="113258"/>
                  <a:pt x="3074738" y="114598"/>
                </a:cubicBezTo>
                <a:close/>
                <a:moveTo>
                  <a:pt x="4797217" y="77418"/>
                </a:moveTo>
                <a:cubicBezTo>
                  <a:pt x="4793504" y="78278"/>
                  <a:pt x="4789065" y="79662"/>
                  <a:pt x="4783902" y="81569"/>
                </a:cubicBezTo>
                <a:cubicBezTo>
                  <a:pt x="4784806" y="97602"/>
                  <a:pt x="4785258" y="109683"/>
                  <a:pt x="4785258" y="117814"/>
                </a:cubicBezTo>
                <a:cubicBezTo>
                  <a:pt x="4787610" y="117155"/>
                  <a:pt x="4793461" y="115262"/>
                  <a:pt x="4802810" y="112136"/>
                </a:cubicBezTo>
                <a:cubicBezTo>
                  <a:pt x="4804488" y="99717"/>
                  <a:pt x="4805115" y="91228"/>
                  <a:pt x="4804692" y="86667"/>
                </a:cubicBezTo>
                <a:cubicBezTo>
                  <a:pt x="4804269" y="82107"/>
                  <a:pt x="4803846" y="79210"/>
                  <a:pt x="4803423" y="77977"/>
                </a:cubicBezTo>
                <a:cubicBezTo>
                  <a:pt x="4803000" y="76744"/>
                  <a:pt x="4800932" y="76557"/>
                  <a:pt x="4797217" y="77418"/>
                </a:cubicBezTo>
                <a:close/>
                <a:moveTo>
                  <a:pt x="3998977" y="74848"/>
                </a:moveTo>
                <a:cubicBezTo>
                  <a:pt x="4001389" y="75169"/>
                  <a:pt x="4004325" y="75857"/>
                  <a:pt x="4007782" y="76912"/>
                </a:cubicBezTo>
                <a:cubicBezTo>
                  <a:pt x="4021613" y="81136"/>
                  <a:pt x="4033111" y="86657"/>
                  <a:pt x="4042274" y="93475"/>
                </a:cubicBezTo>
                <a:cubicBezTo>
                  <a:pt x="4051437" y="100294"/>
                  <a:pt x="4054366" y="109906"/>
                  <a:pt x="4051061" y="122310"/>
                </a:cubicBezTo>
                <a:cubicBezTo>
                  <a:pt x="4047756" y="134714"/>
                  <a:pt x="4037599" y="134212"/>
                  <a:pt x="4020592" y="120804"/>
                </a:cubicBezTo>
                <a:cubicBezTo>
                  <a:pt x="4004014" y="102406"/>
                  <a:pt x="3994277" y="89435"/>
                  <a:pt x="3991381" y="81892"/>
                </a:cubicBezTo>
                <a:cubicBezTo>
                  <a:pt x="3989208" y="76235"/>
                  <a:pt x="3991740" y="73887"/>
                  <a:pt x="3998977" y="74848"/>
                </a:cubicBezTo>
                <a:close/>
                <a:moveTo>
                  <a:pt x="2647468" y="65329"/>
                </a:moveTo>
                <a:lnTo>
                  <a:pt x="2608383" y="69007"/>
                </a:lnTo>
                <a:cubicBezTo>
                  <a:pt x="2611940" y="95049"/>
                  <a:pt x="2615826" y="122116"/>
                  <a:pt x="2620042" y="150209"/>
                </a:cubicBezTo>
                <a:lnTo>
                  <a:pt x="2652759" y="146703"/>
                </a:lnTo>
                <a:lnTo>
                  <a:pt x="2652759" y="122030"/>
                </a:lnTo>
                <a:lnTo>
                  <a:pt x="2640692" y="122030"/>
                </a:lnTo>
                <a:cubicBezTo>
                  <a:pt x="2635199" y="122030"/>
                  <a:pt x="2630213" y="119958"/>
                  <a:pt x="2625731" y="115814"/>
                </a:cubicBezTo>
                <a:cubicBezTo>
                  <a:pt x="2621250" y="111669"/>
                  <a:pt x="2622150" y="108077"/>
                  <a:pt x="2628431" y="105037"/>
                </a:cubicBezTo>
                <a:cubicBezTo>
                  <a:pt x="2634712" y="101997"/>
                  <a:pt x="2642370" y="99724"/>
                  <a:pt x="2651404" y="98218"/>
                </a:cubicBezTo>
                <a:cubicBezTo>
                  <a:pt x="2651404" y="78501"/>
                  <a:pt x="2650092" y="67538"/>
                  <a:pt x="2647468" y="65329"/>
                </a:cubicBezTo>
                <a:close/>
                <a:moveTo>
                  <a:pt x="5426471" y="61962"/>
                </a:moveTo>
                <a:cubicBezTo>
                  <a:pt x="5428946" y="62201"/>
                  <a:pt x="5431934" y="62753"/>
                  <a:pt x="5435435" y="63619"/>
                </a:cubicBezTo>
                <a:cubicBezTo>
                  <a:pt x="5449438" y="67082"/>
                  <a:pt x="5455568" y="75432"/>
                  <a:pt x="5453826" y="88668"/>
                </a:cubicBezTo>
                <a:cubicBezTo>
                  <a:pt x="5452084" y="101904"/>
                  <a:pt x="5445089" y="103510"/>
                  <a:pt x="5432843" y="93486"/>
                </a:cubicBezTo>
                <a:cubicBezTo>
                  <a:pt x="5425386" y="83247"/>
                  <a:pt x="5420453" y="74844"/>
                  <a:pt x="5418044" y="68276"/>
                </a:cubicBezTo>
                <a:cubicBezTo>
                  <a:pt x="5416237" y="63350"/>
                  <a:pt x="5419046" y="61246"/>
                  <a:pt x="5426471" y="61962"/>
                </a:cubicBezTo>
                <a:close/>
                <a:moveTo>
                  <a:pt x="2722882" y="57499"/>
                </a:moveTo>
                <a:cubicBezTo>
                  <a:pt x="2718337" y="56424"/>
                  <a:pt x="2702219" y="57750"/>
                  <a:pt x="2674528" y="61479"/>
                </a:cubicBezTo>
                <a:cubicBezTo>
                  <a:pt x="2680823" y="64619"/>
                  <a:pt x="2683071" y="68635"/>
                  <a:pt x="2681271" y="73525"/>
                </a:cubicBezTo>
                <a:cubicBezTo>
                  <a:pt x="2679471" y="78415"/>
                  <a:pt x="2678571" y="84631"/>
                  <a:pt x="2678571" y="92174"/>
                </a:cubicBezTo>
                <a:cubicBezTo>
                  <a:pt x="2683333" y="91342"/>
                  <a:pt x="2688355" y="90234"/>
                  <a:pt x="2693639" y="88851"/>
                </a:cubicBezTo>
                <a:cubicBezTo>
                  <a:pt x="2698924" y="87467"/>
                  <a:pt x="2704258" y="89772"/>
                  <a:pt x="2709643" y="95766"/>
                </a:cubicBezTo>
                <a:cubicBezTo>
                  <a:pt x="2715028" y="101760"/>
                  <a:pt x="2713386" y="106726"/>
                  <a:pt x="2704717" y="110662"/>
                </a:cubicBezTo>
                <a:cubicBezTo>
                  <a:pt x="2696048" y="114598"/>
                  <a:pt x="2687261" y="117305"/>
                  <a:pt x="2678356" y="118782"/>
                </a:cubicBezTo>
                <a:lnTo>
                  <a:pt x="2677216" y="143455"/>
                </a:lnTo>
                <a:cubicBezTo>
                  <a:pt x="2686150" y="141662"/>
                  <a:pt x="2693320" y="140314"/>
                  <a:pt x="2698726" y="139411"/>
                </a:cubicBezTo>
                <a:cubicBezTo>
                  <a:pt x="2704133" y="138507"/>
                  <a:pt x="2708177" y="139633"/>
                  <a:pt x="2710858" y="142788"/>
                </a:cubicBezTo>
                <a:cubicBezTo>
                  <a:pt x="2713540" y="145943"/>
                  <a:pt x="2717128" y="137561"/>
                  <a:pt x="2721624" y="117642"/>
                </a:cubicBezTo>
                <a:cubicBezTo>
                  <a:pt x="2726120" y="97724"/>
                  <a:pt x="2728590" y="82989"/>
                  <a:pt x="2729034" y="73439"/>
                </a:cubicBezTo>
                <a:cubicBezTo>
                  <a:pt x="2729479" y="63888"/>
                  <a:pt x="2727428" y="58575"/>
                  <a:pt x="2722882" y="57499"/>
                </a:cubicBezTo>
                <a:close/>
                <a:moveTo>
                  <a:pt x="5101158" y="51713"/>
                </a:moveTo>
                <a:cubicBezTo>
                  <a:pt x="5106264" y="51713"/>
                  <a:pt x="5114526" y="54108"/>
                  <a:pt x="5125948" y="58898"/>
                </a:cubicBezTo>
                <a:cubicBezTo>
                  <a:pt x="5137370" y="63687"/>
                  <a:pt x="5140246" y="69076"/>
                  <a:pt x="5134574" y="75063"/>
                </a:cubicBezTo>
                <a:cubicBezTo>
                  <a:pt x="5128903" y="81050"/>
                  <a:pt x="5124332" y="87513"/>
                  <a:pt x="5120862" y="94454"/>
                </a:cubicBezTo>
                <a:cubicBezTo>
                  <a:pt x="5108013" y="113699"/>
                  <a:pt x="5094974" y="129706"/>
                  <a:pt x="5081745" y="142476"/>
                </a:cubicBezTo>
                <a:cubicBezTo>
                  <a:pt x="5068516" y="155246"/>
                  <a:pt x="5055889" y="165567"/>
                  <a:pt x="5043865" y="173440"/>
                </a:cubicBezTo>
                <a:cubicBezTo>
                  <a:pt x="5031841" y="181313"/>
                  <a:pt x="5022172" y="185959"/>
                  <a:pt x="5014859" y="187379"/>
                </a:cubicBezTo>
                <a:cubicBezTo>
                  <a:pt x="5007545" y="188798"/>
                  <a:pt x="5006588" y="186307"/>
                  <a:pt x="5011987" y="179904"/>
                </a:cubicBezTo>
                <a:cubicBezTo>
                  <a:pt x="5017386" y="173501"/>
                  <a:pt x="5026019" y="164954"/>
                  <a:pt x="5037885" y="154264"/>
                </a:cubicBezTo>
                <a:cubicBezTo>
                  <a:pt x="5049752" y="143573"/>
                  <a:pt x="5061468" y="130000"/>
                  <a:pt x="5073033" y="113544"/>
                </a:cubicBezTo>
                <a:cubicBezTo>
                  <a:pt x="5084599" y="97089"/>
                  <a:pt x="5091037" y="85448"/>
                  <a:pt x="5092349" y="78622"/>
                </a:cubicBezTo>
                <a:cubicBezTo>
                  <a:pt x="5093661" y="71797"/>
                  <a:pt x="5093644" y="65605"/>
                  <a:pt x="5092296" y="60048"/>
                </a:cubicBezTo>
                <a:cubicBezTo>
                  <a:pt x="5090948" y="54492"/>
                  <a:pt x="5093902" y="51713"/>
                  <a:pt x="5101158" y="51713"/>
                </a:cubicBezTo>
                <a:close/>
                <a:moveTo>
                  <a:pt x="4807698" y="51493"/>
                </a:moveTo>
                <a:cubicBezTo>
                  <a:pt x="4810380" y="51041"/>
                  <a:pt x="4813393" y="51426"/>
                  <a:pt x="4816738" y="52649"/>
                </a:cubicBezTo>
                <a:cubicBezTo>
                  <a:pt x="4823428" y="55094"/>
                  <a:pt x="4830200" y="58966"/>
                  <a:pt x="4837054" y="64264"/>
                </a:cubicBezTo>
                <a:cubicBezTo>
                  <a:pt x="4843909" y="69563"/>
                  <a:pt x="4844124" y="75457"/>
                  <a:pt x="4837700" y="81946"/>
                </a:cubicBezTo>
                <a:cubicBezTo>
                  <a:pt x="4831276" y="88435"/>
                  <a:pt x="4826837" y="97559"/>
                  <a:pt x="4824385" y="109318"/>
                </a:cubicBezTo>
                <a:cubicBezTo>
                  <a:pt x="4830695" y="118280"/>
                  <a:pt x="4830071" y="124296"/>
                  <a:pt x="4822513" y="127365"/>
                </a:cubicBezTo>
                <a:lnTo>
                  <a:pt x="4785258" y="136055"/>
                </a:lnTo>
                <a:lnTo>
                  <a:pt x="4785258" y="162362"/>
                </a:lnTo>
                <a:cubicBezTo>
                  <a:pt x="4790392" y="161645"/>
                  <a:pt x="4795723" y="160340"/>
                  <a:pt x="4801251" y="158447"/>
                </a:cubicBezTo>
                <a:cubicBezTo>
                  <a:pt x="4806779" y="156554"/>
                  <a:pt x="4811794" y="158462"/>
                  <a:pt x="4816297" y="164169"/>
                </a:cubicBezTo>
                <a:cubicBezTo>
                  <a:pt x="4820800" y="169876"/>
                  <a:pt x="4818900" y="174178"/>
                  <a:pt x="4810597" y="177075"/>
                </a:cubicBezTo>
                <a:cubicBezTo>
                  <a:pt x="4802294" y="179972"/>
                  <a:pt x="4793848" y="181420"/>
                  <a:pt x="4785258" y="181420"/>
                </a:cubicBezTo>
                <a:lnTo>
                  <a:pt x="4785258" y="210954"/>
                </a:lnTo>
                <a:cubicBezTo>
                  <a:pt x="4787638" y="210251"/>
                  <a:pt x="4793270" y="208276"/>
                  <a:pt x="4802154" y="205028"/>
                </a:cubicBezTo>
                <a:cubicBezTo>
                  <a:pt x="4811038" y="201780"/>
                  <a:pt x="4817416" y="203802"/>
                  <a:pt x="4821287" y="211094"/>
                </a:cubicBezTo>
                <a:cubicBezTo>
                  <a:pt x="4825159" y="218386"/>
                  <a:pt x="4821316" y="223362"/>
                  <a:pt x="4809758" y="226022"/>
                </a:cubicBezTo>
                <a:cubicBezTo>
                  <a:pt x="4798200" y="228682"/>
                  <a:pt x="4790033" y="230012"/>
                  <a:pt x="4785258" y="230012"/>
                </a:cubicBezTo>
                <a:cubicBezTo>
                  <a:pt x="4785258" y="262736"/>
                  <a:pt x="4783010" y="284415"/>
                  <a:pt x="4778514" y="295049"/>
                </a:cubicBezTo>
                <a:cubicBezTo>
                  <a:pt x="4774019" y="305682"/>
                  <a:pt x="4769043" y="304757"/>
                  <a:pt x="4763586" y="292274"/>
                </a:cubicBezTo>
                <a:cubicBezTo>
                  <a:pt x="4758130" y="279791"/>
                  <a:pt x="4756524" y="268480"/>
                  <a:pt x="4758768" y="258341"/>
                </a:cubicBezTo>
                <a:cubicBezTo>
                  <a:pt x="4761012" y="248203"/>
                  <a:pt x="4762586" y="229008"/>
                  <a:pt x="4763489" y="200758"/>
                </a:cubicBezTo>
                <a:cubicBezTo>
                  <a:pt x="4764393" y="172508"/>
                  <a:pt x="4764181" y="146222"/>
                  <a:pt x="4762855" y="121901"/>
                </a:cubicBezTo>
                <a:cubicBezTo>
                  <a:pt x="4761529" y="97580"/>
                  <a:pt x="4759055" y="81602"/>
                  <a:pt x="4755434" y="73966"/>
                </a:cubicBezTo>
                <a:cubicBezTo>
                  <a:pt x="4751813" y="66329"/>
                  <a:pt x="4753623" y="62511"/>
                  <a:pt x="4760865" y="62511"/>
                </a:cubicBezTo>
                <a:cubicBezTo>
                  <a:pt x="4765927" y="62511"/>
                  <a:pt x="4771835" y="63400"/>
                  <a:pt x="4778589" y="65179"/>
                </a:cubicBezTo>
                <a:cubicBezTo>
                  <a:pt x="4789259" y="62884"/>
                  <a:pt x="4796612" y="59611"/>
                  <a:pt x="4800649" y="55359"/>
                </a:cubicBezTo>
                <a:cubicBezTo>
                  <a:pt x="4802666" y="53233"/>
                  <a:pt x="4805017" y="51944"/>
                  <a:pt x="4807698" y="51493"/>
                </a:cubicBezTo>
                <a:close/>
                <a:moveTo>
                  <a:pt x="4170923" y="45382"/>
                </a:moveTo>
                <a:cubicBezTo>
                  <a:pt x="4172795" y="45629"/>
                  <a:pt x="4174980" y="46294"/>
                  <a:pt x="4177477" y="47379"/>
                </a:cubicBezTo>
                <a:cubicBezTo>
                  <a:pt x="4187465" y="51717"/>
                  <a:pt x="4195227" y="56202"/>
                  <a:pt x="4200762" y="60833"/>
                </a:cubicBezTo>
                <a:cubicBezTo>
                  <a:pt x="4207760" y="67373"/>
                  <a:pt x="4207778" y="72367"/>
                  <a:pt x="4200816" y="75815"/>
                </a:cubicBezTo>
                <a:cubicBezTo>
                  <a:pt x="4193854" y="79264"/>
                  <a:pt x="4181561" y="88216"/>
                  <a:pt x="4163937" y="102671"/>
                </a:cubicBezTo>
                <a:cubicBezTo>
                  <a:pt x="4146312" y="117126"/>
                  <a:pt x="4133567" y="125314"/>
                  <a:pt x="4125702" y="127236"/>
                </a:cubicBezTo>
                <a:cubicBezTo>
                  <a:pt x="4117836" y="129157"/>
                  <a:pt x="4120048" y="122256"/>
                  <a:pt x="4132338" y="106532"/>
                </a:cubicBezTo>
                <a:cubicBezTo>
                  <a:pt x="4144628" y="90808"/>
                  <a:pt x="4152726" y="79476"/>
                  <a:pt x="4156634" y="72535"/>
                </a:cubicBezTo>
                <a:cubicBezTo>
                  <a:pt x="4160541" y="65594"/>
                  <a:pt x="4162495" y="59572"/>
                  <a:pt x="4162495" y="54466"/>
                </a:cubicBezTo>
                <a:cubicBezTo>
                  <a:pt x="4162495" y="47669"/>
                  <a:pt x="4165304" y="44641"/>
                  <a:pt x="4170923" y="45382"/>
                </a:cubicBezTo>
                <a:close/>
                <a:moveTo>
                  <a:pt x="5513157" y="43073"/>
                </a:moveTo>
                <a:cubicBezTo>
                  <a:pt x="5514030" y="42832"/>
                  <a:pt x="5514917" y="42915"/>
                  <a:pt x="5515819" y="43324"/>
                </a:cubicBezTo>
                <a:cubicBezTo>
                  <a:pt x="5519426" y="44959"/>
                  <a:pt x="5524563" y="48150"/>
                  <a:pt x="5531231" y="52896"/>
                </a:cubicBezTo>
                <a:cubicBezTo>
                  <a:pt x="5538960" y="59263"/>
                  <a:pt x="5539781" y="63974"/>
                  <a:pt x="5533694" y="67028"/>
                </a:cubicBezTo>
                <a:cubicBezTo>
                  <a:pt x="5527606" y="70083"/>
                  <a:pt x="5516554" y="76862"/>
                  <a:pt x="5500536" y="87366"/>
                </a:cubicBezTo>
                <a:cubicBezTo>
                  <a:pt x="5484518" y="97871"/>
                  <a:pt x="5480585" y="97129"/>
                  <a:pt x="5488737" y="85140"/>
                </a:cubicBezTo>
                <a:cubicBezTo>
                  <a:pt x="5496890" y="73152"/>
                  <a:pt x="5502540" y="62777"/>
                  <a:pt x="5505687" y="54015"/>
                </a:cubicBezTo>
                <a:cubicBezTo>
                  <a:pt x="5508048" y="47443"/>
                  <a:pt x="5510538" y="43796"/>
                  <a:pt x="5513157" y="43073"/>
                </a:cubicBezTo>
                <a:close/>
                <a:moveTo>
                  <a:pt x="4894764" y="42671"/>
                </a:moveTo>
                <a:cubicBezTo>
                  <a:pt x="4897254" y="42680"/>
                  <a:pt x="4899951" y="43288"/>
                  <a:pt x="4902854" y="44496"/>
                </a:cubicBezTo>
                <a:cubicBezTo>
                  <a:pt x="4908662" y="46913"/>
                  <a:pt x="4914811" y="50297"/>
                  <a:pt x="4921299" y="54649"/>
                </a:cubicBezTo>
                <a:cubicBezTo>
                  <a:pt x="4927788" y="59001"/>
                  <a:pt x="4927993" y="64512"/>
                  <a:pt x="4921913" y="71180"/>
                </a:cubicBezTo>
                <a:cubicBezTo>
                  <a:pt x="4915833" y="77848"/>
                  <a:pt x="4909423" y="89543"/>
                  <a:pt x="4902682" y="106263"/>
                </a:cubicBezTo>
                <a:cubicBezTo>
                  <a:pt x="4913481" y="114853"/>
                  <a:pt x="4910921" y="120521"/>
                  <a:pt x="4895003" y="123267"/>
                </a:cubicBezTo>
                <a:cubicBezTo>
                  <a:pt x="4879086" y="126013"/>
                  <a:pt x="4867029" y="128742"/>
                  <a:pt x="4858834" y="131452"/>
                </a:cubicBezTo>
                <a:cubicBezTo>
                  <a:pt x="4850638" y="134162"/>
                  <a:pt x="4842823" y="132273"/>
                  <a:pt x="4835388" y="125784"/>
                </a:cubicBezTo>
                <a:cubicBezTo>
                  <a:pt x="4827952" y="119295"/>
                  <a:pt x="4830257" y="115326"/>
                  <a:pt x="4842303" y="113878"/>
                </a:cubicBezTo>
                <a:cubicBezTo>
                  <a:pt x="4854206" y="111340"/>
                  <a:pt x="4867241" y="108400"/>
                  <a:pt x="4881409" y="105059"/>
                </a:cubicBezTo>
                <a:cubicBezTo>
                  <a:pt x="4885582" y="90030"/>
                  <a:pt x="4887894" y="79651"/>
                  <a:pt x="4888345" y="73922"/>
                </a:cubicBezTo>
                <a:cubicBezTo>
                  <a:pt x="4888797" y="68194"/>
                  <a:pt x="4886324" y="65978"/>
                  <a:pt x="4880924" y="67276"/>
                </a:cubicBezTo>
                <a:cubicBezTo>
                  <a:pt x="4875525" y="68574"/>
                  <a:pt x="4868872" y="70825"/>
                  <a:pt x="4860963" y="74030"/>
                </a:cubicBezTo>
                <a:cubicBezTo>
                  <a:pt x="4853055" y="77235"/>
                  <a:pt x="4846082" y="75582"/>
                  <a:pt x="4840044" y="69072"/>
                </a:cubicBezTo>
                <a:cubicBezTo>
                  <a:pt x="4834008" y="62561"/>
                  <a:pt x="4835728" y="58740"/>
                  <a:pt x="4845207" y="57607"/>
                </a:cubicBezTo>
                <a:cubicBezTo>
                  <a:pt x="4854686" y="56474"/>
                  <a:pt x="4863135" y="54592"/>
                  <a:pt x="4870556" y="51960"/>
                </a:cubicBezTo>
                <a:cubicBezTo>
                  <a:pt x="4877978" y="49329"/>
                  <a:pt x="4883764" y="46823"/>
                  <a:pt x="4887915" y="44443"/>
                </a:cubicBezTo>
                <a:cubicBezTo>
                  <a:pt x="4889991" y="43252"/>
                  <a:pt x="4892274" y="42662"/>
                  <a:pt x="4894764" y="42671"/>
                </a:cubicBezTo>
                <a:close/>
                <a:moveTo>
                  <a:pt x="3630404" y="41152"/>
                </a:moveTo>
                <a:cubicBezTo>
                  <a:pt x="3634523" y="40431"/>
                  <a:pt x="3641770" y="41152"/>
                  <a:pt x="3652145" y="43313"/>
                </a:cubicBezTo>
                <a:cubicBezTo>
                  <a:pt x="3672896" y="47637"/>
                  <a:pt x="3682454" y="58238"/>
                  <a:pt x="3680818" y="75116"/>
                </a:cubicBezTo>
                <a:cubicBezTo>
                  <a:pt x="3679184" y="91995"/>
                  <a:pt x="3669476" y="93235"/>
                  <a:pt x="3651694" y="78838"/>
                </a:cubicBezTo>
                <a:cubicBezTo>
                  <a:pt x="3639792" y="65243"/>
                  <a:pt x="3631703" y="54843"/>
                  <a:pt x="3627430" y="47637"/>
                </a:cubicBezTo>
                <a:cubicBezTo>
                  <a:pt x="3625293" y="44034"/>
                  <a:pt x="3626285" y="41872"/>
                  <a:pt x="3630404" y="41152"/>
                </a:cubicBezTo>
                <a:close/>
                <a:moveTo>
                  <a:pt x="2185688" y="41044"/>
                </a:moveTo>
                <a:lnTo>
                  <a:pt x="2185688" y="278475"/>
                </a:lnTo>
                <a:lnTo>
                  <a:pt x="2419032" y="278475"/>
                </a:lnTo>
                <a:lnTo>
                  <a:pt x="2419032" y="41044"/>
                </a:lnTo>
                <a:close/>
                <a:moveTo>
                  <a:pt x="5572386" y="34905"/>
                </a:moveTo>
                <a:cubicBezTo>
                  <a:pt x="5575766" y="35216"/>
                  <a:pt x="5580956" y="37136"/>
                  <a:pt x="5587954" y="40668"/>
                </a:cubicBezTo>
                <a:cubicBezTo>
                  <a:pt x="5601950" y="47730"/>
                  <a:pt x="5606847" y="54380"/>
                  <a:pt x="5602645" y="60618"/>
                </a:cubicBezTo>
                <a:cubicBezTo>
                  <a:pt x="5598444" y="66856"/>
                  <a:pt x="5594331" y="75557"/>
                  <a:pt x="5590309" y="86721"/>
                </a:cubicBezTo>
                <a:cubicBezTo>
                  <a:pt x="5586287" y="97885"/>
                  <a:pt x="5579006" y="111397"/>
                  <a:pt x="5568466" y="127257"/>
                </a:cubicBezTo>
                <a:cubicBezTo>
                  <a:pt x="5586162" y="123859"/>
                  <a:pt x="5602323" y="118510"/>
                  <a:pt x="5616950" y="111211"/>
                </a:cubicBezTo>
                <a:cubicBezTo>
                  <a:pt x="5631577" y="103911"/>
                  <a:pt x="5643350" y="103678"/>
                  <a:pt x="5652270" y="110512"/>
                </a:cubicBezTo>
                <a:cubicBezTo>
                  <a:pt x="5661190" y="117345"/>
                  <a:pt x="5660225" y="122970"/>
                  <a:pt x="5649377" y="127386"/>
                </a:cubicBezTo>
                <a:cubicBezTo>
                  <a:pt x="5638528" y="131803"/>
                  <a:pt x="5620557" y="135890"/>
                  <a:pt x="5595461" y="139647"/>
                </a:cubicBezTo>
                <a:cubicBezTo>
                  <a:pt x="5608955" y="142214"/>
                  <a:pt x="5614092" y="148438"/>
                  <a:pt x="5610873" y="158318"/>
                </a:cubicBezTo>
                <a:cubicBezTo>
                  <a:pt x="5607654" y="168199"/>
                  <a:pt x="5604915" y="179015"/>
                  <a:pt x="5602656" y="190767"/>
                </a:cubicBezTo>
                <a:cubicBezTo>
                  <a:pt x="5600397" y="202518"/>
                  <a:pt x="5596199" y="215543"/>
                  <a:pt x="5590062" y="229840"/>
                </a:cubicBezTo>
                <a:cubicBezTo>
                  <a:pt x="5597662" y="238831"/>
                  <a:pt x="5606506" y="247496"/>
                  <a:pt x="5616595" y="255835"/>
                </a:cubicBezTo>
                <a:cubicBezTo>
                  <a:pt x="5626684" y="264174"/>
                  <a:pt x="5637166" y="270516"/>
                  <a:pt x="5648043" y="274861"/>
                </a:cubicBezTo>
                <a:cubicBezTo>
                  <a:pt x="5658920" y="279206"/>
                  <a:pt x="5668847" y="283860"/>
                  <a:pt x="5677824" y="288821"/>
                </a:cubicBezTo>
                <a:cubicBezTo>
                  <a:pt x="5686801" y="293783"/>
                  <a:pt x="5682219" y="297146"/>
                  <a:pt x="5664080" y="298910"/>
                </a:cubicBezTo>
                <a:cubicBezTo>
                  <a:pt x="5645939" y="300673"/>
                  <a:pt x="5632244" y="300835"/>
                  <a:pt x="5622994" y="299394"/>
                </a:cubicBezTo>
                <a:cubicBezTo>
                  <a:pt x="5613745" y="297952"/>
                  <a:pt x="5606994" y="293926"/>
                  <a:pt x="5602742" y="287316"/>
                </a:cubicBezTo>
                <a:cubicBezTo>
                  <a:pt x="5598491" y="280705"/>
                  <a:pt x="5589173" y="267003"/>
                  <a:pt x="5574790" y="246209"/>
                </a:cubicBezTo>
                <a:cubicBezTo>
                  <a:pt x="5568638" y="254627"/>
                  <a:pt x="5561385" y="261621"/>
                  <a:pt x="5553032" y="267193"/>
                </a:cubicBezTo>
                <a:cubicBezTo>
                  <a:pt x="5544679" y="272764"/>
                  <a:pt x="5534562" y="276958"/>
                  <a:pt x="5522681" y="279776"/>
                </a:cubicBezTo>
                <a:cubicBezTo>
                  <a:pt x="5519710" y="280481"/>
                  <a:pt x="5517416" y="280854"/>
                  <a:pt x="5515799" y="280895"/>
                </a:cubicBezTo>
                <a:lnTo>
                  <a:pt x="5514082" y="280365"/>
                </a:lnTo>
                <a:lnTo>
                  <a:pt x="5513507" y="290402"/>
                </a:lnTo>
                <a:cubicBezTo>
                  <a:pt x="5511069" y="300534"/>
                  <a:pt x="5506071" y="301814"/>
                  <a:pt x="5498514" y="294242"/>
                </a:cubicBezTo>
                <a:cubicBezTo>
                  <a:pt x="5490957" y="286670"/>
                  <a:pt x="5484081" y="280110"/>
                  <a:pt x="5477886" y="274560"/>
                </a:cubicBezTo>
                <a:cubicBezTo>
                  <a:pt x="5464822" y="285100"/>
                  <a:pt x="5452070" y="292672"/>
                  <a:pt x="5439629" y="297275"/>
                </a:cubicBezTo>
                <a:cubicBezTo>
                  <a:pt x="5427189" y="301878"/>
                  <a:pt x="5414029" y="304642"/>
                  <a:pt x="5400147" y="305567"/>
                </a:cubicBezTo>
                <a:cubicBezTo>
                  <a:pt x="5386266" y="306492"/>
                  <a:pt x="5384674" y="303825"/>
                  <a:pt x="5395372" y="297565"/>
                </a:cubicBezTo>
                <a:cubicBezTo>
                  <a:pt x="5406070" y="291306"/>
                  <a:pt x="5417061" y="285570"/>
                  <a:pt x="5428347" y="280357"/>
                </a:cubicBezTo>
                <a:cubicBezTo>
                  <a:pt x="5439633" y="275144"/>
                  <a:pt x="5449843" y="268530"/>
                  <a:pt x="5458978" y="260514"/>
                </a:cubicBezTo>
                <a:cubicBezTo>
                  <a:pt x="5449442" y="254190"/>
                  <a:pt x="5442333" y="249873"/>
                  <a:pt x="5437650" y="247565"/>
                </a:cubicBezTo>
                <a:cubicBezTo>
                  <a:pt x="5432969" y="245256"/>
                  <a:pt x="5431768" y="241861"/>
                  <a:pt x="5434048" y="237379"/>
                </a:cubicBezTo>
                <a:cubicBezTo>
                  <a:pt x="5436328" y="232898"/>
                  <a:pt x="5438335" y="227739"/>
                  <a:pt x="5440071" y="221903"/>
                </a:cubicBezTo>
                <a:cubicBezTo>
                  <a:pt x="5420281" y="224541"/>
                  <a:pt x="5406737" y="227901"/>
                  <a:pt x="5399438" y="231980"/>
                </a:cubicBezTo>
                <a:cubicBezTo>
                  <a:pt x="5392139" y="236060"/>
                  <a:pt x="5383362" y="233124"/>
                  <a:pt x="5373109" y="223172"/>
                </a:cubicBezTo>
                <a:cubicBezTo>
                  <a:pt x="5362855" y="213220"/>
                  <a:pt x="5364179" y="208703"/>
                  <a:pt x="5377077" y="209620"/>
                </a:cubicBezTo>
                <a:cubicBezTo>
                  <a:pt x="5389976" y="210538"/>
                  <a:pt x="5412473" y="208466"/>
                  <a:pt x="5444566" y="203404"/>
                </a:cubicBezTo>
                <a:cubicBezTo>
                  <a:pt x="5446975" y="193323"/>
                  <a:pt x="5447280" y="184188"/>
                  <a:pt x="5445480" y="176000"/>
                </a:cubicBezTo>
                <a:cubicBezTo>
                  <a:pt x="5443681" y="167811"/>
                  <a:pt x="5449105" y="166772"/>
                  <a:pt x="5461753" y="172881"/>
                </a:cubicBezTo>
                <a:cubicBezTo>
                  <a:pt x="5474401" y="178990"/>
                  <a:pt x="5479693" y="183908"/>
                  <a:pt x="5477628" y="187637"/>
                </a:cubicBezTo>
                <a:cubicBezTo>
                  <a:pt x="5475563" y="191365"/>
                  <a:pt x="5472544" y="195087"/>
                  <a:pt x="5468572" y="198801"/>
                </a:cubicBezTo>
                <a:lnTo>
                  <a:pt x="5487974" y="196607"/>
                </a:lnTo>
                <a:cubicBezTo>
                  <a:pt x="5489336" y="192677"/>
                  <a:pt x="5489791" y="188013"/>
                  <a:pt x="5489340" y="182614"/>
                </a:cubicBezTo>
                <a:cubicBezTo>
                  <a:pt x="5488888" y="177215"/>
                  <a:pt x="5492606" y="176742"/>
                  <a:pt x="5500493" y="181194"/>
                </a:cubicBezTo>
                <a:cubicBezTo>
                  <a:pt x="5508380" y="185647"/>
                  <a:pt x="5513582" y="189479"/>
                  <a:pt x="5516098" y="192692"/>
                </a:cubicBezTo>
                <a:cubicBezTo>
                  <a:pt x="5518615" y="195904"/>
                  <a:pt x="5518658" y="200102"/>
                  <a:pt x="5516228" y="205286"/>
                </a:cubicBezTo>
                <a:cubicBezTo>
                  <a:pt x="5513797" y="210470"/>
                  <a:pt x="5510785" y="217783"/>
                  <a:pt x="5507193" y="227227"/>
                </a:cubicBezTo>
                <a:cubicBezTo>
                  <a:pt x="5503601" y="236670"/>
                  <a:pt x="5498830" y="245994"/>
                  <a:pt x="5492878" y="255201"/>
                </a:cubicBezTo>
                <a:cubicBezTo>
                  <a:pt x="5498486" y="258800"/>
                  <a:pt x="5503935" y="263034"/>
                  <a:pt x="5509226" y="267903"/>
                </a:cubicBezTo>
                <a:lnTo>
                  <a:pt x="5514240" y="277133"/>
                </a:lnTo>
                <a:lnTo>
                  <a:pt x="5519497" y="272312"/>
                </a:lnTo>
                <a:cubicBezTo>
                  <a:pt x="5529256" y="264518"/>
                  <a:pt x="5537659" y="257097"/>
                  <a:pt x="5544707" y="250049"/>
                </a:cubicBezTo>
                <a:cubicBezTo>
                  <a:pt x="5551756" y="243001"/>
                  <a:pt x="5557818" y="235942"/>
                  <a:pt x="5562894" y="228872"/>
                </a:cubicBezTo>
                <a:cubicBezTo>
                  <a:pt x="5556857" y="219164"/>
                  <a:pt x="5551021" y="210628"/>
                  <a:pt x="5545385" y="203264"/>
                </a:cubicBezTo>
                <a:cubicBezTo>
                  <a:pt x="5539749" y="195900"/>
                  <a:pt x="5534737" y="189160"/>
                  <a:pt x="5530349" y="183044"/>
                </a:cubicBezTo>
                <a:cubicBezTo>
                  <a:pt x="5525961" y="176928"/>
                  <a:pt x="5527280" y="173300"/>
                  <a:pt x="5534307" y="172160"/>
                </a:cubicBezTo>
                <a:cubicBezTo>
                  <a:pt x="5541334" y="171020"/>
                  <a:pt x="5546618" y="172673"/>
                  <a:pt x="5550160" y="177118"/>
                </a:cubicBezTo>
                <a:cubicBezTo>
                  <a:pt x="5553703" y="181564"/>
                  <a:pt x="5561367" y="192842"/>
                  <a:pt x="5573155" y="210954"/>
                </a:cubicBezTo>
                <a:cubicBezTo>
                  <a:pt x="5577127" y="201661"/>
                  <a:pt x="5579787" y="190566"/>
                  <a:pt x="5581135" y="177667"/>
                </a:cubicBezTo>
                <a:cubicBezTo>
                  <a:pt x="5582483" y="164768"/>
                  <a:pt x="5582806" y="152969"/>
                  <a:pt x="5582103" y="142272"/>
                </a:cubicBezTo>
                <a:cubicBezTo>
                  <a:pt x="5577471" y="143175"/>
                  <a:pt x="5571212" y="143175"/>
                  <a:pt x="5563325" y="142272"/>
                </a:cubicBezTo>
                <a:cubicBezTo>
                  <a:pt x="5553215" y="154217"/>
                  <a:pt x="5542517" y="163054"/>
                  <a:pt x="5531231" y="168783"/>
                </a:cubicBezTo>
                <a:cubicBezTo>
                  <a:pt x="5519945" y="174512"/>
                  <a:pt x="5519956" y="169575"/>
                  <a:pt x="5531263" y="153973"/>
                </a:cubicBezTo>
                <a:cubicBezTo>
                  <a:pt x="5542571" y="138371"/>
                  <a:pt x="5552021" y="119245"/>
                  <a:pt x="5559614" y="96594"/>
                </a:cubicBezTo>
                <a:cubicBezTo>
                  <a:pt x="5567207" y="73944"/>
                  <a:pt x="5570567" y="60106"/>
                  <a:pt x="5569692" y="55079"/>
                </a:cubicBezTo>
                <a:cubicBezTo>
                  <a:pt x="5568817" y="50053"/>
                  <a:pt x="5568143" y="44629"/>
                  <a:pt x="5567670" y="38807"/>
                </a:cubicBezTo>
                <a:cubicBezTo>
                  <a:pt x="5567433" y="35896"/>
                  <a:pt x="5569005" y="34595"/>
                  <a:pt x="5572386" y="34905"/>
                </a:cubicBezTo>
                <a:close/>
                <a:moveTo>
                  <a:pt x="7406213" y="34705"/>
                </a:moveTo>
                <a:cubicBezTo>
                  <a:pt x="7423133" y="33788"/>
                  <a:pt x="7435310" y="36586"/>
                  <a:pt x="7442747" y="43098"/>
                </a:cubicBezTo>
                <a:cubicBezTo>
                  <a:pt x="7452663" y="51781"/>
                  <a:pt x="7455855" y="58109"/>
                  <a:pt x="7452319" y="62081"/>
                </a:cubicBezTo>
                <a:cubicBezTo>
                  <a:pt x="7448785" y="66053"/>
                  <a:pt x="7438886" y="67588"/>
                  <a:pt x="7422625" y="66684"/>
                </a:cubicBezTo>
                <a:cubicBezTo>
                  <a:pt x="7406363" y="65781"/>
                  <a:pt x="7391073" y="65781"/>
                  <a:pt x="7376754" y="66684"/>
                </a:cubicBezTo>
                <a:cubicBezTo>
                  <a:pt x="7362435" y="67588"/>
                  <a:pt x="7341251" y="69187"/>
                  <a:pt x="7313201" y="71481"/>
                </a:cubicBezTo>
                <a:cubicBezTo>
                  <a:pt x="7321289" y="80200"/>
                  <a:pt x="7324211" y="86291"/>
                  <a:pt x="7321967" y="89754"/>
                </a:cubicBezTo>
                <a:cubicBezTo>
                  <a:pt x="7319723" y="93217"/>
                  <a:pt x="7318601" y="107532"/>
                  <a:pt x="7318601" y="132699"/>
                </a:cubicBezTo>
                <a:cubicBezTo>
                  <a:pt x="7338792" y="132699"/>
                  <a:pt x="7356391" y="135119"/>
                  <a:pt x="7371397" y="139959"/>
                </a:cubicBezTo>
                <a:cubicBezTo>
                  <a:pt x="7386405" y="144799"/>
                  <a:pt x="7395077" y="154493"/>
                  <a:pt x="7397414" y="169041"/>
                </a:cubicBezTo>
                <a:cubicBezTo>
                  <a:pt x="7399753" y="183589"/>
                  <a:pt x="7389406" y="185203"/>
                  <a:pt x="7366375" y="173881"/>
                </a:cubicBezTo>
                <a:cubicBezTo>
                  <a:pt x="7343345" y="162559"/>
                  <a:pt x="7327419" y="153371"/>
                  <a:pt x="7318601" y="146315"/>
                </a:cubicBezTo>
                <a:cubicBezTo>
                  <a:pt x="7319447" y="214102"/>
                  <a:pt x="7318447" y="259621"/>
                  <a:pt x="7315600" y="282874"/>
                </a:cubicBezTo>
                <a:cubicBezTo>
                  <a:pt x="7312753" y="306126"/>
                  <a:pt x="7308326" y="317753"/>
                  <a:pt x="7302317" y="317753"/>
                </a:cubicBezTo>
                <a:cubicBezTo>
                  <a:pt x="7297858" y="317753"/>
                  <a:pt x="7293129" y="312425"/>
                  <a:pt x="7288131" y="301771"/>
                </a:cubicBezTo>
                <a:cubicBezTo>
                  <a:pt x="7283134" y="291116"/>
                  <a:pt x="7281559" y="281945"/>
                  <a:pt x="7283409" y="274259"/>
                </a:cubicBezTo>
                <a:cubicBezTo>
                  <a:pt x="7285259" y="266572"/>
                  <a:pt x="7287060" y="258363"/>
                  <a:pt x="7288809" y="249629"/>
                </a:cubicBezTo>
                <a:cubicBezTo>
                  <a:pt x="7290559" y="240896"/>
                  <a:pt x="7291885" y="211205"/>
                  <a:pt x="7292788" y="160555"/>
                </a:cubicBezTo>
                <a:cubicBezTo>
                  <a:pt x="7293691" y="109906"/>
                  <a:pt x="7290975" y="81318"/>
                  <a:pt x="7284635" y="74794"/>
                </a:cubicBezTo>
                <a:cubicBezTo>
                  <a:pt x="7240009" y="81992"/>
                  <a:pt x="7212035" y="86714"/>
                  <a:pt x="7200713" y="88958"/>
                </a:cubicBezTo>
                <a:cubicBezTo>
                  <a:pt x="7189392" y="91202"/>
                  <a:pt x="7178737" y="87126"/>
                  <a:pt x="7168749" y="76730"/>
                </a:cubicBezTo>
                <a:cubicBezTo>
                  <a:pt x="7158761" y="66333"/>
                  <a:pt x="7159127" y="61590"/>
                  <a:pt x="7169846" y="62501"/>
                </a:cubicBezTo>
                <a:cubicBezTo>
                  <a:pt x="7180566" y="63411"/>
                  <a:pt x="7199065" y="62533"/>
                  <a:pt x="7225343" y="59865"/>
                </a:cubicBezTo>
                <a:cubicBezTo>
                  <a:pt x="7251621" y="57198"/>
                  <a:pt x="7278559" y="53828"/>
                  <a:pt x="7306157" y="49756"/>
                </a:cubicBezTo>
                <a:cubicBezTo>
                  <a:pt x="7333755" y="45683"/>
                  <a:pt x="7360940" y="41385"/>
                  <a:pt x="7387713" y="36860"/>
                </a:cubicBezTo>
                <a:cubicBezTo>
                  <a:pt x="7394407" y="35729"/>
                  <a:pt x="7400573" y="35011"/>
                  <a:pt x="7406213" y="34705"/>
                </a:cubicBezTo>
                <a:close/>
                <a:moveTo>
                  <a:pt x="1652129" y="32182"/>
                </a:moveTo>
                <a:cubicBezTo>
                  <a:pt x="1659285" y="30776"/>
                  <a:pt x="1666706" y="33562"/>
                  <a:pt x="1674392" y="40538"/>
                </a:cubicBezTo>
                <a:cubicBezTo>
                  <a:pt x="1682078" y="47515"/>
                  <a:pt x="1680877" y="52710"/>
                  <a:pt x="1670789" y="56123"/>
                </a:cubicBezTo>
                <a:cubicBezTo>
                  <a:pt x="1660701" y="59536"/>
                  <a:pt x="1634706" y="64060"/>
                  <a:pt x="1592803" y="69696"/>
                </a:cubicBezTo>
                <a:cubicBezTo>
                  <a:pt x="1601795" y="77396"/>
                  <a:pt x="1602458" y="83832"/>
                  <a:pt x="1594793" y="89001"/>
                </a:cubicBezTo>
                <a:cubicBezTo>
                  <a:pt x="1587129" y="94171"/>
                  <a:pt x="1573867" y="107375"/>
                  <a:pt x="1555010" y="128612"/>
                </a:cubicBezTo>
                <a:cubicBezTo>
                  <a:pt x="1583318" y="125056"/>
                  <a:pt x="1607943" y="121718"/>
                  <a:pt x="1628887" y="118599"/>
                </a:cubicBezTo>
                <a:cubicBezTo>
                  <a:pt x="1649831" y="115480"/>
                  <a:pt x="1663895" y="112544"/>
                  <a:pt x="1671079" y="109791"/>
                </a:cubicBezTo>
                <a:cubicBezTo>
                  <a:pt x="1678264" y="107038"/>
                  <a:pt x="1685212" y="107131"/>
                  <a:pt x="1691923" y="110071"/>
                </a:cubicBezTo>
                <a:cubicBezTo>
                  <a:pt x="1698634" y="113010"/>
                  <a:pt x="1706736" y="118711"/>
                  <a:pt x="1716230" y="127171"/>
                </a:cubicBezTo>
                <a:cubicBezTo>
                  <a:pt x="1725723" y="135632"/>
                  <a:pt x="1727928" y="142634"/>
                  <a:pt x="1722844" y="148176"/>
                </a:cubicBezTo>
                <a:cubicBezTo>
                  <a:pt x="1717760" y="153719"/>
                  <a:pt x="1713921" y="162764"/>
                  <a:pt x="1711325" y="175311"/>
                </a:cubicBezTo>
                <a:cubicBezTo>
                  <a:pt x="1708729" y="187859"/>
                  <a:pt x="1706521" y="203673"/>
                  <a:pt x="1704700" y="222752"/>
                </a:cubicBezTo>
                <a:cubicBezTo>
                  <a:pt x="1702879" y="241832"/>
                  <a:pt x="1699147" y="257488"/>
                  <a:pt x="1693504" y="269720"/>
                </a:cubicBezTo>
                <a:cubicBezTo>
                  <a:pt x="1687861" y="281952"/>
                  <a:pt x="1680877" y="290539"/>
                  <a:pt x="1672553" y="295479"/>
                </a:cubicBezTo>
                <a:cubicBezTo>
                  <a:pt x="1664228" y="300419"/>
                  <a:pt x="1658747" y="296540"/>
                  <a:pt x="1656108" y="283842"/>
                </a:cubicBezTo>
                <a:cubicBezTo>
                  <a:pt x="1653470" y="271143"/>
                  <a:pt x="1651154" y="262134"/>
                  <a:pt x="1649161" y="256814"/>
                </a:cubicBezTo>
                <a:cubicBezTo>
                  <a:pt x="1638549" y="256040"/>
                  <a:pt x="1617537" y="257004"/>
                  <a:pt x="1586124" y="259707"/>
                </a:cubicBezTo>
                <a:cubicBezTo>
                  <a:pt x="1554712" y="262410"/>
                  <a:pt x="1528258" y="264586"/>
                  <a:pt x="1506762" y="266235"/>
                </a:cubicBezTo>
                <a:cubicBezTo>
                  <a:pt x="1499578" y="284376"/>
                  <a:pt x="1493426" y="288183"/>
                  <a:pt x="1488306" y="277657"/>
                </a:cubicBezTo>
                <a:cubicBezTo>
                  <a:pt x="1483187" y="267132"/>
                  <a:pt x="1480172" y="252351"/>
                  <a:pt x="1479261" y="233314"/>
                </a:cubicBezTo>
                <a:cubicBezTo>
                  <a:pt x="1478351" y="214277"/>
                  <a:pt x="1476583" y="197736"/>
                  <a:pt x="1473959" y="183690"/>
                </a:cubicBezTo>
                <a:cubicBezTo>
                  <a:pt x="1471335" y="169643"/>
                  <a:pt x="1467513" y="156726"/>
                  <a:pt x="1462494" y="144939"/>
                </a:cubicBezTo>
                <a:cubicBezTo>
                  <a:pt x="1457475" y="133151"/>
                  <a:pt x="1459239" y="127960"/>
                  <a:pt x="1467785" y="129365"/>
                </a:cubicBezTo>
                <a:cubicBezTo>
                  <a:pt x="1476332" y="130771"/>
                  <a:pt x="1482975" y="132122"/>
                  <a:pt x="1487715" y="133420"/>
                </a:cubicBezTo>
                <a:cubicBezTo>
                  <a:pt x="1492454" y="134718"/>
                  <a:pt x="1508505" y="134133"/>
                  <a:pt x="1535866" y="131667"/>
                </a:cubicBezTo>
                <a:cubicBezTo>
                  <a:pt x="1548571" y="112193"/>
                  <a:pt x="1556035" y="98670"/>
                  <a:pt x="1558258" y="91098"/>
                </a:cubicBezTo>
                <a:cubicBezTo>
                  <a:pt x="1560481" y="83527"/>
                  <a:pt x="1561592" y="77640"/>
                  <a:pt x="1561592" y="73439"/>
                </a:cubicBezTo>
                <a:cubicBezTo>
                  <a:pt x="1556975" y="74285"/>
                  <a:pt x="1551579" y="75170"/>
                  <a:pt x="1545406" y="76095"/>
                </a:cubicBezTo>
                <a:cubicBezTo>
                  <a:pt x="1539232" y="77020"/>
                  <a:pt x="1533844" y="77239"/>
                  <a:pt x="1529240" y="76751"/>
                </a:cubicBezTo>
                <a:cubicBezTo>
                  <a:pt x="1524637" y="76264"/>
                  <a:pt x="1518528" y="72417"/>
                  <a:pt x="1510914" y="65211"/>
                </a:cubicBezTo>
                <a:cubicBezTo>
                  <a:pt x="1503299" y="58005"/>
                  <a:pt x="1508068" y="54402"/>
                  <a:pt x="1525218" y="54402"/>
                </a:cubicBezTo>
                <a:cubicBezTo>
                  <a:pt x="1539315" y="54402"/>
                  <a:pt x="1557896" y="52405"/>
                  <a:pt x="1580962" y="48411"/>
                </a:cubicBezTo>
                <a:cubicBezTo>
                  <a:pt x="1604028" y="44417"/>
                  <a:pt x="1619868" y="41065"/>
                  <a:pt x="1628478" y="38355"/>
                </a:cubicBezTo>
                <a:cubicBezTo>
                  <a:pt x="1637090" y="35645"/>
                  <a:pt x="1644973" y="33587"/>
                  <a:pt x="1652129" y="32182"/>
                </a:cubicBezTo>
                <a:close/>
                <a:moveTo>
                  <a:pt x="6869105" y="29977"/>
                </a:moveTo>
                <a:cubicBezTo>
                  <a:pt x="6870865" y="29217"/>
                  <a:pt x="6873617" y="29321"/>
                  <a:pt x="6877359" y="30289"/>
                </a:cubicBezTo>
                <a:cubicBezTo>
                  <a:pt x="6884845" y="32225"/>
                  <a:pt x="6891169" y="35118"/>
                  <a:pt x="6896331" y="38968"/>
                </a:cubicBezTo>
                <a:cubicBezTo>
                  <a:pt x="6901494" y="42819"/>
                  <a:pt x="6902179" y="47841"/>
                  <a:pt x="6898386" y="54036"/>
                </a:cubicBezTo>
                <a:cubicBezTo>
                  <a:pt x="6894593" y="60231"/>
                  <a:pt x="6887821" y="71528"/>
                  <a:pt x="6878069" y="87926"/>
                </a:cubicBezTo>
                <a:cubicBezTo>
                  <a:pt x="6868319" y="104324"/>
                  <a:pt x="6861441" y="114986"/>
                  <a:pt x="6857441" y="119912"/>
                </a:cubicBezTo>
                <a:cubicBezTo>
                  <a:pt x="6853440" y="124837"/>
                  <a:pt x="6851863" y="127300"/>
                  <a:pt x="6852709" y="127300"/>
                </a:cubicBezTo>
                <a:lnTo>
                  <a:pt x="6862151" y="127300"/>
                </a:lnTo>
                <a:cubicBezTo>
                  <a:pt x="6865937" y="127300"/>
                  <a:pt x="6873079" y="126927"/>
                  <a:pt x="6883576" y="126182"/>
                </a:cubicBezTo>
                <a:cubicBezTo>
                  <a:pt x="6895335" y="107697"/>
                  <a:pt x="6901214" y="95035"/>
                  <a:pt x="6901214" y="88195"/>
                </a:cubicBezTo>
                <a:cubicBezTo>
                  <a:pt x="6901214" y="77353"/>
                  <a:pt x="6904796" y="73618"/>
                  <a:pt x="6911959" y="76988"/>
                </a:cubicBezTo>
                <a:cubicBezTo>
                  <a:pt x="6919122" y="80358"/>
                  <a:pt x="6925450" y="84326"/>
                  <a:pt x="6930941" y="88894"/>
                </a:cubicBezTo>
                <a:cubicBezTo>
                  <a:pt x="6936434" y="93461"/>
                  <a:pt x="6937183" y="97243"/>
                  <a:pt x="6933189" y="100240"/>
                </a:cubicBezTo>
                <a:cubicBezTo>
                  <a:pt x="6929196" y="103237"/>
                  <a:pt x="6925145" y="106916"/>
                  <a:pt x="6921037" y="111275"/>
                </a:cubicBezTo>
                <a:cubicBezTo>
                  <a:pt x="6916928" y="115635"/>
                  <a:pt x="6910023" y="125863"/>
                  <a:pt x="6900322" y="141960"/>
                </a:cubicBezTo>
                <a:cubicBezTo>
                  <a:pt x="6890621" y="158057"/>
                  <a:pt x="6884425" y="168134"/>
                  <a:pt x="6881737" y="172192"/>
                </a:cubicBezTo>
                <a:cubicBezTo>
                  <a:pt x="6879048" y="176251"/>
                  <a:pt x="6875353" y="180126"/>
                  <a:pt x="6870648" y="183819"/>
                </a:cubicBezTo>
                <a:cubicBezTo>
                  <a:pt x="6865945" y="187511"/>
                  <a:pt x="6867333" y="188508"/>
                  <a:pt x="6874811" y="186809"/>
                </a:cubicBezTo>
                <a:cubicBezTo>
                  <a:pt x="6882289" y="185109"/>
                  <a:pt x="6889345" y="183550"/>
                  <a:pt x="6895977" y="182130"/>
                </a:cubicBezTo>
                <a:cubicBezTo>
                  <a:pt x="6902609" y="180710"/>
                  <a:pt x="6911242" y="179535"/>
                  <a:pt x="6921875" y="178602"/>
                </a:cubicBezTo>
                <a:cubicBezTo>
                  <a:pt x="6932509" y="177670"/>
                  <a:pt x="6927805" y="182098"/>
                  <a:pt x="6907765" y="191885"/>
                </a:cubicBezTo>
                <a:cubicBezTo>
                  <a:pt x="6887725" y="201672"/>
                  <a:pt x="6873721" y="209219"/>
                  <a:pt x="6865755" y="214525"/>
                </a:cubicBezTo>
                <a:cubicBezTo>
                  <a:pt x="6857789" y="219831"/>
                  <a:pt x="6851515" y="223512"/>
                  <a:pt x="6846933" y="225570"/>
                </a:cubicBezTo>
                <a:cubicBezTo>
                  <a:pt x="6842351" y="227628"/>
                  <a:pt x="6837881" y="224064"/>
                  <a:pt x="6833521" y="214880"/>
                </a:cubicBezTo>
                <a:cubicBezTo>
                  <a:pt x="6829162" y="205695"/>
                  <a:pt x="6829585" y="199123"/>
                  <a:pt x="6834791" y="195165"/>
                </a:cubicBezTo>
                <a:cubicBezTo>
                  <a:pt x="6839996" y="191207"/>
                  <a:pt x="6846113" y="185059"/>
                  <a:pt x="6853139" y="176720"/>
                </a:cubicBezTo>
                <a:cubicBezTo>
                  <a:pt x="6860166" y="168381"/>
                  <a:pt x="6868540" y="156899"/>
                  <a:pt x="6878263" y="142272"/>
                </a:cubicBezTo>
                <a:cubicBezTo>
                  <a:pt x="6855405" y="147463"/>
                  <a:pt x="6841850" y="151686"/>
                  <a:pt x="6837598" y="154941"/>
                </a:cubicBezTo>
                <a:cubicBezTo>
                  <a:pt x="6833347" y="158196"/>
                  <a:pt x="6828939" y="155206"/>
                  <a:pt x="6824379" y="145971"/>
                </a:cubicBezTo>
                <a:cubicBezTo>
                  <a:pt x="6819819" y="136736"/>
                  <a:pt x="6820121" y="130398"/>
                  <a:pt x="6825283" y="126956"/>
                </a:cubicBezTo>
                <a:cubicBezTo>
                  <a:pt x="6830445" y="123515"/>
                  <a:pt x="6835221" y="118495"/>
                  <a:pt x="6839609" y="111899"/>
                </a:cubicBezTo>
                <a:cubicBezTo>
                  <a:pt x="6843997" y="105302"/>
                  <a:pt x="6849063" y="96053"/>
                  <a:pt x="6854806" y="84151"/>
                </a:cubicBezTo>
                <a:cubicBezTo>
                  <a:pt x="6860549" y="72248"/>
                  <a:pt x="6864095" y="62300"/>
                  <a:pt x="6865443" y="54305"/>
                </a:cubicBezTo>
                <a:cubicBezTo>
                  <a:pt x="6866791" y="46310"/>
                  <a:pt x="6867243" y="39825"/>
                  <a:pt x="6866797" y="34849"/>
                </a:cubicBezTo>
                <a:cubicBezTo>
                  <a:pt x="6866575" y="32361"/>
                  <a:pt x="6867345" y="30737"/>
                  <a:pt x="6869105" y="29977"/>
                </a:cubicBezTo>
                <a:close/>
                <a:moveTo>
                  <a:pt x="792156" y="29977"/>
                </a:moveTo>
                <a:cubicBezTo>
                  <a:pt x="793916" y="29217"/>
                  <a:pt x="796668" y="29321"/>
                  <a:pt x="800411" y="30289"/>
                </a:cubicBezTo>
                <a:cubicBezTo>
                  <a:pt x="807896" y="32225"/>
                  <a:pt x="814220" y="35118"/>
                  <a:pt x="819382" y="38968"/>
                </a:cubicBezTo>
                <a:cubicBezTo>
                  <a:pt x="824545" y="42819"/>
                  <a:pt x="825230" y="47841"/>
                  <a:pt x="821437" y="54036"/>
                </a:cubicBezTo>
                <a:cubicBezTo>
                  <a:pt x="817644" y="60231"/>
                  <a:pt x="810872" y="71528"/>
                  <a:pt x="801120" y="87926"/>
                </a:cubicBezTo>
                <a:cubicBezTo>
                  <a:pt x="791369" y="104324"/>
                  <a:pt x="784493" y="114986"/>
                  <a:pt x="780492" y="119912"/>
                </a:cubicBezTo>
                <a:cubicBezTo>
                  <a:pt x="776491" y="124837"/>
                  <a:pt x="774914" y="127300"/>
                  <a:pt x="775760" y="127300"/>
                </a:cubicBezTo>
                <a:lnTo>
                  <a:pt x="785203" y="127300"/>
                </a:lnTo>
                <a:cubicBezTo>
                  <a:pt x="788989" y="127300"/>
                  <a:pt x="796130" y="126927"/>
                  <a:pt x="806627" y="126182"/>
                </a:cubicBezTo>
                <a:cubicBezTo>
                  <a:pt x="818386" y="107697"/>
                  <a:pt x="824265" y="95035"/>
                  <a:pt x="824265" y="88195"/>
                </a:cubicBezTo>
                <a:cubicBezTo>
                  <a:pt x="824265" y="77353"/>
                  <a:pt x="827847" y="73618"/>
                  <a:pt x="835010" y="76988"/>
                </a:cubicBezTo>
                <a:cubicBezTo>
                  <a:pt x="842173" y="80358"/>
                  <a:pt x="848501" y="84326"/>
                  <a:pt x="853993" y="88894"/>
                </a:cubicBezTo>
                <a:cubicBezTo>
                  <a:pt x="859485" y="93461"/>
                  <a:pt x="860235" y="97243"/>
                  <a:pt x="856241" y="100240"/>
                </a:cubicBezTo>
                <a:cubicBezTo>
                  <a:pt x="852247" y="103237"/>
                  <a:pt x="848196" y="106916"/>
                  <a:pt x="844088" y="111275"/>
                </a:cubicBezTo>
                <a:cubicBezTo>
                  <a:pt x="839979" y="115635"/>
                  <a:pt x="833074" y="125863"/>
                  <a:pt x="823373" y="141960"/>
                </a:cubicBezTo>
                <a:cubicBezTo>
                  <a:pt x="813672" y="158057"/>
                  <a:pt x="807477" y="168134"/>
                  <a:pt x="804788" y="172192"/>
                </a:cubicBezTo>
                <a:cubicBezTo>
                  <a:pt x="802099" y="176251"/>
                  <a:pt x="798403" y="180126"/>
                  <a:pt x="793699" y="183819"/>
                </a:cubicBezTo>
                <a:cubicBezTo>
                  <a:pt x="788996" y="187511"/>
                  <a:pt x="790383" y="188508"/>
                  <a:pt x="797862" y="186809"/>
                </a:cubicBezTo>
                <a:cubicBezTo>
                  <a:pt x="805340" y="185109"/>
                  <a:pt x="812395" y="183550"/>
                  <a:pt x="819028" y="182130"/>
                </a:cubicBezTo>
                <a:cubicBezTo>
                  <a:pt x="825660" y="180710"/>
                  <a:pt x="834293" y="179535"/>
                  <a:pt x="844926" y="178602"/>
                </a:cubicBezTo>
                <a:cubicBezTo>
                  <a:pt x="855559" y="177670"/>
                  <a:pt x="850856" y="182098"/>
                  <a:pt x="830815" y="191885"/>
                </a:cubicBezTo>
                <a:cubicBezTo>
                  <a:pt x="810775" y="201672"/>
                  <a:pt x="796772" y="209219"/>
                  <a:pt x="788806" y="214525"/>
                </a:cubicBezTo>
                <a:cubicBezTo>
                  <a:pt x="780840" y="219831"/>
                  <a:pt x="774566" y="223512"/>
                  <a:pt x="769984" y="225570"/>
                </a:cubicBezTo>
                <a:cubicBezTo>
                  <a:pt x="765403" y="227628"/>
                  <a:pt x="760932" y="224064"/>
                  <a:pt x="756572" y="214880"/>
                </a:cubicBezTo>
                <a:cubicBezTo>
                  <a:pt x="752213" y="205695"/>
                  <a:pt x="752636" y="199123"/>
                  <a:pt x="757841" y="195165"/>
                </a:cubicBezTo>
                <a:cubicBezTo>
                  <a:pt x="763047" y="191207"/>
                  <a:pt x="769163" y="185059"/>
                  <a:pt x="776190" y="176720"/>
                </a:cubicBezTo>
                <a:cubicBezTo>
                  <a:pt x="783216" y="168381"/>
                  <a:pt x="791591" y="156899"/>
                  <a:pt x="801314" y="142272"/>
                </a:cubicBezTo>
                <a:cubicBezTo>
                  <a:pt x="778456" y="147463"/>
                  <a:pt x="764901" y="151686"/>
                  <a:pt x="760649" y="154941"/>
                </a:cubicBezTo>
                <a:cubicBezTo>
                  <a:pt x="756397" y="158196"/>
                  <a:pt x="751991" y="155206"/>
                  <a:pt x="747431" y="145971"/>
                </a:cubicBezTo>
                <a:cubicBezTo>
                  <a:pt x="742870" y="136736"/>
                  <a:pt x="743172" y="130398"/>
                  <a:pt x="748334" y="126956"/>
                </a:cubicBezTo>
                <a:cubicBezTo>
                  <a:pt x="753497" y="123515"/>
                  <a:pt x="758272" y="118495"/>
                  <a:pt x="762660" y="111899"/>
                </a:cubicBezTo>
                <a:cubicBezTo>
                  <a:pt x="767048" y="105302"/>
                  <a:pt x="772114" y="96053"/>
                  <a:pt x="777857" y="84151"/>
                </a:cubicBezTo>
                <a:cubicBezTo>
                  <a:pt x="783600" y="72248"/>
                  <a:pt x="787146" y="62300"/>
                  <a:pt x="788494" y="54305"/>
                </a:cubicBezTo>
                <a:cubicBezTo>
                  <a:pt x="789842" y="46310"/>
                  <a:pt x="790294" y="39825"/>
                  <a:pt x="789849" y="34849"/>
                </a:cubicBezTo>
                <a:cubicBezTo>
                  <a:pt x="789627" y="32361"/>
                  <a:pt x="790396" y="30737"/>
                  <a:pt x="792156" y="29977"/>
                </a:cubicBezTo>
                <a:close/>
                <a:moveTo>
                  <a:pt x="2734762" y="29012"/>
                </a:moveTo>
                <a:cubicBezTo>
                  <a:pt x="2738386" y="29157"/>
                  <a:pt x="2742464" y="30296"/>
                  <a:pt x="2746996" y="32429"/>
                </a:cubicBezTo>
                <a:cubicBezTo>
                  <a:pt x="2756059" y="36695"/>
                  <a:pt x="2764917" y="42166"/>
                  <a:pt x="2773572" y="48841"/>
                </a:cubicBezTo>
                <a:cubicBezTo>
                  <a:pt x="2782226" y="55517"/>
                  <a:pt x="2783076" y="62128"/>
                  <a:pt x="2776121" y="68674"/>
                </a:cubicBezTo>
                <a:cubicBezTo>
                  <a:pt x="2769166" y="75220"/>
                  <a:pt x="2761655" y="90134"/>
                  <a:pt x="2753588" y="113415"/>
                </a:cubicBezTo>
                <a:cubicBezTo>
                  <a:pt x="2745522" y="136697"/>
                  <a:pt x="2737205" y="152951"/>
                  <a:pt x="2728636" y="162179"/>
                </a:cubicBezTo>
                <a:cubicBezTo>
                  <a:pt x="2720068" y="171407"/>
                  <a:pt x="2713999" y="171074"/>
                  <a:pt x="2710428" y="161179"/>
                </a:cubicBezTo>
                <a:lnTo>
                  <a:pt x="2677216" y="162384"/>
                </a:lnTo>
                <a:lnTo>
                  <a:pt x="2677216" y="196112"/>
                </a:lnTo>
                <a:cubicBezTo>
                  <a:pt x="2686451" y="195280"/>
                  <a:pt x="2695708" y="193495"/>
                  <a:pt x="2704986" y="190756"/>
                </a:cubicBezTo>
                <a:cubicBezTo>
                  <a:pt x="2714264" y="188017"/>
                  <a:pt x="2722753" y="190806"/>
                  <a:pt x="2730454" y="199123"/>
                </a:cubicBezTo>
                <a:cubicBezTo>
                  <a:pt x="2738155" y="207441"/>
                  <a:pt x="2734964" y="212406"/>
                  <a:pt x="2720882" y="214019"/>
                </a:cubicBezTo>
                <a:cubicBezTo>
                  <a:pt x="2706800" y="215632"/>
                  <a:pt x="2692188" y="217644"/>
                  <a:pt x="2677044" y="220053"/>
                </a:cubicBezTo>
                <a:lnTo>
                  <a:pt x="2675861" y="255502"/>
                </a:lnTo>
                <a:cubicBezTo>
                  <a:pt x="2700469" y="253767"/>
                  <a:pt x="2720402" y="252451"/>
                  <a:pt x="2735660" y="251555"/>
                </a:cubicBezTo>
                <a:cubicBezTo>
                  <a:pt x="2750918" y="250658"/>
                  <a:pt x="2765573" y="249293"/>
                  <a:pt x="2779627" y="247457"/>
                </a:cubicBezTo>
                <a:cubicBezTo>
                  <a:pt x="2793680" y="245621"/>
                  <a:pt x="2805547" y="251254"/>
                  <a:pt x="2815226" y="264353"/>
                </a:cubicBezTo>
                <a:cubicBezTo>
                  <a:pt x="2824906" y="277453"/>
                  <a:pt x="2820392" y="282651"/>
                  <a:pt x="2801686" y="279948"/>
                </a:cubicBezTo>
                <a:cubicBezTo>
                  <a:pt x="2782979" y="277245"/>
                  <a:pt x="2761257" y="275894"/>
                  <a:pt x="2736520" y="275894"/>
                </a:cubicBezTo>
                <a:cubicBezTo>
                  <a:pt x="2711626" y="275894"/>
                  <a:pt x="2679206" y="278141"/>
                  <a:pt x="2639261" y="282637"/>
                </a:cubicBezTo>
                <a:cubicBezTo>
                  <a:pt x="2599317" y="287133"/>
                  <a:pt x="2573458" y="290732"/>
                  <a:pt x="2561684" y="293435"/>
                </a:cubicBezTo>
                <a:cubicBezTo>
                  <a:pt x="2549911" y="296138"/>
                  <a:pt x="2538302" y="292743"/>
                  <a:pt x="2526859" y="283250"/>
                </a:cubicBezTo>
                <a:cubicBezTo>
                  <a:pt x="2515415" y="273757"/>
                  <a:pt x="2518269" y="269010"/>
                  <a:pt x="2535420" y="269010"/>
                </a:cubicBezTo>
                <a:cubicBezTo>
                  <a:pt x="2549803" y="269010"/>
                  <a:pt x="2566133" y="268118"/>
                  <a:pt x="2584410" y="266332"/>
                </a:cubicBezTo>
                <a:cubicBezTo>
                  <a:pt x="2602686" y="264547"/>
                  <a:pt x="2625470" y="261998"/>
                  <a:pt x="2652759" y="258685"/>
                </a:cubicBezTo>
                <a:lnTo>
                  <a:pt x="2652759" y="223258"/>
                </a:lnTo>
                <a:cubicBezTo>
                  <a:pt x="2638763" y="225954"/>
                  <a:pt x="2628108" y="227754"/>
                  <a:pt x="2620795" y="228657"/>
                </a:cubicBezTo>
                <a:cubicBezTo>
                  <a:pt x="2613481" y="229560"/>
                  <a:pt x="2605734" y="226237"/>
                  <a:pt x="2597553" y="218687"/>
                </a:cubicBezTo>
                <a:cubicBezTo>
                  <a:pt x="2589371" y="211137"/>
                  <a:pt x="2591444" y="207075"/>
                  <a:pt x="2603769" y="206501"/>
                </a:cubicBezTo>
                <a:cubicBezTo>
                  <a:pt x="2616095" y="205928"/>
                  <a:pt x="2632424" y="204013"/>
                  <a:pt x="2652759" y="200758"/>
                </a:cubicBezTo>
                <a:lnTo>
                  <a:pt x="2652759" y="163868"/>
                </a:lnTo>
                <a:cubicBezTo>
                  <a:pt x="2641000" y="165617"/>
                  <a:pt x="2629800" y="167310"/>
                  <a:pt x="2619160" y="168944"/>
                </a:cubicBezTo>
                <a:cubicBezTo>
                  <a:pt x="2609939" y="182654"/>
                  <a:pt x="2602712" y="177914"/>
                  <a:pt x="2597477" y="154726"/>
                </a:cubicBezTo>
                <a:cubicBezTo>
                  <a:pt x="2592243" y="131538"/>
                  <a:pt x="2587819" y="112490"/>
                  <a:pt x="2584205" y="97584"/>
                </a:cubicBezTo>
                <a:cubicBezTo>
                  <a:pt x="2580592" y="82677"/>
                  <a:pt x="2575369" y="70176"/>
                  <a:pt x="2568535" y="60081"/>
                </a:cubicBezTo>
                <a:cubicBezTo>
                  <a:pt x="2561702" y="49985"/>
                  <a:pt x="2563771" y="45622"/>
                  <a:pt x="2574741" y="46992"/>
                </a:cubicBezTo>
                <a:cubicBezTo>
                  <a:pt x="2585711" y="48361"/>
                  <a:pt x="2593620" y="49261"/>
                  <a:pt x="2598467" y="49691"/>
                </a:cubicBezTo>
                <a:cubicBezTo>
                  <a:pt x="2603314" y="50121"/>
                  <a:pt x="2617912" y="49232"/>
                  <a:pt x="2642262" y="47024"/>
                </a:cubicBezTo>
                <a:cubicBezTo>
                  <a:pt x="2666611" y="44815"/>
                  <a:pt x="2685171" y="42607"/>
                  <a:pt x="2697941" y="40399"/>
                </a:cubicBezTo>
                <a:cubicBezTo>
                  <a:pt x="2710711" y="38190"/>
                  <a:pt x="2719814" y="35243"/>
                  <a:pt x="2725249" y="31558"/>
                </a:cubicBezTo>
                <a:cubicBezTo>
                  <a:pt x="2727966" y="29715"/>
                  <a:pt x="2731137" y="28866"/>
                  <a:pt x="2734762" y="29012"/>
                </a:cubicBezTo>
                <a:close/>
                <a:moveTo>
                  <a:pt x="2915538" y="28503"/>
                </a:moveTo>
                <a:cubicBezTo>
                  <a:pt x="2917138" y="28263"/>
                  <a:pt x="2919193" y="28378"/>
                  <a:pt x="2921702" y="28848"/>
                </a:cubicBezTo>
                <a:cubicBezTo>
                  <a:pt x="2931741" y="30726"/>
                  <a:pt x="2940316" y="33777"/>
                  <a:pt x="2947429" y="38000"/>
                </a:cubicBezTo>
                <a:cubicBezTo>
                  <a:pt x="2954541" y="42223"/>
                  <a:pt x="2956524" y="47755"/>
                  <a:pt x="2953377" y="54595"/>
                </a:cubicBezTo>
                <a:cubicBezTo>
                  <a:pt x="2950229" y="61436"/>
                  <a:pt x="2948655" y="84308"/>
                  <a:pt x="2948655" y="123213"/>
                </a:cubicBezTo>
                <a:cubicBezTo>
                  <a:pt x="2950347" y="123342"/>
                  <a:pt x="2955262" y="122027"/>
                  <a:pt x="2963400" y="119266"/>
                </a:cubicBezTo>
                <a:cubicBezTo>
                  <a:pt x="2971538" y="116506"/>
                  <a:pt x="2978088" y="118212"/>
                  <a:pt x="2983050" y="124386"/>
                </a:cubicBezTo>
                <a:cubicBezTo>
                  <a:pt x="2988011" y="130559"/>
                  <a:pt x="2986165" y="135062"/>
                  <a:pt x="2977511" y="137894"/>
                </a:cubicBezTo>
                <a:cubicBezTo>
                  <a:pt x="2968857" y="140726"/>
                  <a:pt x="2959173" y="143290"/>
                  <a:pt x="2948461" y="145584"/>
                </a:cubicBezTo>
                <a:cubicBezTo>
                  <a:pt x="2947687" y="165617"/>
                  <a:pt x="2947300" y="182905"/>
                  <a:pt x="2947300" y="197445"/>
                </a:cubicBezTo>
                <a:cubicBezTo>
                  <a:pt x="2959145" y="191150"/>
                  <a:pt x="2970656" y="185529"/>
                  <a:pt x="2981835" y="180581"/>
                </a:cubicBezTo>
                <a:cubicBezTo>
                  <a:pt x="2993013" y="175634"/>
                  <a:pt x="2997559" y="176580"/>
                  <a:pt x="2995472" y="183421"/>
                </a:cubicBezTo>
                <a:cubicBezTo>
                  <a:pt x="2993386" y="190261"/>
                  <a:pt x="2978515" y="201841"/>
                  <a:pt x="2950860" y="218160"/>
                </a:cubicBezTo>
                <a:cubicBezTo>
                  <a:pt x="2923205" y="234479"/>
                  <a:pt x="2906491" y="245482"/>
                  <a:pt x="2900719" y="251167"/>
                </a:cubicBezTo>
                <a:cubicBezTo>
                  <a:pt x="2894947" y="256853"/>
                  <a:pt x="2887071" y="254806"/>
                  <a:pt x="2877090" y="245026"/>
                </a:cubicBezTo>
                <a:cubicBezTo>
                  <a:pt x="2867109" y="235246"/>
                  <a:pt x="2864184" y="229621"/>
                  <a:pt x="2868314" y="228151"/>
                </a:cubicBezTo>
                <a:cubicBezTo>
                  <a:pt x="2872444" y="226682"/>
                  <a:pt x="2876262" y="225732"/>
                  <a:pt x="2879768" y="225301"/>
                </a:cubicBezTo>
                <a:cubicBezTo>
                  <a:pt x="2883275" y="224871"/>
                  <a:pt x="2889986" y="222498"/>
                  <a:pt x="2899902" y="218181"/>
                </a:cubicBezTo>
                <a:cubicBezTo>
                  <a:pt x="2909818" y="213865"/>
                  <a:pt x="2917465" y="209785"/>
                  <a:pt x="2922842" y="205942"/>
                </a:cubicBezTo>
                <a:lnTo>
                  <a:pt x="2922842" y="151715"/>
                </a:lnTo>
                <a:cubicBezTo>
                  <a:pt x="2920849" y="152575"/>
                  <a:pt x="2917063" y="153690"/>
                  <a:pt x="2911485" y="155059"/>
                </a:cubicBezTo>
                <a:cubicBezTo>
                  <a:pt x="2905906" y="156429"/>
                  <a:pt x="2900278" y="156870"/>
                  <a:pt x="2894599" y="156382"/>
                </a:cubicBezTo>
                <a:cubicBezTo>
                  <a:pt x="2888921" y="155895"/>
                  <a:pt x="2883435" y="152589"/>
                  <a:pt x="2878144" y="146466"/>
                </a:cubicBezTo>
                <a:cubicBezTo>
                  <a:pt x="2872852" y="140343"/>
                  <a:pt x="2874559" y="136980"/>
                  <a:pt x="2883263" y="136378"/>
                </a:cubicBezTo>
                <a:cubicBezTo>
                  <a:pt x="2891968" y="135775"/>
                  <a:pt x="2905161" y="133459"/>
                  <a:pt x="2922842" y="129430"/>
                </a:cubicBezTo>
                <a:cubicBezTo>
                  <a:pt x="2922842" y="119177"/>
                  <a:pt x="2922402" y="104116"/>
                  <a:pt x="2921520" y="84247"/>
                </a:cubicBezTo>
                <a:cubicBezTo>
                  <a:pt x="2920638" y="64379"/>
                  <a:pt x="2917938" y="49709"/>
                  <a:pt x="2913421" y="40237"/>
                </a:cubicBezTo>
                <a:cubicBezTo>
                  <a:pt x="2910033" y="33134"/>
                  <a:pt x="2910739" y="29222"/>
                  <a:pt x="2915538" y="28503"/>
                </a:cubicBezTo>
                <a:close/>
                <a:moveTo>
                  <a:pt x="7011950" y="27178"/>
                </a:moveTo>
                <a:cubicBezTo>
                  <a:pt x="7016553" y="26886"/>
                  <a:pt x="7022569" y="27428"/>
                  <a:pt x="7029997" y="28805"/>
                </a:cubicBezTo>
                <a:cubicBezTo>
                  <a:pt x="7046833" y="30913"/>
                  <a:pt x="7054963" y="38653"/>
                  <a:pt x="7054389" y="52025"/>
                </a:cubicBezTo>
                <a:cubicBezTo>
                  <a:pt x="7053816" y="65397"/>
                  <a:pt x="7044115" y="66143"/>
                  <a:pt x="7025285" y="54262"/>
                </a:cubicBezTo>
                <a:cubicBezTo>
                  <a:pt x="7006458" y="42381"/>
                  <a:pt x="6998821" y="34480"/>
                  <a:pt x="7002377" y="30558"/>
                </a:cubicBezTo>
                <a:cubicBezTo>
                  <a:pt x="7004155" y="28597"/>
                  <a:pt x="7007346" y="27470"/>
                  <a:pt x="7011950" y="27178"/>
                </a:cubicBezTo>
                <a:close/>
                <a:moveTo>
                  <a:pt x="935000" y="27178"/>
                </a:moveTo>
                <a:cubicBezTo>
                  <a:pt x="939604" y="26886"/>
                  <a:pt x="945619" y="27428"/>
                  <a:pt x="953048" y="28805"/>
                </a:cubicBezTo>
                <a:cubicBezTo>
                  <a:pt x="969883" y="30913"/>
                  <a:pt x="978014" y="38653"/>
                  <a:pt x="977440" y="52025"/>
                </a:cubicBezTo>
                <a:cubicBezTo>
                  <a:pt x="976867" y="65397"/>
                  <a:pt x="967166" y="66143"/>
                  <a:pt x="948337" y="54262"/>
                </a:cubicBezTo>
                <a:cubicBezTo>
                  <a:pt x="929508" y="42381"/>
                  <a:pt x="921872" y="34480"/>
                  <a:pt x="925429" y="30558"/>
                </a:cubicBezTo>
                <a:cubicBezTo>
                  <a:pt x="927207" y="28597"/>
                  <a:pt x="930397" y="27470"/>
                  <a:pt x="935000" y="27178"/>
                </a:cubicBezTo>
                <a:close/>
                <a:moveTo>
                  <a:pt x="4729885" y="22651"/>
                </a:moveTo>
                <a:cubicBezTo>
                  <a:pt x="4731602" y="22797"/>
                  <a:pt x="4733662" y="23418"/>
                  <a:pt x="4736064" y="24513"/>
                </a:cubicBezTo>
                <a:cubicBezTo>
                  <a:pt x="4745672" y="28894"/>
                  <a:pt x="4752896" y="34250"/>
                  <a:pt x="4757735" y="40581"/>
                </a:cubicBezTo>
                <a:cubicBezTo>
                  <a:pt x="4762575" y="46913"/>
                  <a:pt x="4762819" y="51943"/>
                  <a:pt x="4758467" y="55671"/>
                </a:cubicBezTo>
                <a:cubicBezTo>
                  <a:pt x="4754114" y="59399"/>
                  <a:pt x="4748414" y="67652"/>
                  <a:pt x="4741366" y="80429"/>
                </a:cubicBezTo>
                <a:cubicBezTo>
                  <a:pt x="4734318" y="93206"/>
                  <a:pt x="4727352" y="107016"/>
                  <a:pt x="4720469" y="121858"/>
                </a:cubicBezTo>
                <a:cubicBezTo>
                  <a:pt x="4732156" y="135109"/>
                  <a:pt x="4737315" y="146423"/>
                  <a:pt x="4735945" y="155802"/>
                </a:cubicBezTo>
                <a:cubicBezTo>
                  <a:pt x="4734576" y="165180"/>
                  <a:pt x="4733662" y="189512"/>
                  <a:pt x="4733203" y="228797"/>
                </a:cubicBezTo>
                <a:cubicBezTo>
                  <a:pt x="4732744" y="268082"/>
                  <a:pt x="4729715" y="292051"/>
                  <a:pt x="4724115" y="300706"/>
                </a:cubicBezTo>
                <a:cubicBezTo>
                  <a:pt x="4718515" y="309360"/>
                  <a:pt x="4712879" y="307198"/>
                  <a:pt x="4707208" y="294220"/>
                </a:cubicBezTo>
                <a:cubicBezTo>
                  <a:pt x="4701536" y="281243"/>
                  <a:pt x="4700500" y="268799"/>
                  <a:pt x="4704099" y="256889"/>
                </a:cubicBezTo>
                <a:cubicBezTo>
                  <a:pt x="4707699" y="244980"/>
                  <a:pt x="4709950" y="223720"/>
                  <a:pt x="4710854" y="193111"/>
                </a:cubicBezTo>
                <a:cubicBezTo>
                  <a:pt x="4711757" y="162502"/>
                  <a:pt x="4711069" y="142859"/>
                  <a:pt x="4708789" y="134184"/>
                </a:cubicBezTo>
                <a:cubicBezTo>
                  <a:pt x="4706925" y="140422"/>
                  <a:pt x="4700998" y="148994"/>
                  <a:pt x="4691010" y="159899"/>
                </a:cubicBezTo>
                <a:cubicBezTo>
                  <a:pt x="4681022" y="170805"/>
                  <a:pt x="4669009" y="180944"/>
                  <a:pt x="4654970" y="190315"/>
                </a:cubicBezTo>
                <a:cubicBezTo>
                  <a:pt x="4640931" y="199686"/>
                  <a:pt x="4640956" y="194710"/>
                  <a:pt x="4655045" y="175387"/>
                </a:cubicBezTo>
                <a:cubicBezTo>
                  <a:pt x="4669134" y="156063"/>
                  <a:pt x="4680879" y="138798"/>
                  <a:pt x="4690279" y="123590"/>
                </a:cubicBezTo>
                <a:cubicBezTo>
                  <a:pt x="4699679" y="108382"/>
                  <a:pt x="4707932" y="92375"/>
                  <a:pt x="4715037" y="75568"/>
                </a:cubicBezTo>
                <a:cubicBezTo>
                  <a:pt x="4722143" y="58761"/>
                  <a:pt x="4725022" y="44955"/>
                  <a:pt x="4723674" y="34150"/>
                </a:cubicBezTo>
                <a:cubicBezTo>
                  <a:pt x="4722663" y="26046"/>
                  <a:pt x="4724733" y="22213"/>
                  <a:pt x="4729885" y="22651"/>
                </a:cubicBezTo>
                <a:close/>
                <a:moveTo>
                  <a:pt x="6945069" y="21849"/>
                </a:moveTo>
                <a:cubicBezTo>
                  <a:pt x="6948794" y="21876"/>
                  <a:pt x="6954029" y="22760"/>
                  <a:pt x="6960777" y="24503"/>
                </a:cubicBezTo>
                <a:cubicBezTo>
                  <a:pt x="6974271" y="27987"/>
                  <a:pt x="6980345" y="33440"/>
                  <a:pt x="6978995" y="40861"/>
                </a:cubicBezTo>
                <a:cubicBezTo>
                  <a:pt x="6977648" y="48282"/>
                  <a:pt x="6978587" y="65386"/>
                  <a:pt x="6981813" y="92174"/>
                </a:cubicBezTo>
                <a:cubicBezTo>
                  <a:pt x="6998649" y="86180"/>
                  <a:pt x="7010089" y="81308"/>
                  <a:pt x="7016133" y="77558"/>
                </a:cubicBezTo>
                <a:cubicBezTo>
                  <a:pt x="7022178" y="73808"/>
                  <a:pt x="7029308" y="74324"/>
                  <a:pt x="7037525" y="79106"/>
                </a:cubicBezTo>
                <a:cubicBezTo>
                  <a:pt x="7045742" y="83889"/>
                  <a:pt x="7042792" y="89313"/>
                  <a:pt x="7028674" y="95379"/>
                </a:cubicBezTo>
                <a:cubicBezTo>
                  <a:pt x="7014556" y="101445"/>
                  <a:pt x="7000019" y="108020"/>
                  <a:pt x="6985061" y="115104"/>
                </a:cubicBezTo>
                <a:cubicBezTo>
                  <a:pt x="6986797" y="122102"/>
                  <a:pt x="6988653" y="129308"/>
                  <a:pt x="6990633" y="136722"/>
                </a:cubicBezTo>
                <a:cubicBezTo>
                  <a:pt x="6996255" y="134327"/>
                  <a:pt x="7005429" y="129677"/>
                  <a:pt x="7018155" y="122772"/>
                </a:cubicBezTo>
                <a:cubicBezTo>
                  <a:pt x="7030883" y="115868"/>
                  <a:pt x="7041598" y="114473"/>
                  <a:pt x="7050302" y="118589"/>
                </a:cubicBezTo>
                <a:cubicBezTo>
                  <a:pt x="7059007" y="122704"/>
                  <a:pt x="7058487" y="127838"/>
                  <a:pt x="7048743" y="133990"/>
                </a:cubicBezTo>
                <a:cubicBezTo>
                  <a:pt x="7038999" y="140142"/>
                  <a:pt x="7021823" y="148674"/>
                  <a:pt x="6997215" y="159587"/>
                </a:cubicBezTo>
                <a:cubicBezTo>
                  <a:pt x="6998921" y="167474"/>
                  <a:pt x="7002987" y="179649"/>
                  <a:pt x="7009411" y="196112"/>
                </a:cubicBezTo>
                <a:cubicBezTo>
                  <a:pt x="7013240" y="190777"/>
                  <a:pt x="7017987" y="183754"/>
                  <a:pt x="7023651" y="175042"/>
                </a:cubicBezTo>
                <a:cubicBezTo>
                  <a:pt x="7029315" y="166331"/>
                  <a:pt x="7032147" y="159881"/>
                  <a:pt x="7032147" y="155694"/>
                </a:cubicBezTo>
                <a:cubicBezTo>
                  <a:pt x="7032147" y="147534"/>
                  <a:pt x="7038250" y="147610"/>
                  <a:pt x="7050453" y="155920"/>
                </a:cubicBezTo>
                <a:cubicBezTo>
                  <a:pt x="7062657" y="164230"/>
                  <a:pt x="7066077" y="170590"/>
                  <a:pt x="7060713" y="174999"/>
                </a:cubicBezTo>
                <a:cubicBezTo>
                  <a:pt x="7055351" y="179409"/>
                  <a:pt x="7049983" y="184514"/>
                  <a:pt x="7044613" y="190315"/>
                </a:cubicBezTo>
                <a:cubicBezTo>
                  <a:pt x="7039243" y="196115"/>
                  <a:pt x="7031093" y="204644"/>
                  <a:pt x="7020167" y="215901"/>
                </a:cubicBezTo>
                <a:cubicBezTo>
                  <a:pt x="7031481" y="233396"/>
                  <a:pt x="7042225" y="246844"/>
                  <a:pt x="7052400" y="256244"/>
                </a:cubicBezTo>
                <a:cubicBezTo>
                  <a:pt x="7062574" y="265644"/>
                  <a:pt x="7068554" y="269688"/>
                  <a:pt x="7070339" y="268376"/>
                </a:cubicBezTo>
                <a:cubicBezTo>
                  <a:pt x="7072125" y="267064"/>
                  <a:pt x="7077255" y="258513"/>
                  <a:pt x="7085729" y="242725"/>
                </a:cubicBezTo>
                <a:cubicBezTo>
                  <a:pt x="7094205" y="226936"/>
                  <a:pt x="7097317" y="229399"/>
                  <a:pt x="7095065" y="250113"/>
                </a:cubicBezTo>
                <a:cubicBezTo>
                  <a:pt x="7092814" y="270828"/>
                  <a:pt x="7093041" y="286602"/>
                  <a:pt x="7095743" y="297436"/>
                </a:cubicBezTo>
                <a:cubicBezTo>
                  <a:pt x="7098447" y="308270"/>
                  <a:pt x="7096629" y="313451"/>
                  <a:pt x="7090290" y="312977"/>
                </a:cubicBezTo>
                <a:cubicBezTo>
                  <a:pt x="7083952" y="312504"/>
                  <a:pt x="7074917" y="308510"/>
                  <a:pt x="7063187" y="300996"/>
                </a:cubicBezTo>
                <a:cubicBezTo>
                  <a:pt x="7051457" y="293482"/>
                  <a:pt x="7039867" y="282856"/>
                  <a:pt x="7028416" y="269118"/>
                </a:cubicBezTo>
                <a:cubicBezTo>
                  <a:pt x="7016965" y="255380"/>
                  <a:pt x="7007927" y="241893"/>
                  <a:pt x="7001301" y="228657"/>
                </a:cubicBezTo>
                <a:cubicBezTo>
                  <a:pt x="6993773" y="236286"/>
                  <a:pt x="6984277" y="243309"/>
                  <a:pt x="6972811" y="249726"/>
                </a:cubicBezTo>
                <a:cubicBezTo>
                  <a:pt x="6961347" y="256144"/>
                  <a:pt x="6947673" y="261661"/>
                  <a:pt x="6931791" y="266278"/>
                </a:cubicBezTo>
                <a:cubicBezTo>
                  <a:pt x="6915910" y="270896"/>
                  <a:pt x="6916269" y="267476"/>
                  <a:pt x="6932867" y="256018"/>
                </a:cubicBezTo>
                <a:cubicBezTo>
                  <a:pt x="6949466" y="244560"/>
                  <a:pt x="6969058" y="229001"/>
                  <a:pt x="6991643" y="209341"/>
                </a:cubicBezTo>
                <a:cubicBezTo>
                  <a:pt x="6986367" y="197840"/>
                  <a:pt x="6981405" y="183586"/>
                  <a:pt x="6976759" y="166578"/>
                </a:cubicBezTo>
                <a:cubicBezTo>
                  <a:pt x="6965244" y="170923"/>
                  <a:pt x="6956081" y="173809"/>
                  <a:pt x="6949269" y="175236"/>
                </a:cubicBezTo>
                <a:cubicBezTo>
                  <a:pt x="6942457" y="176663"/>
                  <a:pt x="6934097" y="175942"/>
                  <a:pt x="6924187" y="173074"/>
                </a:cubicBezTo>
                <a:cubicBezTo>
                  <a:pt x="6914279" y="170206"/>
                  <a:pt x="6916247" y="166625"/>
                  <a:pt x="6930092" y="162330"/>
                </a:cubicBezTo>
                <a:cubicBezTo>
                  <a:pt x="6943938" y="158035"/>
                  <a:pt x="6957708" y="152797"/>
                  <a:pt x="6971403" y="146617"/>
                </a:cubicBezTo>
                <a:cubicBezTo>
                  <a:pt x="6967029" y="137425"/>
                  <a:pt x="6964161" y="129229"/>
                  <a:pt x="6962799" y="122030"/>
                </a:cubicBezTo>
                <a:cubicBezTo>
                  <a:pt x="6958052" y="122934"/>
                  <a:pt x="6953299" y="123608"/>
                  <a:pt x="6948537" y="124052"/>
                </a:cubicBezTo>
                <a:cubicBezTo>
                  <a:pt x="6943777" y="124497"/>
                  <a:pt x="6937851" y="123540"/>
                  <a:pt x="6930759" y="121181"/>
                </a:cubicBezTo>
                <a:cubicBezTo>
                  <a:pt x="6923668" y="118822"/>
                  <a:pt x="6924303" y="115932"/>
                  <a:pt x="6932663" y="112512"/>
                </a:cubicBezTo>
                <a:cubicBezTo>
                  <a:pt x="6941023" y="109092"/>
                  <a:pt x="6949885" y="105087"/>
                  <a:pt x="6959249" y="100498"/>
                </a:cubicBezTo>
                <a:cubicBezTo>
                  <a:pt x="6957457" y="89973"/>
                  <a:pt x="6955248" y="78605"/>
                  <a:pt x="6952624" y="66394"/>
                </a:cubicBezTo>
                <a:cubicBezTo>
                  <a:pt x="6949999" y="54183"/>
                  <a:pt x="6946627" y="44966"/>
                  <a:pt x="6942503" y="38742"/>
                </a:cubicBezTo>
                <a:cubicBezTo>
                  <a:pt x="6938381" y="32519"/>
                  <a:pt x="6937023" y="27718"/>
                  <a:pt x="6938427" y="24341"/>
                </a:cubicBezTo>
                <a:cubicBezTo>
                  <a:pt x="6939130" y="22653"/>
                  <a:pt x="6941344" y="21822"/>
                  <a:pt x="6945069" y="21849"/>
                </a:cubicBezTo>
                <a:close/>
                <a:moveTo>
                  <a:pt x="868120" y="21849"/>
                </a:moveTo>
                <a:cubicBezTo>
                  <a:pt x="871845" y="21876"/>
                  <a:pt x="877080" y="22760"/>
                  <a:pt x="883827" y="24503"/>
                </a:cubicBezTo>
                <a:cubicBezTo>
                  <a:pt x="897322" y="27987"/>
                  <a:pt x="903395" y="33440"/>
                  <a:pt x="902047" y="40861"/>
                </a:cubicBezTo>
                <a:cubicBezTo>
                  <a:pt x="900699" y="48282"/>
                  <a:pt x="901638" y="65386"/>
                  <a:pt x="904864" y="92174"/>
                </a:cubicBezTo>
                <a:cubicBezTo>
                  <a:pt x="921700" y="86180"/>
                  <a:pt x="933140" y="81308"/>
                  <a:pt x="939184" y="77558"/>
                </a:cubicBezTo>
                <a:cubicBezTo>
                  <a:pt x="945229" y="73808"/>
                  <a:pt x="952359" y="74324"/>
                  <a:pt x="960576" y="79106"/>
                </a:cubicBezTo>
                <a:cubicBezTo>
                  <a:pt x="968793" y="83889"/>
                  <a:pt x="965843" y="89313"/>
                  <a:pt x="951725" y="95379"/>
                </a:cubicBezTo>
                <a:cubicBezTo>
                  <a:pt x="937607" y="101445"/>
                  <a:pt x="923069" y="108020"/>
                  <a:pt x="908113" y="115104"/>
                </a:cubicBezTo>
                <a:cubicBezTo>
                  <a:pt x="909848" y="122102"/>
                  <a:pt x="911705" y="129308"/>
                  <a:pt x="913684" y="136722"/>
                </a:cubicBezTo>
                <a:cubicBezTo>
                  <a:pt x="919305" y="134327"/>
                  <a:pt x="928479" y="129677"/>
                  <a:pt x="941206" y="122772"/>
                </a:cubicBezTo>
                <a:cubicBezTo>
                  <a:pt x="953933" y="115868"/>
                  <a:pt x="964649" y="114473"/>
                  <a:pt x="973353" y="118589"/>
                </a:cubicBezTo>
                <a:cubicBezTo>
                  <a:pt x="982058" y="122704"/>
                  <a:pt x="981538" y="127838"/>
                  <a:pt x="971794" y="133990"/>
                </a:cubicBezTo>
                <a:cubicBezTo>
                  <a:pt x="962050" y="140142"/>
                  <a:pt x="944874" y="148674"/>
                  <a:pt x="920266" y="159587"/>
                </a:cubicBezTo>
                <a:cubicBezTo>
                  <a:pt x="921972" y="167474"/>
                  <a:pt x="926038" y="179649"/>
                  <a:pt x="932462" y="196112"/>
                </a:cubicBezTo>
                <a:cubicBezTo>
                  <a:pt x="936291" y="190777"/>
                  <a:pt x="941038" y="183754"/>
                  <a:pt x="946702" y="175042"/>
                </a:cubicBezTo>
                <a:cubicBezTo>
                  <a:pt x="952366" y="166331"/>
                  <a:pt x="955199" y="159881"/>
                  <a:pt x="955199" y="155694"/>
                </a:cubicBezTo>
                <a:cubicBezTo>
                  <a:pt x="955199" y="147534"/>
                  <a:pt x="961300" y="147610"/>
                  <a:pt x="973504" y="155920"/>
                </a:cubicBezTo>
                <a:cubicBezTo>
                  <a:pt x="985707" y="164230"/>
                  <a:pt x="989128" y="170590"/>
                  <a:pt x="983764" y="174999"/>
                </a:cubicBezTo>
                <a:cubicBezTo>
                  <a:pt x="978401" y="179409"/>
                  <a:pt x="973034" y="184514"/>
                  <a:pt x="967664" y="190315"/>
                </a:cubicBezTo>
                <a:cubicBezTo>
                  <a:pt x="962294" y="196115"/>
                  <a:pt x="954145" y="204644"/>
                  <a:pt x="943217" y="215901"/>
                </a:cubicBezTo>
                <a:cubicBezTo>
                  <a:pt x="954532" y="233396"/>
                  <a:pt x="965276" y="246844"/>
                  <a:pt x="975451" y="256244"/>
                </a:cubicBezTo>
                <a:cubicBezTo>
                  <a:pt x="985625" y="265644"/>
                  <a:pt x="991605" y="269688"/>
                  <a:pt x="993390" y="268376"/>
                </a:cubicBezTo>
                <a:cubicBezTo>
                  <a:pt x="995176" y="267064"/>
                  <a:pt x="1000306" y="258513"/>
                  <a:pt x="1008781" y="242725"/>
                </a:cubicBezTo>
                <a:cubicBezTo>
                  <a:pt x="1017256" y="226936"/>
                  <a:pt x="1020368" y="229399"/>
                  <a:pt x="1018116" y="250113"/>
                </a:cubicBezTo>
                <a:cubicBezTo>
                  <a:pt x="1015865" y="270828"/>
                  <a:pt x="1016091" y="286602"/>
                  <a:pt x="1018794" y="297436"/>
                </a:cubicBezTo>
                <a:cubicBezTo>
                  <a:pt x="1021497" y="308270"/>
                  <a:pt x="1019679" y="313451"/>
                  <a:pt x="1013341" y="312977"/>
                </a:cubicBezTo>
                <a:cubicBezTo>
                  <a:pt x="1007003" y="312504"/>
                  <a:pt x="997968" y="308510"/>
                  <a:pt x="986238" y="300996"/>
                </a:cubicBezTo>
                <a:cubicBezTo>
                  <a:pt x="974508" y="293482"/>
                  <a:pt x="962917" y="282856"/>
                  <a:pt x="951467" y="269118"/>
                </a:cubicBezTo>
                <a:cubicBezTo>
                  <a:pt x="940016" y="255380"/>
                  <a:pt x="930978" y="241893"/>
                  <a:pt x="924353" y="228657"/>
                </a:cubicBezTo>
                <a:cubicBezTo>
                  <a:pt x="916824" y="236286"/>
                  <a:pt x="907328" y="243309"/>
                  <a:pt x="895863" y="249726"/>
                </a:cubicBezTo>
                <a:cubicBezTo>
                  <a:pt x="884397" y="256144"/>
                  <a:pt x="870724" y="261661"/>
                  <a:pt x="854842" y="266278"/>
                </a:cubicBezTo>
                <a:cubicBezTo>
                  <a:pt x="838960" y="270896"/>
                  <a:pt x="839319" y="267476"/>
                  <a:pt x="855918" y="256018"/>
                </a:cubicBezTo>
                <a:cubicBezTo>
                  <a:pt x="872517" y="244560"/>
                  <a:pt x="892109" y="229001"/>
                  <a:pt x="914695" y="209341"/>
                </a:cubicBezTo>
                <a:cubicBezTo>
                  <a:pt x="909418" y="197840"/>
                  <a:pt x="904456" y="183586"/>
                  <a:pt x="899809" y="166578"/>
                </a:cubicBezTo>
                <a:cubicBezTo>
                  <a:pt x="888295" y="170923"/>
                  <a:pt x="879131" y="173809"/>
                  <a:pt x="872320" y="175236"/>
                </a:cubicBezTo>
                <a:cubicBezTo>
                  <a:pt x="865508" y="176663"/>
                  <a:pt x="857147" y="175942"/>
                  <a:pt x="847239" y="173074"/>
                </a:cubicBezTo>
                <a:cubicBezTo>
                  <a:pt x="837329" y="170206"/>
                  <a:pt x="839297" y="166625"/>
                  <a:pt x="853143" y="162330"/>
                </a:cubicBezTo>
                <a:cubicBezTo>
                  <a:pt x="866988" y="158035"/>
                  <a:pt x="880759" y="152797"/>
                  <a:pt x="894454" y="146617"/>
                </a:cubicBezTo>
                <a:cubicBezTo>
                  <a:pt x="890080" y="137425"/>
                  <a:pt x="887212" y="129229"/>
                  <a:pt x="885850" y="122030"/>
                </a:cubicBezTo>
                <a:cubicBezTo>
                  <a:pt x="881103" y="122934"/>
                  <a:pt x="876349" y="123608"/>
                  <a:pt x="871588" y="124052"/>
                </a:cubicBezTo>
                <a:cubicBezTo>
                  <a:pt x="866827" y="124497"/>
                  <a:pt x="860901" y="123540"/>
                  <a:pt x="853810" y="121181"/>
                </a:cubicBezTo>
                <a:cubicBezTo>
                  <a:pt x="846719" y="118822"/>
                  <a:pt x="847353" y="115932"/>
                  <a:pt x="855714" y="112512"/>
                </a:cubicBezTo>
                <a:cubicBezTo>
                  <a:pt x="864074" y="109092"/>
                  <a:pt x="872936" y="105087"/>
                  <a:pt x="882300" y="100498"/>
                </a:cubicBezTo>
                <a:cubicBezTo>
                  <a:pt x="880508" y="89973"/>
                  <a:pt x="878299" y="78605"/>
                  <a:pt x="875675" y="66394"/>
                </a:cubicBezTo>
                <a:cubicBezTo>
                  <a:pt x="873051" y="54183"/>
                  <a:pt x="869677" y="44966"/>
                  <a:pt x="865554" y="38742"/>
                </a:cubicBezTo>
                <a:cubicBezTo>
                  <a:pt x="861432" y="32519"/>
                  <a:pt x="860073" y="27718"/>
                  <a:pt x="861478" y="24341"/>
                </a:cubicBezTo>
                <a:cubicBezTo>
                  <a:pt x="862181" y="22653"/>
                  <a:pt x="864395" y="21822"/>
                  <a:pt x="868120" y="21849"/>
                </a:cubicBezTo>
                <a:close/>
                <a:moveTo>
                  <a:pt x="3769458" y="21459"/>
                </a:moveTo>
                <a:cubicBezTo>
                  <a:pt x="3771899" y="20541"/>
                  <a:pt x="3775672" y="20796"/>
                  <a:pt x="3780777" y="22222"/>
                </a:cubicBezTo>
                <a:cubicBezTo>
                  <a:pt x="3790987" y="25076"/>
                  <a:pt x="3800011" y="29672"/>
                  <a:pt x="3807848" y="36011"/>
                </a:cubicBezTo>
                <a:cubicBezTo>
                  <a:pt x="3815685" y="42349"/>
                  <a:pt x="3814039" y="47418"/>
                  <a:pt x="3802911" y="51218"/>
                </a:cubicBezTo>
                <a:cubicBezTo>
                  <a:pt x="3791783" y="55019"/>
                  <a:pt x="3777550" y="61830"/>
                  <a:pt x="3760213" y="71653"/>
                </a:cubicBezTo>
                <a:cubicBezTo>
                  <a:pt x="3763813" y="71997"/>
                  <a:pt x="3767864" y="73087"/>
                  <a:pt x="3772366" y="74923"/>
                </a:cubicBezTo>
                <a:cubicBezTo>
                  <a:pt x="3776870" y="76758"/>
                  <a:pt x="3778221" y="79605"/>
                  <a:pt x="3776421" y="83462"/>
                </a:cubicBezTo>
                <a:cubicBezTo>
                  <a:pt x="3774622" y="87320"/>
                  <a:pt x="3773722" y="94275"/>
                  <a:pt x="3773722" y="104327"/>
                </a:cubicBezTo>
                <a:cubicBezTo>
                  <a:pt x="3793870" y="99194"/>
                  <a:pt x="3808683" y="94759"/>
                  <a:pt x="3818162" y="91023"/>
                </a:cubicBezTo>
                <a:cubicBezTo>
                  <a:pt x="3827641" y="87288"/>
                  <a:pt x="3836776" y="89202"/>
                  <a:pt x="3845566" y="96766"/>
                </a:cubicBezTo>
                <a:cubicBezTo>
                  <a:pt x="3854357" y="104331"/>
                  <a:pt x="3850969" y="109931"/>
                  <a:pt x="3835402" y="113566"/>
                </a:cubicBezTo>
                <a:cubicBezTo>
                  <a:pt x="3819836" y="117201"/>
                  <a:pt x="3798695" y="121607"/>
                  <a:pt x="3771979" y="126784"/>
                </a:cubicBezTo>
                <a:cubicBezTo>
                  <a:pt x="3770359" y="141210"/>
                  <a:pt x="3769140" y="153070"/>
                  <a:pt x="3768322" y="162362"/>
                </a:cubicBezTo>
                <a:cubicBezTo>
                  <a:pt x="3779336" y="159953"/>
                  <a:pt x="3786216" y="157551"/>
                  <a:pt x="3788962" y="155156"/>
                </a:cubicBezTo>
                <a:cubicBezTo>
                  <a:pt x="3791708" y="152761"/>
                  <a:pt x="3799075" y="154425"/>
                  <a:pt x="3811063" y="160147"/>
                </a:cubicBezTo>
                <a:cubicBezTo>
                  <a:pt x="3823052" y="165868"/>
                  <a:pt x="3827526" y="170619"/>
                  <a:pt x="3824486" y="174397"/>
                </a:cubicBezTo>
                <a:cubicBezTo>
                  <a:pt x="3821446" y="178176"/>
                  <a:pt x="3817976" y="182664"/>
                  <a:pt x="3814075" y="187863"/>
                </a:cubicBezTo>
                <a:cubicBezTo>
                  <a:pt x="3810175" y="193061"/>
                  <a:pt x="3807070" y="198385"/>
                  <a:pt x="3804761" y="203834"/>
                </a:cubicBezTo>
                <a:cubicBezTo>
                  <a:pt x="3816463" y="216281"/>
                  <a:pt x="3816513" y="223082"/>
                  <a:pt x="3804911" y="224237"/>
                </a:cubicBezTo>
                <a:cubicBezTo>
                  <a:pt x="3793310" y="225391"/>
                  <a:pt x="3772116" y="227632"/>
                  <a:pt x="3741327" y="230959"/>
                </a:cubicBezTo>
                <a:cubicBezTo>
                  <a:pt x="3741327" y="235160"/>
                  <a:pt x="3739735" y="240552"/>
                  <a:pt x="3736552" y="247134"/>
                </a:cubicBezTo>
                <a:cubicBezTo>
                  <a:pt x="3735756" y="248780"/>
                  <a:pt x="3734933" y="249936"/>
                  <a:pt x="3734085" y="250602"/>
                </a:cubicBezTo>
                <a:lnTo>
                  <a:pt x="3733276" y="250766"/>
                </a:lnTo>
                <a:lnTo>
                  <a:pt x="3743801" y="252996"/>
                </a:lnTo>
                <a:cubicBezTo>
                  <a:pt x="3762185" y="256502"/>
                  <a:pt x="3778995" y="259151"/>
                  <a:pt x="3794232" y="260944"/>
                </a:cubicBezTo>
                <a:cubicBezTo>
                  <a:pt x="3809468" y="262736"/>
                  <a:pt x="3825447" y="263195"/>
                  <a:pt x="3842167" y="262321"/>
                </a:cubicBezTo>
                <a:cubicBezTo>
                  <a:pt x="3858888" y="261446"/>
                  <a:pt x="3873257" y="260091"/>
                  <a:pt x="3885274" y="258255"/>
                </a:cubicBezTo>
                <a:cubicBezTo>
                  <a:pt x="3897291" y="256420"/>
                  <a:pt x="3901432" y="258345"/>
                  <a:pt x="3897696" y="264031"/>
                </a:cubicBezTo>
                <a:cubicBezTo>
                  <a:pt x="3893961" y="269717"/>
                  <a:pt x="3881442" y="277392"/>
                  <a:pt x="3860139" y="287057"/>
                </a:cubicBezTo>
                <a:cubicBezTo>
                  <a:pt x="3838837" y="296723"/>
                  <a:pt x="3823719" y="300878"/>
                  <a:pt x="3814785" y="299523"/>
                </a:cubicBezTo>
                <a:cubicBezTo>
                  <a:pt x="3805851" y="298168"/>
                  <a:pt x="3794780" y="295672"/>
                  <a:pt x="3781573" y="292037"/>
                </a:cubicBezTo>
                <a:cubicBezTo>
                  <a:pt x="3768365" y="288402"/>
                  <a:pt x="3754076" y="283648"/>
                  <a:pt x="3738703" y="277776"/>
                </a:cubicBezTo>
                <a:cubicBezTo>
                  <a:pt x="3723331" y="271903"/>
                  <a:pt x="3708578" y="266974"/>
                  <a:pt x="3694445" y="262987"/>
                </a:cubicBezTo>
                <a:cubicBezTo>
                  <a:pt x="3680313" y="259001"/>
                  <a:pt x="3668630" y="255882"/>
                  <a:pt x="3659394" y="253630"/>
                </a:cubicBezTo>
                <a:cubicBezTo>
                  <a:pt x="3650160" y="251379"/>
                  <a:pt x="3641269" y="251791"/>
                  <a:pt x="3632721" y="254867"/>
                </a:cubicBezTo>
                <a:cubicBezTo>
                  <a:pt x="3624175" y="257943"/>
                  <a:pt x="3617812" y="260643"/>
                  <a:pt x="3613631" y="262966"/>
                </a:cubicBezTo>
                <a:cubicBezTo>
                  <a:pt x="3609451" y="265289"/>
                  <a:pt x="3605647" y="266451"/>
                  <a:pt x="3602220" y="266451"/>
                </a:cubicBezTo>
                <a:cubicBezTo>
                  <a:pt x="3599481" y="266451"/>
                  <a:pt x="3594283" y="263030"/>
                  <a:pt x="3586625" y="256190"/>
                </a:cubicBezTo>
                <a:cubicBezTo>
                  <a:pt x="3578967" y="249350"/>
                  <a:pt x="3580613" y="245069"/>
                  <a:pt x="3591561" y="243348"/>
                </a:cubicBezTo>
                <a:cubicBezTo>
                  <a:pt x="3602510" y="241628"/>
                  <a:pt x="3618317" y="238286"/>
                  <a:pt x="3638981" y="233325"/>
                </a:cubicBezTo>
                <a:cubicBezTo>
                  <a:pt x="3640516" y="227718"/>
                  <a:pt x="3639996" y="221792"/>
                  <a:pt x="3637421" y="215546"/>
                </a:cubicBezTo>
                <a:cubicBezTo>
                  <a:pt x="3634848" y="209301"/>
                  <a:pt x="3631696" y="203085"/>
                  <a:pt x="3627968" y="196897"/>
                </a:cubicBezTo>
                <a:cubicBezTo>
                  <a:pt x="3624239" y="190709"/>
                  <a:pt x="3623275" y="183242"/>
                  <a:pt x="3625075" y="174494"/>
                </a:cubicBezTo>
                <a:cubicBezTo>
                  <a:pt x="3626874" y="165746"/>
                  <a:pt x="3627513" y="160215"/>
                  <a:pt x="3626989" y="157899"/>
                </a:cubicBezTo>
                <a:cubicBezTo>
                  <a:pt x="3626466" y="155583"/>
                  <a:pt x="3622992" y="155551"/>
                  <a:pt x="3616567" y="157802"/>
                </a:cubicBezTo>
                <a:cubicBezTo>
                  <a:pt x="3610143" y="160053"/>
                  <a:pt x="3604106" y="158680"/>
                  <a:pt x="3598455" y="153683"/>
                </a:cubicBezTo>
                <a:cubicBezTo>
                  <a:pt x="3592806" y="148685"/>
                  <a:pt x="3593340" y="145541"/>
                  <a:pt x="3600058" y="144250"/>
                </a:cubicBezTo>
                <a:cubicBezTo>
                  <a:pt x="3606777" y="142960"/>
                  <a:pt x="3612585" y="141296"/>
                  <a:pt x="3617482" y="139260"/>
                </a:cubicBezTo>
                <a:cubicBezTo>
                  <a:pt x="3622379" y="137224"/>
                  <a:pt x="3626541" y="134040"/>
                  <a:pt x="3629968" y="129709"/>
                </a:cubicBezTo>
                <a:cubicBezTo>
                  <a:pt x="3633396" y="125379"/>
                  <a:pt x="3638662" y="123690"/>
                  <a:pt x="3645767" y="124644"/>
                </a:cubicBezTo>
                <a:cubicBezTo>
                  <a:pt x="3652874" y="125597"/>
                  <a:pt x="3659101" y="127867"/>
                  <a:pt x="3664449" y="131452"/>
                </a:cubicBezTo>
                <a:cubicBezTo>
                  <a:pt x="3669798" y="135037"/>
                  <a:pt x="3669056" y="140307"/>
                  <a:pt x="3662223" y="147262"/>
                </a:cubicBezTo>
                <a:cubicBezTo>
                  <a:pt x="3655390" y="154217"/>
                  <a:pt x="3651342" y="162721"/>
                  <a:pt x="3650080" y="172773"/>
                </a:cubicBezTo>
                <a:cubicBezTo>
                  <a:pt x="3648819" y="182826"/>
                  <a:pt x="3650435" y="192832"/>
                  <a:pt x="3654931" y="202791"/>
                </a:cubicBezTo>
                <a:cubicBezTo>
                  <a:pt x="3659426" y="212750"/>
                  <a:pt x="3660327" y="223014"/>
                  <a:pt x="3657631" y="233583"/>
                </a:cubicBezTo>
                <a:cubicBezTo>
                  <a:pt x="3669920" y="236566"/>
                  <a:pt x="3682758" y="239670"/>
                  <a:pt x="3696145" y="242897"/>
                </a:cubicBezTo>
                <a:lnTo>
                  <a:pt x="3730307" y="250136"/>
                </a:lnTo>
                <a:lnTo>
                  <a:pt x="3728675" y="248725"/>
                </a:lnTo>
                <a:cubicBezTo>
                  <a:pt x="3727721" y="247433"/>
                  <a:pt x="3726740" y="245652"/>
                  <a:pt x="3725732" y="243381"/>
                </a:cubicBezTo>
                <a:cubicBezTo>
                  <a:pt x="3721703" y="234296"/>
                  <a:pt x="3718354" y="223304"/>
                  <a:pt x="3715687" y="210405"/>
                </a:cubicBezTo>
                <a:cubicBezTo>
                  <a:pt x="3713019" y="197506"/>
                  <a:pt x="3709399" y="186274"/>
                  <a:pt x="3704824" y="176710"/>
                </a:cubicBezTo>
                <a:cubicBezTo>
                  <a:pt x="3700250" y="167145"/>
                  <a:pt x="3702290" y="163266"/>
                  <a:pt x="3710944" y="165072"/>
                </a:cubicBezTo>
                <a:cubicBezTo>
                  <a:pt x="3719598" y="166879"/>
                  <a:pt x="3726098" y="167783"/>
                  <a:pt x="3730443" y="167783"/>
                </a:cubicBezTo>
                <a:cubicBezTo>
                  <a:pt x="3734602" y="167783"/>
                  <a:pt x="3739520" y="167152"/>
                  <a:pt x="3745199" y="165890"/>
                </a:cubicBezTo>
                <a:lnTo>
                  <a:pt x="3745199" y="131473"/>
                </a:lnTo>
                <a:cubicBezTo>
                  <a:pt x="3727661" y="135962"/>
                  <a:pt x="3715343" y="139110"/>
                  <a:pt x="3708244" y="140916"/>
                </a:cubicBezTo>
                <a:cubicBezTo>
                  <a:pt x="3701146" y="142723"/>
                  <a:pt x="3692485" y="140676"/>
                  <a:pt x="3682260" y="134775"/>
                </a:cubicBezTo>
                <a:cubicBezTo>
                  <a:pt x="3672035" y="128874"/>
                  <a:pt x="3671960" y="125268"/>
                  <a:pt x="3682034" y="123955"/>
                </a:cubicBezTo>
                <a:cubicBezTo>
                  <a:pt x="3692108" y="122643"/>
                  <a:pt x="3713163" y="118617"/>
                  <a:pt x="3745199" y="111877"/>
                </a:cubicBezTo>
                <a:cubicBezTo>
                  <a:pt x="3745199" y="106213"/>
                  <a:pt x="3744991" y="100441"/>
                  <a:pt x="3744575" y="94562"/>
                </a:cubicBezTo>
                <a:cubicBezTo>
                  <a:pt x="3744159" y="88682"/>
                  <a:pt x="3743471" y="84789"/>
                  <a:pt x="3742510" y="82882"/>
                </a:cubicBezTo>
                <a:cubicBezTo>
                  <a:pt x="3737893" y="85520"/>
                  <a:pt x="3729313" y="88205"/>
                  <a:pt x="3716773" y="90937"/>
                </a:cubicBezTo>
                <a:cubicBezTo>
                  <a:pt x="3704233" y="93669"/>
                  <a:pt x="3704215" y="90220"/>
                  <a:pt x="3716719" y="80591"/>
                </a:cubicBezTo>
                <a:cubicBezTo>
                  <a:pt x="3729224" y="70961"/>
                  <a:pt x="3740696" y="61375"/>
                  <a:pt x="3751136" y="51831"/>
                </a:cubicBezTo>
                <a:cubicBezTo>
                  <a:pt x="3761576" y="42288"/>
                  <a:pt x="3766573" y="34254"/>
                  <a:pt x="3766128" y="27729"/>
                </a:cubicBezTo>
                <a:cubicBezTo>
                  <a:pt x="3765906" y="24467"/>
                  <a:pt x="3767016" y="22377"/>
                  <a:pt x="3769458" y="21459"/>
                </a:cubicBezTo>
                <a:close/>
                <a:moveTo>
                  <a:pt x="3357715" y="18294"/>
                </a:moveTo>
                <a:cubicBezTo>
                  <a:pt x="3360879" y="17188"/>
                  <a:pt x="3367198" y="18451"/>
                  <a:pt x="3376674" y="22083"/>
                </a:cubicBezTo>
                <a:cubicBezTo>
                  <a:pt x="3395624" y="29346"/>
                  <a:pt x="3403956" y="36269"/>
                  <a:pt x="3401668" y="42851"/>
                </a:cubicBezTo>
                <a:cubicBezTo>
                  <a:pt x="3399381" y="49433"/>
                  <a:pt x="3397581" y="60392"/>
                  <a:pt x="3396270" y="75729"/>
                </a:cubicBezTo>
                <a:cubicBezTo>
                  <a:pt x="3394957" y="91066"/>
                  <a:pt x="3394301" y="107798"/>
                  <a:pt x="3394301" y="125924"/>
                </a:cubicBezTo>
                <a:cubicBezTo>
                  <a:pt x="3404311" y="124217"/>
                  <a:pt x="3413378" y="122299"/>
                  <a:pt x="3421501" y="120170"/>
                </a:cubicBezTo>
                <a:cubicBezTo>
                  <a:pt x="3429625" y="118040"/>
                  <a:pt x="3438612" y="115316"/>
                  <a:pt x="3448464" y="111996"/>
                </a:cubicBezTo>
                <a:cubicBezTo>
                  <a:pt x="3458316" y="108676"/>
                  <a:pt x="3468397" y="109604"/>
                  <a:pt x="3478708" y="114781"/>
                </a:cubicBezTo>
                <a:cubicBezTo>
                  <a:pt x="3489019" y="119958"/>
                  <a:pt x="3488280" y="125372"/>
                  <a:pt x="3476492" y="131022"/>
                </a:cubicBezTo>
                <a:cubicBezTo>
                  <a:pt x="3464704" y="136672"/>
                  <a:pt x="3450361" y="140411"/>
                  <a:pt x="3433461" y="142239"/>
                </a:cubicBezTo>
                <a:cubicBezTo>
                  <a:pt x="3416561" y="144068"/>
                  <a:pt x="3403422" y="144982"/>
                  <a:pt x="3394043" y="144982"/>
                </a:cubicBezTo>
                <a:cubicBezTo>
                  <a:pt x="3393269" y="161201"/>
                  <a:pt x="3392444" y="194441"/>
                  <a:pt x="3391570" y="244704"/>
                </a:cubicBezTo>
                <a:cubicBezTo>
                  <a:pt x="3415575" y="242940"/>
                  <a:pt x="3435131" y="241391"/>
                  <a:pt x="3450239" y="240057"/>
                </a:cubicBezTo>
                <a:cubicBezTo>
                  <a:pt x="3465346" y="238724"/>
                  <a:pt x="3477371" y="237139"/>
                  <a:pt x="3486312" y="235304"/>
                </a:cubicBezTo>
                <a:cubicBezTo>
                  <a:pt x="3495253" y="233468"/>
                  <a:pt x="3504646" y="233995"/>
                  <a:pt x="3514490" y="236885"/>
                </a:cubicBezTo>
                <a:cubicBezTo>
                  <a:pt x="3524335" y="239774"/>
                  <a:pt x="3532408" y="246098"/>
                  <a:pt x="3538711" y="255857"/>
                </a:cubicBezTo>
                <a:cubicBezTo>
                  <a:pt x="3545013" y="265615"/>
                  <a:pt x="3535527" y="269595"/>
                  <a:pt x="3510252" y="267795"/>
                </a:cubicBezTo>
                <a:cubicBezTo>
                  <a:pt x="3484978" y="265995"/>
                  <a:pt x="3462299" y="265321"/>
                  <a:pt x="3442215" y="265773"/>
                </a:cubicBezTo>
                <a:cubicBezTo>
                  <a:pt x="3422133" y="266225"/>
                  <a:pt x="3399618" y="267566"/>
                  <a:pt x="3374673" y="269795"/>
                </a:cubicBezTo>
                <a:cubicBezTo>
                  <a:pt x="3349729" y="272025"/>
                  <a:pt x="3326601" y="274495"/>
                  <a:pt x="3305291" y="277206"/>
                </a:cubicBezTo>
                <a:cubicBezTo>
                  <a:pt x="3283982" y="279916"/>
                  <a:pt x="3269918" y="281952"/>
                  <a:pt x="3263099" y="283315"/>
                </a:cubicBezTo>
                <a:cubicBezTo>
                  <a:pt x="3256280" y="284677"/>
                  <a:pt x="3247619" y="280612"/>
                  <a:pt x="3237114" y="271118"/>
                </a:cubicBezTo>
                <a:cubicBezTo>
                  <a:pt x="3226610" y="261625"/>
                  <a:pt x="3227682" y="256878"/>
                  <a:pt x="3240330" y="256878"/>
                </a:cubicBezTo>
                <a:cubicBezTo>
                  <a:pt x="3250397" y="256878"/>
                  <a:pt x="3267025" y="255986"/>
                  <a:pt x="3290213" y="254200"/>
                </a:cubicBezTo>
                <a:cubicBezTo>
                  <a:pt x="3313401" y="252415"/>
                  <a:pt x="3339041" y="250275"/>
                  <a:pt x="3367134" y="247780"/>
                </a:cubicBezTo>
                <a:lnTo>
                  <a:pt x="3367134" y="104392"/>
                </a:lnTo>
                <a:cubicBezTo>
                  <a:pt x="3367134" y="65630"/>
                  <a:pt x="3363986" y="40406"/>
                  <a:pt x="3357691" y="28719"/>
                </a:cubicBezTo>
                <a:cubicBezTo>
                  <a:pt x="3354543" y="22875"/>
                  <a:pt x="3354551" y="19400"/>
                  <a:pt x="3357715" y="18294"/>
                </a:cubicBezTo>
                <a:close/>
                <a:moveTo>
                  <a:pt x="1214590" y="18294"/>
                </a:moveTo>
                <a:cubicBezTo>
                  <a:pt x="1217754" y="17188"/>
                  <a:pt x="1224074" y="18451"/>
                  <a:pt x="1233549" y="22083"/>
                </a:cubicBezTo>
                <a:cubicBezTo>
                  <a:pt x="1252499" y="29346"/>
                  <a:pt x="1260831" y="36269"/>
                  <a:pt x="1258544" y="42851"/>
                </a:cubicBezTo>
                <a:cubicBezTo>
                  <a:pt x="1256257" y="49433"/>
                  <a:pt x="1254457" y="60392"/>
                  <a:pt x="1253145" y="75729"/>
                </a:cubicBezTo>
                <a:cubicBezTo>
                  <a:pt x="1251833" y="91066"/>
                  <a:pt x="1251177" y="107798"/>
                  <a:pt x="1251177" y="125924"/>
                </a:cubicBezTo>
                <a:cubicBezTo>
                  <a:pt x="1261186" y="124217"/>
                  <a:pt x="1270253" y="122299"/>
                  <a:pt x="1278377" y="120170"/>
                </a:cubicBezTo>
                <a:cubicBezTo>
                  <a:pt x="1286500" y="118040"/>
                  <a:pt x="1295488" y="115316"/>
                  <a:pt x="1305340" y="111996"/>
                </a:cubicBezTo>
                <a:cubicBezTo>
                  <a:pt x="1315191" y="108676"/>
                  <a:pt x="1325273" y="109604"/>
                  <a:pt x="1335584" y="114781"/>
                </a:cubicBezTo>
                <a:cubicBezTo>
                  <a:pt x="1345894" y="119958"/>
                  <a:pt x="1345155" y="125372"/>
                  <a:pt x="1333368" y="131022"/>
                </a:cubicBezTo>
                <a:cubicBezTo>
                  <a:pt x="1321580" y="136672"/>
                  <a:pt x="1307236" y="140411"/>
                  <a:pt x="1290336" y="142239"/>
                </a:cubicBezTo>
                <a:cubicBezTo>
                  <a:pt x="1273436" y="144068"/>
                  <a:pt x="1260297" y="144982"/>
                  <a:pt x="1250918" y="144982"/>
                </a:cubicBezTo>
                <a:cubicBezTo>
                  <a:pt x="1250144" y="161201"/>
                  <a:pt x="1249320" y="194441"/>
                  <a:pt x="1248445" y="244704"/>
                </a:cubicBezTo>
                <a:cubicBezTo>
                  <a:pt x="1272450" y="242940"/>
                  <a:pt x="1292007" y="241391"/>
                  <a:pt x="1307114" y="240057"/>
                </a:cubicBezTo>
                <a:cubicBezTo>
                  <a:pt x="1322222" y="238724"/>
                  <a:pt x="1334246" y="237139"/>
                  <a:pt x="1343187" y="235304"/>
                </a:cubicBezTo>
                <a:cubicBezTo>
                  <a:pt x="1352128" y="233468"/>
                  <a:pt x="1361521" y="233995"/>
                  <a:pt x="1371365" y="236885"/>
                </a:cubicBezTo>
                <a:cubicBezTo>
                  <a:pt x="1381210" y="239774"/>
                  <a:pt x="1389284" y="246098"/>
                  <a:pt x="1395587" y="255857"/>
                </a:cubicBezTo>
                <a:cubicBezTo>
                  <a:pt x="1401889" y="265615"/>
                  <a:pt x="1392403" y="269595"/>
                  <a:pt x="1367128" y="267795"/>
                </a:cubicBezTo>
                <a:cubicBezTo>
                  <a:pt x="1341853" y="265995"/>
                  <a:pt x="1319175" y="265321"/>
                  <a:pt x="1299091" y="265773"/>
                </a:cubicBezTo>
                <a:cubicBezTo>
                  <a:pt x="1279008" y="266225"/>
                  <a:pt x="1256493" y="267566"/>
                  <a:pt x="1231549" y="269795"/>
                </a:cubicBezTo>
                <a:cubicBezTo>
                  <a:pt x="1206604" y="272025"/>
                  <a:pt x="1183476" y="274495"/>
                  <a:pt x="1162167" y="277206"/>
                </a:cubicBezTo>
                <a:cubicBezTo>
                  <a:pt x="1140857" y="279916"/>
                  <a:pt x="1126793" y="281952"/>
                  <a:pt x="1119975" y="283315"/>
                </a:cubicBezTo>
                <a:cubicBezTo>
                  <a:pt x="1113156" y="284677"/>
                  <a:pt x="1104494" y="280612"/>
                  <a:pt x="1093990" y="271118"/>
                </a:cubicBezTo>
                <a:cubicBezTo>
                  <a:pt x="1083486" y="261625"/>
                  <a:pt x="1084558" y="256878"/>
                  <a:pt x="1097206" y="256878"/>
                </a:cubicBezTo>
                <a:cubicBezTo>
                  <a:pt x="1107273" y="256878"/>
                  <a:pt x="1123900" y="255986"/>
                  <a:pt x="1147088" y="254200"/>
                </a:cubicBezTo>
                <a:cubicBezTo>
                  <a:pt x="1170276" y="252415"/>
                  <a:pt x="1195917" y="250275"/>
                  <a:pt x="1224009" y="247780"/>
                </a:cubicBezTo>
                <a:lnTo>
                  <a:pt x="1224009" y="104392"/>
                </a:lnTo>
                <a:cubicBezTo>
                  <a:pt x="1224009" y="65630"/>
                  <a:pt x="1220861" y="40406"/>
                  <a:pt x="1214566" y="28719"/>
                </a:cubicBezTo>
                <a:cubicBezTo>
                  <a:pt x="1211418" y="22875"/>
                  <a:pt x="1211426" y="19400"/>
                  <a:pt x="1214590" y="18294"/>
                </a:cubicBezTo>
                <a:close/>
                <a:moveTo>
                  <a:pt x="4078492" y="18224"/>
                </a:moveTo>
                <a:cubicBezTo>
                  <a:pt x="4082694" y="18620"/>
                  <a:pt x="4087858" y="19516"/>
                  <a:pt x="4093985" y="20910"/>
                </a:cubicBezTo>
                <a:cubicBezTo>
                  <a:pt x="4109171" y="27220"/>
                  <a:pt x="4115169" y="34347"/>
                  <a:pt x="4111978" y="42292"/>
                </a:cubicBezTo>
                <a:cubicBezTo>
                  <a:pt x="4108788" y="50236"/>
                  <a:pt x="4106314" y="62536"/>
                  <a:pt x="4104557" y="79193"/>
                </a:cubicBezTo>
                <a:cubicBezTo>
                  <a:pt x="4102801" y="95849"/>
                  <a:pt x="4101922" y="119521"/>
                  <a:pt x="4101922" y="150209"/>
                </a:cubicBezTo>
                <a:cubicBezTo>
                  <a:pt x="4133829" y="145892"/>
                  <a:pt x="4152256" y="141888"/>
                  <a:pt x="4157204" y="138195"/>
                </a:cubicBezTo>
                <a:cubicBezTo>
                  <a:pt x="4162151" y="134503"/>
                  <a:pt x="4168988" y="134571"/>
                  <a:pt x="4177714" y="138400"/>
                </a:cubicBezTo>
                <a:cubicBezTo>
                  <a:pt x="4186440" y="142229"/>
                  <a:pt x="4194661" y="147448"/>
                  <a:pt x="4202375" y="154059"/>
                </a:cubicBezTo>
                <a:cubicBezTo>
                  <a:pt x="4210090" y="160670"/>
                  <a:pt x="4211596" y="166804"/>
                  <a:pt x="4206893" y="172461"/>
                </a:cubicBezTo>
                <a:cubicBezTo>
                  <a:pt x="4202189" y="178118"/>
                  <a:pt x="4196984" y="188192"/>
                  <a:pt x="4191276" y="202683"/>
                </a:cubicBezTo>
                <a:cubicBezTo>
                  <a:pt x="4185569" y="217174"/>
                  <a:pt x="4179632" y="238738"/>
                  <a:pt x="4173466" y="267376"/>
                </a:cubicBezTo>
                <a:cubicBezTo>
                  <a:pt x="4181553" y="281156"/>
                  <a:pt x="4179725" y="288047"/>
                  <a:pt x="4167980" y="288047"/>
                </a:cubicBezTo>
                <a:cubicBezTo>
                  <a:pt x="4160007" y="288047"/>
                  <a:pt x="4147800" y="288491"/>
                  <a:pt x="4131359" y="289381"/>
                </a:cubicBezTo>
                <a:cubicBezTo>
                  <a:pt x="4114918" y="290270"/>
                  <a:pt x="4094240" y="292496"/>
                  <a:pt x="4069323" y="296060"/>
                </a:cubicBezTo>
                <a:cubicBezTo>
                  <a:pt x="4044407" y="299623"/>
                  <a:pt x="4027851" y="301878"/>
                  <a:pt x="4019656" y="302825"/>
                </a:cubicBezTo>
                <a:cubicBezTo>
                  <a:pt x="4011461" y="303771"/>
                  <a:pt x="4003075" y="299494"/>
                  <a:pt x="3994500" y="289994"/>
                </a:cubicBezTo>
                <a:cubicBezTo>
                  <a:pt x="3985924" y="280493"/>
                  <a:pt x="3986329" y="276202"/>
                  <a:pt x="3995715" y="277120"/>
                </a:cubicBezTo>
                <a:cubicBezTo>
                  <a:pt x="4005101" y="278037"/>
                  <a:pt x="4019556" y="277385"/>
                  <a:pt x="4039080" y="275162"/>
                </a:cubicBezTo>
                <a:cubicBezTo>
                  <a:pt x="4058604" y="272940"/>
                  <a:pt x="4094910" y="269648"/>
                  <a:pt x="4147997" y="265289"/>
                </a:cubicBezTo>
                <a:lnTo>
                  <a:pt x="4155741" y="223258"/>
                </a:lnTo>
                <a:cubicBezTo>
                  <a:pt x="4155669" y="225022"/>
                  <a:pt x="4149489" y="226370"/>
                  <a:pt x="4137199" y="227302"/>
                </a:cubicBezTo>
                <a:cubicBezTo>
                  <a:pt x="4124078" y="228177"/>
                  <a:pt x="4109820" y="229747"/>
                  <a:pt x="4094426" y="232013"/>
                </a:cubicBezTo>
                <a:cubicBezTo>
                  <a:pt x="4079032" y="234278"/>
                  <a:pt x="4065907" y="236537"/>
                  <a:pt x="4055051" y="238788"/>
                </a:cubicBezTo>
                <a:cubicBezTo>
                  <a:pt x="4044196" y="241040"/>
                  <a:pt x="4033519" y="237709"/>
                  <a:pt x="4023022" y="228797"/>
                </a:cubicBezTo>
                <a:cubicBezTo>
                  <a:pt x="4012525" y="219884"/>
                  <a:pt x="4014131" y="215148"/>
                  <a:pt x="4027841" y="214589"/>
                </a:cubicBezTo>
                <a:cubicBezTo>
                  <a:pt x="4041550" y="214030"/>
                  <a:pt x="4056248" y="212854"/>
                  <a:pt x="4071937" y="211062"/>
                </a:cubicBezTo>
                <a:cubicBezTo>
                  <a:pt x="4087625" y="209269"/>
                  <a:pt x="4103127" y="206573"/>
                  <a:pt x="4118442" y="202974"/>
                </a:cubicBezTo>
                <a:cubicBezTo>
                  <a:pt x="4136023" y="198399"/>
                  <a:pt x="4148392" y="198994"/>
                  <a:pt x="4155547" y="204759"/>
                </a:cubicBezTo>
                <a:lnTo>
                  <a:pt x="4158367" y="207402"/>
                </a:lnTo>
                <a:lnTo>
                  <a:pt x="4160003" y="195554"/>
                </a:lnTo>
                <a:cubicBezTo>
                  <a:pt x="4161665" y="183048"/>
                  <a:pt x="4162495" y="175161"/>
                  <a:pt x="4162495" y="171891"/>
                </a:cubicBezTo>
                <a:cubicBezTo>
                  <a:pt x="4162495" y="167259"/>
                  <a:pt x="4160086" y="164764"/>
                  <a:pt x="4155268" y="164406"/>
                </a:cubicBezTo>
                <a:cubicBezTo>
                  <a:pt x="4150450" y="164047"/>
                  <a:pt x="4132062" y="166316"/>
                  <a:pt x="4100105" y="171214"/>
                </a:cubicBezTo>
                <a:cubicBezTo>
                  <a:pt x="4068147" y="176111"/>
                  <a:pt x="4044063" y="179936"/>
                  <a:pt x="4027851" y="182689"/>
                </a:cubicBezTo>
                <a:cubicBezTo>
                  <a:pt x="4011640" y="185443"/>
                  <a:pt x="3998759" y="182069"/>
                  <a:pt x="3989208" y="172569"/>
                </a:cubicBezTo>
                <a:cubicBezTo>
                  <a:pt x="3979658" y="163068"/>
                  <a:pt x="3980923" y="158996"/>
                  <a:pt x="3993005" y="160351"/>
                </a:cubicBezTo>
                <a:cubicBezTo>
                  <a:pt x="4005086" y="161706"/>
                  <a:pt x="4032788" y="159415"/>
                  <a:pt x="4076110" y="153478"/>
                </a:cubicBezTo>
                <a:lnTo>
                  <a:pt x="4076110" y="78752"/>
                </a:lnTo>
                <a:cubicBezTo>
                  <a:pt x="4076110" y="55391"/>
                  <a:pt x="4072962" y="38517"/>
                  <a:pt x="4066667" y="28127"/>
                </a:cubicBezTo>
                <a:cubicBezTo>
                  <a:pt x="4061945" y="20335"/>
                  <a:pt x="4065887" y="17034"/>
                  <a:pt x="4078492" y="18224"/>
                </a:cubicBezTo>
                <a:close/>
                <a:moveTo>
                  <a:pt x="4492204" y="16348"/>
                </a:moveTo>
                <a:cubicBezTo>
                  <a:pt x="4494093" y="16290"/>
                  <a:pt x="4496427" y="16675"/>
                  <a:pt x="4499207" y="17501"/>
                </a:cubicBezTo>
                <a:cubicBezTo>
                  <a:pt x="4510328" y="20806"/>
                  <a:pt x="4518677" y="24653"/>
                  <a:pt x="4524256" y="29041"/>
                </a:cubicBezTo>
                <a:cubicBezTo>
                  <a:pt x="4529834" y="33429"/>
                  <a:pt x="4530490" y="38248"/>
                  <a:pt x="4526224" y="43496"/>
                </a:cubicBezTo>
                <a:cubicBezTo>
                  <a:pt x="4521958" y="48745"/>
                  <a:pt x="4516917" y="57177"/>
                  <a:pt x="4511102" y="68792"/>
                </a:cubicBezTo>
                <a:cubicBezTo>
                  <a:pt x="4505287" y="80408"/>
                  <a:pt x="4496715" y="92253"/>
                  <a:pt x="4485387" y="104327"/>
                </a:cubicBezTo>
                <a:cubicBezTo>
                  <a:pt x="4513737" y="103539"/>
                  <a:pt x="4531265" y="100642"/>
                  <a:pt x="4537969" y="95637"/>
                </a:cubicBezTo>
                <a:cubicBezTo>
                  <a:pt x="4544673" y="90632"/>
                  <a:pt x="4552442" y="90059"/>
                  <a:pt x="4561275" y="93916"/>
                </a:cubicBezTo>
                <a:cubicBezTo>
                  <a:pt x="4570109" y="97774"/>
                  <a:pt x="4577218" y="102596"/>
                  <a:pt x="4582603" y="108382"/>
                </a:cubicBezTo>
                <a:cubicBezTo>
                  <a:pt x="4587987" y="114168"/>
                  <a:pt x="4588392" y="119553"/>
                  <a:pt x="4583818" y="124536"/>
                </a:cubicBezTo>
                <a:cubicBezTo>
                  <a:pt x="4579243" y="129519"/>
                  <a:pt x="4576071" y="141336"/>
                  <a:pt x="4574300" y="159985"/>
                </a:cubicBezTo>
                <a:cubicBezTo>
                  <a:pt x="4572528" y="178635"/>
                  <a:pt x="4570969" y="197392"/>
                  <a:pt x="4569621" y="216256"/>
                </a:cubicBezTo>
                <a:cubicBezTo>
                  <a:pt x="4568273" y="235121"/>
                  <a:pt x="4564294" y="251393"/>
                  <a:pt x="4557683" y="265074"/>
                </a:cubicBezTo>
                <a:cubicBezTo>
                  <a:pt x="4551072" y="278754"/>
                  <a:pt x="4540815" y="289155"/>
                  <a:pt x="4526912" y="296275"/>
                </a:cubicBezTo>
                <a:cubicBezTo>
                  <a:pt x="4513009" y="303395"/>
                  <a:pt x="4505531" y="301606"/>
                  <a:pt x="4504477" y="290908"/>
                </a:cubicBezTo>
                <a:cubicBezTo>
                  <a:pt x="4503423" y="280210"/>
                  <a:pt x="4497701" y="268035"/>
                  <a:pt x="4487312" y="254383"/>
                </a:cubicBezTo>
                <a:cubicBezTo>
                  <a:pt x="4476922" y="240731"/>
                  <a:pt x="4478328" y="237103"/>
                  <a:pt x="4491528" y="243499"/>
                </a:cubicBezTo>
                <a:cubicBezTo>
                  <a:pt x="4504728" y="249895"/>
                  <a:pt x="4513945" y="253494"/>
                  <a:pt x="4519179" y="254297"/>
                </a:cubicBezTo>
                <a:cubicBezTo>
                  <a:pt x="4524414" y="255100"/>
                  <a:pt x="4529286" y="250293"/>
                  <a:pt x="4533796" y="239875"/>
                </a:cubicBezTo>
                <a:cubicBezTo>
                  <a:pt x="4538306" y="229456"/>
                  <a:pt x="4541461" y="213679"/>
                  <a:pt x="4543260" y="192541"/>
                </a:cubicBezTo>
                <a:cubicBezTo>
                  <a:pt x="4545060" y="171404"/>
                  <a:pt x="4545960" y="153722"/>
                  <a:pt x="4545960" y="139497"/>
                </a:cubicBezTo>
                <a:cubicBezTo>
                  <a:pt x="4545960" y="126662"/>
                  <a:pt x="4544723" y="119417"/>
                  <a:pt x="4542249" y="117761"/>
                </a:cubicBezTo>
                <a:cubicBezTo>
                  <a:pt x="4539775" y="116104"/>
                  <a:pt x="4533627" y="116509"/>
                  <a:pt x="4523804" y="118976"/>
                </a:cubicBezTo>
                <a:lnTo>
                  <a:pt x="4495669" y="126031"/>
                </a:lnTo>
                <a:cubicBezTo>
                  <a:pt x="4488843" y="126963"/>
                  <a:pt x="4482777" y="124726"/>
                  <a:pt x="4477471" y="119320"/>
                </a:cubicBezTo>
                <a:cubicBezTo>
                  <a:pt x="4463747" y="134908"/>
                  <a:pt x="4449461" y="146903"/>
                  <a:pt x="4434612" y="155307"/>
                </a:cubicBezTo>
                <a:cubicBezTo>
                  <a:pt x="4430899" y="157408"/>
                  <a:pt x="4428104" y="158686"/>
                  <a:pt x="4426227" y="159142"/>
                </a:cubicBezTo>
                <a:lnTo>
                  <a:pt x="4424564" y="158509"/>
                </a:lnTo>
                <a:lnTo>
                  <a:pt x="4424246" y="164072"/>
                </a:lnTo>
                <a:cubicBezTo>
                  <a:pt x="4424040" y="171404"/>
                  <a:pt x="4424161" y="180467"/>
                  <a:pt x="4424609" y="191261"/>
                </a:cubicBezTo>
                <a:cubicBezTo>
                  <a:pt x="4425505" y="212850"/>
                  <a:pt x="4424796" y="229198"/>
                  <a:pt x="4422480" y="240305"/>
                </a:cubicBezTo>
                <a:cubicBezTo>
                  <a:pt x="4420164" y="251411"/>
                  <a:pt x="4417052" y="260345"/>
                  <a:pt x="4413144" y="267107"/>
                </a:cubicBezTo>
                <a:cubicBezTo>
                  <a:pt x="4409237" y="273868"/>
                  <a:pt x="4405053" y="273968"/>
                  <a:pt x="4400593" y="267408"/>
                </a:cubicBezTo>
                <a:cubicBezTo>
                  <a:pt x="4396133" y="260847"/>
                  <a:pt x="4392720" y="255398"/>
                  <a:pt x="4390354" y="251060"/>
                </a:cubicBezTo>
                <a:cubicBezTo>
                  <a:pt x="4387988" y="246722"/>
                  <a:pt x="4385676" y="244377"/>
                  <a:pt x="4383417" y="244026"/>
                </a:cubicBezTo>
                <a:cubicBezTo>
                  <a:pt x="4381158" y="243675"/>
                  <a:pt x="4369934" y="245148"/>
                  <a:pt x="4349743" y="248446"/>
                </a:cubicBezTo>
                <a:cubicBezTo>
                  <a:pt x="4345039" y="268551"/>
                  <a:pt x="4339672" y="274051"/>
                  <a:pt x="4333642" y="264945"/>
                </a:cubicBezTo>
                <a:cubicBezTo>
                  <a:pt x="4327612" y="255839"/>
                  <a:pt x="4324597" y="243714"/>
                  <a:pt x="4324597" y="228571"/>
                </a:cubicBezTo>
                <a:cubicBezTo>
                  <a:pt x="4324597" y="214302"/>
                  <a:pt x="4324156" y="196574"/>
                  <a:pt x="4323274" y="175387"/>
                </a:cubicBezTo>
                <a:cubicBezTo>
                  <a:pt x="4322392" y="154199"/>
                  <a:pt x="4319244" y="138862"/>
                  <a:pt x="4313831" y="129376"/>
                </a:cubicBezTo>
                <a:cubicBezTo>
                  <a:pt x="4308418" y="119890"/>
                  <a:pt x="4309339" y="115147"/>
                  <a:pt x="4316595" y="115147"/>
                </a:cubicBezTo>
                <a:cubicBezTo>
                  <a:pt x="4321385" y="115147"/>
                  <a:pt x="4326985" y="115584"/>
                  <a:pt x="4333395" y="116459"/>
                </a:cubicBezTo>
                <a:cubicBezTo>
                  <a:pt x="4340278" y="107812"/>
                  <a:pt x="4347957" y="94440"/>
                  <a:pt x="4356432" y="76342"/>
                </a:cubicBezTo>
                <a:cubicBezTo>
                  <a:pt x="4364907" y="58245"/>
                  <a:pt x="4367571" y="43987"/>
                  <a:pt x="4364423" y="33569"/>
                </a:cubicBezTo>
                <a:cubicBezTo>
                  <a:pt x="4361276" y="23151"/>
                  <a:pt x="4369202" y="22065"/>
                  <a:pt x="4388203" y="30310"/>
                </a:cubicBezTo>
                <a:cubicBezTo>
                  <a:pt x="4404408" y="38140"/>
                  <a:pt x="4409416" y="45034"/>
                  <a:pt x="4403228" y="50992"/>
                </a:cubicBezTo>
                <a:cubicBezTo>
                  <a:pt x="4397040" y="56951"/>
                  <a:pt x="4390376" y="65286"/>
                  <a:pt x="4383234" y="75998"/>
                </a:cubicBezTo>
                <a:cubicBezTo>
                  <a:pt x="4376093" y="86710"/>
                  <a:pt x="4365151" y="100197"/>
                  <a:pt x="4350409" y="116459"/>
                </a:cubicBezTo>
                <a:cubicBezTo>
                  <a:pt x="4367761" y="113964"/>
                  <a:pt x="4379821" y="109741"/>
                  <a:pt x="4386590" y="103790"/>
                </a:cubicBezTo>
                <a:cubicBezTo>
                  <a:pt x="4393358" y="97838"/>
                  <a:pt x="4400686" y="96784"/>
                  <a:pt x="4408573" y="100628"/>
                </a:cubicBezTo>
                <a:cubicBezTo>
                  <a:pt x="4416460" y="104471"/>
                  <a:pt x="4423362" y="108472"/>
                  <a:pt x="4429277" y="112630"/>
                </a:cubicBezTo>
                <a:cubicBezTo>
                  <a:pt x="4435192" y="116789"/>
                  <a:pt x="4436529" y="121668"/>
                  <a:pt x="4433289" y="127268"/>
                </a:cubicBezTo>
                <a:cubicBezTo>
                  <a:pt x="4430048" y="132868"/>
                  <a:pt x="4427567" y="139536"/>
                  <a:pt x="4425846" y="147273"/>
                </a:cubicBezTo>
                <a:cubicBezTo>
                  <a:pt x="4425416" y="149207"/>
                  <a:pt x="4425067" y="151574"/>
                  <a:pt x="4424801" y="154374"/>
                </a:cubicBezTo>
                <a:lnTo>
                  <a:pt x="4424780" y="154746"/>
                </a:lnTo>
                <a:lnTo>
                  <a:pt x="4425968" y="152012"/>
                </a:lnTo>
                <a:cubicBezTo>
                  <a:pt x="4427760" y="149179"/>
                  <a:pt x="4430469" y="145523"/>
                  <a:pt x="4434095" y="141045"/>
                </a:cubicBezTo>
                <a:cubicBezTo>
                  <a:pt x="4448601" y="123135"/>
                  <a:pt x="4461872" y="102660"/>
                  <a:pt x="4473911" y="79623"/>
                </a:cubicBezTo>
                <a:cubicBezTo>
                  <a:pt x="4485949" y="56585"/>
                  <a:pt x="4490395" y="39646"/>
                  <a:pt x="4487247" y="28805"/>
                </a:cubicBezTo>
                <a:cubicBezTo>
                  <a:pt x="4484886" y="20674"/>
                  <a:pt x="4486539" y="16522"/>
                  <a:pt x="4492204" y="16348"/>
                </a:cubicBezTo>
                <a:close/>
                <a:moveTo>
                  <a:pt x="1996654" y="16348"/>
                </a:moveTo>
                <a:cubicBezTo>
                  <a:pt x="1998543" y="16290"/>
                  <a:pt x="2000877" y="16675"/>
                  <a:pt x="2003657" y="17501"/>
                </a:cubicBezTo>
                <a:cubicBezTo>
                  <a:pt x="2014778" y="20806"/>
                  <a:pt x="2023128" y="24653"/>
                  <a:pt x="2028706" y="29041"/>
                </a:cubicBezTo>
                <a:cubicBezTo>
                  <a:pt x="2034284" y="33429"/>
                  <a:pt x="2034940" y="38248"/>
                  <a:pt x="2030674" y="43496"/>
                </a:cubicBezTo>
                <a:cubicBezTo>
                  <a:pt x="2026408" y="48745"/>
                  <a:pt x="2021367" y="57177"/>
                  <a:pt x="2015552" y="68792"/>
                </a:cubicBezTo>
                <a:cubicBezTo>
                  <a:pt x="2009737" y="80408"/>
                  <a:pt x="2001165" y="92253"/>
                  <a:pt x="1989837" y="104327"/>
                </a:cubicBezTo>
                <a:cubicBezTo>
                  <a:pt x="2018187" y="103539"/>
                  <a:pt x="2035715" y="100642"/>
                  <a:pt x="2042418" y="95637"/>
                </a:cubicBezTo>
                <a:cubicBezTo>
                  <a:pt x="2049123" y="90632"/>
                  <a:pt x="2056891" y="90059"/>
                  <a:pt x="2065725" y="93916"/>
                </a:cubicBezTo>
                <a:cubicBezTo>
                  <a:pt x="2074559" y="97774"/>
                  <a:pt x="2081668" y="102596"/>
                  <a:pt x="2087053" y="108382"/>
                </a:cubicBezTo>
                <a:cubicBezTo>
                  <a:pt x="2092437" y="114168"/>
                  <a:pt x="2092842" y="119553"/>
                  <a:pt x="2088268" y="124536"/>
                </a:cubicBezTo>
                <a:cubicBezTo>
                  <a:pt x="2083693" y="129519"/>
                  <a:pt x="2080521" y="141336"/>
                  <a:pt x="2078750" y="159985"/>
                </a:cubicBezTo>
                <a:cubicBezTo>
                  <a:pt x="2076979" y="178635"/>
                  <a:pt x="2075419" y="197392"/>
                  <a:pt x="2074071" y="216256"/>
                </a:cubicBezTo>
                <a:cubicBezTo>
                  <a:pt x="2072723" y="235121"/>
                  <a:pt x="2068744" y="251393"/>
                  <a:pt x="2062133" y="265074"/>
                </a:cubicBezTo>
                <a:cubicBezTo>
                  <a:pt x="2055522" y="278754"/>
                  <a:pt x="2045265" y="289155"/>
                  <a:pt x="2031362" y="296275"/>
                </a:cubicBezTo>
                <a:cubicBezTo>
                  <a:pt x="2017459" y="303395"/>
                  <a:pt x="2009981" y="301606"/>
                  <a:pt x="2008927" y="290908"/>
                </a:cubicBezTo>
                <a:cubicBezTo>
                  <a:pt x="2007873" y="280210"/>
                  <a:pt x="2002151" y="268035"/>
                  <a:pt x="1991762" y="254383"/>
                </a:cubicBezTo>
                <a:cubicBezTo>
                  <a:pt x="1981372" y="240731"/>
                  <a:pt x="1982778" y="237103"/>
                  <a:pt x="1995978" y="243499"/>
                </a:cubicBezTo>
                <a:cubicBezTo>
                  <a:pt x="2009178" y="249895"/>
                  <a:pt x="2018395" y="253494"/>
                  <a:pt x="2023629" y="254297"/>
                </a:cubicBezTo>
                <a:cubicBezTo>
                  <a:pt x="2028864" y="255100"/>
                  <a:pt x="2033735" y="250293"/>
                  <a:pt x="2038246" y="239875"/>
                </a:cubicBezTo>
                <a:cubicBezTo>
                  <a:pt x="2042756" y="229456"/>
                  <a:pt x="2045910" y="213679"/>
                  <a:pt x="2047710" y="192541"/>
                </a:cubicBezTo>
                <a:cubicBezTo>
                  <a:pt x="2049510" y="171404"/>
                  <a:pt x="2050410" y="153722"/>
                  <a:pt x="2050410" y="139497"/>
                </a:cubicBezTo>
                <a:cubicBezTo>
                  <a:pt x="2050410" y="126662"/>
                  <a:pt x="2049173" y="119417"/>
                  <a:pt x="2046699" y="117761"/>
                </a:cubicBezTo>
                <a:cubicBezTo>
                  <a:pt x="2044225" y="116104"/>
                  <a:pt x="2038077" y="116509"/>
                  <a:pt x="2028254" y="118976"/>
                </a:cubicBezTo>
                <a:lnTo>
                  <a:pt x="2000119" y="126031"/>
                </a:lnTo>
                <a:cubicBezTo>
                  <a:pt x="1993293" y="126963"/>
                  <a:pt x="1987227" y="124726"/>
                  <a:pt x="1981921" y="119320"/>
                </a:cubicBezTo>
                <a:cubicBezTo>
                  <a:pt x="1968197" y="134908"/>
                  <a:pt x="1953911" y="146903"/>
                  <a:pt x="1939062" y="155307"/>
                </a:cubicBezTo>
                <a:cubicBezTo>
                  <a:pt x="1935349" y="157408"/>
                  <a:pt x="1932554" y="158686"/>
                  <a:pt x="1930677" y="159142"/>
                </a:cubicBezTo>
                <a:lnTo>
                  <a:pt x="1929014" y="158509"/>
                </a:lnTo>
                <a:lnTo>
                  <a:pt x="1928696" y="164072"/>
                </a:lnTo>
                <a:cubicBezTo>
                  <a:pt x="1928490" y="171404"/>
                  <a:pt x="1928611" y="180467"/>
                  <a:pt x="1929059" y="191261"/>
                </a:cubicBezTo>
                <a:cubicBezTo>
                  <a:pt x="1929956" y="212850"/>
                  <a:pt x="1929246" y="229198"/>
                  <a:pt x="1926930" y="240305"/>
                </a:cubicBezTo>
                <a:cubicBezTo>
                  <a:pt x="1924614" y="251411"/>
                  <a:pt x="1921502" y="260345"/>
                  <a:pt x="1917594" y="267107"/>
                </a:cubicBezTo>
                <a:cubicBezTo>
                  <a:pt x="1913687" y="273868"/>
                  <a:pt x="1909503" y="273968"/>
                  <a:pt x="1905043" y="267408"/>
                </a:cubicBezTo>
                <a:cubicBezTo>
                  <a:pt x="1900583" y="260847"/>
                  <a:pt x="1897170" y="255398"/>
                  <a:pt x="1894804" y="251060"/>
                </a:cubicBezTo>
                <a:cubicBezTo>
                  <a:pt x="1892438" y="246722"/>
                  <a:pt x="1890126" y="244377"/>
                  <a:pt x="1887867" y="244026"/>
                </a:cubicBezTo>
                <a:cubicBezTo>
                  <a:pt x="1885609" y="243675"/>
                  <a:pt x="1874384" y="245148"/>
                  <a:pt x="1854193" y="248446"/>
                </a:cubicBezTo>
                <a:cubicBezTo>
                  <a:pt x="1849489" y="268551"/>
                  <a:pt x="1844122" y="274051"/>
                  <a:pt x="1838092" y="264945"/>
                </a:cubicBezTo>
                <a:cubicBezTo>
                  <a:pt x="1832062" y="255839"/>
                  <a:pt x="1829047" y="243714"/>
                  <a:pt x="1829047" y="228571"/>
                </a:cubicBezTo>
                <a:cubicBezTo>
                  <a:pt x="1829047" y="214302"/>
                  <a:pt x="1828606" y="196574"/>
                  <a:pt x="1827724" y="175387"/>
                </a:cubicBezTo>
                <a:cubicBezTo>
                  <a:pt x="1826842" y="154199"/>
                  <a:pt x="1823695" y="138862"/>
                  <a:pt x="1818281" y="129376"/>
                </a:cubicBezTo>
                <a:cubicBezTo>
                  <a:pt x="1812868" y="119890"/>
                  <a:pt x="1813789" y="115147"/>
                  <a:pt x="1821045" y="115147"/>
                </a:cubicBezTo>
                <a:cubicBezTo>
                  <a:pt x="1825835" y="115147"/>
                  <a:pt x="1831435" y="115584"/>
                  <a:pt x="1837845" y="116459"/>
                </a:cubicBezTo>
                <a:cubicBezTo>
                  <a:pt x="1844728" y="107812"/>
                  <a:pt x="1852407" y="94440"/>
                  <a:pt x="1860882" y="76342"/>
                </a:cubicBezTo>
                <a:cubicBezTo>
                  <a:pt x="1869357" y="58245"/>
                  <a:pt x="1872021" y="43987"/>
                  <a:pt x="1868873" y="33569"/>
                </a:cubicBezTo>
                <a:cubicBezTo>
                  <a:pt x="1865726" y="23151"/>
                  <a:pt x="1873652" y="22065"/>
                  <a:pt x="1892653" y="30310"/>
                </a:cubicBezTo>
                <a:cubicBezTo>
                  <a:pt x="1908858" y="38140"/>
                  <a:pt x="1913866" y="45034"/>
                  <a:pt x="1907678" y="50992"/>
                </a:cubicBezTo>
                <a:cubicBezTo>
                  <a:pt x="1901490" y="56951"/>
                  <a:pt x="1894826" y="65286"/>
                  <a:pt x="1887684" y="75998"/>
                </a:cubicBezTo>
                <a:cubicBezTo>
                  <a:pt x="1880543" y="86710"/>
                  <a:pt x="1869601" y="100197"/>
                  <a:pt x="1854859" y="116459"/>
                </a:cubicBezTo>
                <a:cubicBezTo>
                  <a:pt x="1872211" y="113964"/>
                  <a:pt x="1884271" y="109741"/>
                  <a:pt x="1891040" y="103790"/>
                </a:cubicBezTo>
                <a:cubicBezTo>
                  <a:pt x="1897808" y="97838"/>
                  <a:pt x="1905136" y="96784"/>
                  <a:pt x="1913023" y="100628"/>
                </a:cubicBezTo>
                <a:cubicBezTo>
                  <a:pt x="1920910" y="104471"/>
                  <a:pt x="1927812" y="108472"/>
                  <a:pt x="1933727" y="112630"/>
                </a:cubicBezTo>
                <a:cubicBezTo>
                  <a:pt x="1939642" y="116789"/>
                  <a:pt x="1940980" y="121668"/>
                  <a:pt x="1937739" y="127268"/>
                </a:cubicBezTo>
                <a:cubicBezTo>
                  <a:pt x="1934498" y="132868"/>
                  <a:pt x="1932017" y="139536"/>
                  <a:pt x="1930296" y="147273"/>
                </a:cubicBezTo>
                <a:cubicBezTo>
                  <a:pt x="1929866" y="149207"/>
                  <a:pt x="1929518" y="151574"/>
                  <a:pt x="1929251" y="154374"/>
                </a:cubicBezTo>
                <a:lnTo>
                  <a:pt x="1929230" y="154746"/>
                </a:lnTo>
                <a:lnTo>
                  <a:pt x="1930419" y="152012"/>
                </a:lnTo>
                <a:cubicBezTo>
                  <a:pt x="1932210" y="149179"/>
                  <a:pt x="1934919" y="145523"/>
                  <a:pt x="1938545" y="141045"/>
                </a:cubicBezTo>
                <a:cubicBezTo>
                  <a:pt x="1953050" y="123135"/>
                  <a:pt x="1966322" y="102660"/>
                  <a:pt x="1978361" y="79623"/>
                </a:cubicBezTo>
                <a:cubicBezTo>
                  <a:pt x="1990400" y="56585"/>
                  <a:pt x="1994845" y="39646"/>
                  <a:pt x="1991697" y="28805"/>
                </a:cubicBezTo>
                <a:cubicBezTo>
                  <a:pt x="1989337" y="20674"/>
                  <a:pt x="1990989" y="16522"/>
                  <a:pt x="1996654" y="16348"/>
                </a:cubicBezTo>
                <a:close/>
                <a:moveTo>
                  <a:pt x="2158542" y="15253"/>
                </a:moveTo>
                <a:lnTo>
                  <a:pt x="2446199" y="15253"/>
                </a:lnTo>
                <a:lnTo>
                  <a:pt x="2446199" y="304244"/>
                </a:lnTo>
                <a:lnTo>
                  <a:pt x="2158542" y="304244"/>
                </a:lnTo>
                <a:close/>
                <a:moveTo>
                  <a:pt x="5457989" y="13113"/>
                </a:moveTo>
                <a:cubicBezTo>
                  <a:pt x="5461832" y="11829"/>
                  <a:pt x="5468833" y="13758"/>
                  <a:pt x="5478993" y="18899"/>
                </a:cubicBezTo>
                <a:cubicBezTo>
                  <a:pt x="5489154" y="24040"/>
                  <a:pt x="5492656" y="29643"/>
                  <a:pt x="5489501" y="35709"/>
                </a:cubicBezTo>
                <a:cubicBezTo>
                  <a:pt x="5486346" y="41775"/>
                  <a:pt x="5484769" y="63745"/>
                  <a:pt x="5484769" y="101617"/>
                </a:cubicBezTo>
                <a:lnTo>
                  <a:pt x="5506796" y="97681"/>
                </a:lnTo>
                <a:cubicBezTo>
                  <a:pt x="5517350" y="94913"/>
                  <a:pt x="5524868" y="96114"/>
                  <a:pt x="5529349" y="101284"/>
                </a:cubicBezTo>
                <a:cubicBezTo>
                  <a:pt x="5533831" y="106453"/>
                  <a:pt x="5531468" y="110745"/>
                  <a:pt x="5522261" y="114158"/>
                </a:cubicBezTo>
                <a:cubicBezTo>
                  <a:pt x="5513055" y="117570"/>
                  <a:pt x="5500113" y="120474"/>
                  <a:pt x="5483435" y="122869"/>
                </a:cubicBezTo>
                <a:lnTo>
                  <a:pt x="5483435" y="127774"/>
                </a:lnTo>
                <a:cubicBezTo>
                  <a:pt x="5497216" y="129394"/>
                  <a:pt x="5508083" y="132986"/>
                  <a:pt x="5516034" y="138550"/>
                </a:cubicBezTo>
                <a:cubicBezTo>
                  <a:pt x="5523986" y="144114"/>
                  <a:pt x="5526449" y="151299"/>
                  <a:pt x="5523423" y="160104"/>
                </a:cubicBezTo>
                <a:cubicBezTo>
                  <a:pt x="5520397" y="168908"/>
                  <a:pt x="5513872" y="168450"/>
                  <a:pt x="5503849" y="158727"/>
                </a:cubicBezTo>
                <a:cubicBezTo>
                  <a:pt x="5493825" y="149004"/>
                  <a:pt x="5487021" y="142171"/>
                  <a:pt x="5483435" y="138228"/>
                </a:cubicBezTo>
                <a:cubicBezTo>
                  <a:pt x="5483435" y="146545"/>
                  <a:pt x="5482127" y="155149"/>
                  <a:pt x="5479509" y="164040"/>
                </a:cubicBezTo>
                <a:cubicBezTo>
                  <a:pt x="5476893" y="172931"/>
                  <a:pt x="5472591" y="173426"/>
                  <a:pt x="5466603" y="165524"/>
                </a:cubicBezTo>
                <a:cubicBezTo>
                  <a:pt x="5460616" y="157623"/>
                  <a:pt x="5458297" y="150847"/>
                  <a:pt x="5459645" y="145197"/>
                </a:cubicBezTo>
                <a:cubicBezTo>
                  <a:pt x="5460993" y="139547"/>
                  <a:pt x="5461631" y="134521"/>
                  <a:pt x="5461559" y="130118"/>
                </a:cubicBezTo>
                <a:cubicBezTo>
                  <a:pt x="5443663" y="157479"/>
                  <a:pt x="5424583" y="175569"/>
                  <a:pt x="5404320" y="184389"/>
                </a:cubicBezTo>
                <a:cubicBezTo>
                  <a:pt x="5384058" y="193208"/>
                  <a:pt x="5379228" y="192620"/>
                  <a:pt x="5389833" y="182625"/>
                </a:cubicBezTo>
                <a:cubicBezTo>
                  <a:pt x="5400437" y="172630"/>
                  <a:pt x="5411293" y="161857"/>
                  <a:pt x="5422400" y="150306"/>
                </a:cubicBezTo>
                <a:cubicBezTo>
                  <a:pt x="5433506" y="138755"/>
                  <a:pt x="5441196" y="130226"/>
                  <a:pt x="5445470" y="124719"/>
                </a:cubicBezTo>
                <a:cubicBezTo>
                  <a:pt x="5436521" y="129107"/>
                  <a:pt x="5429179" y="131782"/>
                  <a:pt x="5423443" y="132742"/>
                </a:cubicBezTo>
                <a:cubicBezTo>
                  <a:pt x="5417707" y="133703"/>
                  <a:pt x="5410719" y="130330"/>
                  <a:pt x="5402481" y="122622"/>
                </a:cubicBezTo>
                <a:cubicBezTo>
                  <a:pt x="5394243" y="114914"/>
                  <a:pt x="5395684" y="111519"/>
                  <a:pt x="5406805" y="112437"/>
                </a:cubicBezTo>
                <a:cubicBezTo>
                  <a:pt x="5417925" y="113354"/>
                  <a:pt x="5436213" y="111354"/>
                  <a:pt x="5461667" y="106435"/>
                </a:cubicBezTo>
                <a:lnTo>
                  <a:pt x="5461667" y="59865"/>
                </a:lnTo>
                <a:cubicBezTo>
                  <a:pt x="5461667" y="41797"/>
                  <a:pt x="5460093" y="29808"/>
                  <a:pt x="5456945" y="23900"/>
                </a:cubicBezTo>
                <a:cubicBezTo>
                  <a:pt x="5453798" y="17992"/>
                  <a:pt x="5454145" y="14396"/>
                  <a:pt x="5457989" y="13113"/>
                </a:cubicBezTo>
                <a:close/>
                <a:moveTo>
                  <a:pt x="3055174" y="9919"/>
                </a:moveTo>
                <a:cubicBezTo>
                  <a:pt x="3061498" y="10879"/>
                  <a:pt x="3069174" y="13482"/>
                  <a:pt x="3078201" y="17727"/>
                </a:cubicBezTo>
                <a:cubicBezTo>
                  <a:pt x="3087228" y="21971"/>
                  <a:pt x="3090075" y="26582"/>
                  <a:pt x="3086741" y="31558"/>
                </a:cubicBezTo>
                <a:cubicBezTo>
                  <a:pt x="3083407" y="36534"/>
                  <a:pt x="3078771" y="45038"/>
                  <a:pt x="3072834" y="57069"/>
                </a:cubicBezTo>
                <a:cubicBezTo>
                  <a:pt x="3082456" y="55463"/>
                  <a:pt x="3091322" y="53262"/>
                  <a:pt x="3099432" y="50465"/>
                </a:cubicBezTo>
                <a:cubicBezTo>
                  <a:pt x="3107541" y="47669"/>
                  <a:pt x="3114585" y="49254"/>
                  <a:pt x="3120565" y="55219"/>
                </a:cubicBezTo>
                <a:cubicBezTo>
                  <a:pt x="3126545" y="61185"/>
                  <a:pt x="3126796" y="65462"/>
                  <a:pt x="3121318" y="68050"/>
                </a:cubicBezTo>
                <a:cubicBezTo>
                  <a:pt x="3115840" y="70639"/>
                  <a:pt x="3108462" y="72865"/>
                  <a:pt x="3099184" y="74729"/>
                </a:cubicBezTo>
                <a:lnTo>
                  <a:pt x="3067736" y="80989"/>
                </a:lnTo>
                <a:cubicBezTo>
                  <a:pt x="3064509" y="89880"/>
                  <a:pt x="3061713" y="96304"/>
                  <a:pt x="3059347" y="100262"/>
                </a:cubicBezTo>
                <a:cubicBezTo>
                  <a:pt x="3071249" y="97853"/>
                  <a:pt x="3079233" y="95003"/>
                  <a:pt x="3083299" y="91712"/>
                </a:cubicBezTo>
                <a:cubicBezTo>
                  <a:pt x="3087364" y="88420"/>
                  <a:pt x="3093620" y="88478"/>
                  <a:pt x="3102066" y="91884"/>
                </a:cubicBezTo>
                <a:cubicBezTo>
                  <a:pt x="3110513" y="95289"/>
                  <a:pt x="3117425" y="99864"/>
                  <a:pt x="3122802" y="105607"/>
                </a:cubicBezTo>
                <a:cubicBezTo>
                  <a:pt x="3128180" y="111350"/>
                  <a:pt x="3128822" y="116696"/>
                  <a:pt x="3124728" y="121643"/>
                </a:cubicBezTo>
                <a:cubicBezTo>
                  <a:pt x="3120633" y="126590"/>
                  <a:pt x="3118149" y="136449"/>
                  <a:pt x="3117274" y="151220"/>
                </a:cubicBezTo>
                <a:cubicBezTo>
                  <a:pt x="3116400" y="165990"/>
                  <a:pt x="3115532" y="187250"/>
                  <a:pt x="3114671" y="214998"/>
                </a:cubicBezTo>
                <a:cubicBezTo>
                  <a:pt x="3128395" y="212374"/>
                  <a:pt x="3139749" y="210370"/>
                  <a:pt x="3148733" y="208986"/>
                </a:cubicBezTo>
                <a:cubicBezTo>
                  <a:pt x="3157717" y="207602"/>
                  <a:pt x="3165985" y="211262"/>
                  <a:pt x="3173535" y="219967"/>
                </a:cubicBezTo>
                <a:cubicBezTo>
                  <a:pt x="3181085" y="228671"/>
                  <a:pt x="3180852" y="233647"/>
                  <a:pt x="3172836" y="234895"/>
                </a:cubicBezTo>
                <a:cubicBezTo>
                  <a:pt x="3164819" y="236143"/>
                  <a:pt x="3154272" y="236540"/>
                  <a:pt x="3141194" y="236089"/>
                </a:cubicBezTo>
                <a:cubicBezTo>
                  <a:pt x="3128115" y="235637"/>
                  <a:pt x="3110922" y="236526"/>
                  <a:pt x="3089612" y="238756"/>
                </a:cubicBezTo>
                <a:cubicBezTo>
                  <a:pt x="3068302" y="240986"/>
                  <a:pt x="3048406" y="243449"/>
                  <a:pt x="3029921" y="246145"/>
                </a:cubicBezTo>
                <a:lnTo>
                  <a:pt x="3028504" y="246388"/>
                </a:lnTo>
                <a:lnTo>
                  <a:pt x="3028878" y="246511"/>
                </a:lnTo>
                <a:cubicBezTo>
                  <a:pt x="3036729" y="250425"/>
                  <a:pt x="3043028" y="254749"/>
                  <a:pt x="3047774" y="259481"/>
                </a:cubicBezTo>
                <a:cubicBezTo>
                  <a:pt x="3052779" y="264687"/>
                  <a:pt x="3052112" y="269473"/>
                  <a:pt x="3045774" y="273839"/>
                </a:cubicBezTo>
                <a:cubicBezTo>
                  <a:pt x="3039436" y="278206"/>
                  <a:pt x="3030566" y="285175"/>
                  <a:pt x="3019166" y="294747"/>
                </a:cubicBezTo>
                <a:cubicBezTo>
                  <a:pt x="3007765" y="304319"/>
                  <a:pt x="2994038" y="311895"/>
                  <a:pt x="2977984" y="317473"/>
                </a:cubicBezTo>
                <a:cubicBezTo>
                  <a:pt x="2961930" y="323051"/>
                  <a:pt x="2959213" y="321058"/>
                  <a:pt x="2969832" y="311493"/>
                </a:cubicBezTo>
                <a:cubicBezTo>
                  <a:pt x="2980450" y="301928"/>
                  <a:pt x="2989915" y="292116"/>
                  <a:pt x="2998226" y="282056"/>
                </a:cubicBezTo>
                <a:cubicBezTo>
                  <a:pt x="3006536" y="271997"/>
                  <a:pt x="3011759" y="262579"/>
                  <a:pt x="3013896" y="253802"/>
                </a:cubicBezTo>
                <a:lnTo>
                  <a:pt x="3015982" y="248542"/>
                </a:lnTo>
                <a:lnTo>
                  <a:pt x="2990514" y="252921"/>
                </a:lnTo>
                <a:cubicBezTo>
                  <a:pt x="2982727" y="254742"/>
                  <a:pt x="2974227" y="251806"/>
                  <a:pt x="2965014" y="244112"/>
                </a:cubicBezTo>
                <a:cubicBezTo>
                  <a:pt x="2955800" y="236419"/>
                  <a:pt x="2958420" y="232572"/>
                  <a:pt x="2972875" y="232572"/>
                </a:cubicBezTo>
                <a:cubicBezTo>
                  <a:pt x="2984462" y="232572"/>
                  <a:pt x="2996171" y="231833"/>
                  <a:pt x="3008002" y="230356"/>
                </a:cubicBezTo>
                <a:cubicBezTo>
                  <a:pt x="3008819" y="215672"/>
                  <a:pt x="3009228" y="194836"/>
                  <a:pt x="3009228" y="167847"/>
                </a:cubicBezTo>
                <a:cubicBezTo>
                  <a:pt x="3009228" y="141820"/>
                  <a:pt x="3006980" y="124726"/>
                  <a:pt x="3002485" y="116567"/>
                </a:cubicBezTo>
                <a:cubicBezTo>
                  <a:pt x="2997989" y="108407"/>
                  <a:pt x="2999552" y="105030"/>
                  <a:pt x="3007174" y="106435"/>
                </a:cubicBezTo>
                <a:cubicBezTo>
                  <a:pt x="3014795" y="107841"/>
                  <a:pt x="3019327" y="108515"/>
                  <a:pt x="3020768" y="108457"/>
                </a:cubicBezTo>
                <a:cubicBezTo>
                  <a:pt x="3022210" y="108400"/>
                  <a:pt x="3028014" y="107697"/>
                  <a:pt x="3038181" y="106349"/>
                </a:cubicBezTo>
                <a:cubicBezTo>
                  <a:pt x="3039615" y="102105"/>
                  <a:pt x="3041666" y="94734"/>
                  <a:pt x="3044333" y="84237"/>
                </a:cubicBezTo>
                <a:cubicBezTo>
                  <a:pt x="3035987" y="86029"/>
                  <a:pt x="3029516" y="87377"/>
                  <a:pt x="3024920" y="88281"/>
                </a:cubicBezTo>
                <a:cubicBezTo>
                  <a:pt x="3020324" y="89184"/>
                  <a:pt x="3013860" y="86728"/>
                  <a:pt x="3005528" y="80913"/>
                </a:cubicBezTo>
                <a:cubicBezTo>
                  <a:pt x="2997196" y="75098"/>
                  <a:pt x="2997978" y="71022"/>
                  <a:pt x="3007873" y="68685"/>
                </a:cubicBezTo>
                <a:cubicBezTo>
                  <a:pt x="3017767" y="66347"/>
                  <a:pt x="3030996" y="64046"/>
                  <a:pt x="3047559" y="61780"/>
                </a:cubicBezTo>
                <a:cubicBezTo>
                  <a:pt x="3049008" y="56689"/>
                  <a:pt x="3050180" y="49401"/>
                  <a:pt x="3051076" y="39915"/>
                </a:cubicBezTo>
                <a:cubicBezTo>
                  <a:pt x="3051972" y="30429"/>
                  <a:pt x="3051299" y="22818"/>
                  <a:pt x="3049055" y="17081"/>
                </a:cubicBezTo>
                <a:cubicBezTo>
                  <a:pt x="3046810" y="11345"/>
                  <a:pt x="3048850" y="8958"/>
                  <a:pt x="3055174" y="9919"/>
                </a:cubicBezTo>
                <a:close/>
                <a:moveTo>
                  <a:pt x="5140285" y="8520"/>
                </a:moveTo>
                <a:cubicBezTo>
                  <a:pt x="5155572" y="8520"/>
                  <a:pt x="5166524" y="13952"/>
                  <a:pt x="5173142" y="24814"/>
                </a:cubicBezTo>
                <a:cubicBezTo>
                  <a:pt x="5179760" y="35677"/>
                  <a:pt x="5191136" y="49623"/>
                  <a:pt x="5207268" y="66652"/>
                </a:cubicBezTo>
                <a:cubicBezTo>
                  <a:pt x="5223401" y="83681"/>
                  <a:pt x="5238978" y="98602"/>
                  <a:pt x="5253999" y="111415"/>
                </a:cubicBezTo>
                <a:cubicBezTo>
                  <a:pt x="5269021" y="124228"/>
                  <a:pt x="5286007" y="134833"/>
                  <a:pt x="5304957" y="143229"/>
                </a:cubicBezTo>
                <a:cubicBezTo>
                  <a:pt x="5323908" y="151625"/>
                  <a:pt x="5328956" y="157164"/>
                  <a:pt x="5320101" y="159845"/>
                </a:cubicBezTo>
                <a:cubicBezTo>
                  <a:pt x="5311246" y="162527"/>
                  <a:pt x="5296454" y="163402"/>
                  <a:pt x="5275725" y="162470"/>
                </a:cubicBezTo>
                <a:cubicBezTo>
                  <a:pt x="5254996" y="161538"/>
                  <a:pt x="5242445" y="157938"/>
                  <a:pt x="5238071" y="151672"/>
                </a:cubicBezTo>
                <a:cubicBezTo>
                  <a:pt x="5233698" y="145405"/>
                  <a:pt x="5225706" y="133986"/>
                  <a:pt x="5214098" y="117416"/>
                </a:cubicBezTo>
                <a:cubicBezTo>
                  <a:pt x="5202490" y="100846"/>
                  <a:pt x="5192802" y="87302"/>
                  <a:pt x="5185037" y="76783"/>
                </a:cubicBezTo>
                <a:cubicBezTo>
                  <a:pt x="5177272" y="66265"/>
                  <a:pt x="5169887" y="56180"/>
                  <a:pt x="5162882" y="46529"/>
                </a:cubicBezTo>
                <a:cubicBezTo>
                  <a:pt x="5155877" y="36878"/>
                  <a:pt x="5150083" y="30805"/>
                  <a:pt x="5145501" y="28310"/>
                </a:cubicBezTo>
                <a:cubicBezTo>
                  <a:pt x="5140920" y="25815"/>
                  <a:pt x="5136811" y="24047"/>
                  <a:pt x="5133176" y="23008"/>
                </a:cubicBezTo>
                <a:cubicBezTo>
                  <a:pt x="5129541" y="21968"/>
                  <a:pt x="5127107" y="19293"/>
                  <a:pt x="5125873" y="14984"/>
                </a:cubicBezTo>
                <a:cubicBezTo>
                  <a:pt x="5124640" y="10675"/>
                  <a:pt x="5129444" y="8520"/>
                  <a:pt x="5140285" y="8520"/>
                </a:cubicBezTo>
                <a:close/>
                <a:moveTo>
                  <a:pt x="6225666" y="6767"/>
                </a:moveTo>
                <a:cubicBezTo>
                  <a:pt x="6228828" y="6047"/>
                  <a:pt x="6234134" y="7452"/>
                  <a:pt x="6241584" y="10983"/>
                </a:cubicBezTo>
                <a:cubicBezTo>
                  <a:pt x="6256483" y="18046"/>
                  <a:pt x="6261591" y="24718"/>
                  <a:pt x="6256910" y="30999"/>
                </a:cubicBezTo>
                <a:cubicBezTo>
                  <a:pt x="6252227" y="37280"/>
                  <a:pt x="6248614" y="43589"/>
                  <a:pt x="6246069" y="49928"/>
                </a:cubicBezTo>
                <a:cubicBezTo>
                  <a:pt x="6243523" y="56266"/>
                  <a:pt x="6240035" y="64046"/>
                  <a:pt x="6235605" y="73266"/>
                </a:cubicBezTo>
                <a:cubicBezTo>
                  <a:pt x="6247492" y="71546"/>
                  <a:pt x="6259029" y="69344"/>
                  <a:pt x="6270215" y="66663"/>
                </a:cubicBezTo>
                <a:cubicBezTo>
                  <a:pt x="6281399" y="63981"/>
                  <a:pt x="6292079" y="61038"/>
                  <a:pt x="6302253" y="57833"/>
                </a:cubicBezTo>
                <a:cubicBezTo>
                  <a:pt x="6312428" y="54628"/>
                  <a:pt x="6321861" y="57044"/>
                  <a:pt x="6330551" y="65082"/>
                </a:cubicBezTo>
                <a:cubicBezTo>
                  <a:pt x="6339241" y="73119"/>
                  <a:pt x="6334601" y="79221"/>
                  <a:pt x="6316633" y="83387"/>
                </a:cubicBezTo>
                <a:cubicBezTo>
                  <a:pt x="6298665" y="87553"/>
                  <a:pt x="6282002" y="90966"/>
                  <a:pt x="6266643" y="93626"/>
                </a:cubicBezTo>
                <a:cubicBezTo>
                  <a:pt x="6251285" y="96286"/>
                  <a:pt x="6237761" y="98448"/>
                  <a:pt x="6226075" y="100111"/>
                </a:cubicBezTo>
                <a:cubicBezTo>
                  <a:pt x="6213169" y="125924"/>
                  <a:pt x="6198793" y="150273"/>
                  <a:pt x="6182947" y="173160"/>
                </a:cubicBezTo>
                <a:cubicBezTo>
                  <a:pt x="6182947" y="203813"/>
                  <a:pt x="6182815" y="227802"/>
                  <a:pt x="6182553" y="245128"/>
                </a:cubicBezTo>
                <a:lnTo>
                  <a:pt x="6182310" y="257165"/>
                </a:lnTo>
                <a:lnTo>
                  <a:pt x="6183033" y="256610"/>
                </a:lnTo>
                <a:cubicBezTo>
                  <a:pt x="6190389" y="255943"/>
                  <a:pt x="6216853" y="252605"/>
                  <a:pt x="6262427" y="246597"/>
                </a:cubicBezTo>
                <a:lnTo>
                  <a:pt x="6262427" y="198973"/>
                </a:lnTo>
                <a:cubicBezTo>
                  <a:pt x="6241319" y="202572"/>
                  <a:pt x="6225917" y="201242"/>
                  <a:pt x="6216223" y="194983"/>
                </a:cubicBezTo>
                <a:cubicBezTo>
                  <a:pt x="6206529" y="188723"/>
                  <a:pt x="6206802" y="184650"/>
                  <a:pt x="6217041" y="182765"/>
                </a:cubicBezTo>
                <a:cubicBezTo>
                  <a:pt x="6227280" y="180879"/>
                  <a:pt x="6242408" y="177943"/>
                  <a:pt x="6262427" y="173956"/>
                </a:cubicBezTo>
                <a:cubicBezTo>
                  <a:pt x="6261552" y="142035"/>
                  <a:pt x="6259534" y="123145"/>
                  <a:pt x="6256372" y="117287"/>
                </a:cubicBezTo>
                <a:cubicBezTo>
                  <a:pt x="6253210" y="111429"/>
                  <a:pt x="6253923" y="107579"/>
                  <a:pt x="6258513" y="105736"/>
                </a:cubicBezTo>
                <a:cubicBezTo>
                  <a:pt x="6263101" y="103894"/>
                  <a:pt x="6271003" y="105256"/>
                  <a:pt x="6282217" y="109823"/>
                </a:cubicBezTo>
                <a:cubicBezTo>
                  <a:pt x="6293431" y="114391"/>
                  <a:pt x="6297668" y="119987"/>
                  <a:pt x="6294929" y="126612"/>
                </a:cubicBezTo>
                <a:cubicBezTo>
                  <a:pt x="6292191" y="133237"/>
                  <a:pt x="6290413" y="146954"/>
                  <a:pt x="6289595" y="167761"/>
                </a:cubicBezTo>
                <a:cubicBezTo>
                  <a:pt x="6300163" y="166141"/>
                  <a:pt x="6310155" y="163710"/>
                  <a:pt x="6319569" y="160469"/>
                </a:cubicBezTo>
                <a:cubicBezTo>
                  <a:pt x="6328983" y="157228"/>
                  <a:pt x="6337362" y="159067"/>
                  <a:pt x="6344705" y="165987"/>
                </a:cubicBezTo>
                <a:cubicBezTo>
                  <a:pt x="6352046" y="172906"/>
                  <a:pt x="6350028" y="178545"/>
                  <a:pt x="6338649" y="182905"/>
                </a:cubicBezTo>
                <a:cubicBezTo>
                  <a:pt x="6327270" y="187264"/>
                  <a:pt x="6310847" y="191093"/>
                  <a:pt x="6289380" y="194391"/>
                </a:cubicBezTo>
                <a:cubicBezTo>
                  <a:pt x="6288619" y="210839"/>
                  <a:pt x="6288240" y="227158"/>
                  <a:pt x="6288240" y="243348"/>
                </a:cubicBezTo>
                <a:cubicBezTo>
                  <a:pt x="6309765" y="240767"/>
                  <a:pt x="6328723" y="238322"/>
                  <a:pt x="6345113" y="236013"/>
                </a:cubicBezTo>
                <a:cubicBezTo>
                  <a:pt x="6361504" y="233705"/>
                  <a:pt x="6374119" y="238200"/>
                  <a:pt x="6382961" y="249500"/>
                </a:cubicBezTo>
                <a:cubicBezTo>
                  <a:pt x="6391801" y="260801"/>
                  <a:pt x="6389639" y="266225"/>
                  <a:pt x="6376475" y="265773"/>
                </a:cubicBezTo>
                <a:cubicBezTo>
                  <a:pt x="6363311" y="265321"/>
                  <a:pt x="6349400" y="264647"/>
                  <a:pt x="6334745" y="263751"/>
                </a:cubicBezTo>
                <a:cubicBezTo>
                  <a:pt x="6320089" y="262855"/>
                  <a:pt x="6298396" y="264432"/>
                  <a:pt x="6269665" y="268483"/>
                </a:cubicBezTo>
                <a:cubicBezTo>
                  <a:pt x="6240935" y="272534"/>
                  <a:pt x="6222067" y="275682"/>
                  <a:pt x="6213061" y="277926"/>
                </a:cubicBezTo>
                <a:cubicBezTo>
                  <a:pt x="6204055" y="280171"/>
                  <a:pt x="6194961" y="277346"/>
                  <a:pt x="6185775" y="269451"/>
                </a:cubicBezTo>
                <a:lnTo>
                  <a:pt x="6181851" y="264720"/>
                </a:lnTo>
                <a:lnTo>
                  <a:pt x="6180129" y="284205"/>
                </a:lnTo>
                <a:cubicBezTo>
                  <a:pt x="6178949" y="291595"/>
                  <a:pt x="6177297" y="298386"/>
                  <a:pt x="6175171" y="304578"/>
                </a:cubicBezTo>
                <a:cubicBezTo>
                  <a:pt x="6170919" y="316960"/>
                  <a:pt x="6165502" y="316674"/>
                  <a:pt x="6158920" y="303717"/>
                </a:cubicBezTo>
                <a:cubicBezTo>
                  <a:pt x="6152338" y="290761"/>
                  <a:pt x="6150620" y="279457"/>
                  <a:pt x="6153768" y="269806"/>
                </a:cubicBezTo>
                <a:cubicBezTo>
                  <a:pt x="6156915" y="260155"/>
                  <a:pt x="6158117" y="236544"/>
                  <a:pt x="6157371" y="198973"/>
                </a:cubicBezTo>
                <a:cubicBezTo>
                  <a:pt x="6150058" y="210904"/>
                  <a:pt x="6139549" y="222580"/>
                  <a:pt x="6125847" y="234002"/>
                </a:cubicBezTo>
                <a:cubicBezTo>
                  <a:pt x="6112145" y="245424"/>
                  <a:pt x="6099315" y="253240"/>
                  <a:pt x="6087355" y="257448"/>
                </a:cubicBezTo>
                <a:cubicBezTo>
                  <a:pt x="6075395" y="261657"/>
                  <a:pt x="6073745" y="259062"/>
                  <a:pt x="6082408" y="249662"/>
                </a:cubicBezTo>
                <a:cubicBezTo>
                  <a:pt x="6091069" y="240262"/>
                  <a:pt x="6101717" y="229245"/>
                  <a:pt x="6114351" y="216611"/>
                </a:cubicBezTo>
                <a:cubicBezTo>
                  <a:pt x="6126983" y="203977"/>
                  <a:pt x="6140801" y="187078"/>
                  <a:pt x="6155801" y="165911"/>
                </a:cubicBezTo>
                <a:cubicBezTo>
                  <a:pt x="6155801" y="161308"/>
                  <a:pt x="6154901" y="154841"/>
                  <a:pt x="6153101" y="146509"/>
                </a:cubicBezTo>
                <a:cubicBezTo>
                  <a:pt x="6151301" y="138177"/>
                  <a:pt x="6157751" y="138063"/>
                  <a:pt x="6172450" y="146165"/>
                </a:cubicBezTo>
                <a:cubicBezTo>
                  <a:pt x="6175977" y="141920"/>
                  <a:pt x="6184825" y="127573"/>
                  <a:pt x="6198993" y="103123"/>
                </a:cubicBezTo>
                <a:cubicBezTo>
                  <a:pt x="6190533" y="105819"/>
                  <a:pt x="6182635" y="107618"/>
                  <a:pt x="6175300" y="108522"/>
                </a:cubicBezTo>
                <a:cubicBezTo>
                  <a:pt x="6167965" y="109425"/>
                  <a:pt x="6159730" y="106106"/>
                  <a:pt x="6150595" y="98563"/>
                </a:cubicBezTo>
                <a:cubicBezTo>
                  <a:pt x="6141460" y="91020"/>
                  <a:pt x="6143285" y="86958"/>
                  <a:pt x="6156069" y="86377"/>
                </a:cubicBezTo>
                <a:cubicBezTo>
                  <a:pt x="6168853" y="85796"/>
                  <a:pt x="6185671" y="83842"/>
                  <a:pt x="6206523" y="80515"/>
                </a:cubicBezTo>
                <a:cubicBezTo>
                  <a:pt x="6219499" y="46988"/>
                  <a:pt x="6224863" y="25252"/>
                  <a:pt x="6222612" y="15307"/>
                </a:cubicBezTo>
                <a:cubicBezTo>
                  <a:pt x="6221486" y="10334"/>
                  <a:pt x="6222504" y="7488"/>
                  <a:pt x="6225666" y="6767"/>
                </a:cubicBezTo>
                <a:close/>
                <a:moveTo>
                  <a:pt x="148716" y="6767"/>
                </a:moveTo>
                <a:cubicBezTo>
                  <a:pt x="151878" y="6047"/>
                  <a:pt x="157185" y="7452"/>
                  <a:pt x="164634" y="10983"/>
                </a:cubicBezTo>
                <a:cubicBezTo>
                  <a:pt x="179534" y="18046"/>
                  <a:pt x="184642" y="24718"/>
                  <a:pt x="179961" y="30999"/>
                </a:cubicBezTo>
                <a:cubicBezTo>
                  <a:pt x="175278" y="37280"/>
                  <a:pt x="171665" y="43589"/>
                  <a:pt x="169119" y="49928"/>
                </a:cubicBezTo>
                <a:cubicBezTo>
                  <a:pt x="166574" y="56266"/>
                  <a:pt x="163085" y="64046"/>
                  <a:pt x="158654" y="73266"/>
                </a:cubicBezTo>
                <a:cubicBezTo>
                  <a:pt x="170543" y="71546"/>
                  <a:pt x="182079" y="69344"/>
                  <a:pt x="193265" y="66663"/>
                </a:cubicBezTo>
                <a:cubicBezTo>
                  <a:pt x="204450" y="63981"/>
                  <a:pt x="215130" y="61038"/>
                  <a:pt x="225304" y="57833"/>
                </a:cubicBezTo>
                <a:cubicBezTo>
                  <a:pt x="235479" y="54628"/>
                  <a:pt x="244911" y="57044"/>
                  <a:pt x="253601" y="65082"/>
                </a:cubicBezTo>
                <a:cubicBezTo>
                  <a:pt x="262291" y="73119"/>
                  <a:pt x="257652" y="79221"/>
                  <a:pt x="239684" y="83387"/>
                </a:cubicBezTo>
                <a:cubicBezTo>
                  <a:pt x="221716" y="87553"/>
                  <a:pt x="205052" y="90966"/>
                  <a:pt x="189694" y="93626"/>
                </a:cubicBezTo>
                <a:cubicBezTo>
                  <a:pt x="174336" y="96286"/>
                  <a:pt x="160813" y="98448"/>
                  <a:pt x="149125" y="100111"/>
                </a:cubicBezTo>
                <a:cubicBezTo>
                  <a:pt x="136219" y="125924"/>
                  <a:pt x="121843" y="150273"/>
                  <a:pt x="105997" y="173160"/>
                </a:cubicBezTo>
                <a:cubicBezTo>
                  <a:pt x="105997" y="203813"/>
                  <a:pt x="105866" y="227802"/>
                  <a:pt x="105604" y="245128"/>
                </a:cubicBezTo>
                <a:lnTo>
                  <a:pt x="105360" y="257165"/>
                </a:lnTo>
                <a:lnTo>
                  <a:pt x="106083" y="256610"/>
                </a:lnTo>
                <a:cubicBezTo>
                  <a:pt x="113440" y="255943"/>
                  <a:pt x="139904" y="252605"/>
                  <a:pt x="185478" y="246597"/>
                </a:cubicBezTo>
                <a:lnTo>
                  <a:pt x="185478" y="198973"/>
                </a:lnTo>
                <a:cubicBezTo>
                  <a:pt x="164369" y="202572"/>
                  <a:pt x="148968" y="201242"/>
                  <a:pt x="139273" y="194983"/>
                </a:cubicBezTo>
                <a:cubicBezTo>
                  <a:pt x="129579" y="188723"/>
                  <a:pt x="129852" y="184650"/>
                  <a:pt x="140091" y="182765"/>
                </a:cubicBezTo>
                <a:cubicBezTo>
                  <a:pt x="150330" y="180879"/>
                  <a:pt x="165459" y="177943"/>
                  <a:pt x="185478" y="173956"/>
                </a:cubicBezTo>
                <a:cubicBezTo>
                  <a:pt x="184603" y="142035"/>
                  <a:pt x="182585" y="123145"/>
                  <a:pt x="179423" y="117287"/>
                </a:cubicBezTo>
                <a:cubicBezTo>
                  <a:pt x="176260" y="111429"/>
                  <a:pt x="176974" y="107579"/>
                  <a:pt x="181563" y="105736"/>
                </a:cubicBezTo>
                <a:cubicBezTo>
                  <a:pt x="186152" y="103894"/>
                  <a:pt x="194053" y="105256"/>
                  <a:pt x="205267" y="109823"/>
                </a:cubicBezTo>
                <a:cubicBezTo>
                  <a:pt x="216481" y="114391"/>
                  <a:pt x="220719" y="119987"/>
                  <a:pt x="217980" y="126612"/>
                </a:cubicBezTo>
                <a:cubicBezTo>
                  <a:pt x="215241" y="133237"/>
                  <a:pt x="213463" y="146954"/>
                  <a:pt x="212645" y="167761"/>
                </a:cubicBezTo>
                <a:cubicBezTo>
                  <a:pt x="223214" y="166141"/>
                  <a:pt x="233206" y="163710"/>
                  <a:pt x="242620" y="160469"/>
                </a:cubicBezTo>
                <a:cubicBezTo>
                  <a:pt x="252035" y="157228"/>
                  <a:pt x="260413" y="159067"/>
                  <a:pt x="267755" y="165987"/>
                </a:cubicBezTo>
                <a:cubicBezTo>
                  <a:pt x="275097" y="172906"/>
                  <a:pt x="273079" y="178545"/>
                  <a:pt x="261699" y="182905"/>
                </a:cubicBezTo>
                <a:cubicBezTo>
                  <a:pt x="250320" y="187264"/>
                  <a:pt x="233897" y="191093"/>
                  <a:pt x="212430" y="194391"/>
                </a:cubicBezTo>
                <a:cubicBezTo>
                  <a:pt x="211670" y="210839"/>
                  <a:pt x="211290" y="227158"/>
                  <a:pt x="211290" y="243348"/>
                </a:cubicBezTo>
                <a:cubicBezTo>
                  <a:pt x="232815" y="240767"/>
                  <a:pt x="251772" y="238322"/>
                  <a:pt x="268163" y="236013"/>
                </a:cubicBezTo>
                <a:cubicBezTo>
                  <a:pt x="284554" y="233705"/>
                  <a:pt x="297170" y="238200"/>
                  <a:pt x="306011" y="249500"/>
                </a:cubicBezTo>
                <a:cubicBezTo>
                  <a:pt x="314852" y="260801"/>
                  <a:pt x="312690" y="266225"/>
                  <a:pt x="299525" y="265773"/>
                </a:cubicBezTo>
                <a:cubicBezTo>
                  <a:pt x="286361" y="265321"/>
                  <a:pt x="272451" y="264647"/>
                  <a:pt x="257795" y="263751"/>
                </a:cubicBezTo>
                <a:cubicBezTo>
                  <a:pt x="243140" y="262855"/>
                  <a:pt x="221447" y="264432"/>
                  <a:pt x="192716" y="268483"/>
                </a:cubicBezTo>
                <a:cubicBezTo>
                  <a:pt x="163985" y="272534"/>
                  <a:pt x="145117" y="275682"/>
                  <a:pt x="136111" y="277926"/>
                </a:cubicBezTo>
                <a:cubicBezTo>
                  <a:pt x="127106" y="280171"/>
                  <a:pt x="118010" y="277346"/>
                  <a:pt x="108826" y="269451"/>
                </a:cubicBezTo>
                <a:lnTo>
                  <a:pt x="104902" y="264721"/>
                </a:lnTo>
                <a:lnTo>
                  <a:pt x="103180" y="284205"/>
                </a:lnTo>
                <a:cubicBezTo>
                  <a:pt x="102000" y="291595"/>
                  <a:pt x="100347" y="298386"/>
                  <a:pt x="98221" y="304578"/>
                </a:cubicBezTo>
                <a:cubicBezTo>
                  <a:pt x="93969" y="316960"/>
                  <a:pt x="88552" y="316674"/>
                  <a:pt x="81970" y="303717"/>
                </a:cubicBezTo>
                <a:cubicBezTo>
                  <a:pt x="75388" y="290761"/>
                  <a:pt x="73671" y="279457"/>
                  <a:pt x="76818" y="269806"/>
                </a:cubicBezTo>
                <a:cubicBezTo>
                  <a:pt x="79966" y="260155"/>
                  <a:pt x="81167" y="236544"/>
                  <a:pt x="80422" y="198973"/>
                </a:cubicBezTo>
                <a:cubicBezTo>
                  <a:pt x="73108" y="210904"/>
                  <a:pt x="62600" y="222580"/>
                  <a:pt x="48898" y="234002"/>
                </a:cubicBezTo>
                <a:cubicBezTo>
                  <a:pt x="35196" y="245424"/>
                  <a:pt x="22365" y="253240"/>
                  <a:pt x="10405" y="257448"/>
                </a:cubicBezTo>
                <a:cubicBezTo>
                  <a:pt x="-1555" y="261657"/>
                  <a:pt x="-3204" y="259062"/>
                  <a:pt x="5458" y="249662"/>
                </a:cubicBezTo>
                <a:cubicBezTo>
                  <a:pt x="14119" y="240262"/>
                  <a:pt x="24767" y="229245"/>
                  <a:pt x="37401" y="216611"/>
                </a:cubicBezTo>
                <a:cubicBezTo>
                  <a:pt x="50034" y="203977"/>
                  <a:pt x="63851" y="187078"/>
                  <a:pt x="78851" y="165911"/>
                </a:cubicBezTo>
                <a:cubicBezTo>
                  <a:pt x="78851" y="161308"/>
                  <a:pt x="77951" y="154841"/>
                  <a:pt x="76151" y="146509"/>
                </a:cubicBezTo>
                <a:cubicBezTo>
                  <a:pt x="74352" y="138177"/>
                  <a:pt x="80801" y="138063"/>
                  <a:pt x="95500" y="146165"/>
                </a:cubicBezTo>
                <a:cubicBezTo>
                  <a:pt x="99028" y="141920"/>
                  <a:pt x="107876" y="127573"/>
                  <a:pt x="122044" y="103123"/>
                </a:cubicBezTo>
                <a:cubicBezTo>
                  <a:pt x="113583" y="105819"/>
                  <a:pt x="105685" y="107618"/>
                  <a:pt x="98350" y="108522"/>
                </a:cubicBezTo>
                <a:cubicBezTo>
                  <a:pt x="91015" y="109425"/>
                  <a:pt x="82780" y="106106"/>
                  <a:pt x="73645" y="98563"/>
                </a:cubicBezTo>
                <a:cubicBezTo>
                  <a:pt x="64511" y="91020"/>
                  <a:pt x="66335" y="86958"/>
                  <a:pt x="79120" y="86377"/>
                </a:cubicBezTo>
                <a:cubicBezTo>
                  <a:pt x="91904" y="85796"/>
                  <a:pt x="108722" y="83842"/>
                  <a:pt x="129572" y="80515"/>
                </a:cubicBezTo>
                <a:cubicBezTo>
                  <a:pt x="142550" y="46988"/>
                  <a:pt x="147914" y="25252"/>
                  <a:pt x="145662" y="15307"/>
                </a:cubicBezTo>
                <a:cubicBezTo>
                  <a:pt x="144537" y="10334"/>
                  <a:pt x="145554" y="7488"/>
                  <a:pt x="148716" y="6767"/>
                </a:cubicBezTo>
                <a:close/>
                <a:moveTo>
                  <a:pt x="6575406" y="64"/>
                </a:moveTo>
                <a:cubicBezTo>
                  <a:pt x="6576612" y="-101"/>
                  <a:pt x="6578131" y="54"/>
                  <a:pt x="6579963" y="529"/>
                </a:cubicBezTo>
                <a:cubicBezTo>
                  <a:pt x="6587291" y="2429"/>
                  <a:pt x="6595640" y="5763"/>
                  <a:pt x="6605011" y="10532"/>
                </a:cubicBezTo>
                <a:cubicBezTo>
                  <a:pt x="6614383" y="15300"/>
                  <a:pt x="6616961" y="20136"/>
                  <a:pt x="6612745" y="25040"/>
                </a:cubicBezTo>
                <a:cubicBezTo>
                  <a:pt x="6608529" y="29945"/>
                  <a:pt x="6603437" y="40621"/>
                  <a:pt x="6597473" y="57069"/>
                </a:cubicBezTo>
                <a:cubicBezTo>
                  <a:pt x="6623815" y="53556"/>
                  <a:pt x="6641504" y="50430"/>
                  <a:pt x="6650539" y="47691"/>
                </a:cubicBezTo>
                <a:cubicBezTo>
                  <a:pt x="6659573" y="44952"/>
                  <a:pt x="6670083" y="47529"/>
                  <a:pt x="6682073" y="55424"/>
                </a:cubicBezTo>
                <a:cubicBezTo>
                  <a:pt x="6694060" y="63318"/>
                  <a:pt x="6691849" y="67835"/>
                  <a:pt x="6675436" y="68975"/>
                </a:cubicBezTo>
                <a:cubicBezTo>
                  <a:pt x="6659024" y="70115"/>
                  <a:pt x="6631329" y="73288"/>
                  <a:pt x="6592353" y="78493"/>
                </a:cubicBezTo>
                <a:cubicBezTo>
                  <a:pt x="6585669" y="97666"/>
                  <a:pt x="6581525" y="108522"/>
                  <a:pt x="6579920" y="111060"/>
                </a:cubicBezTo>
                <a:cubicBezTo>
                  <a:pt x="6594776" y="108579"/>
                  <a:pt x="6605915" y="105259"/>
                  <a:pt x="6613336" y="101101"/>
                </a:cubicBezTo>
                <a:cubicBezTo>
                  <a:pt x="6620757" y="96942"/>
                  <a:pt x="6631666" y="99319"/>
                  <a:pt x="6646064" y="108231"/>
                </a:cubicBezTo>
                <a:cubicBezTo>
                  <a:pt x="6660461" y="117144"/>
                  <a:pt x="6666050" y="123966"/>
                  <a:pt x="6662831" y="128699"/>
                </a:cubicBezTo>
                <a:cubicBezTo>
                  <a:pt x="6659611" y="133431"/>
                  <a:pt x="6656895" y="143544"/>
                  <a:pt x="6654679" y="159039"/>
                </a:cubicBezTo>
                <a:cubicBezTo>
                  <a:pt x="6652463" y="174533"/>
                  <a:pt x="6650043" y="208487"/>
                  <a:pt x="6647419" y="260901"/>
                </a:cubicBezTo>
                <a:cubicBezTo>
                  <a:pt x="6668743" y="260944"/>
                  <a:pt x="6685471" y="260277"/>
                  <a:pt x="6697603" y="258900"/>
                </a:cubicBezTo>
                <a:cubicBezTo>
                  <a:pt x="6709735" y="257524"/>
                  <a:pt x="6720823" y="259356"/>
                  <a:pt x="6730868" y="264396"/>
                </a:cubicBezTo>
                <a:cubicBezTo>
                  <a:pt x="6740913" y="269437"/>
                  <a:pt x="6745057" y="275091"/>
                  <a:pt x="6743301" y="281357"/>
                </a:cubicBezTo>
                <a:cubicBezTo>
                  <a:pt x="6741545" y="287624"/>
                  <a:pt x="6733079" y="289628"/>
                  <a:pt x="6717909" y="287369"/>
                </a:cubicBezTo>
                <a:cubicBezTo>
                  <a:pt x="6702736" y="285111"/>
                  <a:pt x="6687650" y="283759"/>
                  <a:pt x="6672651" y="283315"/>
                </a:cubicBezTo>
                <a:cubicBezTo>
                  <a:pt x="6657651" y="282870"/>
                  <a:pt x="6636033" y="283774"/>
                  <a:pt x="6607797" y="286025"/>
                </a:cubicBezTo>
                <a:cubicBezTo>
                  <a:pt x="6579561" y="288276"/>
                  <a:pt x="6553831" y="290739"/>
                  <a:pt x="6530607" y="293414"/>
                </a:cubicBezTo>
                <a:cubicBezTo>
                  <a:pt x="6507383" y="296088"/>
                  <a:pt x="6490093" y="298788"/>
                  <a:pt x="6478735" y="301512"/>
                </a:cubicBezTo>
                <a:cubicBezTo>
                  <a:pt x="6467378" y="304237"/>
                  <a:pt x="6456629" y="301624"/>
                  <a:pt x="6446491" y="293672"/>
                </a:cubicBezTo>
                <a:cubicBezTo>
                  <a:pt x="6436353" y="285720"/>
                  <a:pt x="6436335" y="281436"/>
                  <a:pt x="6446437" y="280819"/>
                </a:cubicBezTo>
                <a:cubicBezTo>
                  <a:pt x="6456539" y="280203"/>
                  <a:pt x="6482535" y="277335"/>
                  <a:pt x="6524423" y="272215"/>
                </a:cubicBezTo>
                <a:cubicBezTo>
                  <a:pt x="6524423" y="205634"/>
                  <a:pt x="6523771" y="166001"/>
                  <a:pt x="6522466" y="153317"/>
                </a:cubicBezTo>
                <a:cubicBezTo>
                  <a:pt x="6521160" y="140633"/>
                  <a:pt x="6518687" y="130871"/>
                  <a:pt x="6515045" y="124031"/>
                </a:cubicBezTo>
                <a:cubicBezTo>
                  <a:pt x="6511402" y="117190"/>
                  <a:pt x="6512681" y="114240"/>
                  <a:pt x="6518884" y="115179"/>
                </a:cubicBezTo>
                <a:cubicBezTo>
                  <a:pt x="6525086" y="116119"/>
                  <a:pt x="6529635" y="116793"/>
                  <a:pt x="6532533" y="117201"/>
                </a:cubicBezTo>
                <a:cubicBezTo>
                  <a:pt x="6535429" y="117610"/>
                  <a:pt x="6543711" y="117097"/>
                  <a:pt x="6557377" y="115663"/>
                </a:cubicBezTo>
                <a:cubicBezTo>
                  <a:pt x="6561507" y="100922"/>
                  <a:pt x="6564468" y="89543"/>
                  <a:pt x="6566261" y="81526"/>
                </a:cubicBezTo>
                <a:cubicBezTo>
                  <a:pt x="6543488" y="85097"/>
                  <a:pt x="6528491" y="88015"/>
                  <a:pt x="6521271" y="90281"/>
                </a:cubicBezTo>
                <a:cubicBezTo>
                  <a:pt x="6514051" y="92547"/>
                  <a:pt x="6504673" y="89155"/>
                  <a:pt x="6493136" y="80107"/>
                </a:cubicBezTo>
                <a:cubicBezTo>
                  <a:pt x="6481599" y="71058"/>
                  <a:pt x="6482732" y="66989"/>
                  <a:pt x="6496535" y="67900"/>
                </a:cubicBezTo>
                <a:cubicBezTo>
                  <a:pt x="6510337" y="68810"/>
                  <a:pt x="6534741" y="66713"/>
                  <a:pt x="6569745" y="61608"/>
                </a:cubicBezTo>
                <a:cubicBezTo>
                  <a:pt x="6571925" y="55829"/>
                  <a:pt x="6573689" y="47899"/>
                  <a:pt x="6575037" y="37817"/>
                </a:cubicBezTo>
                <a:cubicBezTo>
                  <a:pt x="6576385" y="27736"/>
                  <a:pt x="6575711" y="18526"/>
                  <a:pt x="6573015" y="10187"/>
                </a:cubicBezTo>
                <a:cubicBezTo>
                  <a:pt x="6570993" y="3933"/>
                  <a:pt x="6571789" y="559"/>
                  <a:pt x="6575406" y="64"/>
                </a:cubicBezTo>
                <a:close/>
                <a:moveTo>
                  <a:pt x="507982" y="64"/>
                </a:moveTo>
                <a:cubicBezTo>
                  <a:pt x="509187" y="-101"/>
                  <a:pt x="510706" y="54"/>
                  <a:pt x="512538" y="529"/>
                </a:cubicBezTo>
                <a:cubicBezTo>
                  <a:pt x="519866" y="2429"/>
                  <a:pt x="528215" y="5763"/>
                  <a:pt x="537587" y="10532"/>
                </a:cubicBezTo>
                <a:cubicBezTo>
                  <a:pt x="546958" y="15300"/>
                  <a:pt x="549536" y="20136"/>
                  <a:pt x="545320" y="25040"/>
                </a:cubicBezTo>
                <a:cubicBezTo>
                  <a:pt x="541104" y="29945"/>
                  <a:pt x="536013" y="40621"/>
                  <a:pt x="530047" y="57069"/>
                </a:cubicBezTo>
                <a:cubicBezTo>
                  <a:pt x="556390" y="53556"/>
                  <a:pt x="574079" y="50430"/>
                  <a:pt x="583113" y="47691"/>
                </a:cubicBezTo>
                <a:cubicBezTo>
                  <a:pt x="592148" y="44952"/>
                  <a:pt x="602659" y="47529"/>
                  <a:pt x="614647" y="55424"/>
                </a:cubicBezTo>
                <a:cubicBezTo>
                  <a:pt x="626636" y="63318"/>
                  <a:pt x="624424" y="67835"/>
                  <a:pt x="608011" y="68975"/>
                </a:cubicBezTo>
                <a:cubicBezTo>
                  <a:pt x="591599" y="70115"/>
                  <a:pt x="563904" y="73288"/>
                  <a:pt x="524928" y="78493"/>
                </a:cubicBezTo>
                <a:cubicBezTo>
                  <a:pt x="518245" y="97666"/>
                  <a:pt x="514101" y="108522"/>
                  <a:pt x="512495" y="111060"/>
                </a:cubicBezTo>
                <a:cubicBezTo>
                  <a:pt x="527351" y="108579"/>
                  <a:pt x="538490" y="105259"/>
                  <a:pt x="545911" y="101101"/>
                </a:cubicBezTo>
                <a:cubicBezTo>
                  <a:pt x="553333" y="96942"/>
                  <a:pt x="564242" y="99319"/>
                  <a:pt x="578639" y="108231"/>
                </a:cubicBezTo>
                <a:cubicBezTo>
                  <a:pt x="593037" y="117144"/>
                  <a:pt x="598626" y="123966"/>
                  <a:pt x="595407" y="128699"/>
                </a:cubicBezTo>
                <a:cubicBezTo>
                  <a:pt x="592187" y="133431"/>
                  <a:pt x="589470" y="143544"/>
                  <a:pt x="587254" y="159039"/>
                </a:cubicBezTo>
                <a:cubicBezTo>
                  <a:pt x="585039" y="174533"/>
                  <a:pt x="582619" y="208487"/>
                  <a:pt x="579995" y="260901"/>
                </a:cubicBezTo>
                <a:cubicBezTo>
                  <a:pt x="601318" y="260944"/>
                  <a:pt x="618046" y="260277"/>
                  <a:pt x="630178" y="258900"/>
                </a:cubicBezTo>
                <a:cubicBezTo>
                  <a:pt x="642310" y="257524"/>
                  <a:pt x="653398" y="259356"/>
                  <a:pt x="663444" y="264396"/>
                </a:cubicBezTo>
                <a:cubicBezTo>
                  <a:pt x="673489" y="269437"/>
                  <a:pt x="677633" y="275091"/>
                  <a:pt x="675877" y="281357"/>
                </a:cubicBezTo>
                <a:cubicBezTo>
                  <a:pt x="674120" y="287624"/>
                  <a:pt x="665655" y="289628"/>
                  <a:pt x="650484" y="287369"/>
                </a:cubicBezTo>
                <a:cubicBezTo>
                  <a:pt x="635312" y="285111"/>
                  <a:pt x="620226" y="283759"/>
                  <a:pt x="605226" y="283315"/>
                </a:cubicBezTo>
                <a:cubicBezTo>
                  <a:pt x="590226" y="282870"/>
                  <a:pt x="568609" y="283774"/>
                  <a:pt x="540372" y="286025"/>
                </a:cubicBezTo>
                <a:cubicBezTo>
                  <a:pt x="512137" y="288276"/>
                  <a:pt x="486406" y="290739"/>
                  <a:pt x="463182" y="293414"/>
                </a:cubicBezTo>
                <a:cubicBezTo>
                  <a:pt x="439959" y="296088"/>
                  <a:pt x="422668" y="298788"/>
                  <a:pt x="411310" y="301512"/>
                </a:cubicBezTo>
                <a:cubicBezTo>
                  <a:pt x="399953" y="304237"/>
                  <a:pt x="389205" y="301624"/>
                  <a:pt x="379066" y="293672"/>
                </a:cubicBezTo>
                <a:cubicBezTo>
                  <a:pt x="368928" y="285720"/>
                  <a:pt x="368910" y="281436"/>
                  <a:pt x="379013" y="280819"/>
                </a:cubicBezTo>
                <a:cubicBezTo>
                  <a:pt x="389115" y="280203"/>
                  <a:pt x="415110" y="277335"/>
                  <a:pt x="456998" y="272215"/>
                </a:cubicBezTo>
                <a:cubicBezTo>
                  <a:pt x="456998" y="205634"/>
                  <a:pt x="456346" y="166001"/>
                  <a:pt x="455041" y="153317"/>
                </a:cubicBezTo>
                <a:cubicBezTo>
                  <a:pt x="453736" y="140633"/>
                  <a:pt x="451262" y="130871"/>
                  <a:pt x="447620" y="124031"/>
                </a:cubicBezTo>
                <a:cubicBezTo>
                  <a:pt x="443977" y="117190"/>
                  <a:pt x="445257" y="114240"/>
                  <a:pt x="451459" y="115179"/>
                </a:cubicBezTo>
                <a:cubicBezTo>
                  <a:pt x="457662" y="116119"/>
                  <a:pt x="462211" y="116793"/>
                  <a:pt x="465108" y="117201"/>
                </a:cubicBezTo>
                <a:cubicBezTo>
                  <a:pt x="468004" y="117610"/>
                  <a:pt x="476286" y="117097"/>
                  <a:pt x="489952" y="115663"/>
                </a:cubicBezTo>
                <a:cubicBezTo>
                  <a:pt x="494082" y="100922"/>
                  <a:pt x="497043" y="89543"/>
                  <a:pt x="498836" y="81526"/>
                </a:cubicBezTo>
                <a:cubicBezTo>
                  <a:pt x="476064" y="85097"/>
                  <a:pt x="461067" y="88015"/>
                  <a:pt x="453847" y="90281"/>
                </a:cubicBezTo>
                <a:cubicBezTo>
                  <a:pt x="446627" y="92547"/>
                  <a:pt x="437248" y="89155"/>
                  <a:pt x="425712" y="80107"/>
                </a:cubicBezTo>
                <a:cubicBezTo>
                  <a:pt x="414175" y="71058"/>
                  <a:pt x="415308" y="66989"/>
                  <a:pt x="429110" y="67900"/>
                </a:cubicBezTo>
                <a:cubicBezTo>
                  <a:pt x="442913" y="68810"/>
                  <a:pt x="467316" y="66713"/>
                  <a:pt x="502321" y="61608"/>
                </a:cubicBezTo>
                <a:cubicBezTo>
                  <a:pt x="504500" y="55829"/>
                  <a:pt x="506264" y="47899"/>
                  <a:pt x="507612" y="37817"/>
                </a:cubicBezTo>
                <a:cubicBezTo>
                  <a:pt x="508960" y="27736"/>
                  <a:pt x="508287" y="18526"/>
                  <a:pt x="505590" y="10187"/>
                </a:cubicBezTo>
                <a:cubicBezTo>
                  <a:pt x="503568" y="3933"/>
                  <a:pt x="504365" y="559"/>
                  <a:pt x="507982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atinLnBrk="1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5087888" y="2996952"/>
                <a:ext cx="444352" cy="6095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16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8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7888" y="2996952"/>
                <a:ext cx="444352" cy="609526"/>
              </a:xfrm>
              <a:prstGeom prst="rect">
                <a:avLst/>
              </a:prstGeom>
              <a:blipFill rotWithShape="1">
                <a:blip r:embed="rId2"/>
                <a:stretch>
                  <a:fillRect l="-60" t="-63" r="27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22"/>
              <p:cNvSpPr/>
              <p:nvPr/>
            </p:nvSpPr>
            <p:spPr>
              <a:xfrm>
                <a:off x="6345872" y="3031478"/>
                <a:ext cx="574196" cy="6104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16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5872" y="3031478"/>
                <a:ext cx="574196" cy="610488"/>
              </a:xfrm>
              <a:prstGeom prst="rect">
                <a:avLst/>
              </a:prstGeom>
              <a:blipFill rotWithShape="1">
                <a:blip r:embed="rId3"/>
                <a:stretch>
                  <a:fillRect l="-55" t="-102" r="82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7248128" y="3031478"/>
                <a:ext cx="574196" cy="6095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16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8128" y="3031478"/>
                <a:ext cx="574196" cy="609526"/>
              </a:xfrm>
              <a:prstGeom prst="rect">
                <a:avLst/>
              </a:prstGeom>
              <a:blipFill rotWithShape="1">
                <a:blip r:embed="rId4"/>
                <a:stretch>
                  <a:fillRect l="-41" t="-102" r="69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8196668" y="3031478"/>
                <a:ext cx="574196" cy="6095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16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18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96668" y="3031478"/>
                <a:ext cx="574196" cy="609526"/>
              </a:xfrm>
              <a:prstGeom prst="rect">
                <a:avLst/>
              </a:prstGeom>
              <a:blipFill rotWithShape="1">
                <a:blip r:embed="rId5"/>
                <a:stretch>
                  <a:fillRect l="-15" t="-102" r="42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26"/>
              <p:cNvSpPr/>
              <p:nvPr/>
            </p:nvSpPr>
            <p:spPr>
              <a:xfrm>
                <a:off x="6979999" y="4350185"/>
                <a:ext cx="444352" cy="5617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6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9999" y="4350185"/>
                <a:ext cx="444352" cy="561757"/>
              </a:xfrm>
              <a:prstGeom prst="rect">
                <a:avLst/>
              </a:prstGeom>
              <a:blipFill rotWithShape="1">
                <a:blip r:embed="rId6"/>
                <a:stretch>
                  <a:fillRect l="-18" t="-77" r="-6875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矩形 28"/>
              <p:cNvSpPr/>
              <p:nvPr/>
            </p:nvSpPr>
            <p:spPr>
              <a:xfrm>
                <a:off x="4460395" y="4350185"/>
                <a:ext cx="444352" cy="5617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6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矩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0395" y="4350185"/>
                <a:ext cx="444352" cy="561757"/>
              </a:xfrm>
              <a:prstGeom prst="rect">
                <a:avLst/>
              </a:prstGeom>
              <a:blipFill rotWithShape="1">
                <a:blip r:embed="rId7"/>
                <a:stretch>
                  <a:fillRect l="-35" t="-77" r="-6858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矩形 29"/>
              <p:cNvSpPr/>
              <p:nvPr/>
            </p:nvSpPr>
            <p:spPr>
              <a:xfrm>
                <a:off x="8260788" y="4350183"/>
                <a:ext cx="444352" cy="5627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6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矩形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0788" y="4350183"/>
                <a:ext cx="444352" cy="562718"/>
              </a:xfrm>
              <a:prstGeom prst="rect">
                <a:avLst/>
              </a:prstGeom>
              <a:blipFill rotWithShape="1">
                <a:blip r:embed="rId8"/>
                <a:stretch>
                  <a:fillRect l="-16" t="-77" r="-6876" b="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图片 10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562174" y="4641327"/>
            <a:ext cx="1428543" cy="17394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3" grpId="0"/>
      <p:bldP spid="24" grpId="0"/>
      <p:bldP spid="25" grpId="0"/>
      <p:bldP spid="27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云形标注 82"/>
          <p:cNvSpPr>
            <a:spLocks noChangeArrowheads="1"/>
          </p:cNvSpPr>
          <p:nvPr/>
        </p:nvSpPr>
        <p:spPr bwMode="auto">
          <a:xfrm>
            <a:off x="3146366" y="2349217"/>
            <a:ext cx="4392488" cy="1584176"/>
          </a:xfrm>
          <a:prstGeom prst="cloudCallout">
            <a:avLst>
              <a:gd name="adj1" fmla="val 29772"/>
              <a:gd name="adj2" fmla="val 61420"/>
            </a:avLst>
          </a:prstGeom>
          <a:noFill/>
          <a:ln w="19050" algn="ctr">
            <a:solidFill>
              <a:srgbClr val="825830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2753574" y="1582692"/>
            <a:ext cx="5560172" cy="635029"/>
          </a:xfrm>
          <a:custGeom>
            <a:avLst/>
            <a:gdLst/>
            <a:ahLst/>
            <a:cxnLst/>
            <a:rect l="l" t="t" r="r" b="b"/>
            <a:pathLst>
              <a:path w="5560172" h="635029">
                <a:moveTo>
                  <a:pt x="4016890" y="454170"/>
                </a:moveTo>
                <a:lnTo>
                  <a:pt x="3949563" y="553913"/>
                </a:lnTo>
                <a:lnTo>
                  <a:pt x="4016890" y="553913"/>
                </a:lnTo>
                <a:close/>
                <a:moveTo>
                  <a:pt x="788122" y="399526"/>
                </a:moveTo>
                <a:cubicBezTo>
                  <a:pt x="792854" y="399532"/>
                  <a:pt x="797594" y="400784"/>
                  <a:pt x="802340" y="403283"/>
                </a:cubicBezTo>
                <a:cubicBezTo>
                  <a:pt x="811834" y="408280"/>
                  <a:pt x="816580" y="416171"/>
                  <a:pt x="816580" y="426955"/>
                </a:cubicBezTo>
                <a:cubicBezTo>
                  <a:pt x="816580" y="437739"/>
                  <a:pt x="811084" y="445389"/>
                  <a:pt x="800093" y="449906"/>
                </a:cubicBezTo>
                <a:cubicBezTo>
                  <a:pt x="789101" y="454423"/>
                  <a:pt x="779400" y="453875"/>
                  <a:pt x="770989" y="448261"/>
                </a:cubicBezTo>
                <a:cubicBezTo>
                  <a:pt x="762578" y="442647"/>
                  <a:pt x="758610" y="434985"/>
                  <a:pt x="759083" y="425277"/>
                </a:cubicBezTo>
                <a:cubicBezTo>
                  <a:pt x="759556" y="415569"/>
                  <a:pt x="764511" y="408226"/>
                  <a:pt x="773947" y="403250"/>
                </a:cubicBezTo>
                <a:cubicBezTo>
                  <a:pt x="778665" y="400762"/>
                  <a:pt x="783390" y="399521"/>
                  <a:pt x="788122" y="399526"/>
                </a:cubicBezTo>
                <a:close/>
                <a:moveTo>
                  <a:pt x="4023838" y="395985"/>
                </a:moveTo>
                <a:lnTo>
                  <a:pt x="4050790" y="395985"/>
                </a:lnTo>
                <a:lnTo>
                  <a:pt x="4050790" y="553913"/>
                </a:lnTo>
                <a:lnTo>
                  <a:pt x="4083185" y="553913"/>
                </a:lnTo>
                <a:lnTo>
                  <a:pt x="4083185" y="583748"/>
                </a:lnTo>
                <a:lnTo>
                  <a:pt x="4050790" y="583748"/>
                </a:lnTo>
                <a:lnTo>
                  <a:pt x="4050790" y="635029"/>
                </a:lnTo>
                <a:lnTo>
                  <a:pt x="4016890" y="635029"/>
                </a:lnTo>
                <a:lnTo>
                  <a:pt x="4016890" y="583748"/>
                </a:lnTo>
                <a:lnTo>
                  <a:pt x="3912952" y="583748"/>
                </a:lnTo>
                <a:lnTo>
                  <a:pt x="3912952" y="556150"/>
                </a:lnTo>
                <a:close/>
                <a:moveTo>
                  <a:pt x="4178288" y="391119"/>
                </a:moveTo>
                <a:cubicBezTo>
                  <a:pt x="4174916" y="391309"/>
                  <a:pt x="4171637" y="392588"/>
                  <a:pt x="4168450" y="394958"/>
                </a:cubicBezTo>
                <a:cubicBezTo>
                  <a:pt x="4162075" y="399698"/>
                  <a:pt x="4158888" y="406014"/>
                  <a:pt x="4158888" y="413909"/>
                </a:cubicBezTo>
                <a:cubicBezTo>
                  <a:pt x="4158888" y="421803"/>
                  <a:pt x="4162438" y="427729"/>
                  <a:pt x="4169536" y="431687"/>
                </a:cubicBezTo>
                <a:cubicBezTo>
                  <a:pt x="4176634" y="435645"/>
                  <a:pt x="4183582" y="435444"/>
                  <a:pt x="4190379" y="431085"/>
                </a:cubicBezTo>
                <a:cubicBezTo>
                  <a:pt x="4197177" y="426711"/>
                  <a:pt x="4200371" y="420401"/>
                  <a:pt x="4199962" y="412156"/>
                </a:cubicBezTo>
                <a:cubicBezTo>
                  <a:pt x="4199554" y="403910"/>
                  <a:pt x="4195793" y="397798"/>
                  <a:pt x="4188680" y="393818"/>
                </a:cubicBezTo>
                <a:cubicBezTo>
                  <a:pt x="4185124" y="391828"/>
                  <a:pt x="4181660" y="390929"/>
                  <a:pt x="4178288" y="391119"/>
                </a:cubicBezTo>
                <a:close/>
                <a:moveTo>
                  <a:pt x="4180770" y="368199"/>
                </a:moveTo>
                <a:cubicBezTo>
                  <a:pt x="4186291" y="368321"/>
                  <a:pt x="4191935" y="369594"/>
                  <a:pt x="4197704" y="372017"/>
                </a:cubicBezTo>
                <a:cubicBezTo>
                  <a:pt x="4209240" y="376864"/>
                  <a:pt x="4216902" y="384544"/>
                  <a:pt x="4220688" y="395055"/>
                </a:cubicBezTo>
                <a:cubicBezTo>
                  <a:pt x="4224473" y="405566"/>
                  <a:pt x="4224918" y="415963"/>
                  <a:pt x="4222021" y="426245"/>
                </a:cubicBezTo>
                <a:cubicBezTo>
                  <a:pt x="4219124" y="436527"/>
                  <a:pt x="4213704" y="444396"/>
                  <a:pt x="4205759" y="449853"/>
                </a:cubicBezTo>
                <a:cubicBezTo>
                  <a:pt x="4197815" y="455309"/>
                  <a:pt x="4188375" y="458037"/>
                  <a:pt x="4177441" y="458037"/>
                </a:cubicBezTo>
                <a:cubicBezTo>
                  <a:pt x="4166507" y="458037"/>
                  <a:pt x="4156605" y="453599"/>
                  <a:pt x="4147735" y="444722"/>
                </a:cubicBezTo>
                <a:cubicBezTo>
                  <a:pt x="4138866" y="435846"/>
                  <a:pt x="4134431" y="426302"/>
                  <a:pt x="4134431" y="416092"/>
                </a:cubicBezTo>
                <a:cubicBezTo>
                  <a:pt x="4134431" y="405882"/>
                  <a:pt x="4136819" y="396951"/>
                  <a:pt x="4141594" y="389301"/>
                </a:cubicBezTo>
                <a:cubicBezTo>
                  <a:pt x="4146369" y="381650"/>
                  <a:pt x="4154031" y="375645"/>
                  <a:pt x="4164578" y="371286"/>
                </a:cubicBezTo>
                <a:cubicBezTo>
                  <a:pt x="4169851" y="369106"/>
                  <a:pt x="4175249" y="368077"/>
                  <a:pt x="4180770" y="368199"/>
                </a:cubicBezTo>
                <a:close/>
                <a:moveTo>
                  <a:pt x="3908908" y="347863"/>
                </a:moveTo>
                <a:lnTo>
                  <a:pt x="4089883" y="347863"/>
                </a:lnTo>
                <a:lnTo>
                  <a:pt x="4089883" y="366913"/>
                </a:lnTo>
                <a:lnTo>
                  <a:pt x="3908908" y="366913"/>
                </a:lnTo>
                <a:close/>
                <a:moveTo>
                  <a:pt x="3744630" y="320004"/>
                </a:moveTo>
                <a:cubicBezTo>
                  <a:pt x="3746948" y="320315"/>
                  <a:pt x="3749753" y="320950"/>
                  <a:pt x="3753044" y="321909"/>
                </a:cubicBezTo>
                <a:cubicBezTo>
                  <a:pt x="3766208" y="325745"/>
                  <a:pt x="3775684" y="331557"/>
                  <a:pt x="3781470" y="339343"/>
                </a:cubicBezTo>
                <a:cubicBezTo>
                  <a:pt x="3787256" y="347130"/>
                  <a:pt x="3788684" y="356709"/>
                  <a:pt x="3785751" y="368081"/>
                </a:cubicBezTo>
                <a:cubicBezTo>
                  <a:pt x="3782818" y="379453"/>
                  <a:pt x="3773573" y="376771"/>
                  <a:pt x="3758013" y="360036"/>
                </a:cubicBezTo>
                <a:cubicBezTo>
                  <a:pt x="3746326" y="343846"/>
                  <a:pt x="3739285" y="332485"/>
                  <a:pt x="3736890" y="325953"/>
                </a:cubicBezTo>
                <a:cubicBezTo>
                  <a:pt x="3735094" y="321054"/>
                  <a:pt x="3737674" y="319071"/>
                  <a:pt x="3744630" y="320004"/>
                </a:cubicBezTo>
                <a:close/>
                <a:moveTo>
                  <a:pt x="465338" y="317661"/>
                </a:moveTo>
                <a:cubicBezTo>
                  <a:pt x="461323" y="330926"/>
                  <a:pt x="455816" y="341752"/>
                  <a:pt x="448818" y="350141"/>
                </a:cubicBezTo>
                <a:cubicBezTo>
                  <a:pt x="441820" y="358530"/>
                  <a:pt x="432700" y="365338"/>
                  <a:pt x="421457" y="370565"/>
                </a:cubicBezTo>
                <a:cubicBezTo>
                  <a:pt x="418647" y="371872"/>
                  <a:pt x="416401" y="372738"/>
                  <a:pt x="414721" y="373161"/>
                </a:cubicBezTo>
                <a:lnTo>
                  <a:pt x="412269" y="373123"/>
                </a:lnTo>
                <a:lnTo>
                  <a:pt x="411519" y="397141"/>
                </a:lnTo>
                <a:lnTo>
                  <a:pt x="469960" y="386368"/>
                </a:lnTo>
                <a:lnTo>
                  <a:pt x="466779" y="382676"/>
                </a:lnTo>
                <a:cubicBezTo>
                  <a:pt x="460427" y="372932"/>
                  <a:pt x="458372" y="364546"/>
                  <a:pt x="460617" y="357519"/>
                </a:cubicBezTo>
                <a:cubicBezTo>
                  <a:pt x="462861" y="350493"/>
                  <a:pt x="464435" y="337207"/>
                  <a:pt x="465338" y="317661"/>
                </a:cubicBezTo>
                <a:close/>
                <a:moveTo>
                  <a:pt x="788138" y="298293"/>
                </a:moveTo>
                <a:cubicBezTo>
                  <a:pt x="792871" y="298299"/>
                  <a:pt x="797608" y="299549"/>
                  <a:pt x="802351" y="302044"/>
                </a:cubicBezTo>
                <a:cubicBezTo>
                  <a:pt x="811837" y="307035"/>
                  <a:pt x="816580" y="314929"/>
                  <a:pt x="816580" y="325727"/>
                </a:cubicBezTo>
                <a:cubicBezTo>
                  <a:pt x="816580" y="336511"/>
                  <a:pt x="811084" y="344162"/>
                  <a:pt x="800093" y="348679"/>
                </a:cubicBezTo>
                <a:cubicBezTo>
                  <a:pt x="789101" y="353196"/>
                  <a:pt x="779400" y="352647"/>
                  <a:pt x="770989" y="347033"/>
                </a:cubicBezTo>
                <a:cubicBezTo>
                  <a:pt x="762578" y="341419"/>
                  <a:pt x="758610" y="333754"/>
                  <a:pt x="759083" y="324039"/>
                </a:cubicBezTo>
                <a:cubicBezTo>
                  <a:pt x="759556" y="314323"/>
                  <a:pt x="764514" y="306981"/>
                  <a:pt x="773958" y="302012"/>
                </a:cubicBezTo>
                <a:cubicBezTo>
                  <a:pt x="778679" y="299528"/>
                  <a:pt x="783406" y="298288"/>
                  <a:pt x="788138" y="298293"/>
                </a:cubicBezTo>
                <a:close/>
                <a:moveTo>
                  <a:pt x="1627504" y="297417"/>
                </a:moveTo>
                <a:cubicBezTo>
                  <a:pt x="1630433" y="296734"/>
                  <a:pt x="1633710" y="297004"/>
                  <a:pt x="1637334" y="298226"/>
                </a:cubicBezTo>
                <a:cubicBezTo>
                  <a:pt x="1644583" y="300671"/>
                  <a:pt x="1650936" y="304798"/>
                  <a:pt x="1656393" y="310605"/>
                </a:cubicBezTo>
                <a:cubicBezTo>
                  <a:pt x="1661849" y="316413"/>
                  <a:pt x="1661379" y="320730"/>
                  <a:pt x="1654984" y="323555"/>
                </a:cubicBezTo>
                <a:cubicBezTo>
                  <a:pt x="1648588" y="326380"/>
                  <a:pt x="1642142" y="331474"/>
                  <a:pt x="1635646" y="338838"/>
                </a:cubicBezTo>
                <a:cubicBezTo>
                  <a:pt x="1629150" y="346201"/>
                  <a:pt x="1621775" y="357261"/>
                  <a:pt x="1613522" y="372017"/>
                </a:cubicBezTo>
                <a:cubicBezTo>
                  <a:pt x="1605270" y="386773"/>
                  <a:pt x="1601559" y="399945"/>
                  <a:pt x="1602391" y="411532"/>
                </a:cubicBezTo>
                <a:cubicBezTo>
                  <a:pt x="1603223" y="423119"/>
                  <a:pt x="1611113" y="430138"/>
                  <a:pt x="1626063" y="432590"/>
                </a:cubicBezTo>
                <a:cubicBezTo>
                  <a:pt x="1641013" y="435043"/>
                  <a:pt x="1656869" y="435634"/>
                  <a:pt x="1673633" y="434365"/>
                </a:cubicBezTo>
                <a:cubicBezTo>
                  <a:pt x="1690397" y="433096"/>
                  <a:pt x="1701851" y="429801"/>
                  <a:pt x="1707996" y="424481"/>
                </a:cubicBezTo>
                <a:cubicBezTo>
                  <a:pt x="1714141" y="419161"/>
                  <a:pt x="1719970" y="407423"/>
                  <a:pt x="1725484" y="389269"/>
                </a:cubicBezTo>
                <a:cubicBezTo>
                  <a:pt x="1730997" y="371114"/>
                  <a:pt x="1734138" y="372107"/>
                  <a:pt x="1734905" y="392248"/>
                </a:cubicBezTo>
                <a:cubicBezTo>
                  <a:pt x="1735672" y="412389"/>
                  <a:pt x="1738092" y="426546"/>
                  <a:pt x="1742165" y="434720"/>
                </a:cubicBezTo>
                <a:cubicBezTo>
                  <a:pt x="1746237" y="442894"/>
                  <a:pt x="1737762" y="450397"/>
                  <a:pt x="1716740" y="457231"/>
                </a:cubicBezTo>
                <a:cubicBezTo>
                  <a:pt x="1695717" y="464064"/>
                  <a:pt x="1669790" y="466319"/>
                  <a:pt x="1638958" y="463996"/>
                </a:cubicBezTo>
                <a:cubicBezTo>
                  <a:pt x="1608127" y="461672"/>
                  <a:pt x="1589366" y="451803"/>
                  <a:pt x="1582677" y="434387"/>
                </a:cubicBezTo>
                <a:cubicBezTo>
                  <a:pt x="1575987" y="416970"/>
                  <a:pt x="1576277" y="399077"/>
                  <a:pt x="1583548" y="380708"/>
                </a:cubicBezTo>
                <a:cubicBezTo>
                  <a:pt x="1590818" y="362338"/>
                  <a:pt x="1596666" y="349830"/>
                  <a:pt x="1601090" y="343183"/>
                </a:cubicBezTo>
                <a:cubicBezTo>
                  <a:pt x="1605514" y="336536"/>
                  <a:pt x="1607725" y="332503"/>
                  <a:pt x="1607725" y="331083"/>
                </a:cubicBezTo>
                <a:cubicBezTo>
                  <a:pt x="1607725" y="331126"/>
                  <a:pt x="1604495" y="332266"/>
                  <a:pt x="1598035" y="334503"/>
                </a:cubicBezTo>
                <a:cubicBezTo>
                  <a:pt x="1591575" y="336740"/>
                  <a:pt x="1585258" y="338092"/>
                  <a:pt x="1579084" y="338558"/>
                </a:cubicBezTo>
                <a:cubicBezTo>
                  <a:pt x="1572911" y="339024"/>
                  <a:pt x="1566917" y="335859"/>
                  <a:pt x="1561102" y="329061"/>
                </a:cubicBezTo>
                <a:cubicBezTo>
                  <a:pt x="1555287" y="322264"/>
                  <a:pt x="1558259" y="318865"/>
                  <a:pt x="1570018" y="318865"/>
                </a:cubicBezTo>
                <a:cubicBezTo>
                  <a:pt x="1579497" y="318865"/>
                  <a:pt x="1588825" y="317611"/>
                  <a:pt x="1598003" y="315101"/>
                </a:cubicBezTo>
                <a:cubicBezTo>
                  <a:pt x="1608041" y="311760"/>
                  <a:pt x="1615293" y="307501"/>
                  <a:pt x="1619760" y="302324"/>
                </a:cubicBezTo>
                <a:cubicBezTo>
                  <a:pt x="1621994" y="299736"/>
                  <a:pt x="1624575" y="298100"/>
                  <a:pt x="1627504" y="297417"/>
                </a:cubicBezTo>
                <a:close/>
                <a:moveTo>
                  <a:pt x="2400002" y="293700"/>
                </a:moveTo>
                <a:cubicBezTo>
                  <a:pt x="2416182" y="292616"/>
                  <a:pt x="2429754" y="294989"/>
                  <a:pt x="2440719" y="300818"/>
                </a:cubicBezTo>
                <a:cubicBezTo>
                  <a:pt x="2455339" y="308591"/>
                  <a:pt x="2461778" y="315589"/>
                  <a:pt x="2460035" y="321812"/>
                </a:cubicBezTo>
                <a:cubicBezTo>
                  <a:pt x="2458293" y="328036"/>
                  <a:pt x="2451259" y="330700"/>
                  <a:pt x="2438934" y="329803"/>
                </a:cubicBezTo>
                <a:cubicBezTo>
                  <a:pt x="2426608" y="328907"/>
                  <a:pt x="2409289" y="328459"/>
                  <a:pt x="2386975" y="328459"/>
                </a:cubicBezTo>
                <a:cubicBezTo>
                  <a:pt x="2364691" y="328459"/>
                  <a:pt x="2340750" y="329581"/>
                  <a:pt x="2315153" y="331825"/>
                </a:cubicBezTo>
                <a:cubicBezTo>
                  <a:pt x="2289555" y="334070"/>
                  <a:pt x="2268131" y="336740"/>
                  <a:pt x="2250880" y="339838"/>
                </a:cubicBezTo>
                <a:cubicBezTo>
                  <a:pt x="2233628" y="342935"/>
                  <a:pt x="2218571" y="345861"/>
                  <a:pt x="2205708" y="348614"/>
                </a:cubicBezTo>
                <a:cubicBezTo>
                  <a:pt x="2192845" y="351368"/>
                  <a:pt x="2179458" y="348378"/>
                  <a:pt x="2165548" y="339644"/>
                </a:cubicBezTo>
                <a:cubicBezTo>
                  <a:pt x="2152943" y="325777"/>
                  <a:pt x="2152047" y="319529"/>
                  <a:pt x="2162860" y="320898"/>
                </a:cubicBezTo>
                <a:cubicBezTo>
                  <a:pt x="2173672" y="322268"/>
                  <a:pt x="2192196" y="321837"/>
                  <a:pt x="2218431" y="319608"/>
                </a:cubicBezTo>
                <a:cubicBezTo>
                  <a:pt x="2244667" y="317378"/>
                  <a:pt x="2272673" y="314004"/>
                  <a:pt x="2302451" y="309487"/>
                </a:cubicBezTo>
                <a:cubicBezTo>
                  <a:pt x="2332228" y="304970"/>
                  <a:pt x="2359062" y="300453"/>
                  <a:pt x="2382953" y="295935"/>
                </a:cubicBezTo>
                <a:cubicBezTo>
                  <a:pt x="2388926" y="294806"/>
                  <a:pt x="2394609" y="294061"/>
                  <a:pt x="2400002" y="293700"/>
                </a:cubicBezTo>
                <a:close/>
                <a:moveTo>
                  <a:pt x="3090929" y="293365"/>
                </a:moveTo>
                <a:cubicBezTo>
                  <a:pt x="3078331" y="294261"/>
                  <a:pt x="3060051" y="295943"/>
                  <a:pt x="3036088" y="298409"/>
                </a:cubicBezTo>
                <a:cubicBezTo>
                  <a:pt x="3033751" y="312979"/>
                  <a:pt x="3033331" y="322110"/>
                  <a:pt x="3034830" y="325802"/>
                </a:cubicBezTo>
                <a:cubicBezTo>
                  <a:pt x="3036328" y="329495"/>
                  <a:pt x="3041394" y="331754"/>
                  <a:pt x="3050027" y="332578"/>
                </a:cubicBezTo>
                <a:cubicBezTo>
                  <a:pt x="3058660" y="333403"/>
                  <a:pt x="3065672" y="334353"/>
                  <a:pt x="3071064" y="335428"/>
                </a:cubicBezTo>
                <a:cubicBezTo>
                  <a:pt x="3076456" y="336504"/>
                  <a:pt x="3080166" y="340784"/>
                  <a:pt x="3082196" y="348270"/>
                </a:cubicBezTo>
                <a:cubicBezTo>
                  <a:pt x="3084225" y="355756"/>
                  <a:pt x="3076406" y="359265"/>
                  <a:pt x="3058739" y="358799"/>
                </a:cubicBezTo>
                <a:cubicBezTo>
                  <a:pt x="3041071" y="358333"/>
                  <a:pt x="3028896" y="355272"/>
                  <a:pt x="3022214" y="349614"/>
                </a:cubicBezTo>
                <a:cubicBezTo>
                  <a:pt x="3015532" y="343957"/>
                  <a:pt x="3012190" y="335529"/>
                  <a:pt x="3012190" y="324329"/>
                </a:cubicBezTo>
                <a:cubicBezTo>
                  <a:pt x="3012190" y="314262"/>
                  <a:pt x="3012635" y="306189"/>
                  <a:pt x="3013524" y="300108"/>
                </a:cubicBezTo>
                <a:cubicBezTo>
                  <a:pt x="3004992" y="301915"/>
                  <a:pt x="2996502" y="303521"/>
                  <a:pt x="2988056" y="304927"/>
                </a:cubicBezTo>
                <a:cubicBezTo>
                  <a:pt x="2988056" y="335314"/>
                  <a:pt x="2978581" y="357856"/>
                  <a:pt x="2959630" y="372555"/>
                </a:cubicBezTo>
                <a:cubicBezTo>
                  <a:pt x="2940679" y="387254"/>
                  <a:pt x="2935933" y="387064"/>
                  <a:pt x="2945390" y="371985"/>
                </a:cubicBezTo>
                <a:cubicBezTo>
                  <a:pt x="2954847" y="356906"/>
                  <a:pt x="2961361" y="335651"/>
                  <a:pt x="2964932" y="308218"/>
                </a:cubicBezTo>
                <a:cubicBezTo>
                  <a:pt x="2948183" y="310914"/>
                  <a:pt x="2934294" y="313352"/>
                  <a:pt x="2923267" y="315531"/>
                </a:cubicBezTo>
                <a:cubicBezTo>
                  <a:pt x="2924084" y="328165"/>
                  <a:pt x="2927547" y="355368"/>
                  <a:pt x="2933656" y="397141"/>
                </a:cubicBezTo>
                <a:cubicBezTo>
                  <a:pt x="2955855" y="397199"/>
                  <a:pt x="2982441" y="395188"/>
                  <a:pt x="3013416" y="391108"/>
                </a:cubicBezTo>
                <a:cubicBezTo>
                  <a:pt x="3044391" y="387028"/>
                  <a:pt x="3063758" y="386243"/>
                  <a:pt x="3071516" y="388752"/>
                </a:cubicBezTo>
                <a:cubicBezTo>
                  <a:pt x="3079274" y="391262"/>
                  <a:pt x="3084300" y="395263"/>
                  <a:pt x="3086594" y="400755"/>
                </a:cubicBezTo>
                <a:cubicBezTo>
                  <a:pt x="3088889" y="406247"/>
                  <a:pt x="3091169" y="409492"/>
                  <a:pt x="3093435" y="410489"/>
                </a:cubicBezTo>
                <a:cubicBezTo>
                  <a:pt x="3095701" y="411485"/>
                  <a:pt x="3100945" y="395256"/>
                  <a:pt x="3109170" y="361800"/>
                </a:cubicBezTo>
                <a:cubicBezTo>
                  <a:pt x="3117394" y="328344"/>
                  <a:pt x="3119559" y="308350"/>
                  <a:pt x="3115666" y="301818"/>
                </a:cubicBezTo>
                <a:cubicBezTo>
                  <a:pt x="3111773" y="295287"/>
                  <a:pt x="3103527" y="292469"/>
                  <a:pt x="3090929" y="293365"/>
                </a:cubicBezTo>
                <a:close/>
                <a:moveTo>
                  <a:pt x="3668498" y="292677"/>
                </a:moveTo>
                <a:cubicBezTo>
                  <a:pt x="3663572" y="293114"/>
                  <a:pt x="3651035" y="295340"/>
                  <a:pt x="3630887" y="299356"/>
                </a:cubicBezTo>
                <a:lnTo>
                  <a:pt x="3632070" y="337751"/>
                </a:lnTo>
                <a:cubicBezTo>
                  <a:pt x="3640000" y="337006"/>
                  <a:pt x="3646600" y="335242"/>
                  <a:pt x="3651870" y="332460"/>
                </a:cubicBezTo>
                <a:cubicBezTo>
                  <a:pt x="3657140" y="329678"/>
                  <a:pt x="3662834" y="331295"/>
                  <a:pt x="3668950" y="337311"/>
                </a:cubicBezTo>
                <a:cubicBezTo>
                  <a:pt x="3675066" y="343326"/>
                  <a:pt x="3673309" y="348302"/>
                  <a:pt x="3663680" y="352239"/>
                </a:cubicBezTo>
                <a:cubicBezTo>
                  <a:pt x="3654050" y="356175"/>
                  <a:pt x="3643571" y="358143"/>
                  <a:pt x="3632242" y="358143"/>
                </a:cubicBezTo>
                <a:lnTo>
                  <a:pt x="3633404" y="393076"/>
                </a:lnTo>
                <a:cubicBezTo>
                  <a:pt x="3637935" y="393205"/>
                  <a:pt x="3644690" y="391438"/>
                  <a:pt x="3653666" y="387774"/>
                </a:cubicBezTo>
                <a:cubicBezTo>
                  <a:pt x="3662644" y="384110"/>
                  <a:pt x="3668663" y="384303"/>
                  <a:pt x="3671724" y="388354"/>
                </a:cubicBezTo>
                <a:cubicBezTo>
                  <a:pt x="3674786" y="392406"/>
                  <a:pt x="3677041" y="392147"/>
                  <a:pt x="3678489" y="387580"/>
                </a:cubicBezTo>
                <a:cubicBezTo>
                  <a:pt x="3679938" y="383013"/>
                  <a:pt x="3680888" y="367497"/>
                  <a:pt x="3681340" y="341032"/>
                </a:cubicBezTo>
                <a:cubicBezTo>
                  <a:pt x="3681791" y="314567"/>
                  <a:pt x="3680995" y="299782"/>
                  <a:pt x="3678952" y="296678"/>
                </a:cubicBezTo>
                <a:cubicBezTo>
                  <a:pt x="3676908" y="293573"/>
                  <a:pt x="3673424" y="292239"/>
                  <a:pt x="3668498" y="292677"/>
                </a:cubicBezTo>
                <a:close/>
                <a:moveTo>
                  <a:pt x="2644418" y="283180"/>
                </a:moveTo>
                <a:cubicBezTo>
                  <a:pt x="2654893" y="284599"/>
                  <a:pt x="2663458" y="287217"/>
                  <a:pt x="2670112" y="291031"/>
                </a:cubicBezTo>
                <a:cubicBezTo>
                  <a:pt x="2678616" y="294530"/>
                  <a:pt x="2681286" y="299356"/>
                  <a:pt x="2678124" y="305508"/>
                </a:cubicBezTo>
                <a:cubicBezTo>
                  <a:pt x="2674962" y="311659"/>
                  <a:pt x="2673830" y="336669"/>
                  <a:pt x="2674726" y="380535"/>
                </a:cubicBezTo>
                <a:cubicBezTo>
                  <a:pt x="2675622" y="424402"/>
                  <a:pt x="2674077" y="454133"/>
                  <a:pt x="2670090" y="469728"/>
                </a:cubicBezTo>
                <a:cubicBezTo>
                  <a:pt x="2666104" y="485323"/>
                  <a:pt x="2660235" y="486929"/>
                  <a:pt x="2652484" y="474546"/>
                </a:cubicBezTo>
                <a:cubicBezTo>
                  <a:pt x="2644733" y="462164"/>
                  <a:pt x="2641532" y="452441"/>
                  <a:pt x="2642880" y="445378"/>
                </a:cubicBezTo>
                <a:cubicBezTo>
                  <a:pt x="2644228" y="438316"/>
                  <a:pt x="2645802" y="424040"/>
                  <a:pt x="2647601" y="402551"/>
                </a:cubicBezTo>
                <a:cubicBezTo>
                  <a:pt x="2649401" y="381062"/>
                  <a:pt x="2649196" y="359337"/>
                  <a:pt x="2646988" y="337375"/>
                </a:cubicBezTo>
                <a:cubicBezTo>
                  <a:pt x="2644780" y="315413"/>
                  <a:pt x="2641180" y="300535"/>
                  <a:pt x="2636190" y="292741"/>
                </a:cubicBezTo>
                <a:cubicBezTo>
                  <a:pt x="2631200" y="284947"/>
                  <a:pt x="2633942" y="281760"/>
                  <a:pt x="2644418" y="283180"/>
                </a:cubicBezTo>
                <a:close/>
                <a:moveTo>
                  <a:pt x="1500142" y="266369"/>
                </a:moveTo>
                <a:cubicBezTo>
                  <a:pt x="1494556" y="267266"/>
                  <a:pt x="1484127" y="269255"/>
                  <a:pt x="1468855" y="272339"/>
                </a:cubicBezTo>
                <a:cubicBezTo>
                  <a:pt x="1469715" y="288930"/>
                  <a:pt x="1470547" y="306232"/>
                  <a:pt x="1471350" y="324243"/>
                </a:cubicBezTo>
                <a:cubicBezTo>
                  <a:pt x="1479667" y="322551"/>
                  <a:pt x="1492330" y="319274"/>
                  <a:pt x="1509337" y="314413"/>
                </a:cubicBezTo>
                <a:cubicBezTo>
                  <a:pt x="1511044" y="297577"/>
                  <a:pt x="1511678" y="285779"/>
                  <a:pt x="1511241" y="279018"/>
                </a:cubicBezTo>
                <a:cubicBezTo>
                  <a:pt x="1510804" y="272256"/>
                  <a:pt x="1510241" y="268234"/>
                  <a:pt x="1509552" y="266950"/>
                </a:cubicBezTo>
                <a:cubicBezTo>
                  <a:pt x="1508864" y="265667"/>
                  <a:pt x="1505727" y="265473"/>
                  <a:pt x="1500142" y="266369"/>
                </a:cubicBezTo>
                <a:close/>
                <a:moveTo>
                  <a:pt x="202473" y="246589"/>
                </a:moveTo>
                <a:cubicBezTo>
                  <a:pt x="204060" y="246476"/>
                  <a:pt x="206079" y="246770"/>
                  <a:pt x="208531" y="247473"/>
                </a:cubicBezTo>
                <a:cubicBezTo>
                  <a:pt x="216088" y="248405"/>
                  <a:pt x="223427" y="250979"/>
                  <a:pt x="230547" y="255195"/>
                </a:cubicBezTo>
                <a:cubicBezTo>
                  <a:pt x="237667" y="259411"/>
                  <a:pt x="239653" y="265176"/>
                  <a:pt x="236505" y="272489"/>
                </a:cubicBezTo>
                <a:cubicBezTo>
                  <a:pt x="233357" y="279803"/>
                  <a:pt x="232450" y="294630"/>
                  <a:pt x="233784" y="316973"/>
                </a:cubicBezTo>
                <a:cubicBezTo>
                  <a:pt x="235118" y="339315"/>
                  <a:pt x="234020" y="356039"/>
                  <a:pt x="230493" y="367145"/>
                </a:cubicBezTo>
                <a:cubicBezTo>
                  <a:pt x="226965" y="378252"/>
                  <a:pt x="221322" y="379008"/>
                  <a:pt x="213564" y="369415"/>
                </a:cubicBezTo>
                <a:cubicBezTo>
                  <a:pt x="205806" y="359821"/>
                  <a:pt x="202382" y="352034"/>
                  <a:pt x="203293" y="346054"/>
                </a:cubicBezTo>
                <a:cubicBezTo>
                  <a:pt x="204203" y="340075"/>
                  <a:pt x="204877" y="334464"/>
                  <a:pt x="205315" y="329223"/>
                </a:cubicBezTo>
                <a:cubicBezTo>
                  <a:pt x="205752" y="323981"/>
                  <a:pt x="205971" y="313352"/>
                  <a:pt x="205971" y="297334"/>
                </a:cubicBezTo>
                <a:cubicBezTo>
                  <a:pt x="205971" y="281789"/>
                  <a:pt x="203945" y="268890"/>
                  <a:pt x="199894" y="258637"/>
                </a:cubicBezTo>
                <a:cubicBezTo>
                  <a:pt x="196856" y="250947"/>
                  <a:pt x="197716" y="246931"/>
                  <a:pt x="202473" y="246589"/>
                </a:cubicBezTo>
                <a:close/>
                <a:moveTo>
                  <a:pt x="1515500" y="238003"/>
                </a:moveTo>
                <a:cubicBezTo>
                  <a:pt x="1518820" y="237565"/>
                  <a:pt x="1522208" y="238073"/>
                  <a:pt x="1525664" y="239525"/>
                </a:cubicBezTo>
                <a:cubicBezTo>
                  <a:pt x="1532576" y="242429"/>
                  <a:pt x="1539233" y="246286"/>
                  <a:pt x="1545636" y="251097"/>
                </a:cubicBezTo>
                <a:cubicBezTo>
                  <a:pt x="1552039" y="255908"/>
                  <a:pt x="1552476" y="261347"/>
                  <a:pt x="1546948" y="267413"/>
                </a:cubicBezTo>
                <a:cubicBezTo>
                  <a:pt x="1541420" y="273479"/>
                  <a:pt x="1536089" y="288636"/>
                  <a:pt x="1530955" y="312886"/>
                </a:cubicBezTo>
                <a:cubicBezTo>
                  <a:pt x="1540850" y="324343"/>
                  <a:pt x="1540258" y="330929"/>
                  <a:pt x="1529181" y="332643"/>
                </a:cubicBezTo>
                <a:cubicBezTo>
                  <a:pt x="1518103" y="334356"/>
                  <a:pt x="1499349" y="337271"/>
                  <a:pt x="1472920" y="341387"/>
                </a:cubicBezTo>
                <a:cubicBezTo>
                  <a:pt x="1472920" y="351640"/>
                  <a:pt x="1470601" y="359022"/>
                  <a:pt x="1465962" y="363532"/>
                </a:cubicBezTo>
                <a:cubicBezTo>
                  <a:pt x="1461323" y="368042"/>
                  <a:pt x="1457480" y="365952"/>
                  <a:pt x="1454432" y="357261"/>
                </a:cubicBezTo>
                <a:cubicBezTo>
                  <a:pt x="1451385" y="348571"/>
                  <a:pt x="1448524" y="333073"/>
                  <a:pt x="1445850" y="310767"/>
                </a:cubicBezTo>
                <a:cubicBezTo>
                  <a:pt x="1443175" y="288461"/>
                  <a:pt x="1439343" y="272984"/>
                  <a:pt x="1434352" y="264337"/>
                </a:cubicBezTo>
                <a:cubicBezTo>
                  <a:pt x="1429362" y="255690"/>
                  <a:pt x="1431337" y="252065"/>
                  <a:pt x="1440279" y="253463"/>
                </a:cubicBezTo>
                <a:cubicBezTo>
                  <a:pt x="1449220" y="254861"/>
                  <a:pt x="1455088" y="255761"/>
                  <a:pt x="1457885" y="256163"/>
                </a:cubicBezTo>
                <a:cubicBezTo>
                  <a:pt x="1460681" y="256564"/>
                  <a:pt x="1467765" y="255492"/>
                  <a:pt x="1479137" y="252947"/>
                </a:cubicBezTo>
                <a:cubicBezTo>
                  <a:pt x="1490509" y="250402"/>
                  <a:pt x="1499378" y="246802"/>
                  <a:pt x="1505745" y="242149"/>
                </a:cubicBezTo>
                <a:cubicBezTo>
                  <a:pt x="1508929" y="239822"/>
                  <a:pt x="1512180" y="238440"/>
                  <a:pt x="1515500" y="238003"/>
                </a:cubicBezTo>
                <a:close/>
                <a:moveTo>
                  <a:pt x="59061" y="235638"/>
                </a:moveTo>
                <a:cubicBezTo>
                  <a:pt x="61565" y="235487"/>
                  <a:pt x="64757" y="235889"/>
                  <a:pt x="68638" y="236847"/>
                </a:cubicBezTo>
                <a:cubicBezTo>
                  <a:pt x="84161" y="240675"/>
                  <a:pt x="93411" y="245917"/>
                  <a:pt x="96387" y="252571"/>
                </a:cubicBezTo>
                <a:cubicBezTo>
                  <a:pt x="99362" y="259224"/>
                  <a:pt x="99057" y="266111"/>
                  <a:pt x="95473" y="273231"/>
                </a:cubicBezTo>
                <a:cubicBezTo>
                  <a:pt x="91888" y="280351"/>
                  <a:pt x="86216" y="281022"/>
                  <a:pt x="78458" y="275243"/>
                </a:cubicBezTo>
                <a:cubicBezTo>
                  <a:pt x="70700" y="269463"/>
                  <a:pt x="62920" y="261705"/>
                  <a:pt x="55119" y="251968"/>
                </a:cubicBezTo>
                <a:cubicBezTo>
                  <a:pt x="50236" y="241536"/>
                  <a:pt x="51551" y="236092"/>
                  <a:pt x="59061" y="235638"/>
                </a:cubicBezTo>
                <a:close/>
                <a:moveTo>
                  <a:pt x="424598" y="234639"/>
                </a:moveTo>
                <a:cubicBezTo>
                  <a:pt x="426889" y="234250"/>
                  <a:pt x="430448" y="235040"/>
                  <a:pt x="435278" y="237008"/>
                </a:cubicBezTo>
                <a:cubicBezTo>
                  <a:pt x="444936" y="240944"/>
                  <a:pt x="451711" y="246014"/>
                  <a:pt x="455605" y="252216"/>
                </a:cubicBezTo>
                <a:cubicBezTo>
                  <a:pt x="459498" y="258418"/>
                  <a:pt x="458358" y="264803"/>
                  <a:pt x="452185" y="271371"/>
                </a:cubicBezTo>
                <a:cubicBezTo>
                  <a:pt x="446011" y="277938"/>
                  <a:pt x="438859" y="274232"/>
                  <a:pt x="430728" y="260250"/>
                </a:cubicBezTo>
                <a:cubicBezTo>
                  <a:pt x="425093" y="251803"/>
                  <a:pt x="422027" y="244834"/>
                  <a:pt x="421532" y="239342"/>
                </a:cubicBezTo>
                <a:cubicBezTo>
                  <a:pt x="421285" y="236596"/>
                  <a:pt x="422307" y="235028"/>
                  <a:pt x="424598" y="234639"/>
                </a:cubicBezTo>
                <a:close/>
                <a:moveTo>
                  <a:pt x="3015245" y="231275"/>
                </a:moveTo>
                <a:cubicBezTo>
                  <a:pt x="2999370" y="233943"/>
                  <a:pt x="2985804" y="235491"/>
                  <a:pt x="2974547" y="235922"/>
                </a:cubicBezTo>
                <a:cubicBezTo>
                  <a:pt x="2988041" y="241256"/>
                  <a:pt x="2993666" y="247322"/>
                  <a:pt x="2991422" y="254119"/>
                </a:cubicBezTo>
                <a:cubicBezTo>
                  <a:pt x="2989178" y="260917"/>
                  <a:pt x="2988056" y="271693"/>
                  <a:pt x="2988056" y="286449"/>
                </a:cubicBezTo>
                <a:cubicBezTo>
                  <a:pt x="2994638" y="286521"/>
                  <a:pt x="3003629" y="285424"/>
                  <a:pt x="3015030" y="283158"/>
                </a:cubicBezTo>
                <a:cubicBezTo>
                  <a:pt x="3017625" y="253632"/>
                  <a:pt x="3017697" y="236338"/>
                  <a:pt x="3015245" y="231275"/>
                </a:cubicBezTo>
                <a:close/>
                <a:moveTo>
                  <a:pt x="3389068" y="225747"/>
                </a:moveTo>
                <a:cubicBezTo>
                  <a:pt x="3398145" y="225747"/>
                  <a:pt x="3404463" y="229046"/>
                  <a:pt x="3408019" y="235642"/>
                </a:cubicBezTo>
                <a:cubicBezTo>
                  <a:pt x="3411575" y="242239"/>
                  <a:pt x="3418075" y="256779"/>
                  <a:pt x="3427518" y="279265"/>
                </a:cubicBezTo>
                <a:cubicBezTo>
                  <a:pt x="3436961" y="301750"/>
                  <a:pt x="3446784" y="322529"/>
                  <a:pt x="3456987" y="341602"/>
                </a:cubicBezTo>
                <a:cubicBezTo>
                  <a:pt x="3467190" y="360674"/>
                  <a:pt x="3479114" y="375276"/>
                  <a:pt x="3492759" y="385408"/>
                </a:cubicBezTo>
                <a:cubicBezTo>
                  <a:pt x="3506404" y="395539"/>
                  <a:pt x="3521117" y="405452"/>
                  <a:pt x="3536898" y="415146"/>
                </a:cubicBezTo>
                <a:cubicBezTo>
                  <a:pt x="3552679" y="424840"/>
                  <a:pt x="3549152" y="429457"/>
                  <a:pt x="3526315" y="428998"/>
                </a:cubicBezTo>
                <a:cubicBezTo>
                  <a:pt x="3503478" y="428539"/>
                  <a:pt x="3487417" y="426847"/>
                  <a:pt x="3478132" y="423922"/>
                </a:cubicBezTo>
                <a:cubicBezTo>
                  <a:pt x="3468847" y="420996"/>
                  <a:pt x="3462762" y="415694"/>
                  <a:pt x="3459880" y="408015"/>
                </a:cubicBezTo>
                <a:cubicBezTo>
                  <a:pt x="3456998" y="400336"/>
                  <a:pt x="3451301" y="387318"/>
                  <a:pt x="3442790" y="368963"/>
                </a:cubicBezTo>
                <a:cubicBezTo>
                  <a:pt x="3434280" y="350607"/>
                  <a:pt x="3423979" y="325541"/>
                  <a:pt x="3411891" y="293763"/>
                </a:cubicBezTo>
                <a:cubicBezTo>
                  <a:pt x="3399802" y="261985"/>
                  <a:pt x="3390853" y="244017"/>
                  <a:pt x="3385046" y="239858"/>
                </a:cubicBezTo>
                <a:cubicBezTo>
                  <a:pt x="3378665" y="230451"/>
                  <a:pt x="3380005" y="225747"/>
                  <a:pt x="3389068" y="225747"/>
                </a:cubicBezTo>
                <a:close/>
                <a:moveTo>
                  <a:pt x="1289620" y="200311"/>
                </a:moveTo>
                <a:cubicBezTo>
                  <a:pt x="1299895" y="199243"/>
                  <a:pt x="1310270" y="201469"/>
                  <a:pt x="1320746" y="206990"/>
                </a:cubicBezTo>
                <a:cubicBezTo>
                  <a:pt x="1331221" y="212511"/>
                  <a:pt x="1334537" y="221538"/>
                  <a:pt x="1330694" y="234072"/>
                </a:cubicBezTo>
                <a:cubicBezTo>
                  <a:pt x="1326851" y="246605"/>
                  <a:pt x="1317594" y="247265"/>
                  <a:pt x="1302925" y="236051"/>
                </a:cubicBezTo>
                <a:lnTo>
                  <a:pt x="1280726" y="212497"/>
                </a:lnTo>
                <a:cubicBezTo>
                  <a:pt x="1276381" y="205442"/>
                  <a:pt x="1279345" y="201380"/>
                  <a:pt x="1289620" y="200311"/>
                </a:cubicBezTo>
                <a:close/>
                <a:moveTo>
                  <a:pt x="3071047" y="195213"/>
                </a:moveTo>
                <a:cubicBezTo>
                  <a:pt x="3082122" y="194186"/>
                  <a:pt x="3089434" y="196724"/>
                  <a:pt x="3092983" y="202828"/>
                </a:cubicBezTo>
                <a:cubicBezTo>
                  <a:pt x="3097715" y="210966"/>
                  <a:pt x="3094145" y="216609"/>
                  <a:pt x="3082271" y="219757"/>
                </a:cubicBezTo>
                <a:cubicBezTo>
                  <a:pt x="3070397" y="222904"/>
                  <a:pt x="3059606" y="225138"/>
                  <a:pt x="3049898" y="226457"/>
                </a:cubicBezTo>
                <a:cubicBezTo>
                  <a:pt x="3040189" y="227776"/>
                  <a:pt x="3034869" y="228078"/>
                  <a:pt x="3033937" y="227361"/>
                </a:cubicBezTo>
                <a:cubicBezTo>
                  <a:pt x="3048335" y="233857"/>
                  <a:pt x="3053461" y="241547"/>
                  <a:pt x="3049317" y="250430"/>
                </a:cubicBezTo>
                <a:cubicBezTo>
                  <a:pt x="3045173" y="259314"/>
                  <a:pt x="3041846" y="269069"/>
                  <a:pt x="3039336" y="279695"/>
                </a:cubicBezTo>
                <a:cubicBezTo>
                  <a:pt x="3062826" y="277989"/>
                  <a:pt x="3081156" y="275988"/>
                  <a:pt x="3094328" y="273694"/>
                </a:cubicBezTo>
                <a:cubicBezTo>
                  <a:pt x="3107499" y="271399"/>
                  <a:pt x="3117329" y="271708"/>
                  <a:pt x="3123818" y="274619"/>
                </a:cubicBezTo>
                <a:cubicBezTo>
                  <a:pt x="3130307" y="277530"/>
                  <a:pt x="3138997" y="283223"/>
                  <a:pt x="3149889" y="291698"/>
                </a:cubicBezTo>
                <a:cubicBezTo>
                  <a:pt x="3160780" y="300173"/>
                  <a:pt x="3163659" y="306999"/>
                  <a:pt x="3158525" y="312176"/>
                </a:cubicBezTo>
                <a:cubicBezTo>
                  <a:pt x="3153391" y="317353"/>
                  <a:pt x="3149096" y="325552"/>
                  <a:pt x="3145640" y="336773"/>
                </a:cubicBezTo>
                <a:cubicBezTo>
                  <a:pt x="3142184" y="347994"/>
                  <a:pt x="3139556" y="359696"/>
                  <a:pt x="3137757" y="371878"/>
                </a:cubicBezTo>
                <a:cubicBezTo>
                  <a:pt x="3135957" y="384060"/>
                  <a:pt x="3133684" y="394492"/>
                  <a:pt x="3130938" y="403175"/>
                </a:cubicBezTo>
                <a:cubicBezTo>
                  <a:pt x="3128192" y="411858"/>
                  <a:pt x="3125406" y="419258"/>
                  <a:pt x="3122581" y="425374"/>
                </a:cubicBezTo>
                <a:cubicBezTo>
                  <a:pt x="3119756" y="431490"/>
                  <a:pt x="3112837" y="440037"/>
                  <a:pt x="3101824" y="451014"/>
                </a:cubicBezTo>
                <a:cubicBezTo>
                  <a:pt x="3090810" y="461992"/>
                  <a:pt x="3084612" y="464501"/>
                  <a:pt x="3083228" y="458543"/>
                </a:cubicBezTo>
                <a:cubicBezTo>
                  <a:pt x="3081844" y="452584"/>
                  <a:pt x="3080278" y="446328"/>
                  <a:pt x="3078528" y="439775"/>
                </a:cubicBezTo>
                <a:cubicBezTo>
                  <a:pt x="3076778" y="433221"/>
                  <a:pt x="3074706" y="426528"/>
                  <a:pt x="3072312" y="419695"/>
                </a:cubicBezTo>
                <a:cubicBezTo>
                  <a:pt x="3069917" y="412862"/>
                  <a:pt x="3062474" y="409671"/>
                  <a:pt x="3049984" y="410123"/>
                </a:cubicBezTo>
                <a:cubicBezTo>
                  <a:pt x="3037494" y="410575"/>
                  <a:pt x="3023863" y="411023"/>
                  <a:pt x="3009093" y="411467"/>
                </a:cubicBezTo>
                <a:cubicBezTo>
                  <a:pt x="2994322" y="411912"/>
                  <a:pt x="2979276" y="412812"/>
                  <a:pt x="2963954" y="414167"/>
                </a:cubicBezTo>
                <a:cubicBezTo>
                  <a:pt x="2948631" y="415522"/>
                  <a:pt x="2938632" y="416200"/>
                  <a:pt x="2933957" y="416200"/>
                </a:cubicBezTo>
                <a:cubicBezTo>
                  <a:pt x="2930860" y="423155"/>
                  <a:pt x="2927472" y="427815"/>
                  <a:pt x="2923794" y="430181"/>
                </a:cubicBezTo>
                <a:cubicBezTo>
                  <a:pt x="2920116" y="432547"/>
                  <a:pt x="2916609" y="427980"/>
                  <a:pt x="2913275" y="416479"/>
                </a:cubicBezTo>
                <a:cubicBezTo>
                  <a:pt x="2909941" y="404978"/>
                  <a:pt x="2907600" y="393607"/>
                  <a:pt x="2906252" y="382364"/>
                </a:cubicBezTo>
                <a:cubicBezTo>
                  <a:pt x="2904904" y="371121"/>
                  <a:pt x="2902907" y="359559"/>
                  <a:pt x="2900262" y="347678"/>
                </a:cubicBezTo>
                <a:cubicBezTo>
                  <a:pt x="2897616" y="335798"/>
                  <a:pt x="2894992" y="327254"/>
                  <a:pt x="2892389" y="322049"/>
                </a:cubicBezTo>
                <a:cubicBezTo>
                  <a:pt x="2889786" y="316843"/>
                  <a:pt x="2886606" y="310509"/>
                  <a:pt x="2882849" y="303045"/>
                </a:cubicBezTo>
                <a:cubicBezTo>
                  <a:pt x="2879092" y="295581"/>
                  <a:pt x="2883756" y="292974"/>
                  <a:pt x="2896841" y="295226"/>
                </a:cubicBezTo>
                <a:cubicBezTo>
                  <a:pt x="2909927" y="297477"/>
                  <a:pt x="2932624" y="296143"/>
                  <a:pt x="2964932" y="291225"/>
                </a:cubicBezTo>
                <a:cubicBezTo>
                  <a:pt x="2964932" y="278605"/>
                  <a:pt x="2964057" y="268363"/>
                  <a:pt x="2962308" y="260497"/>
                </a:cubicBezTo>
                <a:cubicBezTo>
                  <a:pt x="2960558" y="252632"/>
                  <a:pt x="2959293" y="246530"/>
                  <a:pt x="2958512" y="242192"/>
                </a:cubicBezTo>
                <a:cubicBezTo>
                  <a:pt x="2957730" y="237854"/>
                  <a:pt x="2955234" y="234918"/>
                  <a:pt x="2951026" y="233383"/>
                </a:cubicBezTo>
                <a:cubicBezTo>
                  <a:pt x="2946817" y="231849"/>
                  <a:pt x="2940435" y="228787"/>
                  <a:pt x="2931882" y="224199"/>
                </a:cubicBezTo>
                <a:cubicBezTo>
                  <a:pt x="2923328" y="219610"/>
                  <a:pt x="2927468" y="216709"/>
                  <a:pt x="2944304" y="215498"/>
                </a:cubicBezTo>
                <a:cubicBezTo>
                  <a:pt x="2961139" y="214286"/>
                  <a:pt x="2979889" y="212106"/>
                  <a:pt x="3000553" y="208958"/>
                </a:cubicBezTo>
                <a:cubicBezTo>
                  <a:pt x="3021217" y="205811"/>
                  <a:pt x="3040605" y="201968"/>
                  <a:pt x="3058717" y="197429"/>
                </a:cubicBezTo>
                <a:cubicBezTo>
                  <a:pt x="3063245" y="196294"/>
                  <a:pt x="3067355" y="195556"/>
                  <a:pt x="3071047" y="195213"/>
                </a:cubicBezTo>
                <a:close/>
                <a:moveTo>
                  <a:pt x="2022161" y="193355"/>
                </a:moveTo>
                <a:cubicBezTo>
                  <a:pt x="2026201" y="194013"/>
                  <a:pt x="2030514" y="196034"/>
                  <a:pt x="2035099" y="199419"/>
                </a:cubicBezTo>
                <a:cubicBezTo>
                  <a:pt x="2044270" y="206187"/>
                  <a:pt x="2050759" y="212967"/>
                  <a:pt x="2054566" y="219757"/>
                </a:cubicBezTo>
                <a:cubicBezTo>
                  <a:pt x="2058373" y="226547"/>
                  <a:pt x="2056039" y="231024"/>
                  <a:pt x="2047564" y="233190"/>
                </a:cubicBezTo>
                <a:cubicBezTo>
                  <a:pt x="2039089" y="235355"/>
                  <a:pt x="2027065" y="241331"/>
                  <a:pt x="2011491" y="251119"/>
                </a:cubicBezTo>
                <a:cubicBezTo>
                  <a:pt x="1995918" y="260906"/>
                  <a:pt x="1980682" y="271299"/>
                  <a:pt x="1965782" y="282298"/>
                </a:cubicBezTo>
                <a:cubicBezTo>
                  <a:pt x="1977484" y="287317"/>
                  <a:pt x="1981961" y="292225"/>
                  <a:pt x="1979215" y="297022"/>
                </a:cubicBezTo>
                <a:cubicBezTo>
                  <a:pt x="1976469" y="301818"/>
                  <a:pt x="1974662" y="310301"/>
                  <a:pt x="1973795" y="322468"/>
                </a:cubicBezTo>
                <a:cubicBezTo>
                  <a:pt x="1972927" y="334636"/>
                  <a:pt x="1973164" y="352382"/>
                  <a:pt x="1974505" y="375706"/>
                </a:cubicBezTo>
                <a:cubicBezTo>
                  <a:pt x="1975845" y="399031"/>
                  <a:pt x="1976286" y="416576"/>
                  <a:pt x="1975827" y="428342"/>
                </a:cubicBezTo>
                <a:cubicBezTo>
                  <a:pt x="1975369" y="440108"/>
                  <a:pt x="1969880" y="452724"/>
                  <a:pt x="1959361" y="466190"/>
                </a:cubicBezTo>
                <a:cubicBezTo>
                  <a:pt x="1948843" y="479655"/>
                  <a:pt x="1940647" y="481422"/>
                  <a:pt x="1934775" y="471492"/>
                </a:cubicBezTo>
                <a:cubicBezTo>
                  <a:pt x="1928903" y="461561"/>
                  <a:pt x="1920428" y="450960"/>
                  <a:pt x="1909350" y="439689"/>
                </a:cubicBezTo>
                <a:cubicBezTo>
                  <a:pt x="1898272" y="428417"/>
                  <a:pt x="1898663" y="424356"/>
                  <a:pt x="1910522" y="427503"/>
                </a:cubicBezTo>
                <a:cubicBezTo>
                  <a:pt x="1922381" y="430651"/>
                  <a:pt x="1930548" y="432092"/>
                  <a:pt x="1935022" y="431827"/>
                </a:cubicBezTo>
                <a:cubicBezTo>
                  <a:pt x="1939496" y="431562"/>
                  <a:pt x="1942343" y="428174"/>
                  <a:pt x="1943562" y="421663"/>
                </a:cubicBezTo>
                <a:cubicBezTo>
                  <a:pt x="1944781" y="415153"/>
                  <a:pt x="1945613" y="399189"/>
                  <a:pt x="1946057" y="373771"/>
                </a:cubicBezTo>
                <a:cubicBezTo>
                  <a:pt x="1946502" y="348353"/>
                  <a:pt x="1945849" y="328653"/>
                  <a:pt x="1944100" y="314671"/>
                </a:cubicBezTo>
                <a:cubicBezTo>
                  <a:pt x="1942350" y="300689"/>
                  <a:pt x="1938977" y="289791"/>
                  <a:pt x="1933979" y="281975"/>
                </a:cubicBezTo>
                <a:cubicBezTo>
                  <a:pt x="1928982" y="274160"/>
                  <a:pt x="1929609" y="270729"/>
                  <a:pt x="1935861" y="271683"/>
                </a:cubicBezTo>
                <a:cubicBezTo>
                  <a:pt x="1942114" y="272636"/>
                  <a:pt x="1947957" y="273507"/>
                  <a:pt x="1953392" y="274296"/>
                </a:cubicBezTo>
                <a:cubicBezTo>
                  <a:pt x="1975462" y="253632"/>
                  <a:pt x="1990666" y="238822"/>
                  <a:pt x="1999005" y="229866"/>
                </a:cubicBezTo>
                <a:cubicBezTo>
                  <a:pt x="2007344" y="220911"/>
                  <a:pt x="2002862" y="218007"/>
                  <a:pt x="1985561" y="221155"/>
                </a:cubicBezTo>
                <a:cubicBezTo>
                  <a:pt x="1968259" y="224302"/>
                  <a:pt x="1948685" y="228095"/>
                  <a:pt x="1926838" y="232534"/>
                </a:cubicBezTo>
                <a:cubicBezTo>
                  <a:pt x="1904990" y="236972"/>
                  <a:pt x="1890711" y="240571"/>
                  <a:pt x="1884000" y="243332"/>
                </a:cubicBezTo>
                <a:cubicBezTo>
                  <a:pt x="1877289" y="246092"/>
                  <a:pt x="1870158" y="246024"/>
                  <a:pt x="1862608" y="243128"/>
                </a:cubicBezTo>
                <a:cubicBezTo>
                  <a:pt x="1855058" y="240231"/>
                  <a:pt x="1848519" y="235029"/>
                  <a:pt x="1842991" y="227522"/>
                </a:cubicBezTo>
                <a:cubicBezTo>
                  <a:pt x="1837462" y="220015"/>
                  <a:pt x="1840510" y="216720"/>
                  <a:pt x="1852132" y="217638"/>
                </a:cubicBezTo>
                <a:cubicBezTo>
                  <a:pt x="1863755" y="218556"/>
                  <a:pt x="1881150" y="217900"/>
                  <a:pt x="1904316" y="215670"/>
                </a:cubicBezTo>
                <a:cubicBezTo>
                  <a:pt x="1927483" y="213440"/>
                  <a:pt x="1949284" y="210550"/>
                  <a:pt x="1969718" y="207001"/>
                </a:cubicBezTo>
                <a:cubicBezTo>
                  <a:pt x="1990153" y="203452"/>
                  <a:pt x="2003866" y="199609"/>
                  <a:pt x="2010857" y="195472"/>
                </a:cubicBezTo>
                <a:cubicBezTo>
                  <a:pt x="2014352" y="193403"/>
                  <a:pt x="2018120" y="192698"/>
                  <a:pt x="2022161" y="193355"/>
                </a:cubicBezTo>
                <a:close/>
                <a:moveTo>
                  <a:pt x="609568" y="192159"/>
                </a:moveTo>
                <a:cubicBezTo>
                  <a:pt x="612168" y="191725"/>
                  <a:pt x="615781" y="192707"/>
                  <a:pt x="620406" y="195106"/>
                </a:cubicBezTo>
                <a:cubicBezTo>
                  <a:pt x="629655" y="199903"/>
                  <a:pt x="636969" y="204986"/>
                  <a:pt x="642347" y="210357"/>
                </a:cubicBezTo>
                <a:cubicBezTo>
                  <a:pt x="647724" y="215727"/>
                  <a:pt x="643913" y="220517"/>
                  <a:pt x="630914" y="224726"/>
                </a:cubicBezTo>
                <a:cubicBezTo>
                  <a:pt x="617914" y="228934"/>
                  <a:pt x="597419" y="239923"/>
                  <a:pt x="569427" y="257690"/>
                </a:cubicBezTo>
                <a:cubicBezTo>
                  <a:pt x="570287" y="269779"/>
                  <a:pt x="570287" y="282068"/>
                  <a:pt x="569427" y="294559"/>
                </a:cubicBezTo>
                <a:cubicBezTo>
                  <a:pt x="596716" y="291031"/>
                  <a:pt x="617613" y="287224"/>
                  <a:pt x="632119" y="283137"/>
                </a:cubicBezTo>
                <a:cubicBezTo>
                  <a:pt x="646624" y="279050"/>
                  <a:pt x="657350" y="279394"/>
                  <a:pt x="664298" y="284169"/>
                </a:cubicBezTo>
                <a:cubicBezTo>
                  <a:pt x="671246" y="288945"/>
                  <a:pt x="674031" y="292960"/>
                  <a:pt x="672655" y="296215"/>
                </a:cubicBezTo>
                <a:cubicBezTo>
                  <a:pt x="671278" y="299470"/>
                  <a:pt x="665148" y="302044"/>
                  <a:pt x="654263" y="303937"/>
                </a:cubicBezTo>
                <a:cubicBezTo>
                  <a:pt x="643379" y="305830"/>
                  <a:pt x="629053" y="307486"/>
                  <a:pt x="611286" y="308906"/>
                </a:cubicBezTo>
                <a:cubicBezTo>
                  <a:pt x="615674" y="307874"/>
                  <a:pt x="619918" y="309218"/>
                  <a:pt x="624020" y="312939"/>
                </a:cubicBezTo>
                <a:cubicBezTo>
                  <a:pt x="628121" y="316661"/>
                  <a:pt x="628809" y="322117"/>
                  <a:pt x="626085" y="329309"/>
                </a:cubicBezTo>
                <a:cubicBezTo>
                  <a:pt x="623360" y="336500"/>
                  <a:pt x="621535" y="363266"/>
                  <a:pt x="620611" y="409607"/>
                </a:cubicBezTo>
                <a:cubicBezTo>
                  <a:pt x="619685" y="455947"/>
                  <a:pt x="614946" y="479651"/>
                  <a:pt x="606392" y="480720"/>
                </a:cubicBezTo>
                <a:cubicBezTo>
                  <a:pt x="597838" y="481788"/>
                  <a:pt x="593561" y="469703"/>
                  <a:pt x="593561" y="444464"/>
                </a:cubicBezTo>
                <a:cubicBezTo>
                  <a:pt x="593561" y="421004"/>
                  <a:pt x="594239" y="394410"/>
                  <a:pt x="595594" y="364682"/>
                </a:cubicBezTo>
                <a:cubicBezTo>
                  <a:pt x="596949" y="334955"/>
                  <a:pt x="596128" y="317482"/>
                  <a:pt x="593131" y="312262"/>
                </a:cubicBezTo>
                <a:cubicBezTo>
                  <a:pt x="588542" y="314054"/>
                  <a:pt x="580483" y="314951"/>
                  <a:pt x="568954" y="314951"/>
                </a:cubicBezTo>
                <a:cubicBezTo>
                  <a:pt x="564680" y="351762"/>
                  <a:pt x="556061" y="381740"/>
                  <a:pt x="543098" y="404885"/>
                </a:cubicBezTo>
                <a:cubicBezTo>
                  <a:pt x="530134" y="428030"/>
                  <a:pt x="514159" y="443349"/>
                  <a:pt x="495173" y="450842"/>
                </a:cubicBezTo>
                <a:cubicBezTo>
                  <a:pt x="476187" y="458335"/>
                  <a:pt x="475290" y="454230"/>
                  <a:pt x="492484" y="438527"/>
                </a:cubicBezTo>
                <a:cubicBezTo>
                  <a:pt x="509678" y="422825"/>
                  <a:pt x="522724" y="401182"/>
                  <a:pt x="531622" y="373598"/>
                </a:cubicBezTo>
                <a:cubicBezTo>
                  <a:pt x="540520" y="346015"/>
                  <a:pt x="544751" y="320540"/>
                  <a:pt x="544313" y="297172"/>
                </a:cubicBezTo>
                <a:cubicBezTo>
                  <a:pt x="543876" y="273805"/>
                  <a:pt x="542076" y="258303"/>
                  <a:pt x="538914" y="250667"/>
                </a:cubicBezTo>
                <a:cubicBezTo>
                  <a:pt x="535752" y="243031"/>
                  <a:pt x="536867" y="239693"/>
                  <a:pt x="542259" y="240654"/>
                </a:cubicBezTo>
                <a:cubicBezTo>
                  <a:pt x="547651" y="241615"/>
                  <a:pt x="553265" y="242934"/>
                  <a:pt x="559102" y="244612"/>
                </a:cubicBezTo>
                <a:cubicBezTo>
                  <a:pt x="575493" y="233656"/>
                  <a:pt x="586918" y="224733"/>
                  <a:pt x="593378" y="217842"/>
                </a:cubicBezTo>
                <a:cubicBezTo>
                  <a:pt x="599839" y="210952"/>
                  <a:pt x="603646" y="204241"/>
                  <a:pt x="604800" y="197709"/>
                </a:cubicBezTo>
                <a:cubicBezTo>
                  <a:pt x="605378" y="194443"/>
                  <a:pt x="606967" y="192593"/>
                  <a:pt x="609568" y="192159"/>
                </a:cubicBezTo>
                <a:close/>
                <a:moveTo>
                  <a:pt x="260676" y="181914"/>
                </a:moveTo>
                <a:cubicBezTo>
                  <a:pt x="262444" y="181703"/>
                  <a:pt x="264752" y="181945"/>
                  <a:pt x="267598" y="182641"/>
                </a:cubicBezTo>
                <a:cubicBezTo>
                  <a:pt x="277278" y="184562"/>
                  <a:pt x="286100" y="187814"/>
                  <a:pt x="294067" y="192396"/>
                </a:cubicBezTo>
                <a:cubicBezTo>
                  <a:pt x="302032" y="196977"/>
                  <a:pt x="304872" y="202939"/>
                  <a:pt x="302584" y="210281"/>
                </a:cubicBezTo>
                <a:cubicBezTo>
                  <a:pt x="300297" y="217624"/>
                  <a:pt x="298713" y="225052"/>
                  <a:pt x="297831" y="232566"/>
                </a:cubicBezTo>
                <a:cubicBezTo>
                  <a:pt x="296949" y="240080"/>
                  <a:pt x="296734" y="260823"/>
                  <a:pt x="297185" y="294795"/>
                </a:cubicBezTo>
                <a:cubicBezTo>
                  <a:pt x="297637" y="328767"/>
                  <a:pt x="298770" y="358455"/>
                  <a:pt x="300584" y="383859"/>
                </a:cubicBezTo>
                <a:cubicBezTo>
                  <a:pt x="302398" y="409263"/>
                  <a:pt x="301656" y="428314"/>
                  <a:pt x="298358" y="441012"/>
                </a:cubicBezTo>
                <a:cubicBezTo>
                  <a:pt x="295059" y="453710"/>
                  <a:pt x="289108" y="464221"/>
                  <a:pt x="280504" y="472546"/>
                </a:cubicBezTo>
                <a:cubicBezTo>
                  <a:pt x="271900" y="480870"/>
                  <a:pt x="265727" y="479318"/>
                  <a:pt x="261984" y="467889"/>
                </a:cubicBezTo>
                <a:cubicBezTo>
                  <a:pt x="258241" y="456460"/>
                  <a:pt x="250670" y="443833"/>
                  <a:pt x="239269" y="430009"/>
                </a:cubicBezTo>
                <a:cubicBezTo>
                  <a:pt x="227868" y="416185"/>
                  <a:pt x="228854" y="411299"/>
                  <a:pt x="242227" y="415350"/>
                </a:cubicBezTo>
                <a:cubicBezTo>
                  <a:pt x="255599" y="419401"/>
                  <a:pt x="263048" y="421208"/>
                  <a:pt x="264576" y="420771"/>
                </a:cubicBezTo>
                <a:cubicBezTo>
                  <a:pt x="266103" y="420333"/>
                  <a:pt x="267515" y="415547"/>
                  <a:pt x="268813" y="406412"/>
                </a:cubicBezTo>
                <a:cubicBezTo>
                  <a:pt x="270111" y="397278"/>
                  <a:pt x="270760" y="379367"/>
                  <a:pt x="270760" y="352680"/>
                </a:cubicBezTo>
                <a:cubicBezTo>
                  <a:pt x="270760" y="324860"/>
                  <a:pt x="270319" y="294731"/>
                  <a:pt x="269437" y="262293"/>
                </a:cubicBezTo>
                <a:cubicBezTo>
                  <a:pt x="268555" y="229856"/>
                  <a:pt x="265182" y="207775"/>
                  <a:pt x="259317" y="196052"/>
                </a:cubicBezTo>
                <a:cubicBezTo>
                  <a:pt x="254918" y="187260"/>
                  <a:pt x="255371" y="182547"/>
                  <a:pt x="260676" y="181914"/>
                </a:cubicBezTo>
                <a:close/>
                <a:moveTo>
                  <a:pt x="3776726" y="179584"/>
                </a:moveTo>
                <a:cubicBezTo>
                  <a:pt x="3778614" y="179526"/>
                  <a:pt x="3780949" y="179911"/>
                  <a:pt x="3783729" y="180737"/>
                </a:cubicBezTo>
                <a:cubicBezTo>
                  <a:pt x="3794849" y="184042"/>
                  <a:pt x="3803199" y="187889"/>
                  <a:pt x="3808777" y="192277"/>
                </a:cubicBezTo>
                <a:cubicBezTo>
                  <a:pt x="3814356" y="196665"/>
                  <a:pt x="3815012" y="201484"/>
                  <a:pt x="3810746" y="206732"/>
                </a:cubicBezTo>
                <a:cubicBezTo>
                  <a:pt x="3806480" y="211981"/>
                  <a:pt x="3801439" y="220413"/>
                  <a:pt x="3795624" y="232028"/>
                </a:cubicBezTo>
                <a:cubicBezTo>
                  <a:pt x="3789809" y="243644"/>
                  <a:pt x="3781237" y="255489"/>
                  <a:pt x="3769908" y="267563"/>
                </a:cubicBezTo>
                <a:cubicBezTo>
                  <a:pt x="3798259" y="266775"/>
                  <a:pt x="3815787" y="263878"/>
                  <a:pt x="3822490" y="258873"/>
                </a:cubicBezTo>
                <a:cubicBezTo>
                  <a:pt x="3829194" y="253868"/>
                  <a:pt x="3836963" y="253295"/>
                  <a:pt x="3845797" y="257152"/>
                </a:cubicBezTo>
                <a:cubicBezTo>
                  <a:pt x="3854630" y="261010"/>
                  <a:pt x="3861740" y="265832"/>
                  <a:pt x="3867124" y="271618"/>
                </a:cubicBezTo>
                <a:cubicBezTo>
                  <a:pt x="3872509" y="277404"/>
                  <a:pt x="3872914" y="282789"/>
                  <a:pt x="3868339" y="287772"/>
                </a:cubicBezTo>
                <a:cubicBezTo>
                  <a:pt x="3863765" y="292755"/>
                  <a:pt x="3860593" y="304572"/>
                  <a:pt x="3858821" y="323221"/>
                </a:cubicBezTo>
                <a:cubicBezTo>
                  <a:pt x="3857050" y="341871"/>
                  <a:pt x="3855491" y="360628"/>
                  <a:pt x="3854143" y="379492"/>
                </a:cubicBezTo>
                <a:cubicBezTo>
                  <a:pt x="3852795" y="398357"/>
                  <a:pt x="3848816" y="414629"/>
                  <a:pt x="3842204" y="428310"/>
                </a:cubicBezTo>
                <a:cubicBezTo>
                  <a:pt x="3835594" y="441990"/>
                  <a:pt x="3825337" y="452391"/>
                  <a:pt x="3811434" y="459511"/>
                </a:cubicBezTo>
                <a:cubicBezTo>
                  <a:pt x="3797531" y="466631"/>
                  <a:pt x="3790053" y="464842"/>
                  <a:pt x="3788999" y="454144"/>
                </a:cubicBezTo>
                <a:cubicBezTo>
                  <a:pt x="3787945" y="443446"/>
                  <a:pt x="3782223" y="431271"/>
                  <a:pt x="3771833" y="417619"/>
                </a:cubicBezTo>
                <a:cubicBezTo>
                  <a:pt x="3761444" y="403967"/>
                  <a:pt x="3762850" y="400339"/>
                  <a:pt x="3776049" y="406735"/>
                </a:cubicBezTo>
                <a:cubicBezTo>
                  <a:pt x="3789250" y="413131"/>
                  <a:pt x="3798467" y="416730"/>
                  <a:pt x="3803701" y="417533"/>
                </a:cubicBezTo>
                <a:cubicBezTo>
                  <a:pt x="3808936" y="418336"/>
                  <a:pt x="3813808" y="413529"/>
                  <a:pt x="3818317" y="403111"/>
                </a:cubicBezTo>
                <a:cubicBezTo>
                  <a:pt x="3822827" y="392692"/>
                  <a:pt x="3825982" y="376915"/>
                  <a:pt x="3827782" y="355777"/>
                </a:cubicBezTo>
                <a:cubicBezTo>
                  <a:pt x="3829582" y="334640"/>
                  <a:pt x="3830481" y="316958"/>
                  <a:pt x="3830481" y="302733"/>
                </a:cubicBezTo>
                <a:cubicBezTo>
                  <a:pt x="3830481" y="289898"/>
                  <a:pt x="3829244" y="282653"/>
                  <a:pt x="3826771" y="280997"/>
                </a:cubicBezTo>
                <a:cubicBezTo>
                  <a:pt x="3824297" y="279340"/>
                  <a:pt x="3818149" y="279745"/>
                  <a:pt x="3808326" y="282212"/>
                </a:cubicBezTo>
                <a:lnTo>
                  <a:pt x="3780190" y="289267"/>
                </a:lnTo>
                <a:cubicBezTo>
                  <a:pt x="3773364" y="290199"/>
                  <a:pt x="3767299" y="287962"/>
                  <a:pt x="3761992" y="282556"/>
                </a:cubicBezTo>
                <a:cubicBezTo>
                  <a:pt x="3748269" y="298144"/>
                  <a:pt x="3733983" y="310139"/>
                  <a:pt x="3719133" y="318543"/>
                </a:cubicBezTo>
                <a:cubicBezTo>
                  <a:pt x="3715421" y="320644"/>
                  <a:pt x="3712626" y="321922"/>
                  <a:pt x="3710748" y="322378"/>
                </a:cubicBezTo>
                <a:lnTo>
                  <a:pt x="3709086" y="321745"/>
                </a:lnTo>
                <a:lnTo>
                  <a:pt x="3708768" y="327308"/>
                </a:lnTo>
                <a:cubicBezTo>
                  <a:pt x="3708562" y="334640"/>
                  <a:pt x="3708683" y="343703"/>
                  <a:pt x="3709131" y="354497"/>
                </a:cubicBezTo>
                <a:cubicBezTo>
                  <a:pt x="3710027" y="376086"/>
                  <a:pt x="3709317" y="392434"/>
                  <a:pt x="3707001" y="403541"/>
                </a:cubicBezTo>
                <a:cubicBezTo>
                  <a:pt x="3704686" y="414647"/>
                  <a:pt x="3701574" y="423581"/>
                  <a:pt x="3697666" y="430343"/>
                </a:cubicBezTo>
                <a:cubicBezTo>
                  <a:pt x="3693759" y="437104"/>
                  <a:pt x="3689575" y="437204"/>
                  <a:pt x="3685115" y="430644"/>
                </a:cubicBezTo>
                <a:cubicBezTo>
                  <a:pt x="3680655" y="424083"/>
                  <a:pt x="3677242" y="418634"/>
                  <a:pt x="3674876" y="414296"/>
                </a:cubicBezTo>
                <a:cubicBezTo>
                  <a:pt x="3672510" y="409958"/>
                  <a:pt x="3670197" y="407613"/>
                  <a:pt x="3667939" y="407262"/>
                </a:cubicBezTo>
                <a:cubicBezTo>
                  <a:pt x="3665680" y="406911"/>
                  <a:pt x="3654455" y="408384"/>
                  <a:pt x="3634264" y="411682"/>
                </a:cubicBezTo>
                <a:cubicBezTo>
                  <a:pt x="3629561" y="431787"/>
                  <a:pt x="3624194" y="437287"/>
                  <a:pt x="3618164" y="428181"/>
                </a:cubicBezTo>
                <a:cubicBezTo>
                  <a:pt x="3612134" y="419075"/>
                  <a:pt x="3609119" y="406950"/>
                  <a:pt x="3609119" y="391807"/>
                </a:cubicBezTo>
                <a:cubicBezTo>
                  <a:pt x="3609119" y="377538"/>
                  <a:pt x="3608678" y="359810"/>
                  <a:pt x="3607796" y="338623"/>
                </a:cubicBezTo>
                <a:cubicBezTo>
                  <a:pt x="3606914" y="317435"/>
                  <a:pt x="3603766" y="302098"/>
                  <a:pt x="3598353" y="292612"/>
                </a:cubicBezTo>
                <a:cubicBezTo>
                  <a:pt x="3592940" y="283126"/>
                  <a:pt x="3593861" y="278383"/>
                  <a:pt x="3601117" y="278383"/>
                </a:cubicBezTo>
                <a:cubicBezTo>
                  <a:pt x="3605907" y="278383"/>
                  <a:pt x="3611506" y="278820"/>
                  <a:pt x="3617916" y="279695"/>
                </a:cubicBezTo>
                <a:cubicBezTo>
                  <a:pt x="3624800" y="271048"/>
                  <a:pt x="3632479" y="257676"/>
                  <a:pt x="3640954" y="239578"/>
                </a:cubicBezTo>
                <a:cubicBezTo>
                  <a:pt x="3649429" y="221481"/>
                  <a:pt x="3652093" y="207223"/>
                  <a:pt x="3648945" y="196805"/>
                </a:cubicBezTo>
                <a:cubicBezTo>
                  <a:pt x="3645797" y="186387"/>
                  <a:pt x="3653724" y="185301"/>
                  <a:pt x="3672725" y="193546"/>
                </a:cubicBezTo>
                <a:cubicBezTo>
                  <a:pt x="3688929" y="201376"/>
                  <a:pt x="3693938" y="208270"/>
                  <a:pt x="3687750" y="214228"/>
                </a:cubicBezTo>
                <a:cubicBezTo>
                  <a:pt x="3681562" y="220187"/>
                  <a:pt x="3674897" y="228522"/>
                  <a:pt x="3667756" y="239234"/>
                </a:cubicBezTo>
                <a:cubicBezTo>
                  <a:pt x="3660614" y="249946"/>
                  <a:pt x="3649673" y="263433"/>
                  <a:pt x="3634931" y="279695"/>
                </a:cubicBezTo>
                <a:cubicBezTo>
                  <a:pt x="3652283" y="277200"/>
                  <a:pt x="3664343" y="272977"/>
                  <a:pt x="3671111" y="267026"/>
                </a:cubicBezTo>
                <a:cubicBezTo>
                  <a:pt x="3677880" y="261074"/>
                  <a:pt x="3685208" y="260020"/>
                  <a:pt x="3693095" y="263864"/>
                </a:cubicBezTo>
                <a:cubicBezTo>
                  <a:pt x="3700982" y="267707"/>
                  <a:pt x="3707883" y="271708"/>
                  <a:pt x="3713799" y="275866"/>
                </a:cubicBezTo>
                <a:cubicBezTo>
                  <a:pt x="3719714" y="280025"/>
                  <a:pt x="3721051" y="284904"/>
                  <a:pt x="3717810" y="290504"/>
                </a:cubicBezTo>
                <a:cubicBezTo>
                  <a:pt x="3714570" y="296104"/>
                  <a:pt x="3712089" y="302772"/>
                  <a:pt x="3710368" y="310509"/>
                </a:cubicBezTo>
                <a:cubicBezTo>
                  <a:pt x="3709937" y="312443"/>
                  <a:pt x="3709589" y="314810"/>
                  <a:pt x="3709322" y="317610"/>
                </a:cubicBezTo>
                <a:lnTo>
                  <a:pt x="3709301" y="317982"/>
                </a:lnTo>
                <a:lnTo>
                  <a:pt x="3710490" y="315248"/>
                </a:lnTo>
                <a:cubicBezTo>
                  <a:pt x="3712282" y="312415"/>
                  <a:pt x="3714991" y="308759"/>
                  <a:pt x="3718617" y="304281"/>
                </a:cubicBezTo>
                <a:cubicBezTo>
                  <a:pt x="3733122" y="286371"/>
                  <a:pt x="3746394" y="265896"/>
                  <a:pt x="3758432" y="242859"/>
                </a:cubicBezTo>
                <a:cubicBezTo>
                  <a:pt x="3770471" y="219821"/>
                  <a:pt x="3774917" y="202882"/>
                  <a:pt x="3771769" y="192041"/>
                </a:cubicBezTo>
                <a:cubicBezTo>
                  <a:pt x="3769408" y="183910"/>
                  <a:pt x="3771060" y="179758"/>
                  <a:pt x="3776726" y="179584"/>
                </a:cubicBezTo>
                <a:close/>
                <a:moveTo>
                  <a:pt x="98264" y="178301"/>
                </a:moveTo>
                <a:cubicBezTo>
                  <a:pt x="99970" y="178028"/>
                  <a:pt x="102187" y="178127"/>
                  <a:pt x="104916" y="178597"/>
                </a:cubicBezTo>
                <a:cubicBezTo>
                  <a:pt x="115829" y="180475"/>
                  <a:pt x="124852" y="183243"/>
                  <a:pt x="131986" y="186900"/>
                </a:cubicBezTo>
                <a:cubicBezTo>
                  <a:pt x="139120" y="190556"/>
                  <a:pt x="141547" y="196321"/>
                  <a:pt x="139267" y="204194"/>
                </a:cubicBezTo>
                <a:cubicBezTo>
                  <a:pt x="136987" y="212067"/>
                  <a:pt x="135403" y="222840"/>
                  <a:pt x="134514" y="236513"/>
                </a:cubicBezTo>
                <a:cubicBezTo>
                  <a:pt x="134069" y="243350"/>
                  <a:pt x="133628" y="251155"/>
                  <a:pt x="133191" y="259930"/>
                </a:cubicBezTo>
                <a:lnTo>
                  <a:pt x="133140" y="261068"/>
                </a:lnTo>
                <a:lnTo>
                  <a:pt x="136030" y="257604"/>
                </a:lnTo>
                <a:cubicBezTo>
                  <a:pt x="145186" y="248168"/>
                  <a:pt x="152389" y="239510"/>
                  <a:pt x="157637" y="231630"/>
                </a:cubicBezTo>
                <a:cubicBezTo>
                  <a:pt x="162886" y="223750"/>
                  <a:pt x="165797" y="216293"/>
                  <a:pt x="166370" y="209260"/>
                </a:cubicBezTo>
                <a:cubicBezTo>
                  <a:pt x="166944" y="202226"/>
                  <a:pt x="172293" y="201096"/>
                  <a:pt x="182417" y="205872"/>
                </a:cubicBezTo>
                <a:cubicBezTo>
                  <a:pt x="189515" y="209930"/>
                  <a:pt x="195467" y="215530"/>
                  <a:pt x="200271" y="222671"/>
                </a:cubicBezTo>
                <a:cubicBezTo>
                  <a:pt x="205075" y="229813"/>
                  <a:pt x="204580" y="234559"/>
                  <a:pt x="198787" y="236911"/>
                </a:cubicBezTo>
                <a:cubicBezTo>
                  <a:pt x="192993" y="239263"/>
                  <a:pt x="185403" y="243120"/>
                  <a:pt x="176018" y="248484"/>
                </a:cubicBezTo>
                <a:cubicBezTo>
                  <a:pt x="166632" y="253847"/>
                  <a:pt x="155332" y="259067"/>
                  <a:pt x="142117" y="264143"/>
                </a:cubicBezTo>
                <a:cubicBezTo>
                  <a:pt x="138814" y="265412"/>
                  <a:pt x="136209" y="266228"/>
                  <a:pt x="134304" y="266590"/>
                </a:cubicBezTo>
                <a:lnTo>
                  <a:pt x="132899" y="266484"/>
                </a:lnTo>
                <a:lnTo>
                  <a:pt x="131889" y="289160"/>
                </a:lnTo>
                <a:cubicBezTo>
                  <a:pt x="141297" y="286478"/>
                  <a:pt x="148474" y="285137"/>
                  <a:pt x="153421" y="285137"/>
                </a:cubicBezTo>
                <a:cubicBezTo>
                  <a:pt x="160448" y="285137"/>
                  <a:pt x="165592" y="287797"/>
                  <a:pt x="168855" y="293118"/>
                </a:cubicBezTo>
                <a:cubicBezTo>
                  <a:pt x="172117" y="298438"/>
                  <a:pt x="169339" y="302507"/>
                  <a:pt x="160520" y="305325"/>
                </a:cubicBezTo>
                <a:cubicBezTo>
                  <a:pt x="151701" y="308143"/>
                  <a:pt x="142157" y="311423"/>
                  <a:pt x="131889" y="315166"/>
                </a:cubicBezTo>
                <a:cubicBezTo>
                  <a:pt x="131889" y="321963"/>
                  <a:pt x="131445" y="329040"/>
                  <a:pt x="130556" y="336396"/>
                </a:cubicBezTo>
                <a:cubicBezTo>
                  <a:pt x="141053" y="334790"/>
                  <a:pt x="151367" y="332589"/>
                  <a:pt x="161498" y="329793"/>
                </a:cubicBezTo>
                <a:cubicBezTo>
                  <a:pt x="171630" y="326996"/>
                  <a:pt x="179352" y="329287"/>
                  <a:pt x="184665" y="336665"/>
                </a:cubicBezTo>
                <a:cubicBezTo>
                  <a:pt x="189978" y="344043"/>
                  <a:pt x="185518" y="348793"/>
                  <a:pt x="171285" y="350916"/>
                </a:cubicBezTo>
                <a:cubicBezTo>
                  <a:pt x="157053" y="353038"/>
                  <a:pt x="142845" y="355677"/>
                  <a:pt x="128663" y="358832"/>
                </a:cubicBezTo>
                <a:cubicBezTo>
                  <a:pt x="124390" y="383597"/>
                  <a:pt x="116470" y="405466"/>
                  <a:pt x="104905" y="424438"/>
                </a:cubicBezTo>
                <a:cubicBezTo>
                  <a:pt x="93339" y="443410"/>
                  <a:pt x="78949" y="457578"/>
                  <a:pt x="61733" y="466942"/>
                </a:cubicBezTo>
                <a:cubicBezTo>
                  <a:pt x="44518" y="476307"/>
                  <a:pt x="41589" y="474263"/>
                  <a:pt x="52946" y="460812"/>
                </a:cubicBezTo>
                <a:cubicBezTo>
                  <a:pt x="64304" y="447361"/>
                  <a:pt x="74424" y="431752"/>
                  <a:pt x="83308" y="413984"/>
                </a:cubicBezTo>
                <a:cubicBezTo>
                  <a:pt x="92192" y="396217"/>
                  <a:pt x="97989" y="380306"/>
                  <a:pt x="100699" y="366253"/>
                </a:cubicBezTo>
                <a:cubicBezTo>
                  <a:pt x="90676" y="368863"/>
                  <a:pt x="79436" y="371946"/>
                  <a:pt x="66982" y="375502"/>
                </a:cubicBezTo>
                <a:cubicBezTo>
                  <a:pt x="54527" y="379058"/>
                  <a:pt x="44342" y="382905"/>
                  <a:pt x="36427" y="387042"/>
                </a:cubicBezTo>
                <a:cubicBezTo>
                  <a:pt x="28511" y="391180"/>
                  <a:pt x="19021" y="387372"/>
                  <a:pt x="7958" y="375620"/>
                </a:cubicBezTo>
                <a:cubicBezTo>
                  <a:pt x="-3106" y="363869"/>
                  <a:pt x="-2632" y="358441"/>
                  <a:pt x="9377" y="359337"/>
                </a:cubicBezTo>
                <a:cubicBezTo>
                  <a:pt x="21387" y="360233"/>
                  <a:pt x="53219" y="355110"/>
                  <a:pt x="104872" y="343968"/>
                </a:cubicBezTo>
                <a:cubicBezTo>
                  <a:pt x="105690" y="331564"/>
                  <a:pt x="106098" y="323691"/>
                  <a:pt x="106098" y="320350"/>
                </a:cubicBezTo>
                <a:cubicBezTo>
                  <a:pt x="94469" y="322157"/>
                  <a:pt x="86399" y="322816"/>
                  <a:pt x="81889" y="322329"/>
                </a:cubicBezTo>
                <a:cubicBezTo>
                  <a:pt x="77379" y="321841"/>
                  <a:pt x="72188" y="319471"/>
                  <a:pt x="66315" y="315219"/>
                </a:cubicBezTo>
                <a:cubicBezTo>
                  <a:pt x="60443" y="310968"/>
                  <a:pt x="61984" y="307630"/>
                  <a:pt x="70940" y="305206"/>
                </a:cubicBezTo>
                <a:cubicBezTo>
                  <a:pt x="79895" y="302783"/>
                  <a:pt x="91644" y="299549"/>
                  <a:pt x="106184" y="295505"/>
                </a:cubicBezTo>
                <a:cubicBezTo>
                  <a:pt x="107920" y="255625"/>
                  <a:pt x="108135" y="230698"/>
                  <a:pt x="106830" y="220725"/>
                </a:cubicBezTo>
                <a:cubicBezTo>
                  <a:pt x="105525" y="210751"/>
                  <a:pt x="102152" y="200767"/>
                  <a:pt x="96709" y="190771"/>
                </a:cubicBezTo>
                <a:cubicBezTo>
                  <a:pt x="92628" y="183275"/>
                  <a:pt x="93146" y="179118"/>
                  <a:pt x="98264" y="178301"/>
                </a:cubicBezTo>
                <a:close/>
                <a:moveTo>
                  <a:pt x="461352" y="177231"/>
                </a:moveTo>
                <a:cubicBezTo>
                  <a:pt x="462866" y="177145"/>
                  <a:pt x="464783" y="177399"/>
                  <a:pt x="467102" y="177994"/>
                </a:cubicBezTo>
                <a:cubicBezTo>
                  <a:pt x="476380" y="180375"/>
                  <a:pt x="483382" y="183196"/>
                  <a:pt x="488107" y="186459"/>
                </a:cubicBezTo>
                <a:cubicBezTo>
                  <a:pt x="492832" y="189721"/>
                  <a:pt x="494054" y="194536"/>
                  <a:pt x="491775" y="200903"/>
                </a:cubicBezTo>
                <a:cubicBezTo>
                  <a:pt x="489494" y="207270"/>
                  <a:pt x="487938" y="223639"/>
                  <a:pt x="487107" y="250011"/>
                </a:cubicBezTo>
                <a:cubicBezTo>
                  <a:pt x="496069" y="236044"/>
                  <a:pt x="501393" y="225127"/>
                  <a:pt x="503078" y="217261"/>
                </a:cubicBezTo>
                <a:cubicBezTo>
                  <a:pt x="504763" y="209396"/>
                  <a:pt x="509377" y="207700"/>
                  <a:pt x="516920" y="212174"/>
                </a:cubicBezTo>
                <a:cubicBezTo>
                  <a:pt x="524463" y="216648"/>
                  <a:pt x="529701" y="221621"/>
                  <a:pt x="532633" y="227092"/>
                </a:cubicBezTo>
                <a:cubicBezTo>
                  <a:pt x="535566" y="232562"/>
                  <a:pt x="533049" y="236381"/>
                  <a:pt x="525083" y="238546"/>
                </a:cubicBezTo>
                <a:cubicBezTo>
                  <a:pt x="517117" y="240711"/>
                  <a:pt x="504458" y="249237"/>
                  <a:pt x="487107" y="264122"/>
                </a:cubicBezTo>
                <a:lnTo>
                  <a:pt x="487107" y="272962"/>
                </a:lnTo>
                <a:cubicBezTo>
                  <a:pt x="491437" y="272231"/>
                  <a:pt x="497270" y="270697"/>
                  <a:pt x="504605" y="268359"/>
                </a:cubicBezTo>
                <a:cubicBezTo>
                  <a:pt x="511940" y="266022"/>
                  <a:pt x="518057" y="268241"/>
                  <a:pt x="522954" y="275017"/>
                </a:cubicBezTo>
                <a:cubicBezTo>
                  <a:pt x="527851" y="281792"/>
                  <a:pt x="525657" y="286320"/>
                  <a:pt x="516371" y="288600"/>
                </a:cubicBezTo>
                <a:cubicBezTo>
                  <a:pt x="507086" y="290881"/>
                  <a:pt x="497245" y="292759"/>
                  <a:pt x="486848" y="294236"/>
                </a:cubicBezTo>
                <a:lnTo>
                  <a:pt x="485752" y="312133"/>
                </a:lnTo>
                <a:cubicBezTo>
                  <a:pt x="497367" y="312133"/>
                  <a:pt x="506796" y="314223"/>
                  <a:pt x="514038" y="318403"/>
                </a:cubicBezTo>
                <a:cubicBezTo>
                  <a:pt x="521279" y="322583"/>
                  <a:pt x="524291" y="328230"/>
                  <a:pt x="523072" y="335342"/>
                </a:cubicBezTo>
                <a:cubicBezTo>
                  <a:pt x="521853" y="342455"/>
                  <a:pt x="515844" y="343896"/>
                  <a:pt x="505046" y="339666"/>
                </a:cubicBezTo>
                <a:cubicBezTo>
                  <a:pt x="494248" y="335436"/>
                  <a:pt x="487816" y="331248"/>
                  <a:pt x="485752" y="327104"/>
                </a:cubicBezTo>
                <a:cubicBezTo>
                  <a:pt x="486626" y="349030"/>
                  <a:pt x="485271" y="366210"/>
                  <a:pt x="481686" y="378643"/>
                </a:cubicBezTo>
                <a:lnTo>
                  <a:pt x="479239" y="384657"/>
                </a:lnTo>
                <a:lnTo>
                  <a:pt x="480944" y="384343"/>
                </a:lnTo>
                <a:cubicBezTo>
                  <a:pt x="498919" y="381174"/>
                  <a:pt x="510962" y="384339"/>
                  <a:pt x="517071" y="393840"/>
                </a:cubicBezTo>
                <a:cubicBezTo>
                  <a:pt x="523179" y="403340"/>
                  <a:pt x="517737" y="407864"/>
                  <a:pt x="500744" y="407413"/>
                </a:cubicBezTo>
                <a:cubicBezTo>
                  <a:pt x="483751" y="406961"/>
                  <a:pt x="465145" y="408718"/>
                  <a:pt x="444925" y="412683"/>
                </a:cubicBezTo>
                <a:cubicBezTo>
                  <a:pt x="424705" y="416648"/>
                  <a:pt x="411380" y="420925"/>
                  <a:pt x="404948" y="425514"/>
                </a:cubicBezTo>
                <a:cubicBezTo>
                  <a:pt x="398517" y="430102"/>
                  <a:pt x="393028" y="428410"/>
                  <a:pt x="388482" y="420437"/>
                </a:cubicBezTo>
                <a:cubicBezTo>
                  <a:pt x="383936" y="412464"/>
                  <a:pt x="382789" y="405627"/>
                  <a:pt x="385040" y="399927"/>
                </a:cubicBezTo>
                <a:cubicBezTo>
                  <a:pt x="387292" y="394227"/>
                  <a:pt x="388865" y="383576"/>
                  <a:pt x="389762" y="367973"/>
                </a:cubicBezTo>
                <a:cubicBezTo>
                  <a:pt x="390658" y="352371"/>
                  <a:pt x="391332" y="328520"/>
                  <a:pt x="391784" y="296419"/>
                </a:cubicBezTo>
                <a:cubicBezTo>
                  <a:pt x="392235" y="264319"/>
                  <a:pt x="390662" y="242934"/>
                  <a:pt x="387062" y="232265"/>
                </a:cubicBezTo>
                <a:cubicBezTo>
                  <a:pt x="383463" y="221596"/>
                  <a:pt x="385406" y="217229"/>
                  <a:pt x="392891" y="219165"/>
                </a:cubicBezTo>
                <a:cubicBezTo>
                  <a:pt x="400377" y="221101"/>
                  <a:pt x="407375" y="224410"/>
                  <a:pt x="413885" y="229092"/>
                </a:cubicBezTo>
                <a:cubicBezTo>
                  <a:pt x="420396" y="233774"/>
                  <a:pt x="422289" y="239084"/>
                  <a:pt x="419564" y="245021"/>
                </a:cubicBezTo>
                <a:cubicBezTo>
                  <a:pt x="416840" y="250957"/>
                  <a:pt x="415255" y="261182"/>
                  <a:pt x="414811" y="275694"/>
                </a:cubicBezTo>
                <a:cubicBezTo>
                  <a:pt x="414366" y="290207"/>
                  <a:pt x="413918" y="307820"/>
                  <a:pt x="413466" y="328534"/>
                </a:cubicBezTo>
                <a:cubicBezTo>
                  <a:pt x="413240" y="338892"/>
                  <a:pt x="412965" y="349787"/>
                  <a:pt x="412641" y="361222"/>
                </a:cubicBezTo>
                <a:lnTo>
                  <a:pt x="412401" y="368889"/>
                </a:lnTo>
                <a:lnTo>
                  <a:pt x="414864" y="365059"/>
                </a:lnTo>
                <a:cubicBezTo>
                  <a:pt x="421712" y="356161"/>
                  <a:pt x="428957" y="345635"/>
                  <a:pt x="436600" y="333482"/>
                </a:cubicBezTo>
                <a:cubicBezTo>
                  <a:pt x="444244" y="321328"/>
                  <a:pt x="451127" y="309752"/>
                  <a:pt x="457250" y="298753"/>
                </a:cubicBezTo>
                <a:cubicBezTo>
                  <a:pt x="451643" y="299614"/>
                  <a:pt x="445807" y="300729"/>
                  <a:pt x="439741" y="302098"/>
                </a:cubicBezTo>
                <a:cubicBezTo>
                  <a:pt x="433675" y="303468"/>
                  <a:pt x="427426" y="300833"/>
                  <a:pt x="420995" y="294193"/>
                </a:cubicBezTo>
                <a:cubicBezTo>
                  <a:pt x="414563" y="287554"/>
                  <a:pt x="416836" y="283947"/>
                  <a:pt x="427813" y="283373"/>
                </a:cubicBezTo>
                <a:cubicBezTo>
                  <a:pt x="438791" y="282800"/>
                  <a:pt x="451299" y="280950"/>
                  <a:pt x="465338" y="277824"/>
                </a:cubicBezTo>
                <a:cubicBezTo>
                  <a:pt x="465338" y="266624"/>
                  <a:pt x="465116" y="250853"/>
                  <a:pt x="464671" y="230512"/>
                </a:cubicBezTo>
                <a:cubicBezTo>
                  <a:pt x="464227" y="210170"/>
                  <a:pt x="462201" y="195737"/>
                  <a:pt x="458595" y="187212"/>
                </a:cubicBezTo>
                <a:cubicBezTo>
                  <a:pt x="455890" y="180818"/>
                  <a:pt x="456809" y="177491"/>
                  <a:pt x="461352" y="177231"/>
                </a:cubicBezTo>
                <a:close/>
                <a:moveTo>
                  <a:pt x="3396333" y="176665"/>
                </a:moveTo>
                <a:cubicBezTo>
                  <a:pt x="3398267" y="176784"/>
                  <a:pt x="3400524" y="177263"/>
                  <a:pt x="3403104" y="178102"/>
                </a:cubicBezTo>
                <a:cubicBezTo>
                  <a:pt x="3413422" y="181458"/>
                  <a:pt x="3423123" y="187577"/>
                  <a:pt x="3432207" y="196461"/>
                </a:cubicBezTo>
                <a:cubicBezTo>
                  <a:pt x="3441292" y="205345"/>
                  <a:pt x="3439682" y="210887"/>
                  <a:pt x="3427378" y="213088"/>
                </a:cubicBezTo>
                <a:cubicBezTo>
                  <a:pt x="3415074" y="215290"/>
                  <a:pt x="3391980" y="223008"/>
                  <a:pt x="3358093" y="236244"/>
                </a:cubicBezTo>
                <a:cubicBezTo>
                  <a:pt x="3367988" y="240303"/>
                  <a:pt x="3372462" y="244755"/>
                  <a:pt x="3371516" y="249602"/>
                </a:cubicBezTo>
                <a:lnTo>
                  <a:pt x="3367386" y="278426"/>
                </a:lnTo>
                <a:cubicBezTo>
                  <a:pt x="3365636" y="293239"/>
                  <a:pt x="3363866" y="315883"/>
                  <a:pt x="3362073" y="346356"/>
                </a:cubicBezTo>
                <a:cubicBezTo>
                  <a:pt x="3360280" y="376829"/>
                  <a:pt x="3358954" y="399156"/>
                  <a:pt x="3358093" y="413339"/>
                </a:cubicBezTo>
                <a:lnTo>
                  <a:pt x="3390337" y="397765"/>
                </a:lnTo>
                <a:cubicBezTo>
                  <a:pt x="3387885" y="395041"/>
                  <a:pt x="3385021" y="389530"/>
                  <a:pt x="3381744" y="381235"/>
                </a:cubicBezTo>
                <a:cubicBezTo>
                  <a:pt x="3378467" y="372939"/>
                  <a:pt x="3383658" y="371881"/>
                  <a:pt x="3397317" y="378062"/>
                </a:cubicBezTo>
                <a:cubicBezTo>
                  <a:pt x="3410976" y="384242"/>
                  <a:pt x="3420903" y="391194"/>
                  <a:pt x="3427098" y="398916"/>
                </a:cubicBezTo>
                <a:cubicBezTo>
                  <a:pt x="3433293" y="406638"/>
                  <a:pt x="3434093" y="417071"/>
                  <a:pt x="3429497" y="430214"/>
                </a:cubicBezTo>
                <a:cubicBezTo>
                  <a:pt x="3424901" y="443356"/>
                  <a:pt x="3413705" y="435982"/>
                  <a:pt x="3395908" y="408090"/>
                </a:cubicBezTo>
                <a:cubicBezTo>
                  <a:pt x="3366339" y="432497"/>
                  <a:pt x="3347378" y="449849"/>
                  <a:pt x="3339024" y="460145"/>
                </a:cubicBezTo>
                <a:cubicBezTo>
                  <a:pt x="3330671" y="470441"/>
                  <a:pt x="3324537" y="468484"/>
                  <a:pt x="3320622" y="454273"/>
                </a:cubicBezTo>
                <a:cubicBezTo>
                  <a:pt x="3316707" y="440062"/>
                  <a:pt x="3318135" y="430429"/>
                  <a:pt x="3324903" y="425374"/>
                </a:cubicBezTo>
                <a:cubicBezTo>
                  <a:pt x="3331672" y="420319"/>
                  <a:pt x="3336171" y="405294"/>
                  <a:pt x="3338401" y="380299"/>
                </a:cubicBezTo>
                <a:cubicBezTo>
                  <a:pt x="3340631" y="355304"/>
                  <a:pt x="3342194" y="328022"/>
                  <a:pt x="3343090" y="298452"/>
                </a:cubicBezTo>
                <a:cubicBezTo>
                  <a:pt x="3343986" y="268883"/>
                  <a:pt x="3342498" y="250986"/>
                  <a:pt x="3338626" y="244762"/>
                </a:cubicBezTo>
                <a:cubicBezTo>
                  <a:pt x="3329836" y="247387"/>
                  <a:pt x="3322329" y="250083"/>
                  <a:pt x="3316105" y="252850"/>
                </a:cubicBezTo>
                <a:cubicBezTo>
                  <a:pt x="3315245" y="281201"/>
                  <a:pt x="3313001" y="310333"/>
                  <a:pt x="3309372" y="340247"/>
                </a:cubicBezTo>
                <a:cubicBezTo>
                  <a:pt x="3305745" y="370160"/>
                  <a:pt x="3298152" y="394600"/>
                  <a:pt x="3286593" y="413565"/>
                </a:cubicBezTo>
                <a:cubicBezTo>
                  <a:pt x="3275035" y="432530"/>
                  <a:pt x="3259515" y="448056"/>
                  <a:pt x="3240034" y="460145"/>
                </a:cubicBezTo>
                <a:cubicBezTo>
                  <a:pt x="3220553" y="472234"/>
                  <a:pt x="3218291" y="469771"/>
                  <a:pt x="3233247" y="452756"/>
                </a:cubicBezTo>
                <a:cubicBezTo>
                  <a:pt x="3248205" y="435742"/>
                  <a:pt x="3259236" y="418792"/>
                  <a:pt x="3266341" y="401906"/>
                </a:cubicBezTo>
                <a:cubicBezTo>
                  <a:pt x="3273447" y="385020"/>
                  <a:pt x="3278792" y="366941"/>
                  <a:pt x="3282377" y="347668"/>
                </a:cubicBezTo>
                <a:cubicBezTo>
                  <a:pt x="3285962" y="328394"/>
                  <a:pt x="3287977" y="308160"/>
                  <a:pt x="3288421" y="286966"/>
                </a:cubicBezTo>
                <a:cubicBezTo>
                  <a:pt x="3288866" y="265771"/>
                  <a:pt x="3286840" y="250040"/>
                  <a:pt x="3282345" y="239772"/>
                </a:cubicBezTo>
                <a:cubicBezTo>
                  <a:pt x="3277849" y="229504"/>
                  <a:pt x="3279763" y="225328"/>
                  <a:pt x="3288088" y="227242"/>
                </a:cubicBezTo>
                <a:cubicBezTo>
                  <a:pt x="3296412" y="229157"/>
                  <a:pt x="3302977" y="231404"/>
                  <a:pt x="3307781" y="233986"/>
                </a:cubicBezTo>
                <a:cubicBezTo>
                  <a:pt x="3312585" y="236567"/>
                  <a:pt x="3321246" y="234839"/>
                  <a:pt x="3333765" y="228802"/>
                </a:cubicBezTo>
                <a:cubicBezTo>
                  <a:pt x="3346284" y="222764"/>
                  <a:pt x="3358391" y="214978"/>
                  <a:pt x="3370085" y="205442"/>
                </a:cubicBezTo>
                <a:cubicBezTo>
                  <a:pt x="3381780" y="195905"/>
                  <a:pt x="3387627" y="189194"/>
                  <a:pt x="3387627" y="185308"/>
                </a:cubicBezTo>
                <a:cubicBezTo>
                  <a:pt x="3387627" y="179188"/>
                  <a:pt x="3390529" y="176307"/>
                  <a:pt x="3396333" y="176665"/>
                </a:cubicBezTo>
                <a:close/>
                <a:moveTo>
                  <a:pt x="5488521" y="174424"/>
                </a:moveTo>
                <a:cubicBezTo>
                  <a:pt x="5513503" y="198902"/>
                  <a:pt x="5531689" y="222998"/>
                  <a:pt x="5543083" y="246709"/>
                </a:cubicBezTo>
                <a:cubicBezTo>
                  <a:pt x="5554476" y="270421"/>
                  <a:pt x="5560172" y="297190"/>
                  <a:pt x="5560172" y="327018"/>
                </a:cubicBezTo>
                <a:cubicBezTo>
                  <a:pt x="5560172" y="357290"/>
                  <a:pt x="5554415" y="384411"/>
                  <a:pt x="5542900" y="408381"/>
                </a:cubicBezTo>
                <a:cubicBezTo>
                  <a:pt x="5531385" y="432350"/>
                  <a:pt x="5513244" y="455650"/>
                  <a:pt x="5488478" y="478278"/>
                </a:cubicBezTo>
                <a:lnTo>
                  <a:pt x="5469592" y="459736"/>
                </a:lnTo>
                <a:cubicBezTo>
                  <a:pt x="5490543" y="439746"/>
                  <a:pt x="5506128" y="419315"/>
                  <a:pt x="5516345" y="398443"/>
                </a:cubicBezTo>
                <a:cubicBezTo>
                  <a:pt x="5526563" y="377571"/>
                  <a:pt x="5531671" y="353762"/>
                  <a:pt x="5531671" y="327018"/>
                </a:cubicBezTo>
                <a:cubicBezTo>
                  <a:pt x="5531671" y="300747"/>
                  <a:pt x="5526616" y="277282"/>
                  <a:pt x="5516506" y="256625"/>
                </a:cubicBezTo>
                <a:cubicBezTo>
                  <a:pt x="5506397" y="235968"/>
                  <a:pt x="5490759" y="215085"/>
                  <a:pt x="5469592" y="193977"/>
                </a:cubicBezTo>
                <a:close/>
                <a:moveTo>
                  <a:pt x="4706471" y="174424"/>
                </a:moveTo>
                <a:lnTo>
                  <a:pt x="4725486" y="193977"/>
                </a:lnTo>
                <a:cubicBezTo>
                  <a:pt x="4704262" y="215100"/>
                  <a:pt x="4688610" y="235968"/>
                  <a:pt x="4678529" y="256582"/>
                </a:cubicBezTo>
                <a:cubicBezTo>
                  <a:pt x="4668448" y="277196"/>
                  <a:pt x="4663407" y="300675"/>
                  <a:pt x="4663407" y="327018"/>
                </a:cubicBezTo>
                <a:cubicBezTo>
                  <a:pt x="4663407" y="353834"/>
                  <a:pt x="4668505" y="377660"/>
                  <a:pt x="4678701" y="398497"/>
                </a:cubicBezTo>
                <a:cubicBezTo>
                  <a:pt x="4688897" y="419333"/>
                  <a:pt x="4704492" y="439739"/>
                  <a:pt x="4725486" y="459715"/>
                </a:cubicBezTo>
                <a:lnTo>
                  <a:pt x="4706535" y="478278"/>
                </a:lnTo>
                <a:cubicBezTo>
                  <a:pt x="4681784" y="455664"/>
                  <a:pt x="4663658" y="432390"/>
                  <a:pt x="4652157" y="408456"/>
                </a:cubicBezTo>
                <a:cubicBezTo>
                  <a:pt x="4640656" y="384522"/>
                  <a:pt x="4634906" y="357376"/>
                  <a:pt x="4634906" y="327018"/>
                </a:cubicBezTo>
                <a:cubicBezTo>
                  <a:pt x="4634906" y="297090"/>
                  <a:pt x="4640588" y="270299"/>
                  <a:pt x="4651953" y="246645"/>
                </a:cubicBezTo>
                <a:cubicBezTo>
                  <a:pt x="4663317" y="222990"/>
                  <a:pt x="4681490" y="198917"/>
                  <a:pt x="4706471" y="174424"/>
                </a:cubicBezTo>
                <a:close/>
                <a:moveTo>
                  <a:pt x="1614923" y="169651"/>
                </a:moveTo>
                <a:cubicBezTo>
                  <a:pt x="1619948" y="169872"/>
                  <a:pt x="1627823" y="173449"/>
                  <a:pt x="1638550" y="180382"/>
                </a:cubicBezTo>
                <a:cubicBezTo>
                  <a:pt x="1646007" y="186362"/>
                  <a:pt x="1647584" y="191998"/>
                  <a:pt x="1643282" y="197289"/>
                </a:cubicBezTo>
                <a:cubicBezTo>
                  <a:pt x="1638980" y="202581"/>
                  <a:pt x="1628985" y="218807"/>
                  <a:pt x="1613297" y="245967"/>
                </a:cubicBezTo>
                <a:cubicBezTo>
                  <a:pt x="1633846" y="244275"/>
                  <a:pt x="1650972" y="240252"/>
                  <a:pt x="1664674" y="233900"/>
                </a:cubicBezTo>
                <a:cubicBezTo>
                  <a:pt x="1678376" y="227547"/>
                  <a:pt x="1690110" y="228361"/>
                  <a:pt x="1699876" y="236341"/>
                </a:cubicBezTo>
                <a:cubicBezTo>
                  <a:pt x="1709641" y="244321"/>
                  <a:pt x="1704737" y="250638"/>
                  <a:pt x="1685163" y="255292"/>
                </a:cubicBezTo>
                <a:cubicBezTo>
                  <a:pt x="1665588" y="259945"/>
                  <a:pt x="1649011" y="262953"/>
                  <a:pt x="1635431" y="264315"/>
                </a:cubicBezTo>
                <a:cubicBezTo>
                  <a:pt x="1621851" y="265678"/>
                  <a:pt x="1612142" y="264559"/>
                  <a:pt x="1606306" y="260960"/>
                </a:cubicBezTo>
                <a:cubicBezTo>
                  <a:pt x="1597630" y="273593"/>
                  <a:pt x="1588868" y="283865"/>
                  <a:pt x="1580020" y="291773"/>
                </a:cubicBezTo>
                <a:cubicBezTo>
                  <a:pt x="1571172" y="299682"/>
                  <a:pt x="1563454" y="304622"/>
                  <a:pt x="1556864" y="306594"/>
                </a:cubicBezTo>
                <a:cubicBezTo>
                  <a:pt x="1550275" y="308566"/>
                  <a:pt x="1551508" y="303113"/>
                  <a:pt x="1560564" y="290235"/>
                </a:cubicBezTo>
                <a:cubicBezTo>
                  <a:pt x="1569620" y="277358"/>
                  <a:pt x="1580196" y="258855"/>
                  <a:pt x="1592292" y="234728"/>
                </a:cubicBezTo>
                <a:cubicBezTo>
                  <a:pt x="1604388" y="210600"/>
                  <a:pt x="1609758" y="192044"/>
                  <a:pt x="1608403" y="179059"/>
                </a:cubicBezTo>
                <a:cubicBezTo>
                  <a:pt x="1607725" y="172567"/>
                  <a:pt x="1609899" y="169431"/>
                  <a:pt x="1614923" y="169651"/>
                </a:cubicBezTo>
                <a:close/>
                <a:moveTo>
                  <a:pt x="1225173" y="168670"/>
                </a:moveTo>
                <a:cubicBezTo>
                  <a:pt x="1228785" y="168838"/>
                  <a:pt x="1233654" y="169792"/>
                  <a:pt x="1239781" y="171531"/>
                </a:cubicBezTo>
                <a:cubicBezTo>
                  <a:pt x="1252035" y="175008"/>
                  <a:pt x="1258161" y="178245"/>
                  <a:pt x="1258161" y="181242"/>
                </a:cubicBezTo>
                <a:cubicBezTo>
                  <a:pt x="1258161" y="183107"/>
                  <a:pt x="1257713" y="187427"/>
                  <a:pt x="1256817" y="194202"/>
                </a:cubicBezTo>
                <a:cubicBezTo>
                  <a:pt x="1255921" y="200978"/>
                  <a:pt x="1255473" y="209708"/>
                  <a:pt x="1255473" y="220391"/>
                </a:cubicBezTo>
                <a:cubicBezTo>
                  <a:pt x="1255473" y="231118"/>
                  <a:pt x="1259180" y="251789"/>
                  <a:pt x="1266593" y="282405"/>
                </a:cubicBezTo>
                <a:cubicBezTo>
                  <a:pt x="1270609" y="280814"/>
                  <a:pt x="1278291" y="278390"/>
                  <a:pt x="1289642" y="275135"/>
                </a:cubicBezTo>
                <a:cubicBezTo>
                  <a:pt x="1300992" y="271880"/>
                  <a:pt x="1309381" y="273342"/>
                  <a:pt x="1314809" y="279523"/>
                </a:cubicBezTo>
                <a:cubicBezTo>
                  <a:pt x="1320237" y="285704"/>
                  <a:pt x="1317164" y="290454"/>
                  <a:pt x="1305592" y="293774"/>
                </a:cubicBezTo>
                <a:cubicBezTo>
                  <a:pt x="1294019" y="297093"/>
                  <a:pt x="1282712" y="300202"/>
                  <a:pt x="1271670" y="303098"/>
                </a:cubicBezTo>
                <a:cubicBezTo>
                  <a:pt x="1277851" y="324021"/>
                  <a:pt x="1284619" y="342319"/>
                  <a:pt x="1291976" y="357993"/>
                </a:cubicBezTo>
                <a:cubicBezTo>
                  <a:pt x="1293869" y="355454"/>
                  <a:pt x="1297228" y="348743"/>
                  <a:pt x="1302053" y="337859"/>
                </a:cubicBezTo>
                <a:cubicBezTo>
                  <a:pt x="1306879" y="326975"/>
                  <a:pt x="1308843" y="317937"/>
                  <a:pt x="1307947" y="310745"/>
                </a:cubicBezTo>
                <a:cubicBezTo>
                  <a:pt x="1307051" y="303554"/>
                  <a:pt x="1313153" y="304009"/>
                  <a:pt x="1326252" y="312111"/>
                </a:cubicBezTo>
                <a:cubicBezTo>
                  <a:pt x="1339352" y="320213"/>
                  <a:pt x="1342349" y="328570"/>
                  <a:pt x="1335244" y="337181"/>
                </a:cubicBezTo>
                <a:cubicBezTo>
                  <a:pt x="1328138" y="345793"/>
                  <a:pt x="1318189" y="359219"/>
                  <a:pt x="1305398" y="377460"/>
                </a:cubicBezTo>
                <a:cubicBezTo>
                  <a:pt x="1314103" y="391656"/>
                  <a:pt x="1323528" y="403828"/>
                  <a:pt x="1333673" y="413973"/>
                </a:cubicBezTo>
                <a:cubicBezTo>
                  <a:pt x="1343819" y="424119"/>
                  <a:pt x="1351505" y="430823"/>
                  <a:pt x="1356732" y="434085"/>
                </a:cubicBezTo>
                <a:cubicBezTo>
                  <a:pt x="1361959" y="437348"/>
                  <a:pt x="1365534" y="435165"/>
                  <a:pt x="1367455" y="427536"/>
                </a:cubicBezTo>
                <a:cubicBezTo>
                  <a:pt x="1369377" y="419907"/>
                  <a:pt x="1373012" y="411134"/>
                  <a:pt x="1378361" y="401218"/>
                </a:cubicBezTo>
                <a:cubicBezTo>
                  <a:pt x="1383710" y="391301"/>
                  <a:pt x="1386384" y="397163"/>
                  <a:pt x="1386384" y="418802"/>
                </a:cubicBezTo>
                <a:cubicBezTo>
                  <a:pt x="1386384" y="437645"/>
                  <a:pt x="1387962" y="452495"/>
                  <a:pt x="1391117" y="463350"/>
                </a:cubicBezTo>
                <a:cubicBezTo>
                  <a:pt x="1394271" y="474206"/>
                  <a:pt x="1390873" y="479634"/>
                  <a:pt x="1380921" y="479634"/>
                </a:cubicBezTo>
                <a:cubicBezTo>
                  <a:pt x="1372761" y="479634"/>
                  <a:pt x="1359411" y="472220"/>
                  <a:pt x="1340869" y="457392"/>
                </a:cubicBezTo>
                <a:cubicBezTo>
                  <a:pt x="1322327" y="442564"/>
                  <a:pt x="1304387" y="421635"/>
                  <a:pt x="1287050" y="394603"/>
                </a:cubicBezTo>
                <a:cubicBezTo>
                  <a:pt x="1279292" y="403078"/>
                  <a:pt x="1270021" y="410130"/>
                  <a:pt x="1259237" y="415759"/>
                </a:cubicBezTo>
                <a:cubicBezTo>
                  <a:pt x="1248453" y="421387"/>
                  <a:pt x="1237002" y="424890"/>
                  <a:pt x="1224885" y="426266"/>
                </a:cubicBezTo>
                <a:cubicBezTo>
                  <a:pt x="1212767" y="427643"/>
                  <a:pt x="1211466" y="425044"/>
                  <a:pt x="1220981" y="418469"/>
                </a:cubicBezTo>
                <a:cubicBezTo>
                  <a:pt x="1230496" y="411894"/>
                  <a:pt x="1239849" y="405541"/>
                  <a:pt x="1249041" y="399411"/>
                </a:cubicBezTo>
                <a:cubicBezTo>
                  <a:pt x="1258233" y="393280"/>
                  <a:pt x="1267067" y="384888"/>
                  <a:pt x="1275542" y="374233"/>
                </a:cubicBezTo>
                <a:cubicBezTo>
                  <a:pt x="1264098" y="347603"/>
                  <a:pt x="1255616" y="325598"/>
                  <a:pt x="1250095" y="308218"/>
                </a:cubicBezTo>
                <a:cubicBezTo>
                  <a:pt x="1235712" y="314370"/>
                  <a:pt x="1220404" y="319848"/>
                  <a:pt x="1204170" y="324652"/>
                </a:cubicBezTo>
                <a:cubicBezTo>
                  <a:pt x="1205074" y="331922"/>
                  <a:pt x="1205526" y="338533"/>
                  <a:pt x="1205526" y="344484"/>
                </a:cubicBezTo>
                <a:cubicBezTo>
                  <a:pt x="1230722" y="333686"/>
                  <a:pt x="1238734" y="332933"/>
                  <a:pt x="1229563" y="342226"/>
                </a:cubicBezTo>
                <a:cubicBezTo>
                  <a:pt x="1220393" y="351518"/>
                  <a:pt x="1212380" y="358444"/>
                  <a:pt x="1205526" y="363005"/>
                </a:cubicBezTo>
                <a:cubicBezTo>
                  <a:pt x="1205526" y="384486"/>
                  <a:pt x="1205052" y="402325"/>
                  <a:pt x="1204106" y="416522"/>
                </a:cubicBezTo>
                <a:cubicBezTo>
                  <a:pt x="1203159" y="430719"/>
                  <a:pt x="1198736" y="442761"/>
                  <a:pt x="1190834" y="452649"/>
                </a:cubicBezTo>
                <a:cubicBezTo>
                  <a:pt x="1182933" y="462536"/>
                  <a:pt x="1177415" y="464730"/>
                  <a:pt x="1174282" y="459231"/>
                </a:cubicBezTo>
                <a:cubicBezTo>
                  <a:pt x="1171149" y="453732"/>
                  <a:pt x="1164972" y="446830"/>
                  <a:pt x="1155751" y="438527"/>
                </a:cubicBezTo>
                <a:cubicBezTo>
                  <a:pt x="1146530" y="430224"/>
                  <a:pt x="1141920" y="425005"/>
                  <a:pt x="1141920" y="422868"/>
                </a:cubicBezTo>
                <a:cubicBezTo>
                  <a:pt x="1141920" y="419211"/>
                  <a:pt x="1147118" y="418731"/>
                  <a:pt x="1157515" y="421427"/>
                </a:cubicBezTo>
                <a:cubicBezTo>
                  <a:pt x="1167911" y="424123"/>
                  <a:pt x="1174214" y="423165"/>
                  <a:pt x="1176422" y="418555"/>
                </a:cubicBezTo>
                <a:cubicBezTo>
                  <a:pt x="1178631" y="413945"/>
                  <a:pt x="1180179" y="399658"/>
                  <a:pt x="1181068" y="375696"/>
                </a:cubicBezTo>
                <a:cubicBezTo>
                  <a:pt x="1159013" y="387096"/>
                  <a:pt x="1143562" y="396019"/>
                  <a:pt x="1134714" y="402465"/>
                </a:cubicBezTo>
                <a:cubicBezTo>
                  <a:pt x="1125866" y="408911"/>
                  <a:pt x="1119398" y="411883"/>
                  <a:pt x="1115311" y="411381"/>
                </a:cubicBezTo>
                <a:cubicBezTo>
                  <a:pt x="1111224" y="410879"/>
                  <a:pt x="1105413" y="406785"/>
                  <a:pt x="1097877" y="399099"/>
                </a:cubicBezTo>
                <a:cubicBezTo>
                  <a:pt x="1090342" y="391413"/>
                  <a:pt x="1089983" y="386938"/>
                  <a:pt x="1096802" y="385676"/>
                </a:cubicBezTo>
                <a:cubicBezTo>
                  <a:pt x="1103620" y="384415"/>
                  <a:pt x="1109034" y="383117"/>
                  <a:pt x="1113042" y="381783"/>
                </a:cubicBezTo>
                <a:cubicBezTo>
                  <a:pt x="1117050" y="380449"/>
                  <a:pt x="1124808" y="377789"/>
                  <a:pt x="1136316" y="373803"/>
                </a:cubicBezTo>
                <a:cubicBezTo>
                  <a:pt x="1147824" y="369816"/>
                  <a:pt x="1163193" y="363643"/>
                  <a:pt x="1182424" y="355282"/>
                </a:cubicBezTo>
                <a:cubicBezTo>
                  <a:pt x="1182424" y="345703"/>
                  <a:pt x="1182122" y="337214"/>
                  <a:pt x="1181520" y="329814"/>
                </a:cubicBezTo>
                <a:cubicBezTo>
                  <a:pt x="1160612" y="336884"/>
                  <a:pt x="1147351" y="341573"/>
                  <a:pt x="1141737" y="343882"/>
                </a:cubicBezTo>
                <a:cubicBezTo>
                  <a:pt x="1136123" y="346191"/>
                  <a:pt x="1128676" y="343050"/>
                  <a:pt x="1119398" y="334460"/>
                </a:cubicBezTo>
                <a:cubicBezTo>
                  <a:pt x="1110120" y="325871"/>
                  <a:pt x="1111805" y="321576"/>
                  <a:pt x="1124453" y="321576"/>
                </a:cubicBezTo>
                <a:cubicBezTo>
                  <a:pt x="1134836" y="321576"/>
                  <a:pt x="1153707" y="317897"/>
                  <a:pt x="1181068" y="310541"/>
                </a:cubicBezTo>
                <a:cubicBezTo>
                  <a:pt x="1176910" y="294652"/>
                  <a:pt x="1173146" y="285775"/>
                  <a:pt x="1169775" y="283911"/>
                </a:cubicBezTo>
                <a:cubicBezTo>
                  <a:pt x="1162476" y="285704"/>
                  <a:pt x="1155335" y="286826"/>
                  <a:pt x="1148351" y="287278"/>
                </a:cubicBezTo>
                <a:cubicBezTo>
                  <a:pt x="1141368" y="287729"/>
                  <a:pt x="1144089" y="283388"/>
                  <a:pt x="1156514" y="274253"/>
                </a:cubicBezTo>
                <a:cubicBezTo>
                  <a:pt x="1168940" y="265118"/>
                  <a:pt x="1177487" y="257367"/>
                  <a:pt x="1182155" y="251000"/>
                </a:cubicBezTo>
                <a:cubicBezTo>
                  <a:pt x="1186822" y="244633"/>
                  <a:pt x="1189156" y="240281"/>
                  <a:pt x="1189156" y="237944"/>
                </a:cubicBezTo>
                <a:cubicBezTo>
                  <a:pt x="1189156" y="231591"/>
                  <a:pt x="1196610" y="232150"/>
                  <a:pt x="1211516" y="239621"/>
                </a:cubicBezTo>
                <a:cubicBezTo>
                  <a:pt x="1226423" y="247093"/>
                  <a:pt x="1229933" y="252969"/>
                  <a:pt x="1222046" y="257249"/>
                </a:cubicBezTo>
                <a:cubicBezTo>
                  <a:pt x="1214158" y="261530"/>
                  <a:pt x="1201001" y="267757"/>
                  <a:pt x="1182574" y="275931"/>
                </a:cubicBezTo>
                <a:cubicBezTo>
                  <a:pt x="1193774" y="279114"/>
                  <a:pt x="1200173" y="282301"/>
                  <a:pt x="1201772" y="285492"/>
                </a:cubicBezTo>
                <a:cubicBezTo>
                  <a:pt x="1203371" y="288683"/>
                  <a:pt x="1204170" y="293949"/>
                  <a:pt x="1204170" y="301291"/>
                </a:cubicBezTo>
                <a:cubicBezTo>
                  <a:pt x="1217249" y="297950"/>
                  <a:pt x="1230693" y="293885"/>
                  <a:pt x="1244503" y="289095"/>
                </a:cubicBezTo>
                <a:cubicBezTo>
                  <a:pt x="1241806" y="274138"/>
                  <a:pt x="1237802" y="253628"/>
                  <a:pt x="1232489" y="227565"/>
                </a:cubicBezTo>
                <a:cubicBezTo>
                  <a:pt x="1227176" y="201502"/>
                  <a:pt x="1222903" y="186179"/>
                  <a:pt x="1219669" y="181597"/>
                </a:cubicBezTo>
                <a:cubicBezTo>
                  <a:pt x="1216435" y="177016"/>
                  <a:pt x="1215915" y="173323"/>
                  <a:pt x="1218109" y="170520"/>
                </a:cubicBezTo>
                <a:cubicBezTo>
                  <a:pt x="1219206" y="169118"/>
                  <a:pt x="1221561" y="168501"/>
                  <a:pt x="1225173" y="168670"/>
                </a:cubicBezTo>
                <a:close/>
                <a:moveTo>
                  <a:pt x="2642627" y="168611"/>
                </a:moveTo>
                <a:cubicBezTo>
                  <a:pt x="2644333" y="168697"/>
                  <a:pt x="2646418" y="169157"/>
                  <a:pt x="2648881" y="169993"/>
                </a:cubicBezTo>
                <a:cubicBezTo>
                  <a:pt x="2658733" y="173334"/>
                  <a:pt x="2667086" y="177887"/>
                  <a:pt x="2673941" y="183652"/>
                </a:cubicBezTo>
                <a:cubicBezTo>
                  <a:pt x="2680795" y="189416"/>
                  <a:pt x="2682484" y="194285"/>
                  <a:pt x="2679006" y="198257"/>
                </a:cubicBezTo>
                <a:cubicBezTo>
                  <a:pt x="2675529" y="202229"/>
                  <a:pt x="2672313" y="206065"/>
                  <a:pt x="2669359" y="209765"/>
                </a:cubicBezTo>
                <a:cubicBezTo>
                  <a:pt x="2700334" y="241959"/>
                  <a:pt x="2722045" y="263390"/>
                  <a:pt x="2734492" y="274059"/>
                </a:cubicBezTo>
                <a:cubicBezTo>
                  <a:pt x="2746940" y="284729"/>
                  <a:pt x="2759760" y="293806"/>
                  <a:pt x="2772953" y="301291"/>
                </a:cubicBezTo>
                <a:cubicBezTo>
                  <a:pt x="2786146" y="308777"/>
                  <a:pt x="2801199" y="315660"/>
                  <a:pt x="2818114" y="321941"/>
                </a:cubicBezTo>
                <a:cubicBezTo>
                  <a:pt x="2835028" y="328222"/>
                  <a:pt x="2836340" y="332904"/>
                  <a:pt x="2822050" y="335988"/>
                </a:cubicBezTo>
                <a:cubicBezTo>
                  <a:pt x="2807760" y="339071"/>
                  <a:pt x="2792086" y="340143"/>
                  <a:pt x="2775028" y="339203"/>
                </a:cubicBezTo>
                <a:cubicBezTo>
                  <a:pt x="2757971" y="338264"/>
                  <a:pt x="2745968" y="333328"/>
                  <a:pt x="2739020" y="324394"/>
                </a:cubicBezTo>
                <a:cubicBezTo>
                  <a:pt x="2732072" y="315460"/>
                  <a:pt x="2722486" y="302912"/>
                  <a:pt x="2710261" y="286751"/>
                </a:cubicBezTo>
                <a:cubicBezTo>
                  <a:pt x="2698036" y="270589"/>
                  <a:pt x="2681455" y="248950"/>
                  <a:pt x="2660518" y="221832"/>
                </a:cubicBezTo>
                <a:cubicBezTo>
                  <a:pt x="2650666" y="242224"/>
                  <a:pt x="2640080" y="260343"/>
                  <a:pt x="2628758" y="276189"/>
                </a:cubicBezTo>
                <a:cubicBezTo>
                  <a:pt x="2617436" y="292035"/>
                  <a:pt x="2603555" y="308634"/>
                  <a:pt x="2587114" y="325985"/>
                </a:cubicBezTo>
                <a:cubicBezTo>
                  <a:pt x="2570673" y="343337"/>
                  <a:pt x="2551450" y="357086"/>
                  <a:pt x="2529445" y="367231"/>
                </a:cubicBezTo>
                <a:cubicBezTo>
                  <a:pt x="2507440" y="377377"/>
                  <a:pt x="2504869" y="374771"/>
                  <a:pt x="2521734" y="359412"/>
                </a:cubicBezTo>
                <a:cubicBezTo>
                  <a:pt x="2538598" y="344054"/>
                  <a:pt x="2554666" y="327613"/>
                  <a:pt x="2569938" y="310089"/>
                </a:cubicBezTo>
                <a:cubicBezTo>
                  <a:pt x="2585210" y="292566"/>
                  <a:pt x="2598163" y="275608"/>
                  <a:pt x="2608797" y="259217"/>
                </a:cubicBezTo>
                <a:cubicBezTo>
                  <a:pt x="2619430" y="242826"/>
                  <a:pt x="2627432" y="227346"/>
                  <a:pt x="2632802" y="212777"/>
                </a:cubicBezTo>
                <a:cubicBezTo>
                  <a:pt x="2638172" y="198207"/>
                  <a:pt x="2639732" y="186598"/>
                  <a:pt x="2637481" y="177951"/>
                </a:cubicBezTo>
                <a:cubicBezTo>
                  <a:pt x="2635792" y="171466"/>
                  <a:pt x="2637508" y="168352"/>
                  <a:pt x="2642627" y="168611"/>
                </a:cubicBezTo>
                <a:close/>
                <a:moveTo>
                  <a:pt x="3947240" y="0"/>
                </a:moveTo>
                <a:lnTo>
                  <a:pt x="4061588" y="0"/>
                </a:lnTo>
                <a:lnTo>
                  <a:pt x="4061588" y="31168"/>
                </a:lnTo>
                <a:lnTo>
                  <a:pt x="3974450" y="31168"/>
                </a:lnTo>
                <a:cubicBezTo>
                  <a:pt x="3970306" y="53683"/>
                  <a:pt x="3966061" y="70274"/>
                  <a:pt x="3961716" y="80943"/>
                </a:cubicBezTo>
                <a:cubicBezTo>
                  <a:pt x="3971639" y="75566"/>
                  <a:pt x="3982875" y="73117"/>
                  <a:pt x="3995423" y="73598"/>
                </a:cubicBezTo>
                <a:cubicBezTo>
                  <a:pt x="4007970" y="74078"/>
                  <a:pt x="4019984" y="76950"/>
                  <a:pt x="4031463" y="82212"/>
                </a:cubicBezTo>
                <a:cubicBezTo>
                  <a:pt x="4042942" y="87475"/>
                  <a:pt x="4051249" y="94541"/>
                  <a:pt x="4056383" y="103411"/>
                </a:cubicBezTo>
                <a:cubicBezTo>
                  <a:pt x="4061517" y="112280"/>
                  <a:pt x="4065238" y="121092"/>
                  <a:pt x="4067547" y="129847"/>
                </a:cubicBezTo>
                <a:cubicBezTo>
                  <a:pt x="4069855" y="138602"/>
                  <a:pt x="4070773" y="148116"/>
                  <a:pt x="4070300" y="158391"/>
                </a:cubicBezTo>
                <a:cubicBezTo>
                  <a:pt x="4069827" y="168666"/>
                  <a:pt x="4067715" y="179192"/>
                  <a:pt x="4063965" y="189968"/>
                </a:cubicBezTo>
                <a:cubicBezTo>
                  <a:pt x="4060215" y="200745"/>
                  <a:pt x="4054504" y="209733"/>
                  <a:pt x="4046832" y="216932"/>
                </a:cubicBezTo>
                <a:cubicBezTo>
                  <a:pt x="4039160" y="224130"/>
                  <a:pt x="4029904" y="229838"/>
                  <a:pt x="4019063" y="234054"/>
                </a:cubicBezTo>
                <a:cubicBezTo>
                  <a:pt x="4008221" y="238270"/>
                  <a:pt x="3995674" y="239915"/>
                  <a:pt x="3981419" y="238990"/>
                </a:cubicBezTo>
                <a:cubicBezTo>
                  <a:pt x="3967165" y="238065"/>
                  <a:pt x="3953607" y="232838"/>
                  <a:pt x="3940743" y="223309"/>
                </a:cubicBezTo>
                <a:cubicBezTo>
                  <a:pt x="3927880" y="213780"/>
                  <a:pt x="3919068" y="196841"/>
                  <a:pt x="3914307" y="172491"/>
                </a:cubicBezTo>
                <a:lnTo>
                  <a:pt x="3945863" y="163285"/>
                </a:lnTo>
                <a:cubicBezTo>
                  <a:pt x="3952445" y="188853"/>
                  <a:pt x="3962616" y="202670"/>
                  <a:pt x="3976375" y="204735"/>
                </a:cubicBezTo>
                <a:cubicBezTo>
                  <a:pt x="3990135" y="206800"/>
                  <a:pt x="4001306" y="205359"/>
                  <a:pt x="4009888" y="200412"/>
                </a:cubicBezTo>
                <a:cubicBezTo>
                  <a:pt x="4018471" y="195464"/>
                  <a:pt x="4024709" y="188459"/>
                  <a:pt x="4028602" y="179396"/>
                </a:cubicBezTo>
                <a:cubicBezTo>
                  <a:pt x="4032496" y="170333"/>
                  <a:pt x="4034223" y="160238"/>
                  <a:pt x="4033786" y="149109"/>
                </a:cubicBezTo>
                <a:cubicBezTo>
                  <a:pt x="4033349" y="137981"/>
                  <a:pt x="4030466" y="128728"/>
                  <a:pt x="4025139" y="121350"/>
                </a:cubicBezTo>
                <a:cubicBezTo>
                  <a:pt x="4019812" y="113972"/>
                  <a:pt x="4013040" y="109021"/>
                  <a:pt x="4004823" y="106498"/>
                </a:cubicBezTo>
                <a:cubicBezTo>
                  <a:pt x="3996606" y="103974"/>
                  <a:pt x="3987303" y="103988"/>
                  <a:pt x="3976913" y="106541"/>
                </a:cubicBezTo>
                <a:cubicBezTo>
                  <a:pt x="3966524" y="109093"/>
                  <a:pt x="3957550" y="115467"/>
                  <a:pt x="3949993" y="125663"/>
                </a:cubicBezTo>
                <a:lnTo>
                  <a:pt x="3921062" y="122372"/>
                </a:lnTo>
                <a:cubicBezTo>
                  <a:pt x="3922868" y="114356"/>
                  <a:pt x="3931594" y="73565"/>
                  <a:pt x="3947240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atinLnBrk="1"/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05794" y="2541143"/>
            <a:ext cx="36711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根据分数的意义，把一个西瓜平均分成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份，是不可能吃了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份的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15484" y="1640089"/>
            <a:ext cx="520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61699" y="4157679"/>
            <a:ext cx="1428543" cy="1739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/>
          <p:cNvSpPr/>
          <p:nvPr/>
        </p:nvSpPr>
        <p:spPr>
          <a:xfrm>
            <a:off x="2691475" y="1525209"/>
            <a:ext cx="5640923" cy="1167296"/>
          </a:xfrm>
          <a:custGeom>
            <a:avLst/>
            <a:gdLst/>
            <a:ahLst/>
            <a:cxnLst/>
            <a:rect l="l" t="t" r="r" b="b"/>
            <a:pathLst>
              <a:path w="5640923" h="1167296">
                <a:moveTo>
                  <a:pt x="955944" y="1100069"/>
                </a:moveTo>
                <a:cubicBezTo>
                  <a:pt x="967546" y="1101001"/>
                  <a:pt x="980172" y="1103747"/>
                  <a:pt x="993824" y="1108307"/>
                </a:cubicBezTo>
                <a:cubicBezTo>
                  <a:pt x="1009383" y="1112208"/>
                  <a:pt x="1020282" y="1119041"/>
                  <a:pt x="1026520" y="1128807"/>
                </a:cubicBezTo>
                <a:cubicBezTo>
                  <a:pt x="1032758" y="1138572"/>
                  <a:pt x="1034375" y="1146592"/>
                  <a:pt x="1031370" y="1152866"/>
                </a:cubicBezTo>
                <a:cubicBezTo>
                  <a:pt x="1028366" y="1159140"/>
                  <a:pt x="1021013" y="1159254"/>
                  <a:pt x="1009312" y="1153210"/>
                </a:cubicBezTo>
                <a:cubicBezTo>
                  <a:pt x="997610" y="1147166"/>
                  <a:pt x="982890" y="1136564"/>
                  <a:pt x="965151" y="1121407"/>
                </a:cubicBezTo>
                <a:cubicBezTo>
                  <a:pt x="947412" y="1106249"/>
                  <a:pt x="944343" y="1099137"/>
                  <a:pt x="955944" y="1100069"/>
                </a:cubicBezTo>
                <a:close/>
                <a:moveTo>
                  <a:pt x="5547594" y="1094648"/>
                </a:moveTo>
                <a:lnTo>
                  <a:pt x="5593647" y="1094648"/>
                </a:lnTo>
                <a:lnTo>
                  <a:pt x="5593647" y="1140680"/>
                </a:lnTo>
                <a:lnTo>
                  <a:pt x="5547594" y="1140680"/>
                </a:lnTo>
                <a:close/>
                <a:moveTo>
                  <a:pt x="724612" y="1092013"/>
                </a:moveTo>
                <a:cubicBezTo>
                  <a:pt x="732363" y="1092967"/>
                  <a:pt x="741458" y="1096290"/>
                  <a:pt x="751898" y="1101983"/>
                </a:cubicBezTo>
                <a:cubicBezTo>
                  <a:pt x="762452" y="1106787"/>
                  <a:pt x="770332" y="1113982"/>
                  <a:pt x="775537" y="1123569"/>
                </a:cubicBezTo>
                <a:cubicBezTo>
                  <a:pt x="780743" y="1133155"/>
                  <a:pt x="781564" y="1142229"/>
                  <a:pt x="778000" y="1150790"/>
                </a:cubicBezTo>
                <a:cubicBezTo>
                  <a:pt x="774437" y="1159351"/>
                  <a:pt x="766700" y="1158233"/>
                  <a:pt x="754791" y="1147434"/>
                </a:cubicBezTo>
                <a:cubicBezTo>
                  <a:pt x="742881" y="1136636"/>
                  <a:pt x="732936" y="1124461"/>
                  <a:pt x="724956" y="1110910"/>
                </a:cubicBezTo>
                <a:cubicBezTo>
                  <a:pt x="716975" y="1097358"/>
                  <a:pt x="716861" y="1091059"/>
                  <a:pt x="724612" y="1092013"/>
                </a:cubicBezTo>
                <a:close/>
                <a:moveTo>
                  <a:pt x="596953" y="1091897"/>
                </a:moveTo>
                <a:cubicBezTo>
                  <a:pt x="599664" y="1091810"/>
                  <a:pt x="603577" y="1093960"/>
                  <a:pt x="608693" y="1098348"/>
                </a:cubicBezTo>
                <a:cubicBezTo>
                  <a:pt x="618924" y="1107124"/>
                  <a:pt x="623793" y="1116671"/>
                  <a:pt x="623298" y="1126989"/>
                </a:cubicBezTo>
                <a:cubicBezTo>
                  <a:pt x="622803" y="1137307"/>
                  <a:pt x="620839" y="1143968"/>
                  <a:pt x="617404" y="1146972"/>
                </a:cubicBezTo>
                <a:cubicBezTo>
                  <a:pt x="613970" y="1149976"/>
                  <a:pt x="610008" y="1150102"/>
                  <a:pt x="605520" y="1147348"/>
                </a:cubicBezTo>
                <a:cubicBezTo>
                  <a:pt x="601032" y="1144595"/>
                  <a:pt x="597317" y="1138285"/>
                  <a:pt x="594378" y="1128419"/>
                </a:cubicBezTo>
                <a:cubicBezTo>
                  <a:pt x="592470" y="1117851"/>
                  <a:pt x="591821" y="1108002"/>
                  <a:pt x="592431" y="1098875"/>
                </a:cubicBezTo>
                <a:cubicBezTo>
                  <a:pt x="592736" y="1094311"/>
                  <a:pt x="594243" y="1091985"/>
                  <a:pt x="596953" y="1091897"/>
                </a:cubicBezTo>
                <a:close/>
                <a:moveTo>
                  <a:pt x="660407" y="1089925"/>
                </a:moveTo>
                <a:cubicBezTo>
                  <a:pt x="662592" y="1090550"/>
                  <a:pt x="665254" y="1091945"/>
                  <a:pt x="668395" y="1094110"/>
                </a:cubicBezTo>
                <a:cubicBezTo>
                  <a:pt x="680956" y="1102772"/>
                  <a:pt x="687958" y="1111057"/>
                  <a:pt x="689399" y="1118966"/>
                </a:cubicBezTo>
                <a:cubicBezTo>
                  <a:pt x="690840" y="1126874"/>
                  <a:pt x="689045" y="1134044"/>
                  <a:pt x="684011" y="1140476"/>
                </a:cubicBezTo>
                <a:cubicBezTo>
                  <a:pt x="678978" y="1146907"/>
                  <a:pt x="673360" y="1145653"/>
                  <a:pt x="667158" y="1136712"/>
                </a:cubicBezTo>
                <a:cubicBezTo>
                  <a:pt x="660955" y="1127770"/>
                  <a:pt x="656456" y="1117234"/>
                  <a:pt x="653660" y="1105102"/>
                </a:cubicBezTo>
                <a:cubicBezTo>
                  <a:pt x="651606" y="1093110"/>
                  <a:pt x="653855" y="1088051"/>
                  <a:pt x="660407" y="1089925"/>
                </a:cubicBezTo>
                <a:close/>
                <a:moveTo>
                  <a:pt x="542277" y="1089023"/>
                </a:moveTo>
                <a:cubicBezTo>
                  <a:pt x="544512" y="1089952"/>
                  <a:pt x="546395" y="1093960"/>
                  <a:pt x="547926" y="1101047"/>
                </a:cubicBezTo>
                <a:cubicBezTo>
                  <a:pt x="550987" y="1115223"/>
                  <a:pt x="547976" y="1130771"/>
                  <a:pt x="538892" y="1147693"/>
                </a:cubicBezTo>
                <a:cubicBezTo>
                  <a:pt x="529807" y="1164614"/>
                  <a:pt x="522583" y="1167912"/>
                  <a:pt x="517220" y="1157587"/>
                </a:cubicBezTo>
                <a:cubicBezTo>
                  <a:pt x="511857" y="1147262"/>
                  <a:pt x="510767" y="1139497"/>
                  <a:pt x="513951" y="1134292"/>
                </a:cubicBezTo>
                <a:cubicBezTo>
                  <a:pt x="517134" y="1129086"/>
                  <a:pt x="519651" y="1124182"/>
                  <a:pt x="521501" y="1119579"/>
                </a:cubicBezTo>
                <a:cubicBezTo>
                  <a:pt x="524297" y="1113972"/>
                  <a:pt x="528635" y="1105937"/>
                  <a:pt x="534514" y="1095476"/>
                </a:cubicBezTo>
                <a:cubicBezTo>
                  <a:pt x="537454" y="1090246"/>
                  <a:pt x="540042" y="1088095"/>
                  <a:pt x="542277" y="1089023"/>
                </a:cubicBezTo>
                <a:close/>
                <a:moveTo>
                  <a:pt x="980498" y="1038721"/>
                </a:moveTo>
                <a:cubicBezTo>
                  <a:pt x="998574" y="1040141"/>
                  <a:pt x="1010075" y="1045332"/>
                  <a:pt x="1015001" y="1054295"/>
                </a:cubicBezTo>
                <a:cubicBezTo>
                  <a:pt x="1019927" y="1063257"/>
                  <a:pt x="1021436" y="1070671"/>
                  <a:pt x="1019529" y="1076536"/>
                </a:cubicBezTo>
                <a:cubicBezTo>
                  <a:pt x="1017622" y="1082402"/>
                  <a:pt x="1011344" y="1082742"/>
                  <a:pt x="1000697" y="1077558"/>
                </a:cubicBezTo>
                <a:cubicBezTo>
                  <a:pt x="990049" y="1072374"/>
                  <a:pt x="979563" y="1065086"/>
                  <a:pt x="969238" y="1055693"/>
                </a:cubicBezTo>
                <a:cubicBezTo>
                  <a:pt x="958669" y="1042959"/>
                  <a:pt x="962423" y="1037302"/>
                  <a:pt x="980498" y="1038721"/>
                </a:cubicBezTo>
                <a:close/>
                <a:moveTo>
                  <a:pt x="3080463" y="1026637"/>
                </a:moveTo>
                <a:lnTo>
                  <a:pt x="3080463" y="1032612"/>
                </a:lnTo>
                <a:cubicBezTo>
                  <a:pt x="3080463" y="1041417"/>
                  <a:pt x="3080911" y="1054072"/>
                  <a:pt x="3081807" y="1070578"/>
                </a:cubicBezTo>
                <a:lnTo>
                  <a:pt x="3081606" y="1075475"/>
                </a:lnTo>
                <a:lnTo>
                  <a:pt x="3089841" y="1073052"/>
                </a:lnTo>
                <a:cubicBezTo>
                  <a:pt x="3099507" y="1073052"/>
                  <a:pt x="3110617" y="1072155"/>
                  <a:pt x="3123172" y="1070363"/>
                </a:cubicBezTo>
                <a:cubicBezTo>
                  <a:pt x="3135727" y="1068570"/>
                  <a:pt x="3147532" y="1066570"/>
                  <a:pt x="3158588" y="1064362"/>
                </a:cubicBezTo>
                <a:lnTo>
                  <a:pt x="3158588" y="1031343"/>
                </a:lnTo>
                <a:lnTo>
                  <a:pt x="3139853" y="1034849"/>
                </a:lnTo>
                <a:cubicBezTo>
                  <a:pt x="3139853" y="1041245"/>
                  <a:pt x="3139595" y="1047297"/>
                  <a:pt x="3139078" y="1053004"/>
                </a:cubicBezTo>
                <a:cubicBezTo>
                  <a:pt x="3138562" y="1058712"/>
                  <a:pt x="3136447" y="1062827"/>
                  <a:pt x="3132733" y="1065351"/>
                </a:cubicBezTo>
                <a:cubicBezTo>
                  <a:pt x="3129019" y="1067875"/>
                  <a:pt x="3125660" y="1065222"/>
                  <a:pt x="3122655" y="1057392"/>
                </a:cubicBezTo>
                <a:cubicBezTo>
                  <a:pt x="3119651" y="1049563"/>
                  <a:pt x="3117869" y="1043583"/>
                  <a:pt x="3117310" y="1039453"/>
                </a:cubicBezTo>
                <a:cubicBezTo>
                  <a:pt x="3112162" y="1040313"/>
                  <a:pt x="3107534" y="1041428"/>
                  <a:pt x="3103425" y="1042798"/>
                </a:cubicBezTo>
                <a:cubicBezTo>
                  <a:pt x="3099317" y="1044167"/>
                  <a:pt x="3093312" y="1041227"/>
                  <a:pt x="3085410" y="1033978"/>
                </a:cubicBezTo>
                <a:close/>
                <a:moveTo>
                  <a:pt x="3208535" y="1023255"/>
                </a:moveTo>
                <a:lnTo>
                  <a:pt x="3181712" y="1028117"/>
                </a:lnTo>
                <a:lnTo>
                  <a:pt x="3181712" y="1060877"/>
                </a:lnTo>
                <a:lnTo>
                  <a:pt x="3201587" y="1057625"/>
                </a:lnTo>
                <a:lnTo>
                  <a:pt x="3201867" y="1053789"/>
                </a:lnTo>
                <a:cubicBezTo>
                  <a:pt x="3203717" y="1044461"/>
                  <a:pt x="3205940" y="1034283"/>
                  <a:pt x="3208535" y="1023255"/>
                </a:cubicBezTo>
                <a:close/>
                <a:moveTo>
                  <a:pt x="3448065" y="1019924"/>
                </a:moveTo>
                <a:cubicBezTo>
                  <a:pt x="3456875" y="1020806"/>
                  <a:pt x="3461863" y="1024810"/>
                  <a:pt x="3463031" y="1031935"/>
                </a:cubicBezTo>
                <a:cubicBezTo>
                  <a:pt x="3464587" y="1041435"/>
                  <a:pt x="3458675" y="1044794"/>
                  <a:pt x="3445295" y="1042012"/>
                </a:cubicBezTo>
                <a:cubicBezTo>
                  <a:pt x="3434812" y="1039159"/>
                  <a:pt x="3427187" y="1035190"/>
                  <a:pt x="3422419" y="1030106"/>
                </a:cubicBezTo>
                <a:cubicBezTo>
                  <a:pt x="3417651" y="1025023"/>
                  <a:pt x="3422838" y="1021682"/>
                  <a:pt x="3437982" y="1020083"/>
                </a:cubicBezTo>
                <a:cubicBezTo>
                  <a:pt x="3441768" y="1019683"/>
                  <a:pt x="3445129" y="1019630"/>
                  <a:pt x="3448065" y="1019924"/>
                </a:cubicBezTo>
                <a:close/>
                <a:moveTo>
                  <a:pt x="3403342" y="1015689"/>
                </a:moveTo>
                <a:cubicBezTo>
                  <a:pt x="3406280" y="1016134"/>
                  <a:pt x="3409653" y="1017261"/>
                  <a:pt x="3413460" y="1019072"/>
                </a:cubicBezTo>
                <a:cubicBezTo>
                  <a:pt x="3421075" y="1022693"/>
                  <a:pt x="3424409" y="1028970"/>
                  <a:pt x="3423462" y="1037904"/>
                </a:cubicBezTo>
                <a:cubicBezTo>
                  <a:pt x="3423226" y="1040137"/>
                  <a:pt x="3422909" y="1043332"/>
                  <a:pt x="3422512" y="1047487"/>
                </a:cubicBezTo>
                <a:lnTo>
                  <a:pt x="3421089" y="1062734"/>
                </a:lnTo>
                <a:lnTo>
                  <a:pt x="3433131" y="1058715"/>
                </a:lnTo>
                <a:cubicBezTo>
                  <a:pt x="3445944" y="1056557"/>
                  <a:pt x="3453394" y="1060228"/>
                  <a:pt x="3455481" y="1069728"/>
                </a:cubicBezTo>
                <a:cubicBezTo>
                  <a:pt x="3457567" y="1079229"/>
                  <a:pt x="3452343" y="1083040"/>
                  <a:pt x="3439810" y="1081161"/>
                </a:cubicBezTo>
                <a:lnTo>
                  <a:pt x="3420477" y="1069489"/>
                </a:lnTo>
                <a:lnTo>
                  <a:pt x="3419167" y="1083947"/>
                </a:lnTo>
                <a:cubicBezTo>
                  <a:pt x="3418449" y="1091945"/>
                  <a:pt x="3417651" y="1100904"/>
                  <a:pt x="3416773" y="1110824"/>
                </a:cubicBezTo>
                <a:cubicBezTo>
                  <a:pt x="3448264" y="1099122"/>
                  <a:pt x="3462407" y="1096082"/>
                  <a:pt x="3459202" y="1101704"/>
                </a:cubicBezTo>
                <a:cubicBezTo>
                  <a:pt x="3455997" y="1107325"/>
                  <a:pt x="3444700" y="1116226"/>
                  <a:pt x="3425312" y="1128409"/>
                </a:cubicBezTo>
                <a:cubicBezTo>
                  <a:pt x="3405924" y="1140591"/>
                  <a:pt x="3393280" y="1149055"/>
                  <a:pt x="3387379" y="1153802"/>
                </a:cubicBezTo>
                <a:cubicBezTo>
                  <a:pt x="3381478" y="1158548"/>
                  <a:pt x="3374978" y="1156838"/>
                  <a:pt x="3367880" y="1148671"/>
                </a:cubicBezTo>
                <a:cubicBezTo>
                  <a:pt x="3360781" y="1140505"/>
                  <a:pt x="3359838" y="1134604"/>
                  <a:pt x="3365051" y="1130968"/>
                </a:cubicBezTo>
                <a:cubicBezTo>
                  <a:pt x="3370264" y="1127333"/>
                  <a:pt x="3377237" y="1120711"/>
                  <a:pt x="3385970" y="1111104"/>
                </a:cubicBezTo>
                <a:cubicBezTo>
                  <a:pt x="3394703" y="1101496"/>
                  <a:pt x="3398847" y="1087094"/>
                  <a:pt x="3398403" y="1067900"/>
                </a:cubicBezTo>
                <a:cubicBezTo>
                  <a:pt x="3397958" y="1048706"/>
                  <a:pt x="3396384" y="1035785"/>
                  <a:pt x="3393682" y="1029138"/>
                </a:cubicBezTo>
                <a:cubicBezTo>
                  <a:pt x="3390978" y="1022492"/>
                  <a:pt x="3391695" y="1018247"/>
                  <a:pt x="3395833" y="1016404"/>
                </a:cubicBezTo>
                <a:cubicBezTo>
                  <a:pt x="3397901" y="1015483"/>
                  <a:pt x="3400404" y="1015245"/>
                  <a:pt x="3403342" y="1015689"/>
                </a:cubicBezTo>
                <a:close/>
                <a:moveTo>
                  <a:pt x="2055943" y="1014281"/>
                </a:moveTo>
                <a:cubicBezTo>
                  <a:pt x="2058425" y="1013827"/>
                  <a:pt x="2061644" y="1013897"/>
                  <a:pt x="2065600" y="1014490"/>
                </a:cubicBezTo>
                <a:cubicBezTo>
                  <a:pt x="2081424" y="1016863"/>
                  <a:pt x="2091573" y="1021814"/>
                  <a:pt x="2096048" y="1029343"/>
                </a:cubicBezTo>
                <a:cubicBezTo>
                  <a:pt x="2100522" y="1036871"/>
                  <a:pt x="2101569" y="1044712"/>
                  <a:pt x="2099188" y="1052864"/>
                </a:cubicBezTo>
                <a:cubicBezTo>
                  <a:pt x="2096807" y="1061017"/>
                  <a:pt x="2090699" y="1061992"/>
                  <a:pt x="2080861" y="1055790"/>
                </a:cubicBezTo>
                <a:cubicBezTo>
                  <a:pt x="2071024" y="1049588"/>
                  <a:pt x="2061911" y="1041826"/>
                  <a:pt x="2053522" y="1032505"/>
                </a:cubicBezTo>
                <a:cubicBezTo>
                  <a:pt x="2047692" y="1021717"/>
                  <a:pt x="2048500" y="1015643"/>
                  <a:pt x="2055943" y="1014281"/>
                </a:cubicBezTo>
                <a:close/>
                <a:moveTo>
                  <a:pt x="2778867" y="1013791"/>
                </a:moveTo>
                <a:lnTo>
                  <a:pt x="2727741" y="1026047"/>
                </a:lnTo>
                <a:lnTo>
                  <a:pt x="2733362" y="1028902"/>
                </a:lnTo>
                <a:cubicBezTo>
                  <a:pt x="2745114" y="1035477"/>
                  <a:pt x="2749996" y="1041012"/>
                  <a:pt x="2748010" y="1045508"/>
                </a:cubicBezTo>
                <a:cubicBezTo>
                  <a:pt x="2746024" y="1050003"/>
                  <a:pt x="2743418" y="1053743"/>
                  <a:pt x="2740191" y="1056725"/>
                </a:cubicBezTo>
                <a:lnTo>
                  <a:pt x="2780523" y="1085184"/>
                </a:lnTo>
                <a:lnTo>
                  <a:pt x="2780523" y="1035323"/>
                </a:lnTo>
                <a:cubicBezTo>
                  <a:pt x="2780523" y="1022804"/>
                  <a:pt x="2779971" y="1015626"/>
                  <a:pt x="2778867" y="1013791"/>
                </a:cubicBezTo>
                <a:close/>
                <a:moveTo>
                  <a:pt x="3862699" y="1008046"/>
                </a:moveTo>
                <a:cubicBezTo>
                  <a:pt x="3865018" y="1008357"/>
                  <a:pt x="3867822" y="1008992"/>
                  <a:pt x="3871113" y="1009951"/>
                </a:cubicBezTo>
                <a:cubicBezTo>
                  <a:pt x="3884278" y="1013787"/>
                  <a:pt x="3893753" y="1019599"/>
                  <a:pt x="3899540" y="1027385"/>
                </a:cubicBezTo>
                <a:cubicBezTo>
                  <a:pt x="3905326" y="1035172"/>
                  <a:pt x="3906753" y="1044751"/>
                  <a:pt x="3903820" y="1056123"/>
                </a:cubicBezTo>
                <a:cubicBezTo>
                  <a:pt x="3900887" y="1067495"/>
                  <a:pt x="3891642" y="1064813"/>
                  <a:pt x="3876082" y="1048078"/>
                </a:cubicBezTo>
                <a:cubicBezTo>
                  <a:pt x="3864395" y="1031888"/>
                  <a:pt x="3857354" y="1020527"/>
                  <a:pt x="3854959" y="1013995"/>
                </a:cubicBezTo>
                <a:cubicBezTo>
                  <a:pt x="3853163" y="1009096"/>
                  <a:pt x="3855743" y="1007113"/>
                  <a:pt x="3862699" y="1008046"/>
                </a:cubicBezTo>
                <a:close/>
                <a:moveTo>
                  <a:pt x="1719574" y="1008046"/>
                </a:moveTo>
                <a:cubicBezTo>
                  <a:pt x="1721893" y="1008357"/>
                  <a:pt x="1724697" y="1008992"/>
                  <a:pt x="1727989" y="1009951"/>
                </a:cubicBezTo>
                <a:cubicBezTo>
                  <a:pt x="1741153" y="1013787"/>
                  <a:pt x="1750628" y="1019599"/>
                  <a:pt x="1756414" y="1027385"/>
                </a:cubicBezTo>
                <a:cubicBezTo>
                  <a:pt x="1762201" y="1035172"/>
                  <a:pt x="1763627" y="1044751"/>
                  <a:pt x="1760695" y="1056123"/>
                </a:cubicBezTo>
                <a:cubicBezTo>
                  <a:pt x="1757762" y="1067495"/>
                  <a:pt x="1748516" y="1064813"/>
                  <a:pt x="1732957" y="1048078"/>
                </a:cubicBezTo>
                <a:cubicBezTo>
                  <a:pt x="1721270" y="1031888"/>
                  <a:pt x="1714229" y="1020527"/>
                  <a:pt x="1711834" y="1013995"/>
                </a:cubicBezTo>
                <a:cubicBezTo>
                  <a:pt x="1710038" y="1009096"/>
                  <a:pt x="1712618" y="1007113"/>
                  <a:pt x="1719574" y="1008046"/>
                </a:cubicBezTo>
                <a:close/>
                <a:moveTo>
                  <a:pt x="3469836" y="1001796"/>
                </a:moveTo>
                <a:cubicBezTo>
                  <a:pt x="3472548" y="1002239"/>
                  <a:pt x="3475804" y="1003236"/>
                  <a:pt x="3479604" y="1004789"/>
                </a:cubicBezTo>
                <a:cubicBezTo>
                  <a:pt x="3483404" y="1006341"/>
                  <a:pt x="3486199" y="1008387"/>
                  <a:pt x="3487988" y="1010927"/>
                </a:cubicBezTo>
                <a:lnTo>
                  <a:pt x="3489175" y="1015527"/>
                </a:lnTo>
                <a:lnTo>
                  <a:pt x="3501738" y="1007531"/>
                </a:lnTo>
                <a:cubicBezTo>
                  <a:pt x="3510314" y="1006420"/>
                  <a:pt x="3516745" y="1006718"/>
                  <a:pt x="3521033" y="1008424"/>
                </a:cubicBezTo>
                <a:lnTo>
                  <a:pt x="3527011" y="1017110"/>
                </a:lnTo>
                <a:lnTo>
                  <a:pt x="3527211" y="1018280"/>
                </a:lnTo>
                <a:lnTo>
                  <a:pt x="3522754" y="1027240"/>
                </a:lnTo>
                <a:cubicBezTo>
                  <a:pt x="3519614" y="1029029"/>
                  <a:pt x="3514903" y="1029450"/>
                  <a:pt x="3508622" y="1028504"/>
                </a:cubicBezTo>
                <a:lnTo>
                  <a:pt x="3490233" y="1019624"/>
                </a:lnTo>
                <a:lnTo>
                  <a:pt x="3490338" y="1020029"/>
                </a:lnTo>
                <a:cubicBezTo>
                  <a:pt x="3490115" y="1023557"/>
                  <a:pt x="3489949" y="1027945"/>
                  <a:pt x="3489838" y="1033193"/>
                </a:cubicBezTo>
                <a:lnTo>
                  <a:pt x="3489678" y="1050773"/>
                </a:lnTo>
                <a:lnTo>
                  <a:pt x="3492927" y="1049616"/>
                </a:lnTo>
                <a:cubicBezTo>
                  <a:pt x="3496765" y="1049394"/>
                  <a:pt x="3501731" y="1049914"/>
                  <a:pt x="3507826" y="1051176"/>
                </a:cubicBezTo>
                <a:cubicBezTo>
                  <a:pt x="3520015" y="1053700"/>
                  <a:pt x="3524672" y="1059350"/>
                  <a:pt x="3521797" y="1068126"/>
                </a:cubicBezTo>
                <a:cubicBezTo>
                  <a:pt x="3518922" y="1076902"/>
                  <a:pt x="3510665" y="1077992"/>
                  <a:pt x="3497028" y="1071395"/>
                </a:cubicBezTo>
                <a:lnTo>
                  <a:pt x="3489671" y="1063999"/>
                </a:lnTo>
                <a:lnTo>
                  <a:pt x="3489671" y="1106780"/>
                </a:lnTo>
                <a:cubicBezTo>
                  <a:pt x="3525665" y="1087880"/>
                  <a:pt x="3538464" y="1083918"/>
                  <a:pt x="3528067" y="1094896"/>
                </a:cubicBezTo>
                <a:cubicBezTo>
                  <a:pt x="3517670" y="1105873"/>
                  <a:pt x="3508012" y="1115151"/>
                  <a:pt x="3499093" y="1122730"/>
                </a:cubicBezTo>
                <a:cubicBezTo>
                  <a:pt x="3490173" y="1130309"/>
                  <a:pt x="3482806" y="1137221"/>
                  <a:pt x="3476991" y="1143466"/>
                </a:cubicBezTo>
                <a:cubicBezTo>
                  <a:pt x="3471176" y="1149711"/>
                  <a:pt x="3465959" y="1147818"/>
                  <a:pt x="3461342" y="1137787"/>
                </a:cubicBezTo>
                <a:cubicBezTo>
                  <a:pt x="3456724" y="1127756"/>
                  <a:pt x="3455789" y="1121289"/>
                  <a:pt x="3458535" y="1118385"/>
                </a:cubicBezTo>
                <a:cubicBezTo>
                  <a:pt x="3461281" y="1115481"/>
                  <a:pt x="3463755" y="1108974"/>
                  <a:pt x="3465956" y="1098864"/>
                </a:cubicBezTo>
                <a:cubicBezTo>
                  <a:pt x="3468157" y="1088754"/>
                  <a:pt x="3468813" y="1073145"/>
                  <a:pt x="3467924" y="1052036"/>
                </a:cubicBezTo>
                <a:cubicBezTo>
                  <a:pt x="3467035" y="1030927"/>
                  <a:pt x="3465235" y="1017666"/>
                  <a:pt x="3462525" y="1012253"/>
                </a:cubicBezTo>
                <a:cubicBezTo>
                  <a:pt x="3459815" y="1006839"/>
                  <a:pt x="3460084" y="1003466"/>
                  <a:pt x="3463332" y="1002132"/>
                </a:cubicBezTo>
                <a:cubicBezTo>
                  <a:pt x="3464956" y="1001465"/>
                  <a:pt x="3467124" y="1001353"/>
                  <a:pt x="3469836" y="1001796"/>
                </a:cubicBezTo>
                <a:close/>
                <a:moveTo>
                  <a:pt x="4596135" y="993259"/>
                </a:moveTo>
                <a:cubicBezTo>
                  <a:pt x="4603413" y="992420"/>
                  <a:pt x="4613301" y="996002"/>
                  <a:pt x="4625799" y="1004004"/>
                </a:cubicBezTo>
                <a:cubicBezTo>
                  <a:pt x="4639866" y="1014200"/>
                  <a:pt x="4643871" y="1022373"/>
                  <a:pt x="4637812" y="1028525"/>
                </a:cubicBezTo>
                <a:cubicBezTo>
                  <a:pt x="4631754" y="1034677"/>
                  <a:pt x="4627089" y="1042249"/>
                  <a:pt x="4623820" y="1051240"/>
                </a:cubicBezTo>
                <a:cubicBezTo>
                  <a:pt x="4621124" y="1086431"/>
                  <a:pt x="4615546" y="1112010"/>
                  <a:pt x="4607085" y="1127978"/>
                </a:cubicBezTo>
                <a:cubicBezTo>
                  <a:pt x="4598624" y="1143946"/>
                  <a:pt x="4586969" y="1155002"/>
                  <a:pt x="4572120" y="1161147"/>
                </a:cubicBezTo>
                <a:cubicBezTo>
                  <a:pt x="4557271" y="1167292"/>
                  <a:pt x="4549584" y="1165435"/>
                  <a:pt x="4549061" y="1155576"/>
                </a:cubicBezTo>
                <a:cubicBezTo>
                  <a:pt x="4548537" y="1145717"/>
                  <a:pt x="4544888" y="1135120"/>
                  <a:pt x="4538112" y="1123784"/>
                </a:cubicBezTo>
                <a:cubicBezTo>
                  <a:pt x="4531336" y="1112448"/>
                  <a:pt x="4531903" y="1108429"/>
                  <a:pt x="4539811" y="1111727"/>
                </a:cubicBezTo>
                <a:cubicBezTo>
                  <a:pt x="4547720" y="1115026"/>
                  <a:pt x="4556737" y="1118783"/>
                  <a:pt x="4566860" y="1122999"/>
                </a:cubicBezTo>
                <a:cubicBezTo>
                  <a:pt x="4573873" y="1122999"/>
                  <a:pt x="4580168" y="1115069"/>
                  <a:pt x="4585746" y="1099208"/>
                </a:cubicBezTo>
                <a:cubicBezTo>
                  <a:pt x="4591325" y="1083348"/>
                  <a:pt x="4594562" y="1068581"/>
                  <a:pt x="4595458" y="1054908"/>
                </a:cubicBezTo>
                <a:cubicBezTo>
                  <a:pt x="4596355" y="1041234"/>
                  <a:pt x="4596441" y="1031863"/>
                  <a:pt x="4595716" y="1026794"/>
                </a:cubicBezTo>
                <a:cubicBezTo>
                  <a:pt x="4594993" y="1021725"/>
                  <a:pt x="4591913" y="1019416"/>
                  <a:pt x="4586478" y="1019868"/>
                </a:cubicBezTo>
                <a:cubicBezTo>
                  <a:pt x="4581043" y="1020319"/>
                  <a:pt x="4564738" y="1022567"/>
                  <a:pt x="4537563" y="1026611"/>
                </a:cubicBezTo>
                <a:cubicBezTo>
                  <a:pt x="4549265" y="1030225"/>
                  <a:pt x="4552782" y="1035176"/>
                  <a:pt x="4548114" y="1041464"/>
                </a:cubicBezTo>
                <a:cubicBezTo>
                  <a:pt x="4543446" y="1047752"/>
                  <a:pt x="4540002" y="1054015"/>
                  <a:pt x="4537778" y="1060253"/>
                </a:cubicBezTo>
                <a:cubicBezTo>
                  <a:pt x="4535556" y="1066491"/>
                  <a:pt x="4529160" y="1077189"/>
                  <a:pt x="4518591" y="1092347"/>
                </a:cubicBezTo>
                <a:cubicBezTo>
                  <a:pt x="4508023" y="1107504"/>
                  <a:pt x="4495740" y="1120453"/>
                  <a:pt x="4481744" y="1131194"/>
                </a:cubicBezTo>
                <a:cubicBezTo>
                  <a:pt x="4467748" y="1141935"/>
                  <a:pt x="4454853" y="1148001"/>
                  <a:pt x="4443058" y="1149392"/>
                </a:cubicBezTo>
                <a:cubicBezTo>
                  <a:pt x="4431263" y="1150783"/>
                  <a:pt x="4429374" y="1148230"/>
                  <a:pt x="4437390" y="1141734"/>
                </a:cubicBezTo>
                <a:cubicBezTo>
                  <a:pt x="4445406" y="1135238"/>
                  <a:pt x="4455154" y="1126695"/>
                  <a:pt x="4466633" y="1116105"/>
                </a:cubicBezTo>
                <a:cubicBezTo>
                  <a:pt x="4478113" y="1105514"/>
                  <a:pt x="4489180" y="1091160"/>
                  <a:pt x="4499834" y="1073041"/>
                </a:cubicBezTo>
                <a:cubicBezTo>
                  <a:pt x="4510489" y="1054922"/>
                  <a:pt x="4515143" y="1041475"/>
                  <a:pt x="4513794" y="1032698"/>
                </a:cubicBezTo>
                <a:cubicBezTo>
                  <a:pt x="4508962" y="1034362"/>
                  <a:pt x="4502563" y="1036352"/>
                  <a:pt x="4494596" y="1038668"/>
                </a:cubicBezTo>
                <a:cubicBezTo>
                  <a:pt x="4486631" y="1040983"/>
                  <a:pt x="4478030" y="1038728"/>
                  <a:pt x="4468795" y="1031903"/>
                </a:cubicBezTo>
                <a:cubicBezTo>
                  <a:pt x="4460549" y="1022696"/>
                  <a:pt x="4463277" y="1017817"/>
                  <a:pt x="4476979" y="1017265"/>
                </a:cubicBezTo>
                <a:cubicBezTo>
                  <a:pt x="4490682" y="1016713"/>
                  <a:pt x="4511966" y="1014178"/>
                  <a:pt x="4540833" y="1009661"/>
                </a:cubicBezTo>
                <a:cubicBezTo>
                  <a:pt x="4566043" y="1005316"/>
                  <a:pt x="4582341" y="1000619"/>
                  <a:pt x="4589726" y="995572"/>
                </a:cubicBezTo>
                <a:cubicBezTo>
                  <a:pt x="4591572" y="994310"/>
                  <a:pt x="4593708" y="993539"/>
                  <a:pt x="4596135" y="993259"/>
                </a:cubicBezTo>
                <a:close/>
                <a:moveTo>
                  <a:pt x="3786567" y="980719"/>
                </a:moveTo>
                <a:cubicBezTo>
                  <a:pt x="3781642" y="981156"/>
                  <a:pt x="3769104" y="983382"/>
                  <a:pt x="3748956" y="987398"/>
                </a:cubicBezTo>
                <a:lnTo>
                  <a:pt x="3750139" y="1025794"/>
                </a:lnTo>
                <a:cubicBezTo>
                  <a:pt x="3758069" y="1025048"/>
                  <a:pt x="3764670" y="1023284"/>
                  <a:pt x="3769940" y="1020502"/>
                </a:cubicBezTo>
                <a:cubicBezTo>
                  <a:pt x="3775210" y="1017720"/>
                  <a:pt x="3780903" y="1019337"/>
                  <a:pt x="3787019" y="1025353"/>
                </a:cubicBezTo>
                <a:cubicBezTo>
                  <a:pt x="3793135" y="1031368"/>
                  <a:pt x="3791378" y="1036344"/>
                  <a:pt x="3781749" y="1040281"/>
                </a:cubicBezTo>
                <a:cubicBezTo>
                  <a:pt x="3772119" y="1044217"/>
                  <a:pt x="3761640" y="1046185"/>
                  <a:pt x="3750312" y="1046185"/>
                </a:cubicBezTo>
                <a:lnTo>
                  <a:pt x="3751473" y="1081118"/>
                </a:lnTo>
                <a:cubicBezTo>
                  <a:pt x="3756004" y="1081247"/>
                  <a:pt x="3762759" y="1079480"/>
                  <a:pt x="3771736" y="1075816"/>
                </a:cubicBezTo>
                <a:cubicBezTo>
                  <a:pt x="3780713" y="1072152"/>
                  <a:pt x="3786732" y="1072345"/>
                  <a:pt x="3789794" y="1076397"/>
                </a:cubicBezTo>
                <a:cubicBezTo>
                  <a:pt x="3792855" y="1080448"/>
                  <a:pt x="3795110" y="1080190"/>
                  <a:pt x="3796559" y="1075622"/>
                </a:cubicBezTo>
                <a:cubicBezTo>
                  <a:pt x="3798007" y="1071055"/>
                  <a:pt x="3798957" y="1055539"/>
                  <a:pt x="3799409" y="1029074"/>
                </a:cubicBezTo>
                <a:cubicBezTo>
                  <a:pt x="3799861" y="1002609"/>
                  <a:pt x="3799065" y="987824"/>
                  <a:pt x="3797021" y="984720"/>
                </a:cubicBezTo>
                <a:cubicBezTo>
                  <a:pt x="3794978" y="981615"/>
                  <a:pt x="3791493" y="980281"/>
                  <a:pt x="3786567" y="980719"/>
                </a:cubicBezTo>
                <a:close/>
                <a:moveTo>
                  <a:pt x="1643442" y="980719"/>
                </a:moveTo>
                <a:cubicBezTo>
                  <a:pt x="1638516" y="981156"/>
                  <a:pt x="1625979" y="983382"/>
                  <a:pt x="1605831" y="987398"/>
                </a:cubicBezTo>
                <a:lnTo>
                  <a:pt x="1607014" y="1025794"/>
                </a:lnTo>
                <a:cubicBezTo>
                  <a:pt x="1614945" y="1025048"/>
                  <a:pt x="1621545" y="1023284"/>
                  <a:pt x="1626815" y="1020502"/>
                </a:cubicBezTo>
                <a:cubicBezTo>
                  <a:pt x="1632085" y="1017720"/>
                  <a:pt x="1637778" y="1019337"/>
                  <a:pt x="1643894" y="1025353"/>
                </a:cubicBezTo>
                <a:cubicBezTo>
                  <a:pt x="1650010" y="1031368"/>
                  <a:pt x="1648253" y="1036344"/>
                  <a:pt x="1638624" y="1040281"/>
                </a:cubicBezTo>
                <a:cubicBezTo>
                  <a:pt x="1628995" y="1044217"/>
                  <a:pt x="1618515" y="1046185"/>
                  <a:pt x="1607187" y="1046185"/>
                </a:cubicBezTo>
                <a:lnTo>
                  <a:pt x="1608348" y="1081118"/>
                </a:lnTo>
                <a:cubicBezTo>
                  <a:pt x="1612880" y="1081247"/>
                  <a:pt x="1619634" y="1079480"/>
                  <a:pt x="1628611" y="1075816"/>
                </a:cubicBezTo>
                <a:cubicBezTo>
                  <a:pt x="1637588" y="1072152"/>
                  <a:pt x="1643607" y="1072345"/>
                  <a:pt x="1646669" y="1076397"/>
                </a:cubicBezTo>
                <a:cubicBezTo>
                  <a:pt x="1649730" y="1080448"/>
                  <a:pt x="1651985" y="1080190"/>
                  <a:pt x="1653434" y="1075622"/>
                </a:cubicBezTo>
                <a:cubicBezTo>
                  <a:pt x="1654882" y="1071055"/>
                  <a:pt x="1655832" y="1055539"/>
                  <a:pt x="1656284" y="1029074"/>
                </a:cubicBezTo>
                <a:cubicBezTo>
                  <a:pt x="1656736" y="1002609"/>
                  <a:pt x="1655940" y="987824"/>
                  <a:pt x="1653896" y="984720"/>
                </a:cubicBezTo>
                <a:cubicBezTo>
                  <a:pt x="1651853" y="981615"/>
                  <a:pt x="1648368" y="980281"/>
                  <a:pt x="1643442" y="980719"/>
                </a:cubicBezTo>
                <a:close/>
                <a:moveTo>
                  <a:pt x="1278543" y="978635"/>
                </a:moveTo>
                <a:lnTo>
                  <a:pt x="1268905" y="983343"/>
                </a:lnTo>
                <a:cubicBezTo>
                  <a:pt x="1258544" y="985645"/>
                  <a:pt x="1251578" y="986351"/>
                  <a:pt x="1248007" y="985462"/>
                </a:cubicBezTo>
                <a:lnTo>
                  <a:pt x="1248007" y="1017706"/>
                </a:lnTo>
                <a:cubicBezTo>
                  <a:pt x="1248524" y="1017706"/>
                  <a:pt x="1252352" y="1016802"/>
                  <a:pt x="1259494" y="1014995"/>
                </a:cubicBezTo>
                <a:cubicBezTo>
                  <a:pt x="1266635" y="1013189"/>
                  <a:pt x="1271905" y="1015246"/>
                  <a:pt x="1275304" y="1021169"/>
                </a:cubicBezTo>
                <a:cubicBezTo>
                  <a:pt x="1278703" y="1027091"/>
                  <a:pt x="1275440" y="1031168"/>
                  <a:pt x="1265517" y="1033398"/>
                </a:cubicBezTo>
                <a:cubicBezTo>
                  <a:pt x="1255593" y="1035627"/>
                  <a:pt x="1249757" y="1036291"/>
                  <a:pt x="1248007" y="1035387"/>
                </a:cubicBezTo>
                <a:cubicBezTo>
                  <a:pt x="1248007" y="1053556"/>
                  <a:pt x="1247104" y="1066556"/>
                  <a:pt x="1245297" y="1074385"/>
                </a:cubicBezTo>
                <a:cubicBezTo>
                  <a:pt x="1252568" y="1074486"/>
                  <a:pt x="1259221" y="1073611"/>
                  <a:pt x="1265259" y="1071761"/>
                </a:cubicBezTo>
                <a:cubicBezTo>
                  <a:pt x="1271296" y="1069911"/>
                  <a:pt x="1275010" y="1070334"/>
                  <a:pt x="1276401" y="1073030"/>
                </a:cubicBezTo>
                <a:cubicBezTo>
                  <a:pt x="1277161" y="1051463"/>
                  <a:pt x="1277767" y="1029683"/>
                  <a:pt x="1278219" y="1007693"/>
                </a:cubicBezTo>
                <a:close/>
                <a:moveTo>
                  <a:pt x="1379027" y="977352"/>
                </a:moveTo>
                <a:cubicBezTo>
                  <a:pt x="1366293" y="981755"/>
                  <a:pt x="1357222" y="984630"/>
                  <a:pt x="1351816" y="985978"/>
                </a:cubicBezTo>
                <a:lnTo>
                  <a:pt x="1350635" y="1023896"/>
                </a:lnTo>
                <a:lnTo>
                  <a:pt x="1353870" y="1022298"/>
                </a:lnTo>
                <a:cubicBezTo>
                  <a:pt x="1363371" y="1021129"/>
                  <a:pt x="1375721" y="1018200"/>
                  <a:pt x="1390922" y="1013511"/>
                </a:cubicBezTo>
                <a:cubicBezTo>
                  <a:pt x="1385731" y="992574"/>
                  <a:pt x="1381766" y="980522"/>
                  <a:pt x="1379027" y="977352"/>
                </a:cubicBezTo>
                <a:close/>
                <a:moveTo>
                  <a:pt x="2864984" y="974483"/>
                </a:moveTo>
                <a:cubicBezTo>
                  <a:pt x="2874902" y="974376"/>
                  <a:pt x="2883047" y="978197"/>
                  <a:pt x="2889419" y="985946"/>
                </a:cubicBezTo>
                <a:cubicBezTo>
                  <a:pt x="2897916" y="996278"/>
                  <a:pt x="2892384" y="1001698"/>
                  <a:pt x="2872824" y="1002208"/>
                </a:cubicBezTo>
                <a:cubicBezTo>
                  <a:pt x="2853264" y="1002717"/>
                  <a:pt x="2830649" y="1004929"/>
                  <a:pt x="2804980" y="1008843"/>
                </a:cubicBezTo>
                <a:cubicBezTo>
                  <a:pt x="2808580" y="1012916"/>
                  <a:pt x="2809688" y="1017573"/>
                  <a:pt x="2808304" y="1022814"/>
                </a:cubicBezTo>
                <a:cubicBezTo>
                  <a:pt x="2806920" y="1028056"/>
                  <a:pt x="2805812" y="1033996"/>
                  <a:pt x="2804980" y="1040636"/>
                </a:cubicBezTo>
                <a:cubicBezTo>
                  <a:pt x="2815678" y="1038069"/>
                  <a:pt x="2825218" y="1035176"/>
                  <a:pt x="2833600" y="1031956"/>
                </a:cubicBezTo>
                <a:cubicBezTo>
                  <a:pt x="2841982" y="1028737"/>
                  <a:pt x="2850105" y="1030633"/>
                  <a:pt x="2857971" y="1037646"/>
                </a:cubicBezTo>
                <a:cubicBezTo>
                  <a:pt x="2865837" y="1044658"/>
                  <a:pt x="2862631" y="1050312"/>
                  <a:pt x="2848356" y="1054607"/>
                </a:cubicBezTo>
                <a:cubicBezTo>
                  <a:pt x="2834080" y="1058901"/>
                  <a:pt x="2819557" y="1060597"/>
                  <a:pt x="2804787" y="1059694"/>
                </a:cubicBezTo>
                <a:lnTo>
                  <a:pt x="2803604" y="1097466"/>
                </a:lnTo>
                <a:cubicBezTo>
                  <a:pt x="2828957" y="1110128"/>
                  <a:pt x="2852106" y="1118241"/>
                  <a:pt x="2873050" y="1121805"/>
                </a:cubicBezTo>
                <a:cubicBezTo>
                  <a:pt x="2893993" y="1125368"/>
                  <a:pt x="2913754" y="1128627"/>
                  <a:pt x="2932332" y="1131581"/>
                </a:cubicBezTo>
                <a:cubicBezTo>
                  <a:pt x="2950910" y="1134535"/>
                  <a:pt x="2953169" y="1138569"/>
                  <a:pt x="2939108" y="1143681"/>
                </a:cubicBezTo>
                <a:cubicBezTo>
                  <a:pt x="2925047" y="1148793"/>
                  <a:pt x="2909001" y="1153170"/>
                  <a:pt x="2890968" y="1156813"/>
                </a:cubicBezTo>
                <a:cubicBezTo>
                  <a:pt x="2872935" y="1160455"/>
                  <a:pt x="2859140" y="1160635"/>
                  <a:pt x="2849582" y="1157351"/>
                </a:cubicBezTo>
                <a:cubicBezTo>
                  <a:pt x="2840024" y="1154067"/>
                  <a:pt x="2823314" y="1142964"/>
                  <a:pt x="2799452" y="1124042"/>
                </a:cubicBezTo>
                <a:cubicBezTo>
                  <a:pt x="2775590" y="1105120"/>
                  <a:pt x="2752459" y="1086818"/>
                  <a:pt x="2730060" y="1069137"/>
                </a:cubicBezTo>
                <a:cubicBezTo>
                  <a:pt x="2725514" y="1076092"/>
                  <a:pt x="2717491" y="1085775"/>
                  <a:pt x="2705990" y="1098187"/>
                </a:cubicBezTo>
                <a:cubicBezTo>
                  <a:pt x="2694489" y="1110598"/>
                  <a:pt x="2683379" y="1120299"/>
                  <a:pt x="2672660" y="1127290"/>
                </a:cubicBezTo>
                <a:cubicBezTo>
                  <a:pt x="2661940" y="1134281"/>
                  <a:pt x="2650242" y="1139160"/>
                  <a:pt x="2637565" y="1141928"/>
                </a:cubicBezTo>
                <a:cubicBezTo>
                  <a:pt x="2624889" y="1144695"/>
                  <a:pt x="2625452" y="1140831"/>
                  <a:pt x="2639254" y="1130334"/>
                </a:cubicBezTo>
                <a:cubicBezTo>
                  <a:pt x="2653057" y="1119837"/>
                  <a:pt x="2667490" y="1105278"/>
                  <a:pt x="2682554" y="1086657"/>
                </a:cubicBezTo>
                <a:cubicBezTo>
                  <a:pt x="2697619" y="1068036"/>
                  <a:pt x="2707141" y="1054349"/>
                  <a:pt x="2711120" y="1045594"/>
                </a:cubicBezTo>
                <a:cubicBezTo>
                  <a:pt x="2713110" y="1041217"/>
                  <a:pt x="2714545" y="1037374"/>
                  <a:pt x="2715427" y="1034067"/>
                </a:cubicBezTo>
                <a:lnTo>
                  <a:pt x="2716020" y="1029060"/>
                </a:lnTo>
                <a:lnTo>
                  <a:pt x="2694944" y="1034688"/>
                </a:lnTo>
                <a:cubicBezTo>
                  <a:pt x="2684942" y="1037864"/>
                  <a:pt x="2674660" y="1034477"/>
                  <a:pt x="2664098" y="1024525"/>
                </a:cubicBezTo>
                <a:cubicBezTo>
                  <a:pt x="2653537" y="1014572"/>
                  <a:pt x="2652271" y="1010052"/>
                  <a:pt x="2660302" y="1010962"/>
                </a:cubicBezTo>
                <a:cubicBezTo>
                  <a:pt x="2668332" y="1011873"/>
                  <a:pt x="2675782" y="1011898"/>
                  <a:pt x="2682651" y="1011038"/>
                </a:cubicBezTo>
                <a:cubicBezTo>
                  <a:pt x="2689520" y="1010177"/>
                  <a:pt x="2702677" y="1008166"/>
                  <a:pt x="2722123" y="1005004"/>
                </a:cubicBezTo>
                <a:cubicBezTo>
                  <a:pt x="2741568" y="1001842"/>
                  <a:pt x="2764788" y="997110"/>
                  <a:pt x="2791784" y="990807"/>
                </a:cubicBezTo>
                <a:cubicBezTo>
                  <a:pt x="2818779" y="984505"/>
                  <a:pt x="2839676" y="979536"/>
                  <a:pt x="2854475" y="975900"/>
                </a:cubicBezTo>
                <a:cubicBezTo>
                  <a:pt x="2858175" y="974992"/>
                  <a:pt x="2861678" y="974519"/>
                  <a:pt x="2864984" y="974483"/>
                </a:cubicBezTo>
                <a:close/>
                <a:moveTo>
                  <a:pt x="660436" y="970469"/>
                </a:moveTo>
                <a:cubicBezTo>
                  <a:pt x="665598" y="970469"/>
                  <a:pt x="671850" y="972133"/>
                  <a:pt x="679193" y="975459"/>
                </a:cubicBezTo>
                <a:cubicBezTo>
                  <a:pt x="686535" y="978786"/>
                  <a:pt x="689059" y="982622"/>
                  <a:pt x="686764" y="986968"/>
                </a:cubicBezTo>
                <a:cubicBezTo>
                  <a:pt x="684470" y="991313"/>
                  <a:pt x="682914" y="999300"/>
                  <a:pt x="682096" y="1010930"/>
                </a:cubicBezTo>
                <a:cubicBezTo>
                  <a:pt x="681107" y="1010543"/>
                  <a:pt x="684678" y="1007786"/>
                  <a:pt x="692809" y="1002659"/>
                </a:cubicBezTo>
                <a:cubicBezTo>
                  <a:pt x="700940" y="997533"/>
                  <a:pt x="705313" y="992682"/>
                  <a:pt x="705930" y="988108"/>
                </a:cubicBezTo>
                <a:cubicBezTo>
                  <a:pt x="706547" y="983533"/>
                  <a:pt x="710440" y="982992"/>
                  <a:pt x="717610" y="986484"/>
                </a:cubicBezTo>
                <a:cubicBezTo>
                  <a:pt x="724780" y="989975"/>
                  <a:pt x="730778" y="995525"/>
                  <a:pt x="735603" y="1003133"/>
                </a:cubicBezTo>
                <a:cubicBezTo>
                  <a:pt x="740429" y="1010740"/>
                  <a:pt x="737095" y="1015089"/>
                  <a:pt x="725601" y="1016179"/>
                </a:cubicBezTo>
                <a:cubicBezTo>
                  <a:pt x="714107" y="1017268"/>
                  <a:pt x="699606" y="1020201"/>
                  <a:pt x="682096" y="1024976"/>
                </a:cubicBezTo>
                <a:cubicBezTo>
                  <a:pt x="682096" y="1040320"/>
                  <a:pt x="684409" y="1049921"/>
                  <a:pt x="689034" y="1053779"/>
                </a:cubicBezTo>
                <a:cubicBezTo>
                  <a:pt x="693658" y="1057636"/>
                  <a:pt x="699420" y="1059565"/>
                  <a:pt x="706317" y="1059565"/>
                </a:cubicBezTo>
                <a:cubicBezTo>
                  <a:pt x="714147" y="1059565"/>
                  <a:pt x="722027" y="1058769"/>
                  <a:pt x="729957" y="1057177"/>
                </a:cubicBezTo>
                <a:cubicBezTo>
                  <a:pt x="737887" y="1055585"/>
                  <a:pt x="744717" y="1047480"/>
                  <a:pt x="750446" y="1032860"/>
                </a:cubicBezTo>
                <a:cubicBezTo>
                  <a:pt x="756174" y="1018240"/>
                  <a:pt x="759480" y="1016286"/>
                  <a:pt x="760362" y="1026998"/>
                </a:cubicBezTo>
                <a:cubicBezTo>
                  <a:pt x="761244" y="1037710"/>
                  <a:pt x="761903" y="1044615"/>
                  <a:pt x="762341" y="1047713"/>
                </a:cubicBezTo>
                <a:cubicBezTo>
                  <a:pt x="762778" y="1050810"/>
                  <a:pt x="764589" y="1056051"/>
                  <a:pt x="767772" y="1063437"/>
                </a:cubicBezTo>
                <a:cubicBezTo>
                  <a:pt x="770956" y="1070822"/>
                  <a:pt x="765410" y="1076544"/>
                  <a:pt x="751134" y="1080602"/>
                </a:cubicBezTo>
                <a:cubicBezTo>
                  <a:pt x="736858" y="1084660"/>
                  <a:pt x="721123" y="1086216"/>
                  <a:pt x="703929" y="1085270"/>
                </a:cubicBezTo>
                <a:cubicBezTo>
                  <a:pt x="686736" y="1084323"/>
                  <a:pt x="675400" y="1079114"/>
                  <a:pt x="669922" y="1069642"/>
                </a:cubicBezTo>
                <a:cubicBezTo>
                  <a:pt x="664444" y="1060171"/>
                  <a:pt x="661705" y="1050079"/>
                  <a:pt x="661705" y="1039367"/>
                </a:cubicBezTo>
                <a:cubicBezTo>
                  <a:pt x="661705" y="1029601"/>
                  <a:pt x="661486" y="1018638"/>
                  <a:pt x="661049" y="1006477"/>
                </a:cubicBezTo>
                <a:cubicBezTo>
                  <a:pt x="660611" y="994317"/>
                  <a:pt x="658586" y="985275"/>
                  <a:pt x="654972" y="979353"/>
                </a:cubicBezTo>
                <a:cubicBezTo>
                  <a:pt x="651358" y="973430"/>
                  <a:pt x="653180" y="970469"/>
                  <a:pt x="660436" y="970469"/>
                </a:cubicBezTo>
                <a:close/>
                <a:moveTo>
                  <a:pt x="2437007" y="966242"/>
                </a:moveTo>
                <a:cubicBezTo>
                  <a:pt x="2433681" y="965547"/>
                  <a:pt x="2419942" y="966841"/>
                  <a:pt x="2395794" y="970125"/>
                </a:cubicBezTo>
                <a:lnTo>
                  <a:pt x="2395794" y="1000175"/>
                </a:lnTo>
                <a:cubicBezTo>
                  <a:pt x="2398877" y="1000175"/>
                  <a:pt x="2405312" y="998820"/>
                  <a:pt x="2415099" y="996109"/>
                </a:cubicBezTo>
                <a:cubicBezTo>
                  <a:pt x="2424886" y="993399"/>
                  <a:pt x="2431988" y="995217"/>
                  <a:pt x="2436405" y="1001562"/>
                </a:cubicBezTo>
                <a:cubicBezTo>
                  <a:pt x="2440822" y="1007908"/>
                  <a:pt x="2436986" y="1012432"/>
                  <a:pt x="2424897" y="1015135"/>
                </a:cubicBezTo>
                <a:cubicBezTo>
                  <a:pt x="2412808" y="1017838"/>
                  <a:pt x="2403107" y="1018745"/>
                  <a:pt x="2395794" y="1017856"/>
                </a:cubicBezTo>
                <a:lnTo>
                  <a:pt x="2395794" y="1048724"/>
                </a:lnTo>
                <a:cubicBezTo>
                  <a:pt x="2405330" y="1048781"/>
                  <a:pt x="2414468" y="1048121"/>
                  <a:pt x="2423209" y="1046745"/>
                </a:cubicBezTo>
                <a:cubicBezTo>
                  <a:pt x="2431949" y="1045368"/>
                  <a:pt x="2438087" y="1045131"/>
                  <a:pt x="2441621" y="1046035"/>
                </a:cubicBezTo>
                <a:cubicBezTo>
                  <a:pt x="2445156" y="1046938"/>
                  <a:pt x="2446476" y="1036301"/>
                  <a:pt x="2445579" y="1014124"/>
                </a:cubicBezTo>
                <a:cubicBezTo>
                  <a:pt x="2444683" y="991947"/>
                  <a:pt x="2443862" y="978596"/>
                  <a:pt x="2443116" y="974072"/>
                </a:cubicBezTo>
                <a:cubicBezTo>
                  <a:pt x="2442371" y="969548"/>
                  <a:pt x="2440334" y="966938"/>
                  <a:pt x="2437007" y="966242"/>
                </a:cubicBezTo>
                <a:close/>
                <a:moveTo>
                  <a:pt x="3214453" y="962779"/>
                </a:moveTo>
                <a:lnTo>
                  <a:pt x="3182873" y="971243"/>
                </a:lnTo>
                <a:lnTo>
                  <a:pt x="3181712" y="1008241"/>
                </a:lnTo>
                <a:cubicBezTo>
                  <a:pt x="3191248" y="1007352"/>
                  <a:pt x="3201616" y="1005796"/>
                  <a:pt x="3212816" y="1003573"/>
                </a:cubicBezTo>
                <a:cubicBezTo>
                  <a:pt x="3215369" y="986222"/>
                  <a:pt x="3215967" y="973889"/>
                  <a:pt x="3214612" y="966576"/>
                </a:cubicBezTo>
                <a:close/>
                <a:moveTo>
                  <a:pt x="603826" y="959278"/>
                </a:moveTo>
                <a:cubicBezTo>
                  <a:pt x="606282" y="959182"/>
                  <a:pt x="609177" y="959865"/>
                  <a:pt x="612511" y="961327"/>
                </a:cubicBezTo>
                <a:cubicBezTo>
                  <a:pt x="619179" y="964253"/>
                  <a:pt x="624571" y="967454"/>
                  <a:pt x="628686" y="970932"/>
                </a:cubicBezTo>
                <a:cubicBezTo>
                  <a:pt x="632802" y="974409"/>
                  <a:pt x="633512" y="977750"/>
                  <a:pt x="630816" y="980955"/>
                </a:cubicBezTo>
                <a:cubicBezTo>
                  <a:pt x="628120" y="984160"/>
                  <a:pt x="626772" y="991485"/>
                  <a:pt x="626772" y="1002928"/>
                </a:cubicBezTo>
                <a:cubicBezTo>
                  <a:pt x="626772" y="1015691"/>
                  <a:pt x="627672" y="1029830"/>
                  <a:pt x="629472" y="1045347"/>
                </a:cubicBezTo>
                <a:cubicBezTo>
                  <a:pt x="631271" y="1060863"/>
                  <a:pt x="628737" y="1074106"/>
                  <a:pt x="621868" y="1085076"/>
                </a:cubicBezTo>
                <a:cubicBezTo>
                  <a:pt x="614999" y="1096046"/>
                  <a:pt x="609065" y="1097090"/>
                  <a:pt x="604068" y="1088206"/>
                </a:cubicBezTo>
                <a:cubicBezTo>
                  <a:pt x="599071" y="1079322"/>
                  <a:pt x="591904" y="1071420"/>
                  <a:pt x="582568" y="1064501"/>
                </a:cubicBezTo>
                <a:cubicBezTo>
                  <a:pt x="573233" y="1057582"/>
                  <a:pt x="573215" y="1054574"/>
                  <a:pt x="582514" y="1055478"/>
                </a:cubicBezTo>
                <a:cubicBezTo>
                  <a:pt x="591814" y="1056381"/>
                  <a:pt x="597471" y="1056765"/>
                  <a:pt x="599486" y="1056629"/>
                </a:cubicBezTo>
                <a:cubicBezTo>
                  <a:pt x="601501" y="1056492"/>
                  <a:pt x="602924" y="1053327"/>
                  <a:pt x="603756" y="1047132"/>
                </a:cubicBezTo>
                <a:cubicBezTo>
                  <a:pt x="604588" y="1040937"/>
                  <a:pt x="604584" y="1028658"/>
                  <a:pt x="603745" y="1010295"/>
                </a:cubicBezTo>
                <a:cubicBezTo>
                  <a:pt x="602906" y="991933"/>
                  <a:pt x="601103" y="982751"/>
                  <a:pt x="598335" y="982751"/>
                </a:cubicBezTo>
                <a:cubicBezTo>
                  <a:pt x="594076" y="982751"/>
                  <a:pt x="583759" y="984314"/>
                  <a:pt x="567382" y="987441"/>
                </a:cubicBezTo>
                <a:lnTo>
                  <a:pt x="567382" y="1000132"/>
                </a:lnTo>
                <a:cubicBezTo>
                  <a:pt x="571010" y="1000246"/>
                  <a:pt x="576141" y="999153"/>
                  <a:pt x="582773" y="996851"/>
                </a:cubicBezTo>
                <a:cubicBezTo>
                  <a:pt x="589405" y="994550"/>
                  <a:pt x="594797" y="995744"/>
                  <a:pt x="598948" y="1000433"/>
                </a:cubicBezTo>
                <a:cubicBezTo>
                  <a:pt x="603100" y="1005122"/>
                  <a:pt x="600727" y="1009198"/>
                  <a:pt x="591828" y="1012662"/>
                </a:cubicBezTo>
                <a:cubicBezTo>
                  <a:pt x="582930" y="1016125"/>
                  <a:pt x="574581" y="1016953"/>
                  <a:pt x="566780" y="1015146"/>
                </a:cubicBezTo>
                <a:cubicBezTo>
                  <a:pt x="566278" y="1019591"/>
                  <a:pt x="566027" y="1024037"/>
                  <a:pt x="566027" y="1028482"/>
                </a:cubicBezTo>
                <a:cubicBezTo>
                  <a:pt x="571333" y="1028583"/>
                  <a:pt x="577287" y="1027260"/>
                  <a:pt x="583891" y="1024514"/>
                </a:cubicBezTo>
                <a:cubicBezTo>
                  <a:pt x="590495" y="1021768"/>
                  <a:pt x="595241" y="1023886"/>
                  <a:pt x="598131" y="1030870"/>
                </a:cubicBezTo>
                <a:cubicBezTo>
                  <a:pt x="601021" y="1037854"/>
                  <a:pt x="597278" y="1042152"/>
                  <a:pt x="586903" y="1043765"/>
                </a:cubicBezTo>
                <a:cubicBezTo>
                  <a:pt x="576528" y="1045379"/>
                  <a:pt x="569275" y="1045741"/>
                  <a:pt x="565145" y="1044852"/>
                </a:cubicBezTo>
                <a:cubicBezTo>
                  <a:pt x="561890" y="1062332"/>
                  <a:pt x="557050" y="1073901"/>
                  <a:pt x="550626" y="1079559"/>
                </a:cubicBezTo>
                <a:cubicBezTo>
                  <a:pt x="544201" y="1085216"/>
                  <a:pt x="539512" y="1083298"/>
                  <a:pt x="536558" y="1073805"/>
                </a:cubicBezTo>
                <a:cubicBezTo>
                  <a:pt x="533604" y="1064311"/>
                  <a:pt x="533704" y="1056345"/>
                  <a:pt x="536859" y="1049907"/>
                </a:cubicBezTo>
                <a:cubicBezTo>
                  <a:pt x="540014" y="1043468"/>
                  <a:pt x="542262" y="1034247"/>
                  <a:pt x="543602" y="1022244"/>
                </a:cubicBezTo>
                <a:cubicBezTo>
                  <a:pt x="544943" y="1010242"/>
                  <a:pt x="545399" y="1001498"/>
                  <a:pt x="544968" y="996013"/>
                </a:cubicBezTo>
                <a:cubicBezTo>
                  <a:pt x="544538" y="990527"/>
                  <a:pt x="543412" y="984444"/>
                  <a:pt x="541591" y="977761"/>
                </a:cubicBezTo>
                <a:cubicBezTo>
                  <a:pt x="539770" y="971079"/>
                  <a:pt x="542498" y="968637"/>
                  <a:pt x="549776" y="970437"/>
                </a:cubicBezTo>
                <a:cubicBezTo>
                  <a:pt x="557053" y="972236"/>
                  <a:pt x="566084" y="972093"/>
                  <a:pt x="576868" y="970007"/>
                </a:cubicBezTo>
                <a:cubicBezTo>
                  <a:pt x="587652" y="967920"/>
                  <a:pt x="594621" y="965221"/>
                  <a:pt x="597776" y="961908"/>
                </a:cubicBezTo>
                <a:cubicBezTo>
                  <a:pt x="599354" y="960252"/>
                  <a:pt x="601370" y="959375"/>
                  <a:pt x="603826" y="959278"/>
                </a:cubicBezTo>
                <a:close/>
                <a:moveTo>
                  <a:pt x="2447122" y="939163"/>
                </a:moveTo>
                <a:cubicBezTo>
                  <a:pt x="2450184" y="938961"/>
                  <a:pt x="2453549" y="939580"/>
                  <a:pt x="2457216" y="941021"/>
                </a:cubicBezTo>
                <a:cubicBezTo>
                  <a:pt x="2464551" y="943904"/>
                  <a:pt x="2470772" y="947256"/>
                  <a:pt x="2475877" y="951078"/>
                </a:cubicBezTo>
                <a:cubicBezTo>
                  <a:pt x="2480982" y="954899"/>
                  <a:pt x="2481713" y="959567"/>
                  <a:pt x="2478071" y="965081"/>
                </a:cubicBezTo>
                <a:cubicBezTo>
                  <a:pt x="2474428" y="970595"/>
                  <a:pt x="2472392" y="976721"/>
                  <a:pt x="2471962" y="983461"/>
                </a:cubicBezTo>
                <a:cubicBezTo>
                  <a:pt x="2471531" y="990201"/>
                  <a:pt x="2471772" y="1003563"/>
                  <a:pt x="2472682" y="1023546"/>
                </a:cubicBezTo>
                <a:cubicBezTo>
                  <a:pt x="2473593" y="1043529"/>
                  <a:pt x="2471485" y="1060174"/>
                  <a:pt x="2466358" y="1073482"/>
                </a:cubicBezTo>
                <a:cubicBezTo>
                  <a:pt x="2461232" y="1086790"/>
                  <a:pt x="2456324" y="1090142"/>
                  <a:pt x="2451634" y="1083538"/>
                </a:cubicBezTo>
                <a:cubicBezTo>
                  <a:pt x="2446945" y="1076934"/>
                  <a:pt x="2443188" y="1070786"/>
                  <a:pt x="2440363" y="1065093"/>
                </a:cubicBezTo>
                <a:cubicBezTo>
                  <a:pt x="2417792" y="1065996"/>
                  <a:pt x="2402727" y="1066448"/>
                  <a:pt x="2395170" y="1066448"/>
                </a:cubicBezTo>
                <a:cubicBezTo>
                  <a:pt x="2391786" y="1083542"/>
                  <a:pt x="2386293" y="1087754"/>
                  <a:pt x="2378693" y="1079085"/>
                </a:cubicBezTo>
                <a:cubicBezTo>
                  <a:pt x="2371093" y="1070417"/>
                  <a:pt x="2368192" y="1059561"/>
                  <a:pt x="2369992" y="1046519"/>
                </a:cubicBezTo>
                <a:cubicBezTo>
                  <a:pt x="2371792" y="1033476"/>
                  <a:pt x="2372469" y="1018860"/>
                  <a:pt x="2372025" y="1002670"/>
                </a:cubicBezTo>
                <a:cubicBezTo>
                  <a:pt x="2371580" y="986480"/>
                  <a:pt x="2369103" y="973237"/>
                  <a:pt x="2364593" y="962940"/>
                </a:cubicBezTo>
                <a:cubicBezTo>
                  <a:pt x="2360083" y="952644"/>
                  <a:pt x="2362298" y="948199"/>
                  <a:pt x="2371240" y="949604"/>
                </a:cubicBezTo>
                <a:cubicBezTo>
                  <a:pt x="2380181" y="951009"/>
                  <a:pt x="2386085" y="951909"/>
                  <a:pt x="2388953" y="952304"/>
                </a:cubicBezTo>
                <a:cubicBezTo>
                  <a:pt x="2391821" y="952698"/>
                  <a:pt x="2399626" y="952042"/>
                  <a:pt x="2412367" y="950335"/>
                </a:cubicBezTo>
                <a:cubicBezTo>
                  <a:pt x="2425108" y="948629"/>
                  <a:pt x="2433935" y="945929"/>
                  <a:pt x="2438847" y="942237"/>
                </a:cubicBezTo>
                <a:cubicBezTo>
                  <a:pt x="2441302" y="940390"/>
                  <a:pt x="2444061" y="939366"/>
                  <a:pt x="2447122" y="939163"/>
                </a:cubicBezTo>
                <a:close/>
                <a:moveTo>
                  <a:pt x="3055930" y="938935"/>
                </a:moveTo>
                <a:cubicBezTo>
                  <a:pt x="3054905" y="938447"/>
                  <a:pt x="3051768" y="938849"/>
                  <a:pt x="3046520" y="940140"/>
                </a:cubicBezTo>
                <a:cubicBezTo>
                  <a:pt x="3041271" y="941430"/>
                  <a:pt x="3032789" y="943244"/>
                  <a:pt x="3021073" y="945582"/>
                </a:cubicBezTo>
                <a:lnTo>
                  <a:pt x="3021073" y="981246"/>
                </a:lnTo>
                <a:cubicBezTo>
                  <a:pt x="3024486" y="980500"/>
                  <a:pt x="3028770" y="978962"/>
                  <a:pt x="3033925" y="976632"/>
                </a:cubicBezTo>
                <a:cubicBezTo>
                  <a:pt x="3039081" y="974301"/>
                  <a:pt x="3044526" y="975395"/>
                  <a:pt x="3050262" y="979912"/>
                </a:cubicBezTo>
                <a:cubicBezTo>
                  <a:pt x="3055999" y="984429"/>
                  <a:pt x="3054224" y="988731"/>
                  <a:pt x="3044939" y="992818"/>
                </a:cubicBezTo>
                <a:cubicBezTo>
                  <a:pt x="3035653" y="996905"/>
                  <a:pt x="3027698" y="998497"/>
                  <a:pt x="3021073" y="997594"/>
                </a:cubicBezTo>
                <a:lnTo>
                  <a:pt x="3021073" y="1028482"/>
                </a:lnTo>
                <a:cubicBezTo>
                  <a:pt x="3023454" y="1026905"/>
                  <a:pt x="3027490" y="1024937"/>
                  <a:pt x="3033183" y="1022578"/>
                </a:cubicBezTo>
                <a:cubicBezTo>
                  <a:pt x="3038876" y="1020219"/>
                  <a:pt x="3044580" y="1021241"/>
                  <a:pt x="3050295" y="1025643"/>
                </a:cubicBezTo>
                <a:cubicBezTo>
                  <a:pt x="3056009" y="1030045"/>
                  <a:pt x="3054478" y="1034570"/>
                  <a:pt x="3045702" y="1039216"/>
                </a:cubicBezTo>
                <a:cubicBezTo>
                  <a:pt x="3036926" y="1043862"/>
                  <a:pt x="3028601" y="1045741"/>
                  <a:pt x="3020729" y="1044852"/>
                </a:cubicBezTo>
                <a:cubicBezTo>
                  <a:pt x="3020026" y="1055765"/>
                  <a:pt x="3019245" y="1068757"/>
                  <a:pt x="3018384" y="1083828"/>
                </a:cubicBezTo>
                <a:cubicBezTo>
                  <a:pt x="3024465" y="1083097"/>
                  <a:pt x="3030204" y="1081788"/>
                  <a:pt x="3035603" y="1079903"/>
                </a:cubicBezTo>
                <a:cubicBezTo>
                  <a:pt x="3041002" y="1078017"/>
                  <a:pt x="3045459" y="1079100"/>
                  <a:pt x="3048972" y="1083151"/>
                </a:cubicBezTo>
                <a:cubicBezTo>
                  <a:pt x="3052485" y="1087202"/>
                  <a:pt x="3054765" y="1085112"/>
                  <a:pt x="3055812" y="1076881"/>
                </a:cubicBezTo>
                <a:cubicBezTo>
                  <a:pt x="3056859" y="1068649"/>
                  <a:pt x="3057605" y="1057414"/>
                  <a:pt x="3058049" y="1043174"/>
                </a:cubicBezTo>
                <a:cubicBezTo>
                  <a:pt x="3058494" y="1028934"/>
                  <a:pt x="3058716" y="1014615"/>
                  <a:pt x="3058716" y="1000218"/>
                </a:cubicBezTo>
                <a:cubicBezTo>
                  <a:pt x="3058716" y="985949"/>
                  <a:pt x="3058508" y="972290"/>
                  <a:pt x="3058092" y="959241"/>
                </a:cubicBezTo>
                <a:cubicBezTo>
                  <a:pt x="3057676" y="946191"/>
                  <a:pt x="3056956" y="939423"/>
                  <a:pt x="3055930" y="938935"/>
                </a:cubicBezTo>
                <a:close/>
                <a:moveTo>
                  <a:pt x="1988523" y="931339"/>
                </a:moveTo>
                <a:cubicBezTo>
                  <a:pt x="1982977" y="931979"/>
                  <a:pt x="1975159" y="933930"/>
                  <a:pt x="1965071" y="937193"/>
                </a:cubicBezTo>
                <a:lnTo>
                  <a:pt x="1965071" y="997443"/>
                </a:lnTo>
                <a:cubicBezTo>
                  <a:pt x="1967366" y="995894"/>
                  <a:pt x="1972514" y="993933"/>
                  <a:pt x="1980515" y="991560"/>
                </a:cubicBezTo>
                <a:cubicBezTo>
                  <a:pt x="1988517" y="989187"/>
                  <a:pt x="1994469" y="991126"/>
                  <a:pt x="1998369" y="997378"/>
                </a:cubicBezTo>
                <a:cubicBezTo>
                  <a:pt x="2002270" y="1003631"/>
                  <a:pt x="1999588" y="1008155"/>
                  <a:pt x="1990324" y="1010952"/>
                </a:cubicBezTo>
                <a:cubicBezTo>
                  <a:pt x="1981060" y="1013748"/>
                  <a:pt x="1972198" y="1015146"/>
                  <a:pt x="1963737" y="1015146"/>
                </a:cubicBezTo>
                <a:lnTo>
                  <a:pt x="1963737" y="1079785"/>
                </a:lnTo>
                <a:cubicBezTo>
                  <a:pt x="1975941" y="1077992"/>
                  <a:pt x="1987033" y="1077096"/>
                  <a:pt x="1997014" y="1077096"/>
                </a:cubicBezTo>
                <a:cubicBezTo>
                  <a:pt x="1999911" y="1070585"/>
                  <a:pt x="2001359" y="1059809"/>
                  <a:pt x="2001359" y="1044766"/>
                </a:cubicBezTo>
                <a:lnTo>
                  <a:pt x="2001359" y="979977"/>
                </a:lnTo>
                <a:cubicBezTo>
                  <a:pt x="2001359" y="952859"/>
                  <a:pt x="2000355" y="937318"/>
                  <a:pt x="1998348" y="933353"/>
                </a:cubicBezTo>
                <a:cubicBezTo>
                  <a:pt x="1997344" y="931370"/>
                  <a:pt x="1994069" y="930699"/>
                  <a:pt x="1988523" y="931339"/>
                </a:cubicBezTo>
                <a:close/>
                <a:moveTo>
                  <a:pt x="4980223" y="924110"/>
                </a:moveTo>
                <a:cubicBezTo>
                  <a:pt x="4986579" y="923538"/>
                  <a:pt x="4994992" y="927357"/>
                  <a:pt x="5005463" y="935569"/>
                </a:cubicBezTo>
                <a:cubicBezTo>
                  <a:pt x="5019423" y="946517"/>
                  <a:pt x="5020649" y="954121"/>
                  <a:pt x="5009141" y="958380"/>
                </a:cubicBezTo>
                <a:cubicBezTo>
                  <a:pt x="4997633" y="962639"/>
                  <a:pt x="4986067" y="969462"/>
                  <a:pt x="4974445" y="978847"/>
                </a:cubicBezTo>
                <a:cubicBezTo>
                  <a:pt x="4962822" y="988233"/>
                  <a:pt x="4945768" y="1002595"/>
                  <a:pt x="4923282" y="1021933"/>
                </a:cubicBezTo>
                <a:cubicBezTo>
                  <a:pt x="4900797" y="1041270"/>
                  <a:pt x="4875329" y="1059558"/>
                  <a:pt x="4846878" y="1076795"/>
                </a:cubicBezTo>
                <a:cubicBezTo>
                  <a:pt x="4899879" y="1093329"/>
                  <a:pt x="4935073" y="1103378"/>
                  <a:pt x="4952461" y="1106941"/>
                </a:cubicBezTo>
                <a:cubicBezTo>
                  <a:pt x="4969849" y="1110505"/>
                  <a:pt x="4986946" y="1113172"/>
                  <a:pt x="5003752" y="1114943"/>
                </a:cubicBezTo>
                <a:cubicBezTo>
                  <a:pt x="5020559" y="1116714"/>
                  <a:pt x="5038581" y="1116470"/>
                  <a:pt x="5057819" y="1114212"/>
                </a:cubicBezTo>
                <a:cubicBezTo>
                  <a:pt x="5077056" y="1111953"/>
                  <a:pt x="5086976" y="1113513"/>
                  <a:pt x="5087578" y="1118890"/>
                </a:cubicBezTo>
                <a:cubicBezTo>
                  <a:pt x="5088180" y="1124268"/>
                  <a:pt x="5079225" y="1131018"/>
                  <a:pt x="5060712" y="1139142"/>
                </a:cubicBezTo>
                <a:cubicBezTo>
                  <a:pt x="5042199" y="1147266"/>
                  <a:pt x="5026532" y="1152479"/>
                  <a:pt x="5013712" y="1154780"/>
                </a:cubicBezTo>
                <a:cubicBezTo>
                  <a:pt x="5000891" y="1157082"/>
                  <a:pt x="4988910" y="1155246"/>
                  <a:pt x="4977768" y="1149274"/>
                </a:cubicBezTo>
                <a:cubicBezTo>
                  <a:pt x="4966625" y="1143301"/>
                  <a:pt x="4944506" y="1133829"/>
                  <a:pt x="4911408" y="1120858"/>
                </a:cubicBezTo>
                <a:cubicBezTo>
                  <a:pt x="4878312" y="1107888"/>
                  <a:pt x="4855869" y="1099624"/>
                  <a:pt x="4844081" y="1096068"/>
                </a:cubicBezTo>
                <a:cubicBezTo>
                  <a:pt x="4832294" y="1092511"/>
                  <a:pt x="4823345" y="1091579"/>
                  <a:pt x="4817236" y="1093271"/>
                </a:cubicBezTo>
                <a:cubicBezTo>
                  <a:pt x="4811127" y="1094964"/>
                  <a:pt x="4804943" y="1097663"/>
                  <a:pt x="4798684" y="1101370"/>
                </a:cubicBezTo>
                <a:cubicBezTo>
                  <a:pt x="4792424" y="1105077"/>
                  <a:pt x="4785366" y="1101904"/>
                  <a:pt x="4777507" y="1091852"/>
                </a:cubicBezTo>
                <a:cubicBezTo>
                  <a:pt x="4769649" y="1081799"/>
                  <a:pt x="4770545" y="1075938"/>
                  <a:pt x="4780196" y="1074267"/>
                </a:cubicBezTo>
                <a:cubicBezTo>
                  <a:pt x="4789847" y="1072596"/>
                  <a:pt x="4799078" y="1071546"/>
                  <a:pt x="4807890" y="1071116"/>
                </a:cubicBezTo>
                <a:cubicBezTo>
                  <a:pt x="4816702" y="1070686"/>
                  <a:pt x="4825593" y="1068330"/>
                  <a:pt x="4834563" y="1064050"/>
                </a:cubicBezTo>
                <a:cubicBezTo>
                  <a:pt x="4843533" y="1059769"/>
                  <a:pt x="4861369" y="1045615"/>
                  <a:pt x="4888070" y="1021588"/>
                </a:cubicBezTo>
                <a:cubicBezTo>
                  <a:pt x="4914772" y="997561"/>
                  <a:pt x="4937881" y="976069"/>
                  <a:pt x="4957398" y="957111"/>
                </a:cubicBezTo>
                <a:cubicBezTo>
                  <a:pt x="4933966" y="963321"/>
                  <a:pt x="4910756" y="970032"/>
                  <a:pt x="4887769" y="977245"/>
                </a:cubicBezTo>
                <a:cubicBezTo>
                  <a:pt x="4864782" y="984458"/>
                  <a:pt x="4849416" y="989653"/>
                  <a:pt x="4841672" y="992829"/>
                </a:cubicBezTo>
                <a:cubicBezTo>
                  <a:pt x="4833928" y="996005"/>
                  <a:pt x="4824059" y="992625"/>
                  <a:pt x="4812063" y="982687"/>
                </a:cubicBezTo>
                <a:cubicBezTo>
                  <a:pt x="4800068" y="972749"/>
                  <a:pt x="4798150" y="967780"/>
                  <a:pt x="4806309" y="967780"/>
                </a:cubicBezTo>
                <a:cubicBezTo>
                  <a:pt x="4812504" y="967780"/>
                  <a:pt x="4822894" y="966895"/>
                  <a:pt x="4837478" y="965124"/>
                </a:cubicBezTo>
                <a:cubicBezTo>
                  <a:pt x="4852062" y="963353"/>
                  <a:pt x="4869933" y="959603"/>
                  <a:pt x="4891092" y="953874"/>
                </a:cubicBezTo>
                <a:cubicBezTo>
                  <a:pt x="4912251" y="948145"/>
                  <a:pt x="4929789" y="943259"/>
                  <a:pt x="4943707" y="939215"/>
                </a:cubicBezTo>
                <a:cubicBezTo>
                  <a:pt x="4957624" y="935171"/>
                  <a:pt x="4967906" y="930815"/>
                  <a:pt x="4974552" y="926147"/>
                </a:cubicBezTo>
                <a:cubicBezTo>
                  <a:pt x="4976214" y="924980"/>
                  <a:pt x="4978104" y="924301"/>
                  <a:pt x="4980223" y="924110"/>
                </a:cubicBezTo>
                <a:close/>
                <a:moveTo>
                  <a:pt x="971475" y="923362"/>
                </a:moveTo>
                <a:cubicBezTo>
                  <a:pt x="965997" y="930618"/>
                  <a:pt x="960567" y="937151"/>
                  <a:pt x="955183" y="942963"/>
                </a:cubicBezTo>
                <a:lnTo>
                  <a:pt x="947068" y="950704"/>
                </a:lnTo>
                <a:lnTo>
                  <a:pt x="954200" y="949031"/>
                </a:lnTo>
                <a:cubicBezTo>
                  <a:pt x="957396" y="949090"/>
                  <a:pt x="959931" y="950113"/>
                  <a:pt x="961806" y="952099"/>
                </a:cubicBezTo>
                <a:cubicBezTo>
                  <a:pt x="965556" y="956072"/>
                  <a:pt x="974221" y="962639"/>
                  <a:pt x="987801" y="971803"/>
                </a:cubicBezTo>
                <a:cubicBezTo>
                  <a:pt x="998399" y="960331"/>
                  <a:pt x="1007010" y="949748"/>
                  <a:pt x="1013635" y="940054"/>
                </a:cubicBezTo>
                <a:cubicBezTo>
                  <a:pt x="1020260" y="930359"/>
                  <a:pt x="1022415" y="925154"/>
                  <a:pt x="1020099" y="924437"/>
                </a:cubicBezTo>
                <a:cubicBezTo>
                  <a:pt x="1017783" y="923720"/>
                  <a:pt x="1010408" y="924713"/>
                  <a:pt x="997976" y="927416"/>
                </a:cubicBezTo>
                <a:cubicBezTo>
                  <a:pt x="985543" y="930119"/>
                  <a:pt x="976709" y="928768"/>
                  <a:pt x="971475" y="923362"/>
                </a:cubicBezTo>
                <a:close/>
                <a:moveTo>
                  <a:pt x="1274524" y="921942"/>
                </a:moveTo>
                <a:cubicBezTo>
                  <a:pt x="1273370" y="921537"/>
                  <a:pt x="1271784" y="921555"/>
                  <a:pt x="1269765" y="921996"/>
                </a:cubicBezTo>
                <a:cubicBezTo>
                  <a:pt x="1265728" y="922878"/>
                  <a:pt x="1258476" y="923691"/>
                  <a:pt x="1248007" y="924437"/>
                </a:cubicBezTo>
                <a:lnTo>
                  <a:pt x="1248007" y="967737"/>
                </a:lnTo>
                <a:cubicBezTo>
                  <a:pt x="1248696" y="967924"/>
                  <a:pt x="1252456" y="967070"/>
                  <a:pt x="1259289" y="965178"/>
                </a:cubicBezTo>
                <a:cubicBezTo>
                  <a:pt x="1266123" y="963285"/>
                  <a:pt x="1272024" y="965264"/>
                  <a:pt x="1276992" y="971114"/>
                </a:cubicBezTo>
                <a:lnTo>
                  <a:pt x="1278551" y="977923"/>
                </a:lnTo>
                <a:lnTo>
                  <a:pt x="1278560" y="977137"/>
                </a:lnTo>
                <a:cubicBezTo>
                  <a:pt x="1278562" y="967762"/>
                  <a:pt x="1278452" y="959198"/>
                  <a:pt x="1278229" y="951443"/>
                </a:cubicBezTo>
                <a:cubicBezTo>
                  <a:pt x="1277785" y="935934"/>
                  <a:pt x="1277272" y="926929"/>
                  <a:pt x="1276691" y="924426"/>
                </a:cubicBezTo>
                <a:cubicBezTo>
                  <a:pt x="1276401" y="923175"/>
                  <a:pt x="1275679" y="922347"/>
                  <a:pt x="1274524" y="921942"/>
                </a:cubicBezTo>
                <a:close/>
                <a:moveTo>
                  <a:pt x="2307268" y="910082"/>
                </a:moveTo>
                <a:cubicBezTo>
                  <a:pt x="2308706" y="909827"/>
                  <a:pt x="2310645" y="909998"/>
                  <a:pt x="2313086" y="910595"/>
                </a:cubicBezTo>
                <a:cubicBezTo>
                  <a:pt x="2322852" y="912983"/>
                  <a:pt x="2331048" y="916543"/>
                  <a:pt x="2337673" y="921275"/>
                </a:cubicBezTo>
                <a:cubicBezTo>
                  <a:pt x="2345818" y="925749"/>
                  <a:pt x="2347854" y="931471"/>
                  <a:pt x="2343782" y="938440"/>
                </a:cubicBezTo>
                <a:cubicBezTo>
                  <a:pt x="2339709" y="945410"/>
                  <a:pt x="2337451" y="959954"/>
                  <a:pt x="2337006" y="982074"/>
                </a:cubicBezTo>
                <a:cubicBezTo>
                  <a:pt x="2336561" y="1004194"/>
                  <a:pt x="2335884" y="1026844"/>
                  <a:pt x="2334973" y="1050025"/>
                </a:cubicBezTo>
                <a:cubicBezTo>
                  <a:pt x="2334063" y="1073206"/>
                  <a:pt x="2331639" y="1095010"/>
                  <a:pt x="2327703" y="1115438"/>
                </a:cubicBezTo>
                <a:cubicBezTo>
                  <a:pt x="2323766" y="1135865"/>
                  <a:pt x="2317457" y="1137102"/>
                  <a:pt x="2308774" y="1119148"/>
                </a:cubicBezTo>
                <a:cubicBezTo>
                  <a:pt x="2300090" y="1101194"/>
                  <a:pt x="2298226" y="1087388"/>
                  <a:pt x="2303181" y="1077730"/>
                </a:cubicBezTo>
                <a:cubicBezTo>
                  <a:pt x="2308136" y="1068072"/>
                  <a:pt x="2311735" y="1042823"/>
                  <a:pt x="2313979" y="1001982"/>
                </a:cubicBezTo>
                <a:cubicBezTo>
                  <a:pt x="2316223" y="961141"/>
                  <a:pt x="2314194" y="935103"/>
                  <a:pt x="2307892" y="923867"/>
                </a:cubicBezTo>
                <a:cubicBezTo>
                  <a:pt x="2303165" y="915440"/>
                  <a:pt x="2302957" y="910845"/>
                  <a:pt x="2307268" y="910082"/>
                </a:cubicBezTo>
                <a:close/>
                <a:moveTo>
                  <a:pt x="2005373" y="909159"/>
                </a:moveTo>
                <a:cubicBezTo>
                  <a:pt x="2009602" y="909876"/>
                  <a:pt x="2014932" y="911760"/>
                  <a:pt x="2021364" y="914811"/>
                </a:cubicBezTo>
                <a:cubicBezTo>
                  <a:pt x="2034227" y="920913"/>
                  <a:pt x="2039016" y="926427"/>
                  <a:pt x="2035732" y="931353"/>
                </a:cubicBezTo>
                <a:cubicBezTo>
                  <a:pt x="2032448" y="936278"/>
                  <a:pt x="2029520" y="943029"/>
                  <a:pt x="2026945" y="951605"/>
                </a:cubicBezTo>
                <a:cubicBezTo>
                  <a:pt x="2024371" y="960180"/>
                  <a:pt x="2023758" y="984254"/>
                  <a:pt x="2025106" y="1023825"/>
                </a:cubicBezTo>
                <a:cubicBezTo>
                  <a:pt x="2026454" y="1063397"/>
                  <a:pt x="2025013" y="1090066"/>
                  <a:pt x="2020783" y="1103833"/>
                </a:cubicBezTo>
                <a:cubicBezTo>
                  <a:pt x="2016552" y="1117600"/>
                  <a:pt x="2012075" y="1123038"/>
                  <a:pt x="2007350" y="1120149"/>
                </a:cubicBezTo>
                <a:cubicBezTo>
                  <a:pt x="2002625" y="1117259"/>
                  <a:pt x="1999036" y="1108802"/>
                  <a:pt x="1996584" y="1094777"/>
                </a:cubicBezTo>
                <a:cubicBezTo>
                  <a:pt x="1986675" y="1095666"/>
                  <a:pt x="1975611" y="1097258"/>
                  <a:pt x="1963393" y="1099552"/>
                </a:cubicBezTo>
                <a:cubicBezTo>
                  <a:pt x="1960941" y="1119772"/>
                  <a:pt x="1955409" y="1123458"/>
                  <a:pt x="1946798" y="1110609"/>
                </a:cubicBezTo>
                <a:cubicBezTo>
                  <a:pt x="1938187" y="1097760"/>
                  <a:pt x="1935229" y="1086230"/>
                  <a:pt x="1937925" y="1076020"/>
                </a:cubicBezTo>
                <a:cubicBezTo>
                  <a:pt x="1940621" y="1065810"/>
                  <a:pt x="1942195" y="1041579"/>
                  <a:pt x="1942647" y="1003326"/>
                </a:cubicBezTo>
                <a:cubicBezTo>
                  <a:pt x="1943098" y="965073"/>
                  <a:pt x="1940850" y="940132"/>
                  <a:pt x="1935903" y="928502"/>
                </a:cubicBezTo>
                <a:cubicBezTo>
                  <a:pt x="1930956" y="916873"/>
                  <a:pt x="1932648" y="912406"/>
                  <a:pt x="1940980" y="915102"/>
                </a:cubicBezTo>
                <a:cubicBezTo>
                  <a:pt x="1949311" y="917797"/>
                  <a:pt x="1959550" y="918515"/>
                  <a:pt x="1971696" y="917253"/>
                </a:cubicBezTo>
                <a:cubicBezTo>
                  <a:pt x="1983842" y="915991"/>
                  <a:pt x="1991941" y="913743"/>
                  <a:pt x="1995992" y="910509"/>
                </a:cubicBezTo>
                <a:cubicBezTo>
                  <a:pt x="1998018" y="908892"/>
                  <a:pt x="2001145" y="908442"/>
                  <a:pt x="2005373" y="909159"/>
                </a:cubicBezTo>
                <a:close/>
                <a:moveTo>
                  <a:pt x="1398354" y="908896"/>
                </a:moveTo>
                <a:cubicBezTo>
                  <a:pt x="1396109" y="910050"/>
                  <a:pt x="1380640" y="914549"/>
                  <a:pt x="1351945" y="922394"/>
                </a:cubicBezTo>
                <a:lnTo>
                  <a:pt x="1351945" y="967737"/>
                </a:lnTo>
                <a:cubicBezTo>
                  <a:pt x="1366773" y="962603"/>
                  <a:pt x="1382067" y="956308"/>
                  <a:pt x="1397827" y="948851"/>
                </a:cubicBezTo>
                <a:cubicBezTo>
                  <a:pt x="1399533" y="936045"/>
                  <a:pt x="1400609" y="925896"/>
                  <a:pt x="1401053" y="918403"/>
                </a:cubicBezTo>
                <a:cubicBezTo>
                  <a:pt x="1401498" y="910911"/>
                  <a:pt x="1400598" y="907741"/>
                  <a:pt x="1398354" y="908896"/>
                </a:cubicBezTo>
                <a:close/>
                <a:moveTo>
                  <a:pt x="4503749" y="902991"/>
                </a:moveTo>
                <a:cubicBezTo>
                  <a:pt x="4508855" y="902991"/>
                  <a:pt x="4517118" y="905386"/>
                  <a:pt x="4528540" y="910176"/>
                </a:cubicBezTo>
                <a:cubicBezTo>
                  <a:pt x="4539962" y="914965"/>
                  <a:pt x="4542837" y="920354"/>
                  <a:pt x="4537165" y="926341"/>
                </a:cubicBezTo>
                <a:cubicBezTo>
                  <a:pt x="4531494" y="932328"/>
                  <a:pt x="4526923" y="938792"/>
                  <a:pt x="4523453" y="945732"/>
                </a:cubicBezTo>
                <a:cubicBezTo>
                  <a:pt x="4510604" y="964977"/>
                  <a:pt x="4497565" y="980984"/>
                  <a:pt x="4484336" y="993754"/>
                </a:cubicBezTo>
                <a:cubicBezTo>
                  <a:pt x="4471107" y="1006524"/>
                  <a:pt x="4458481" y="1016845"/>
                  <a:pt x="4446456" y="1024718"/>
                </a:cubicBezTo>
                <a:cubicBezTo>
                  <a:pt x="4434432" y="1032591"/>
                  <a:pt x="4424763" y="1037237"/>
                  <a:pt x="4417450" y="1038657"/>
                </a:cubicBezTo>
                <a:cubicBezTo>
                  <a:pt x="4410136" y="1040076"/>
                  <a:pt x="4409179" y="1037585"/>
                  <a:pt x="4414578" y="1031182"/>
                </a:cubicBezTo>
                <a:cubicBezTo>
                  <a:pt x="4419977" y="1024779"/>
                  <a:pt x="4428610" y="1016232"/>
                  <a:pt x="4440476" y="1005542"/>
                </a:cubicBezTo>
                <a:cubicBezTo>
                  <a:pt x="4452343" y="994851"/>
                  <a:pt x="4464059" y="981278"/>
                  <a:pt x="4475624" y="964823"/>
                </a:cubicBezTo>
                <a:cubicBezTo>
                  <a:pt x="4487190" y="948367"/>
                  <a:pt x="4493628" y="936727"/>
                  <a:pt x="4494941" y="929901"/>
                </a:cubicBezTo>
                <a:cubicBezTo>
                  <a:pt x="4496253" y="923075"/>
                  <a:pt x="4496235" y="916883"/>
                  <a:pt x="4494887" y="911326"/>
                </a:cubicBezTo>
                <a:cubicBezTo>
                  <a:pt x="4493539" y="905770"/>
                  <a:pt x="4496493" y="902991"/>
                  <a:pt x="4503749" y="902991"/>
                </a:cubicBezTo>
                <a:close/>
                <a:moveTo>
                  <a:pt x="1281711" y="898869"/>
                </a:moveTo>
                <a:cubicBezTo>
                  <a:pt x="1284674" y="898803"/>
                  <a:pt x="1287758" y="899621"/>
                  <a:pt x="1290963" y="901324"/>
                </a:cubicBezTo>
                <a:cubicBezTo>
                  <a:pt x="1297374" y="904730"/>
                  <a:pt x="1303515" y="908803"/>
                  <a:pt x="1309387" y="913542"/>
                </a:cubicBezTo>
                <a:cubicBezTo>
                  <a:pt x="1315259" y="918281"/>
                  <a:pt x="1316141" y="923179"/>
                  <a:pt x="1312033" y="928234"/>
                </a:cubicBezTo>
                <a:cubicBezTo>
                  <a:pt x="1307924" y="933289"/>
                  <a:pt x="1305218" y="943907"/>
                  <a:pt x="1303913" y="960090"/>
                </a:cubicBezTo>
                <a:cubicBezTo>
                  <a:pt x="1302608" y="976273"/>
                  <a:pt x="1302188" y="992786"/>
                  <a:pt x="1302655" y="1009629"/>
                </a:cubicBezTo>
                <a:cubicBezTo>
                  <a:pt x="1303121" y="1026471"/>
                  <a:pt x="1303354" y="1042235"/>
                  <a:pt x="1303354" y="1056919"/>
                </a:cubicBezTo>
                <a:cubicBezTo>
                  <a:pt x="1303354" y="1072435"/>
                  <a:pt x="1301439" y="1086901"/>
                  <a:pt x="1297610" y="1100316"/>
                </a:cubicBezTo>
                <a:cubicBezTo>
                  <a:pt x="1293781" y="1113731"/>
                  <a:pt x="1289537" y="1118758"/>
                  <a:pt x="1284876" y="1115395"/>
                </a:cubicBezTo>
                <a:cubicBezTo>
                  <a:pt x="1280216" y="1112032"/>
                  <a:pt x="1276250" y="1103812"/>
                  <a:pt x="1272981" y="1090733"/>
                </a:cubicBezTo>
                <a:cubicBezTo>
                  <a:pt x="1263645" y="1090733"/>
                  <a:pt x="1254138" y="1091113"/>
                  <a:pt x="1244458" y="1091873"/>
                </a:cubicBezTo>
                <a:cubicBezTo>
                  <a:pt x="1238349" y="1110014"/>
                  <a:pt x="1232438" y="1113315"/>
                  <a:pt x="1226723" y="1101779"/>
                </a:cubicBezTo>
                <a:cubicBezTo>
                  <a:pt x="1221009" y="1090242"/>
                  <a:pt x="1219277" y="1078494"/>
                  <a:pt x="1221528" y="1066534"/>
                </a:cubicBezTo>
                <a:cubicBezTo>
                  <a:pt x="1223780" y="1054574"/>
                  <a:pt x="1224905" y="1029321"/>
                  <a:pt x="1224905" y="990775"/>
                </a:cubicBezTo>
                <a:cubicBezTo>
                  <a:pt x="1224905" y="951913"/>
                  <a:pt x="1222880" y="927560"/>
                  <a:pt x="1218829" y="917715"/>
                </a:cubicBezTo>
                <a:cubicBezTo>
                  <a:pt x="1214778" y="907870"/>
                  <a:pt x="1216133" y="903662"/>
                  <a:pt x="1222894" y="905088"/>
                </a:cubicBezTo>
                <a:cubicBezTo>
                  <a:pt x="1229656" y="906515"/>
                  <a:pt x="1234474" y="907415"/>
                  <a:pt x="1237349" y="907788"/>
                </a:cubicBezTo>
                <a:cubicBezTo>
                  <a:pt x="1240224" y="908161"/>
                  <a:pt x="1245555" y="908161"/>
                  <a:pt x="1253342" y="907788"/>
                </a:cubicBezTo>
                <a:cubicBezTo>
                  <a:pt x="1261129" y="907415"/>
                  <a:pt x="1267743" y="905393"/>
                  <a:pt x="1273185" y="901722"/>
                </a:cubicBezTo>
                <a:cubicBezTo>
                  <a:pt x="1275906" y="899886"/>
                  <a:pt x="1278748" y="898936"/>
                  <a:pt x="1281711" y="898869"/>
                </a:cubicBezTo>
                <a:close/>
                <a:moveTo>
                  <a:pt x="198049" y="890884"/>
                </a:moveTo>
                <a:cubicBezTo>
                  <a:pt x="202433" y="890893"/>
                  <a:pt x="206572" y="891376"/>
                  <a:pt x="210466" y="892333"/>
                </a:cubicBezTo>
                <a:cubicBezTo>
                  <a:pt x="218252" y="894247"/>
                  <a:pt x="226243" y="897857"/>
                  <a:pt x="234439" y="903163"/>
                </a:cubicBezTo>
                <a:cubicBezTo>
                  <a:pt x="242634" y="908469"/>
                  <a:pt x="249296" y="916252"/>
                  <a:pt x="254422" y="926513"/>
                </a:cubicBezTo>
                <a:cubicBezTo>
                  <a:pt x="259548" y="936773"/>
                  <a:pt x="261413" y="949156"/>
                  <a:pt x="260014" y="963661"/>
                </a:cubicBezTo>
                <a:cubicBezTo>
                  <a:pt x="258616" y="978166"/>
                  <a:pt x="251485" y="995292"/>
                  <a:pt x="238623" y="1015038"/>
                </a:cubicBezTo>
                <a:cubicBezTo>
                  <a:pt x="225759" y="1034785"/>
                  <a:pt x="201646" y="1063573"/>
                  <a:pt x="166283" y="1101402"/>
                </a:cubicBezTo>
                <a:lnTo>
                  <a:pt x="263467" y="1101402"/>
                </a:lnTo>
                <a:lnTo>
                  <a:pt x="263467" y="1132571"/>
                </a:lnTo>
                <a:lnTo>
                  <a:pt x="118874" y="1132571"/>
                </a:lnTo>
                <a:lnTo>
                  <a:pt x="118874" y="1122870"/>
                </a:lnTo>
                <a:cubicBezTo>
                  <a:pt x="119807" y="1108902"/>
                  <a:pt x="126220" y="1096426"/>
                  <a:pt x="138115" y="1085442"/>
                </a:cubicBezTo>
                <a:cubicBezTo>
                  <a:pt x="150011" y="1074457"/>
                  <a:pt x="164896" y="1057575"/>
                  <a:pt x="182771" y="1034796"/>
                </a:cubicBezTo>
                <a:cubicBezTo>
                  <a:pt x="200646" y="1012016"/>
                  <a:pt x="212236" y="994475"/>
                  <a:pt x="217542" y="982171"/>
                </a:cubicBezTo>
                <a:cubicBezTo>
                  <a:pt x="222848" y="969867"/>
                  <a:pt x="224866" y="959596"/>
                  <a:pt x="223597" y="951357"/>
                </a:cubicBezTo>
                <a:cubicBezTo>
                  <a:pt x="222328" y="943119"/>
                  <a:pt x="218521" y="936393"/>
                  <a:pt x="212175" y="931181"/>
                </a:cubicBezTo>
                <a:cubicBezTo>
                  <a:pt x="205830" y="925968"/>
                  <a:pt x="198402" y="923795"/>
                  <a:pt x="189891" y="924663"/>
                </a:cubicBezTo>
                <a:cubicBezTo>
                  <a:pt x="181380" y="925530"/>
                  <a:pt x="173181" y="928868"/>
                  <a:pt x="165294" y="934676"/>
                </a:cubicBezTo>
                <a:cubicBezTo>
                  <a:pt x="157407" y="940484"/>
                  <a:pt x="150961" y="950213"/>
                  <a:pt x="145956" y="963865"/>
                </a:cubicBezTo>
                <a:lnTo>
                  <a:pt x="113476" y="959047"/>
                </a:lnTo>
                <a:cubicBezTo>
                  <a:pt x="120846" y="935343"/>
                  <a:pt x="130447" y="918522"/>
                  <a:pt x="142278" y="908584"/>
                </a:cubicBezTo>
                <a:cubicBezTo>
                  <a:pt x="154108" y="898646"/>
                  <a:pt x="168069" y="893211"/>
                  <a:pt x="184158" y="892279"/>
                </a:cubicBezTo>
                <a:cubicBezTo>
                  <a:pt x="189034" y="891340"/>
                  <a:pt x="193664" y="890875"/>
                  <a:pt x="198049" y="890884"/>
                </a:cubicBezTo>
                <a:close/>
                <a:moveTo>
                  <a:pt x="2814378" y="890253"/>
                </a:moveTo>
                <a:cubicBezTo>
                  <a:pt x="2812901" y="889947"/>
                  <a:pt x="2811177" y="889963"/>
                  <a:pt x="2809207" y="890300"/>
                </a:cubicBezTo>
                <a:cubicBezTo>
                  <a:pt x="2801327" y="891648"/>
                  <a:pt x="2784173" y="894351"/>
                  <a:pt x="2757744" y="898410"/>
                </a:cubicBezTo>
                <a:cubicBezTo>
                  <a:pt x="2758633" y="900561"/>
                  <a:pt x="2759830" y="907028"/>
                  <a:pt x="2761336" y="917812"/>
                </a:cubicBezTo>
                <a:cubicBezTo>
                  <a:pt x="2765294" y="917912"/>
                  <a:pt x="2775013" y="916138"/>
                  <a:pt x="2790493" y="912488"/>
                </a:cubicBezTo>
                <a:cubicBezTo>
                  <a:pt x="2805974" y="908838"/>
                  <a:pt x="2814283" y="910724"/>
                  <a:pt x="2815424" y="918145"/>
                </a:cubicBezTo>
                <a:cubicBezTo>
                  <a:pt x="2816564" y="925566"/>
                  <a:pt x="2810831" y="930542"/>
                  <a:pt x="2798226" y="933073"/>
                </a:cubicBezTo>
                <a:cubicBezTo>
                  <a:pt x="2785621" y="935605"/>
                  <a:pt x="2773927" y="935967"/>
                  <a:pt x="2763143" y="934160"/>
                </a:cubicBezTo>
                <a:lnTo>
                  <a:pt x="2766735" y="961005"/>
                </a:lnTo>
                <a:cubicBezTo>
                  <a:pt x="2773346" y="959198"/>
                  <a:pt x="2781728" y="957624"/>
                  <a:pt x="2791880" y="956283"/>
                </a:cubicBezTo>
                <a:cubicBezTo>
                  <a:pt x="2802033" y="954942"/>
                  <a:pt x="2809655" y="954272"/>
                  <a:pt x="2814746" y="954272"/>
                </a:cubicBezTo>
                <a:cubicBezTo>
                  <a:pt x="2818933" y="930826"/>
                  <a:pt x="2821027" y="913295"/>
                  <a:pt x="2821027" y="901679"/>
                </a:cubicBezTo>
                <a:cubicBezTo>
                  <a:pt x="2821027" y="894979"/>
                  <a:pt x="2818811" y="891170"/>
                  <a:pt x="2814378" y="890253"/>
                </a:cubicBezTo>
                <a:close/>
                <a:moveTo>
                  <a:pt x="5295769" y="886748"/>
                </a:moveTo>
                <a:cubicBezTo>
                  <a:pt x="5299230" y="886628"/>
                  <a:pt x="5303276" y="887403"/>
                  <a:pt x="5307908" y="889074"/>
                </a:cubicBezTo>
                <a:cubicBezTo>
                  <a:pt x="5317172" y="892415"/>
                  <a:pt x="5324783" y="896538"/>
                  <a:pt x="5330742" y="901442"/>
                </a:cubicBezTo>
                <a:cubicBezTo>
                  <a:pt x="5336700" y="906347"/>
                  <a:pt x="5336241" y="912033"/>
                  <a:pt x="5329365" y="918500"/>
                </a:cubicBezTo>
                <a:cubicBezTo>
                  <a:pt x="5322489" y="924968"/>
                  <a:pt x="5317753" y="935328"/>
                  <a:pt x="5315157" y="949583"/>
                </a:cubicBezTo>
                <a:cubicBezTo>
                  <a:pt x="5312562" y="963837"/>
                  <a:pt x="5310371" y="987272"/>
                  <a:pt x="5308586" y="1019889"/>
                </a:cubicBezTo>
                <a:cubicBezTo>
                  <a:pt x="5306801" y="1052506"/>
                  <a:pt x="5307812" y="1075163"/>
                  <a:pt x="5311619" y="1087862"/>
                </a:cubicBezTo>
                <a:cubicBezTo>
                  <a:pt x="5315426" y="1100560"/>
                  <a:pt x="5328071" y="1107120"/>
                  <a:pt x="5349552" y="1107544"/>
                </a:cubicBezTo>
                <a:cubicBezTo>
                  <a:pt x="5371034" y="1107967"/>
                  <a:pt x="5385177" y="1106977"/>
                  <a:pt x="5391981" y="1104575"/>
                </a:cubicBezTo>
                <a:cubicBezTo>
                  <a:pt x="5398786" y="1102173"/>
                  <a:pt x="5403676" y="1097143"/>
                  <a:pt x="5406651" y="1089486"/>
                </a:cubicBezTo>
                <a:cubicBezTo>
                  <a:pt x="5409627" y="1081828"/>
                  <a:pt x="5414280" y="1071098"/>
                  <a:pt x="5420611" y="1057295"/>
                </a:cubicBezTo>
                <a:cubicBezTo>
                  <a:pt x="5426943" y="1043493"/>
                  <a:pt x="5429653" y="1046003"/>
                  <a:pt x="5428742" y="1064824"/>
                </a:cubicBezTo>
                <a:cubicBezTo>
                  <a:pt x="5427832" y="1083646"/>
                  <a:pt x="5429632" y="1098262"/>
                  <a:pt x="5434141" y="1108673"/>
                </a:cubicBezTo>
                <a:cubicBezTo>
                  <a:pt x="5438651" y="1119084"/>
                  <a:pt x="5433338" y="1126795"/>
                  <a:pt x="5418202" y="1131807"/>
                </a:cubicBezTo>
                <a:cubicBezTo>
                  <a:pt x="5403066" y="1136819"/>
                  <a:pt x="5383955" y="1139096"/>
                  <a:pt x="5360867" y="1138637"/>
                </a:cubicBezTo>
                <a:cubicBezTo>
                  <a:pt x="5337779" y="1138178"/>
                  <a:pt x="5319477" y="1134084"/>
                  <a:pt x="5305962" y="1126354"/>
                </a:cubicBezTo>
                <a:cubicBezTo>
                  <a:pt x="5292446" y="1118625"/>
                  <a:pt x="5284760" y="1102879"/>
                  <a:pt x="5282903" y="1079118"/>
                </a:cubicBezTo>
                <a:cubicBezTo>
                  <a:pt x="5281045" y="1055356"/>
                  <a:pt x="5281695" y="1023492"/>
                  <a:pt x="5284849" y="983526"/>
                </a:cubicBezTo>
                <a:cubicBezTo>
                  <a:pt x="5288004" y="943560"/>
                  <a:pt x="5289284" y="921967"/>
                  <a:pt x="5288689" y="918748"/>
                </a:cubicBezTo>
                <a:cubicBezTo>
                  <a:pt x="5288094" y="915528"/>
                  <a:pt x="5284426" y="914818"/>
                  <a:pt x="5277686" y="916618"/>
                </a:cubicBezTo>
                <a:cubicBezTo>
                  <a:pt x="5270946" y="918418"/>
                  <a:pt x="5254269" y="923053"/>
                  <a:pt x="5227653" y="930524"/>
                </a:cubicBezTo>
                <a:cubicBezTo>
                  <a:pt x="5228514" y="957398"/>
                  <a:pt x="5227345" y="985888"/>
                  <a:pt x="5224147" y="1015996"/>
                </a:cubicBezTo>
                <a:cubicBezTo>
                  <a:pt x="5220949" y="1046103"/>
                  <a:pt x="5212851" y="1070209"/>
                  <a:pt x="5199851" y="1088313"/>
                </a:cubicBezTo>
                <a:cubicBezTo>
                  <a:pt x="5186852" y="1106418"/>
                  <a:pt x="5170436" y="1120797"/>
                  <a:pt x="5150603" y="1131452"/>
                </a:cubicBezTo>
                <a:cubicBezTo>
                  <a:pt x="5130771" y="1142107"/>
                  <a:pt x="5130129" y="1137342"/>
                  <a:pt x="5148678" y="1117159"/>
                </a:cubicBezTo>
                <a:cubicBezTo>
                  <a:pt x="5167227" y="1096975"/>
                  <a:pt x="5180273" y="1076891"/>
                  <a:pt x="5187816" y="1056908"/>
                </a:cubicBezTo>
                <a:cubicBezTo>
                  <a:pt x="5195359" y="1036925"/>
                  <a:pt x="5199808" y="1012325"/>
                  <a:pt x="5201163" y="983106"/>
                </a:cubicBezTo>
                <a:cubicBezTo>
                  <a:pt x="5202519" y="953888"/>
                  <a:pt x="5200945" y="934805"/>
                  <a:pt x="5196442" y="925857"/>
                </a:cubicBezTo>
                <a:cubicBezTo>
                  <a:pt x="5191939" y="916908"/>
                  <a:pt x="5193316" y="912434"/>
                  <a:pt x="5200572" y="912434"/>
                </a:cubicBezTo>
                <a:cubicBezTo>
                  <a:pt x="5204974" y="912434"/>
                  <a:pt x="5209588" y="912431"/>
                  <a:pt x="5214414" y="912424"/>
                </a:cubicBezTo>
                <a:cubicBezTo>
                  <a:pt x="5219239" y="912416"/>
                  <a:pt x="5227105" y="911326"/>
                  <a:pt x="5238011" y="909154"/>
                </a:cubicBezTo>
                <a:cubicBezTo>
                  <a:pt x="5248916" y="906981"/>
                  <a:pt x="5258686" y="904167"/>
                  <a:pt x="5267318" y="900711"/>
                </a:cubicBezTo>
                <a:cubicBezTo>
                  <a:pt x="5275951" y="897255"/>
                  <a:pt x="5282559" y="893616"/>
                  <a:pt x="5287140" y="889795"/>
                </a:cubicBezTo>
                <a:cubicBezTo>
                  <a:pt x="5289431" y="887884"/>
                  <a:pt x="5292307" y="886868"/>
                  <a:pt x="5295769" y="886748"/>
                </a:cubicBezTo>
                <a:close/>
                <a:moveTo>
                  <a:pt x="4228968" y="886748"/>
                </a:moveTo>
                <a:cubicBezTo>
                  <a:pt x="4232430" y="886628"/>
                  <a:pt x="4236476" y="887403"/>
                  <a:pt x="4241108" y="889074"/>
                </a:cubicBezTo>
                <a:cubicBezTo>
                  <a:pt x="4250372" y="892415"/>
                  <a:pt x="4257983" y="896538"/>
                  <a:pt x="4263941" y="901442"/>
                </a:cubicBezTo>
                <a:cubicBezTo>
                  <a:pt x="4269900" y="906347"/>
                  <a:pt x="4269441" y="912033"/>
                  <a:pt x="4262565" y="918500"/>
                </a:cubicBezTo>
                <a:cubicBezTo>
                  <a:pt x="4255689" y="924968"/>
                  <a:pt x="4250953" y="935328"/>
                  <a:pt x="4248357" y="949583"/>
                </a:cubicBezTo>
                <a:cubicBezTo>
                  <a:pt x="4245762" y="963837"/>
                  <a:pt x="4243571" y="987272"/>
                  <a:pt x="4241786" y="1019889"/>
                </a:cubicBezTo>
                <a:cubicBezTo>
                  <a:pt x="4240000" y="1052506"/>
                  <a:pt x="4241011" y="1075163"/>
                  <a:pt x="4244819" y="1087862"/>
                </a:cubicBezTo>
                <a:cubicBezTo>
                  <a:pt x="4248626" y="1100560"/>
                  <a:pt x="4261271" y="1107120"/>
                  <a:pt x="4282752" y="1107544"/>
                </a:cubicBezTo>
                <a:cubicBezTo>
                  <a:pt x="4304234" y="1107967"/>
                  <a:pt x="4318377" y="1106977"/>
                  <a:pt x="4325181" y="1104575"/>
                </a:cubicBezTo>
                <a:cubicBezTo>
                  <a:pt x="4331986" y="1102173"/>
                  <a:pt x="4336876" y="1097143"/>
                  <a:pt x="4339851" y="1089486"/>
                </a:cubicBezTo>
                <a:cubicBezTo>
                  <a:pt x="4342827" y="1081828"/>
                  <a:pt x="4347480" y="1071098"/>
                  <a:pt x="4353811" y="1057295"/>
                </a:cubicBezTo>
                <a:cubicBezTo>
                  <a:pt x="4360143" y="1043493"/>
                  <a:pt x="4362853" y="1046003"/>
                  <a:pt x="4361942" y="1064824"/>
                </a:cubicBezTo>
                <a:cubicBezTo>
                  <a:pt x="4361032" y="1083646"/>
                  <a:pt x="4362832" y="1098262"/>
                  <a:pt x="4367341" y="1108673"/>
                </a:cubicBezTo>
                <a:cubicBezTo>
                  <a:pt x="4371852" y="1119084"/>
                  <a:pt x="4366539" y="1126795"/>
                  <a:pt x="4351402" y="1131807"/>
                </a:cubicBezTo>
                <a:cubicBezTo>
                  <a:pt x="4336267" y="1136819"/>
                  <a:pt x="4317155" y="1139096"/>
                  <a:pt x="4294067" y="1138637"/>
                </a:cubicBezTo>
                <a:cubicBezTo>
                  <a:pt x="4270979" y="1138178"/>
                  <a:pt x="4252677" y="1134084"/>
                  <a:pt x="4239161" y="1126354"/>
                </a:cubicBezTo>
                <a:cubicBezTo>
                  <a:pt x="4225646" y="1118625"/>
                  <a:pt x="4217960" y="1102879"/>
                  <a:pt x="4216102" y="1079118"/>
                </a:cubicBezTo>
                <a:cubicBezTo>
                  <a:pt x="4214246" y="1055356"/>
                  <a:pt x="4214895" y="1023492"/>
                  <a:pt x="4218049" y="983526"/>
                </a:cubicBezTo>
                <a:cubicBezTo>
                  <a:pt x="4221204" y="943560"/>
                  <a:pt x="4222484" y="921967"/>
                  <a:pt x="4221889" y="918748"/>
                </a:cubicBezTo>
                <a:cubicBezTo>
                  <a:pt x="4221294" y="915528"/>
                  <a:pt x="4217626" y="914818"/>
                  <a:pt x="4210886" y="916618"/>
                </a:cubicBezTo>
                <a:cubicBezTo>
                  <a:pt x="4204146" y="918418"/>
                  <a:pt x="4187469" y="923053"/>
                  <a:pt x="4160853" y="930524"/>
                </a:cubicBezTo>
                <a:cubicBezTo>
                  <a:pt x="4161714" y="957398"/>
                  <a:pt x="4160545" y="985888"/>
                  <a:pt x="4157347" y="1015996"/>
                </a:cubicBezTo>
                <a:cubicBezTo>
                  <a:pt x="4154149" y="1046103"/>
                  <a:pt x="4146051" y="1070209"/>
                  <a:pt x="4133051" y="1088313"/>
                </a:cubicBezTo>
                <a:cubicBezTo>
                  <a:pt x="4120052" y="1106418"/>
                  <a:pt x="4103636" y="1120797"/>
                  <a:pt x="4083803" y="1131452"/>
                </a:cubicBezTo>
                <a:cubicBezTo>
                  <a:pt x="4063971" y="1142107"/>
                  <a:pt x="4063329" y="1137342"/>
                  <a:pt x="4081878" y="1117159"/>
                </a:cubicBezTo>
                <a:cubicBezTo>
                  <a:pt x="4100427" y="1096975"/>
                  <a:pt x="4113473" y="1076891"/>
                  <a:pt x="4121016" y="1056908"/>
                </a:cubicBezTo>
                <a:cubicBezTo>
                  <a:pt x="4128559" y="1036925"/>
                  <a:pt x="4133008" y="1012325"/>
                  <a:pt x="4134363" y="983106"/>
                </a:cubicBezTo>
                <a:cubicBezTo>
                  <a:pt x="4135718" y="953888"/>
                  <a:pt x="4134145" y="934805"/>
                  <a:pt x="4129642" y="925857"/>
                </a:cubicBezTo>
                <a:cubicBezTo>
                  <a:pt x="4125139" y="916908"/>
                  <a:pt x="4126516" y="912434"/>
                  <a:pt x="4133772" y="912434"/>
                </a:cubicBezTo>
                <a:cubicBezTo>
                  <a:pt x="4138174" y="912434"/>
                  <a:pt x="4142788" y="912431"/>
                  <a:pt x="4147614" y="912424"/>
                </a:cubicBezTo>
                <a:cubicBezTo>
                  <a:pt x="4152439" y="912416"/>
                  <a:pt x="4160305" y="911326"/>
                  <a:pt x="4171210" y="909154"/>
                </a:cubicBezTo>
                <a:cubicBezTo>
                  <a:pt x="4182116" y="906981"/>
                  <a:pt x="4191886" y="904167"/>
                  <a:pt x="4200518" y="900711"/>
                </a:cubicBezTo>
                <a:cubicBezTo>
                  <a:pt x="4209151" y="897255"/>
                  <a:pt x="4215758" y="893616"/>
                  <a:pt x="4220340" y="889795"/>
                </a:cubicBezTo>
                <a:cubicBezTo>
                  <a:pt x="4222631" y="887884"/>
                  <a:pt x="4225507" y="886868"/>
                  <a:pt x="4228968" y="886748"/>
                </a:cubicBezTo>
                <a:close/>
                <a:moveTo>
                  <a:pt x="5576159" y="885568"/>
                </a:moveTo>
                <a:cubicBezTo>
                  <a:pt x="5602144" y="881868"/>
                  <a:pt x="5622772" y="894688"/>
                  <a:pt x="5638044" y="924028"/>
                </a:cubicBezTo>
                <a:cubicBezTo>
                  <a:pt x="5647136" y="955993"/>
                  <a:pt x="5634696" y="987713"/>
                  <a:pt x="5600724" y="1019190"/>
                </a:cubicBezTo>
                <a:cubicBezTo>
                  <a:pt x="5590600" y="1034390"/>
                  <a:pt x="5585538" y="1052387"/>
                  <a:pt x="5585538" y="1073181"/>
                </a:cubicBezTo>
                <a:lnTo>
                  <a:pt x="5553100" y="1073181"/>
                </a:lnTo>
                <a:cubicBezTo>
                  <a:pt x="5552125" y="1036671"/>
                  <a:pt x="5567075" y="1003423"/>
                  <a:pt x="5597949" y="973438"/>
                </a:cubicBezTo>
                <a:cubicBezTo>
                  <a:pt x="5604875" y="963084"/>
                  <a:pt x="5607901" y="952078"/>
                  <a:pt x="5607027" y="940419"/>
                </a:cubicBezTo>
                <a:cubicBezTo>
                  <a:pt x="5602309" y="924545"/>
                  <a:pt x="5593354" y="917059"/>
                  <a:pt x="5580160" y="917962"/>
                </a:cubicBezTo>
                <a:lnTo>
                  <a:pt x="5574869" y="917962"/>
                </a:lnTo>
                <a:cubicBezTo>
                  <a:pt x="5558593" y="918737"/>
                  <a:pt x="5550906" y="932683"/>
                  <a:pt x="5551810" y="959800"/>
                </a:cubicBezTo>
                <a:lnTo>
                  <a:pt x="5517995" y="959800"/>
                </a:lnTo>
                <a:cubicBezTo>
                  <a:pt x="5517035" y="922688"/>
                  <a:pt x="5528772" y="899901"/>
                  <a:pt x="5553208" y="891440"/>
                </a:cubicBezTo>
                <a:cubicBezTo>
                  <a:pt x="5557180" y="888457"/>
                  <a:pt x="5564831" y="886500"/>
                  <a:pt x="5576159" y="885568"/>
                </a:cubicBezTo>
                <a:close/>
                <a:moveTo>
                  <a:pt x="1415250" y="879983"/>
                </a:moveTo>
                <a:cubicBezTo>
                  <a:pt x="1418358" y="879648"/>
                  <a:pt x="1421775" y="880205"/>
                  <a:pt x="1425500" y="881653"/>
                </a:cubicBezTo>
                <a:cubicBezTo>
                  <a:pt x="1432950" y="884550"/>
                  <a:pt x="1440098" y="888974"/>
                  <a:pt x="1446946" y="894925"/>
                </a:cubicBezTo>
                <a:cubicBezTo>
                  <a:pt x="1453793" y="900876"/>
                  <a:pt x="1453022" y="906885"/>
                  <a:pt x="1444633" y="912951"/>
                </a:cubicBezTo>
                <a:cubicBezTo>
                  <a:pt x="1436244" y="919016"/>
                  <a:pt x="1427841" y="930919"/>
                  <a:pt x="1419423" y="948658"/>
                </a:cubicBezTo>
                <a:cubicBezTo>
                  <a:pt x="1427525" y="957434"/>
                  <a:pt x="1427482" y="963263"/>
                  <a:pt x="1419294" y="966146"/>
                </a:cubicBezTo>
                <a:cubicBezTo>
                  <a:pt x="1411106" y="969028"/>
                  <a:pt x="1404853" y="970749"/>
                  <a:pt x="1400537" y="971308"/>
                </a:cubicBezTo>
                <a:cubicBezTo>
                  <a:pt x="1406832" y="974750"/>
                  <a:pt x="1409980" y="979439"/>
                  <a:pt x="1409980" y="985376"/>
                </a:cubicBezTo>
                <a:cubicBezTo>
                  <a:pt x="1409980" y="989821"/>
                  <a:pt x="1411364" y="996095"/>
                  <a:pt x="1414132" y="1004197"/>
                </a:cubicBezTo>
                <a:cubicBezTo>
                  <a:pt x="1426192" y="1000842"/>
                  <a:pt x="1436212" y="997077"/>
                  <a:pt x="1444192" y="992904"/>
                </a:cubicBezTo>
                <a:cubicBezTo>
                  <a:pt x="1452173" y="988731"/>
                  <a:pt x="1460389" y="990147"/>
                  <a:pt x="1468843" y="997153"/>
                </a:cubicBezTo>
                <a:cubicBezTo>
                  <a:pt x="1477297" y="1004158"/>
                  <a:pt x="1475088" y="1009521"/>
                  <a:pt x="1462218" y="1013242"/>
                </a:cubicBezTo>
                <a:cubicBezTo>
                  <a:pt x="1449348" y="1016964"/>
                  <a:pt x="1435083" y="1021140"/>
                  <a:pt x="1419423" y="1025772"/>
                </a:cubicBezTo>
                <a:cubicBezTo>
                  <a:pt x="1430020" y="1044156"/>
                  <a:pt x="1439528" y="1059117"/>
                  <a:pt x="1447946" y="1070653"/>
                </a:cubicBezTo>
                <a:cubicBezTo>
                  <a:pt x="1456364" y="1082190"/>
                  <a:pt x="1464645" y="1091095"/>
                  <a:pt x="1472790" y="1097369"/>
                </a:cubicBezTo>
                <a:cubicBezTo>
                  <a:pt x="1480935" y="1103643"/>
                  <a:pt x="1486037" y="1106507"/>
                  <a:pt x="1488095" y="1105963"/>
                </a:cubicBezTo>
                <a:cubicBezTo>
                  <a:pt x="1490153" y="1105418"/>
                  <a:pt x="1492243" y="1101252"/>
                  <a:pt x="1494365" y="1093465"/>
                </a:cubicBezTo>
                <a:cubicBezTo>
                  <a:pt x="1496487" y="1085678"/>
                  <a:pt x="1500051" y="1076052"/>
                  <a:pt x="1505056" y="1064587"/>
                </a:cubicBezTo>
                <a:cubicBezTo>
                  <a:pt x="1510060" y="1053122"/>
                  <a:pt x="1512330" y="1058826"/>
                  <a:pt x="1511864" y="1081699"/>
                </a:cubicBezTo>
                <a:cubicBezTo>
                  <a:pt x="1511398" y="1104572"/>
                  <a:pt x="1512746" y="1121920"/>
                  <a:pt x="1515908" y="1133743"/>
                </a:cubicBezTo>
                <a:cubicBezTo>
                  <a:pt x="1519070" y="1145567"/>
                  <a:pt x="1513093" y="1149388"/>
                  <a:pt x="1497979" y="1145208"/>
                </a:cubicBezTo>
                <a:cubicBezTo>
                  <a:pt x="1482864" y="1141028"/>
                  <a:pt x="1466746" y="1130839"/>
                  <a:pt x="1449624" y="1114642"/>
                </a:cubicBezTo>
                <a:cubicBezTo>
                  <a:pt x="1432501" y="1098445"/>
                  <a:pt x="1415386" y="1071130"/>
                  <a:pt x="1398278" y="1032698"/>
                </a:cubicBezTo>
                <a:cubicBezTo>
                  <a:pt x="1391567" y="1036183"/>
                  <a:pt x="1383795" y="1039080"/>
                  <a:pt x="1374961" y="1041389"/>
                </a:cubicBezTo>
                <a:cubicBezTo>
                  <a:pt x="1366128" y="1043697"/>
                  <a:pt x="1358029" y="1041385"/>
                  <a:pt x="1350665" y="1034452"/>
                </a:cubicBezTo>
                <a:lnTo>
                  <a:pt x="1350324" y="1033857"/>
                </a:lnTo>
                <a:lnTo>
                  <a:pt x="1350187" y="1038280"/>
                </a:lnTo>
                <a:cubicBezTo>
                  <a:pt x="1349531" y="1054815"/>
                  <a:pt x="1348762" y="1070449"/>
                  <a:pt x="1347880" y="1085184"/>
                </a:cubicBezTo>
                <a:cubicBezTo>
                  <a:pt x="1356627" y="1079490"/>
                  <a:pt x="1367365" y="1073790"/>
                  <a:pt x="1380091" y="1068083"/>
                </a:cubicBezTo>
                <a:cubicBezTo>
                  <a:pt x="1392819" y="1062375"/>
                  <a:pt x="1392933" y="1066290"/>
                  <a:pt x="1380436" y="1079828"/>
                </a:cubicBezTo>
                <a:cubicBezTo>
                  <a:pt x="1367938" y="1093365"/>
                  <a:pt x="1358380" y="1104105"/>
                  <a:pt x="1351762" y="1112050"/>
                </a:cubicBezTo>
                <a:cubicBezTo>
                  <a:pt x="1345144" y="1119994"/>
                  <a:pt x="1339917" y="1127426"/>
                  <a:pt x="1336081" y="1134345"/>
                </a:cubicBezTo>
                <a:cubicBezTo>
                  <a:pt x="1332245" y="1141264"/>
                  <a:pt x="1327377" y="1139113"/>
                  <a:pt x="1321476" y="1127892"/>
                </a:cubicBezTo>
                <a:cubicBezTo>
                  <a:pt x="1315575" y="1116671"/>
                  <a:pt x="1314879" y="1107346"/>
                  <a:pt x="1319389" y="1099918"/>
                </a:cubicBezTo>
                <a:cubicBezTo>
                  <a:pt x="1323899" y="1092490"/>
                  <a:pt x="1327051" y="1077361"/>
                  <a:pt x="1328843" y="1054531"/>
                </a:cubicBezTo>
                <a:cubicBezTo>
                  <a:pt x="1330636" y="1031702"/>
                  <a:pt x="1331310" y="1004972"/>
                  <a:pt x="1330865" y="974341"/>
                </a:cubicBezTo>
                <a:cubicBezTo>
                  <a:pt x="1330421" y="943710"/>
                  <a:pt x="1328169" y="923032"/>
                  <a:pt x="1324111" y="912305"/>
                </a:cubicBezTo>
                <a:cubicBezTo>
                  <a:pt x="1320053" y="901579"/>
                  <a:pt x="1321436" y="896692"/>
                  <a:pt x="1328262" y="897646"/>
                </a:cubicBezTo>
                <a:cubicBezTo>
                  <a:pt x="1335088" y="898599"/>
                  <a:pt x="1340588" y="899948"/>
                  <a:pt x="1344761" y="901690"/>
                </a:cubicBezTo>
                <a:cubicBezTo>
                  <a:pt x="1348934" y="903432"/>
                  <a:pt x="1355369" y="903231"/>
                  <a:pt x="1364066" y="901088"/>
                </a:cubicBezTo>
                <a:cubicBezTo>
                  <a:pt x="1372764" y="898944"/>
                  <a:pt x="1380823" y="896563"/>
                  <a:pt x="1388244" y="893946"/>
                </a:cubicBezTo>
                <a:cubicBezTo>
                  <a:pt x="1395665" y="891329"/>
                  <a:pt x="1401867" y="887902"/>
                  <a:pt x="1406850" y="883664"/>
                </a:cubicBezTo>
                <a:cubicBezTo>
                  <a:pt x="1409342" y="881545"/>
                  <a:pt x="1412142" y="880318"/>
                  <a:pt x="1415250" y="879983"/>
                </a:cubicBezTo>
                <a:close/>
                <a:moveTo>
                  <a:pt x="2508161" y="875571"/>
                </a:moveTo>
                <a:cubicBezTo>
                  <a:pt x="2511231" y="875474"/>
                  <a:pt x="2514717" y="876146"/>
                  <a:pt x="2518618" y="877588"/>
                </a:cubicBezTo>
                <a:cubicBezTo>
                  <a:pt x="2526419" y="880470"/>
                  <a:pt x="2534219" y="884794"/>
                  <a:pt x="2542021" y="890558"/>
                </a:cubicBezTo>
                <a:cubicBezTo>
                  <a:pt x="2549822" y="896323"/>
                  <a:pt x="2550797" y="902177"/>
                  <a:pt x="2544946" y="908121"/>
                </a:cubicBezTo>
                <a:cubicBezTo>
                  <a:pt x="2539095" y="914065"/>
                  <a:pt x="2536607" y="930646"/>
                  <a:pt x="2537482" y="957864"/>
                </a:cubicBezTo>
                <a:cubicBezTo>
                  <a:pt x="2538357" y="985082"/>
                  <a:pt x="2539923" y="1014063"/>
                  <a:pt x="2542182" y="1044809"/>
                </a:cubicBezTo>
                <a:cubicBezTo>
                  <a:pt x="2544441" y="1075554"/>
                  <a:pt x="2544656" y="1099180"/>
                  <a:pt x="2542827" y="1115685"/>
                </a:cubicBezTo>
                <a:cubicBezTo>
                  <a:pt x="2540999" y="1132191"/>
                  <a:pt x="2536937" y="1145656"/>
                  <a:pt x="2530642" y="1156082"/>
                </a:cubicBezTo>
                <a:cubicBezTo>
                  <a:pt x="2524347" y="1166507"/>
                  <a:pt x="2517958" y="1166299"/>
                  <a:pt x="2511476" y="1155458"/>
                </a:cubicBezTo>
                <a:cubicBezTo>
                  <a:pt x="2504995" y="1144617"/>
                  <a:pt x="2496440" y="1133567"/>
                  <a:pt x="2485814" y="1122310"/>
                </a:cubicBezTo>
                <a:cubicBezTo>
                  <a:pt x="2475188" y="1111053"/>
                  <a:pt x="2474905" y="1106554"/>
                  <a:pt x="2484965" y="1108813"/>
                </a:cubicBezTo>
                <a:cubicBezTo>
                  <a:pt x="2495024" y="1111071"/>
                  <a:pt x="2502169" y="1112201"/>
                  <a:pt x="2506400" y="1112201"/>
                </a:cubicBezTo>
                <a:cubicBezTo>
                  <a:pt x="2508393" y="1112201"/>
                  <a:pt x="2510164" y="1107583"/>
                  <a:pt x="2511713" y="1098348"/>
                </a:cubicBezTo>
                <a:cubicBezTo>
                  <a:pt x="2513505" y="1086661"/>
                  <a:pt x="2514179" y="1067405"/>
                  <a:pt x="2513735" y="1040582"/>
                </a:cubicBezTo>
                <a:cubicBezTo>
                  <a:pt x="2513290" y="1013759"/>
                  <a:pt x="2512620" y="985727"/>
                  <a:pt x="2511723" y="956487"/>
                </a:cubicBezTo>
                <a:cubicBezTo>
                  <a:pt x="2510827" y="927248"/>
                  <a:pt x="2508981" y="910817"/>
                  <a:pt x="2506185" y="907197"/>
                </a:cubicBezTo>
                <a:cubicBezTo>
                  <a:pt x="2503388" y="903576"/>
                  <a:pt x="2493802" y="903117"/>
                  <a:pt x="2477425" y="905820"/>
                </a:cubicBezTo>
                <a:cubicBezTo>
                  <a:pt x="2461049" y="908523"/>
                  <a:pt x="2446798" y="911448"/>
                  <a:pt x="2434674" y="914596"/>
                </a:cubicBezTo>
                <a:cubicBezTo>
                  <a:pt x="2422549" y="917744"/>
                  <a:pt x="2411887" y="915241"/>
                  <a:pt x="2402688" y="907089"/>
                </a:cubicBezTo>
                <a:cubicBezTo>
                  <a:pt x="2393489" y="898937"/>
                  <a:pt x="2394657" y="895319"/>
                  <a:pt x="2406194" y="896237"/>
                </a:cubicBezTo>
                <a:cubicBezTo>
                  <a:pt x="2417731" y="897155"/>
                  <a:pt x="2435161" y="895190"/>
                  <a:pt x="2458485" y="890343"/>
                </a:cubicBezTo>
                <a:cubicBezTo>
                  <a:pt x="2481810" y="885496"/>
                  <a:pt x="2495713" y="881438"/>
                  <a:pt x="2500194" y="878168"/>
                </a:cubicBezTo>
                <a:cubicBezTo>
                  <a:pt x="2502434" y="876534"/>
                  <a:pt x="2505090" y="875668"/>
                  <a:pt x="2508161" y="875571"/>
                </a:cubicBezTo>
                <a:close/>
                <a:moveTo>
                  <a:pt x="3195113" y="874641"/>
                </a:moveTo>
                <a:cubicBezTo>
                  <a:pt x="3200548" y="874641"/>
                  <a:pt x="3209120" y="878581"/>
                  <a:pt x="3220828" y="886461"/>
                </a:cubicBezTo>
                <a:cubicBezTo>
                  <a:pt x="3232537" y="894340"/>
                  <a:pt x="3233211" y="899729"/>
                  <a:pt x="3222850" y="902626"/>
                </a:cubicBezTo>
                <a:cubicBezTo>
                  <a:pt x="3212490" y="905522"/>
                  <a:pt x="3196526" y="911266"/>
                  <a:pt x="3174958" y="919855"/>
                </a:cubicBezTo>
                <a:cubicBezTo>
                  <a:pt x="3184852" y="923512"/>
                  <a:pt x="3188875" y="926835"/>
                  <a:pt x="3187025" y="929825"/>
                </a:cubicBezTo>
                <a:cubicBezTo>
                  <a:pt x="3185175" y="932815"/>
                  <a:pt x="3183849" y="938705"/>
                  <a:pt x="3183046" y="947496"/>
                </a:cubicBezTo>
                <a:cubicBezTo>
                  <a:pt x="3195493" y="944958"/>
                  <a:pt x="3205241" y="942524"/>
                  <a:pt x="3212289" y="940193"/>
                </a:cubicBezTo>
                <a:cubicBezTo>
                  <a:pt x="3219337" y="937863"/>
                  <a:pt x="3226350" y="939444"/>
                  <a:pt x="3233326" y="944936"/>
                </a:cubicBezTo>
                <a:cubicBezTo>
                  <a:pt x="3240303" y="950429"/>
                  <a:pt x="3238546" y="955161"/>
                  <a:pt x="3228056" y="959133"/>
                </a:cubicBezTo>
                <a:lnTo>
                  <a:pt x="3224338" y="960130"/>
                </a:lnTo>
                <a:lnTo>
                  <a:pt x="3244103" y="969071"/>
                </a:lnTo>
                <a:cubicBezTo>
                  <a:pt x="3250190" y="972355"/>
                  <a:pt x="3252011" y="976033"/>
                  <a:pt x="3249566" y="980106"/>
                </a:cubicBezTo>
                <a:cubicBezTo>
                  <a:pt x="3247121" y="984178"/>
                  <a:pt x="3243848" y="989957"/>
                  <a:pt x="3239747" y="997443"/>
                </a:cubicBezTo>
                <a:cubicBezTo>
                  <a:pt x="3246472" y="995665"/>
                  <a:pt x="3252295" y="994776"/>
                  <a:pt x="3257213" y="994776"/>
                </a:cubicBezTo>
                <a:cubicBezTo>
                  <a:pt x="3264340" y="994776"/>
                  <a:pt x="3269736" y="998300"/>
                  <a:pt x="3273400" y="1005348"/>
                </a:cubicBezTo>
                <a:cubicBezTo>
                  <a:pt x="3277064" y="1012396"/>
                  <a:pt x="3273314" y="1016465"/>
                  <a:pt x="3262150" y="1017555"/>
                </a:cubicBezTo>
                <a:cubicBezTo>
                  <a:pt x="3250986" y="1018645"/>
                  <a:pt x="3241719" y="1019556"/>
                  <a:pt x="3234348" y="1020287"/>
                </a:cubicBezTo>
                <a:cubicBezTo>
                  <a:pt x="3228554" y="1033494"/>
                  <a:pt x="3221230" y="1044712"/>
                  <a:pt x="3212375" y="1053940"/>
                </a:cubicBezTo>
                <a:lnTo>
                  <a:pt x="3209832" y="1056277"/>
                </a:lnTo>
                <a:lnTo>
                  <a:pt x="3247716" y="1050079"/>
                </a:lnTo>
                <a:cubicBezTo>
                  <a:pt x="3263125" y="1047383"/>
                  <a:pt x="3275773" y="1051237"/>
                  <a:pt x="3285661" y="1061641"/>
                </a:cubicBezTo>
                <a:cubicBezTo>
                  <a:pt x="3295548" y="1072044"/>
                  <a:pt x="3292361" y="1077246"/>
                  <a:pt x="3276099" y="1077246"/>
                </a:cubicBezTo>
                <a:lnTo>
                  <a:pt x="3234262" y="1077246"/>
                </a:lnTo>
                <a:cubicBezTo>
                  <a:pt x="3219391" y="1077246"/>
                  <a:pt x="3201810" y="1078874"/>
                  <a:pt x="3181518" y="1082129"/>
                </a:cubicBezTo>
                <a:lnTo>
                  <a:pt x="3180357" y="1113513"/>
                </a:lnTo>
                <a:lnTo>
                  <a:pt x="3225055" y="1109598"/>
                </a:lnTo>
                <a:cubicBezTo>
                  <a:pt x="3238779" y="1106816"/>
                  <a:pt x="3248932" y="1110175"/>
                  <a:pt x="3255514" y="1119675"/>
                </a:cubicBezTo>
                <a:cubicBezTo>
                  <a:pt x="3262096" y="1129176"/>
                  <a:pt x="3255073" y="1133478"/>
                  <a:pt x="3234444" y="1132582"/>
                </a:cubicBezTo>
                <a:cubicBezTo>
                  <a:pt x="3213816" y="1131685"/>
                  <a:pt x="3193693" y="1132578"/>
                  <a:pt x="3174076" y="1135260"/>
                </a:cubicBezTo>
                <a:cubicBezTo>
                  <a:pt x="3154458" y="1137941"/>
                  <a:pt x="3143062" y="1139737"/>
                  <a:pt x="3139885" y="1140648"/>
                </a:cubicBezTo>
                <a:cubicBezTo>
                  <a:pt x="3136709" y="1141559"/>
                  <a:pt x="3131679" y="1142466"/>
                  <a:pt x="3124796" y="1143369"/>
                </a:cubicBezTo>
                <a:cubicBezTo>
                  <a:pt x="3117912" y="1144272"/>
                  <a:pt x="3110351" y="1141103"/>
                  <a:pt x="3102113" y="1133861"/>
                </a:cubicBezTo>
                <a:cubicBezTo>
                  <a:pt x="3093875" y="1126620"/>
                  <a:pt x="3095183" y="1122999"/>
                  <a:pt x="3106039" y="1122999"/>
                </a:cubicBezTo>
                <a:cubicBezTo>
                  <a:pt x="3114786" y="1122999"/>
                  <a:pt x="3132303" y="1120941"/>
                  <a:pt x="3158588" y="1116825"/>
                </a:cubicBezTo>
                <a:lnTo>
                  <a:pt x="3158588" y="1083979"/>
                </a:lnTo>
                <a:cubicBezTo>
                  <a:pt x="3137695" y="1087535"/>
                  <a:pt x="3123405" y="1090224"/>
                  <a:pt x="3115718" y="1092045"/>
                </a:cubicBezTo>
                <a:cubicBezTo>
                  <a:pt x="3108032" y="1093867"/>
                  <a:pt x="3098858" y="1091156"/>
                  <a:pt x="3088196" y="1083914"/>
                </a:cubicBezTo>
                <a:lnTo>
                  <a:pt x="3081553" y="1076779"/>
                </a:lnTo>
                <a:lnTo>
                  <a:pt x="3080839" y="1094140"/>
                </a:lnTo>
                <a:cubicBezTo>
                  <a:pt x="3079746" y="1101595"/>
                  <a:pt x="3077882" y="1108651"/>
                  <a:pt x="3075247" y="1115309"/>
                </a:cubicBezTo>
                <a:cubicBezTo>
                  <a:pt x="3069977" y="1128624"/>
                  <a:pt x="3065330" y="1131836"/>
                  <a:pt x="3061308" y="1124945"/>
                </a:cubicBezTo>
                <a:cubicBezTo>
                  <a:pt x="3057285" y="1118055"/>
                  <a:pt x="3052844" y="1109354"/>
                  <a:pt x="3047982" y="1098843"/>
                </a:cubicBezTo>
                <a:cubicBezTo>
                  <a:pt x="3043752" y="1098843"/>
                  <a:pt x="3039393" y="1099065"/>
                  <a:pt x="3034904" y="1099509"/>
                </a:cubicBezTo>
                <a:cubicBezTo>
                  <a:pt x="3030416" y="1099954"/>
                  <a:pt x="3024723" y="1100176"/>
                  <a:pt x="3017825" y="1100176"/>
                </a:cubicBezTo>
                <a:cubicBezTo>
                  <a:pt x="3013136" y="1125372"/>
                  <a:pt x="3007080" y="1130846"/>
                  <a:pt x="2999659" y="1116599"/>
                </a:cubicBezTo>
                <a:cubicBezTo>
                  <a:pt x="2992238" y="1102352"/>
                  <a:pt x="2990102" y="1089027"/>
                  <a:pt x="2993249" y="1076622"/>
                </a:cubicBezTo>
                <a:cubicBezTo>
                  <a:pt x="2996397" y="1064218"/>
                  <a:pt x="2998423" y="1040897"/>
                  <a:pt x="2999326" y="1006660"/>
                </a:cubicBezTo>
                <a:cubicBezTo>
                  <a:pt x="3000229" y="972423"/>
                  <a:pt x="2998656" y="949955"/>
                  <a:pt x="2994604" y="939258"/>
                </a:cubicBezTo>
                <a:cubicBezTo>
                  <a:pt x="2990554" y="928560"/>
                  <a:pt x="2992615" y="924559"/>
                  <a:pt x="3000789" y="927255"/>
                </a:cubicBezTo>
                <a:cubicBezTo>
                  <a:pt x="3008963" y="929951"/>
                  <a:pt x="3018069" y="929800"/>
                  <a:pt x="3028107" y="926803"/>
                </a:cubicBezTo>
                <a:cubicBezTo>
                  <a:pt x="3038145" y="923806"/>
                  <a:pt x="3045666" y="920658"/>
                  <a:pt x="3050671" y="917360"/>
                </a:cubicBezTo>
                <a:cubicBezTo>
                  <a:pt x="3055676" y="914062"/>
                  <a:pt x="3061398" y="913639"/>
                  <a:pt x="3067836" y="916091"/>
                </a:cubicBezTo>
                <a:cubicBezTo>
                  <a:pt x="3074275" y="918543"/>
                  <a:pt x="3080015" y="921953"/>
                  <a:pt x="3085055" y="926319"/>
                </a:cubicBezTo>
                <a:cubicBezTo>
                  <a:pt x="3090096" y="930686"/>
                  <a:pt x="3090799" y="935146"/>
                  <a:pt x="3087163" y="939699"/>
                </a:cubicBezTo>
                <a:cubicBezTo>
                  <a:pt x="3083528" y="944252"/>
                  <a:pt x="3081503" y="954179"/>
                  <a:pt x="3081087" y="969480"/>
                </a:cubicBezTo>
                <a:cubicBezTo>
                  <a:pt x="3080671" y="984781"/>
                  <a:pt x="3080463" y="997730"/>
                  <a:pt x="3080463" y="1008327"/>
                </a:cubicBezTo>
                <a:lnTo>
                  <a:pt x="3080463" y="1025617"/>
                </a:lnTo>
                <a:lnTo>
                  <a:pt x="3087131" y="1023105"/>
                </a:lnTo>
                <a:cubicBezTo>
                  <a:pt x="3094057" y="1023105"/>
                  <a:pt x="3103034" y="1022044"/>
                  <a:pt x="3114062" y="1019921"/>
                </a:cubicBezTo>
                <a:cubicBezTo>
                  <a:pt x="3111538" y="1010772"/>
                  <a:pt x="3108208" y="1003168"/>
                  <a:pt x="3104070" y="997110"/>
                </a:cubicBezTo>
                <a:cubicBezTo>
                  <a:pt x="3099933" y="991051"/>
                  <a:pt x="3101937" y="988022"/>
                  <a:pt x="3110083" y="988022"/>
                </a:cubicBezTo>
                <a:cubicBezTo>
                  <a:pt x="3115919" y="988022"/>
                  <a:pt x="3122566" y="989108"/>
                  <a:pt x="3130023" y="991280"/>
                </a:cubicBezTo>
                <a:cubicBezTo>
                  <a:pt x="3137480" y="993453"/>
                  <a:pt x="3140760" y="996887"/>
                  <a:pt x="3139864" y="1001584"/>
                </a:cubicBezTo>
                <a:cubicBezTo>
                  <a:pt x="3138967" y="1006280"/>
                  <a:pt x="3138519" y="1010751"/>
                  <a:pt x="3138519" y="1014995"/>
                </a:cubicBezTo>
                <a:lnTo>
                  <a:pt x="3158588" y="1012844"/>
                </a:lnTo>
                <a:lnTo>
                  <a:pt x="3158588" y="974664"/>
                </a:lnTo>
                <a:cubicBezTo>
                  <a:pt x="3151002" y="977360"/>
                  <a:pt x="3143832" y="978708"/>
                  <a:pt x="3137078" y="978708"/>
                </a:cubicBezTo>
                <a:cubicBezTo>
                  <a:pt x="3130080" y="978708"/>
                  <a:pt x="3123143" y="976478"/>
                  <a:pt x="3116267" y="972018"/>
                </a:cubicBezTo>
                <a:cubicBezTo>
                  <a:pt x="3109391" y="967558"/>
                  <a:pt x="3109810" y="964633"/>
                  <a:pt x="3117525" y="963242"/>
                </a:cubicBezTo>
                <a:cubicBezTo>
                  <a:pt x="3125240" y="961851"/>
                  <a:pt x="3138928" y="958696"/>
                  <a:pt x="3158588" y="953777"/>
                </a:cubicBezTo>
                <a:cubicBezTo>
                  <a:pt x="3158588" y="942075"/>
                  <a:pt x="3157785" y="933737"/>
                  <a:pt x="3156179" y="928761"/>
                </a:cubicBezTo>
                <a:cubicBezTo>
                  <a:pt x="3143990" y="933263"/>
                  <a:pt x="3133572" y="935515"/>
                  <a:pt x="3124925" y="935515"/>
                </a:cubicBezTo>
                <a:cubicBezTo>
                  <a:pt x="3114973" y="935515"/>
                  <a:pt x="3115242" y="932428"/>
                  <a:pt x="3125731" y="926255"/>
                </a:cubicBezTo>
                <a:cubicBezTo>
                  <a:pt x="3136221" y="920081"/>
                  <a:pt x="3148392" y="912882"/>
                  <a:pt x="3162245" y="904658"/>
                </a:cubicBezTo>
                <a:cubicBezTo>
                  <a:pt x="3176098" y="896434"/>
                  <a:pt x="3183515" y="889375"/>
                  <a:pt x="3184498" y="883481"/>
                </a:cubicBezTo>
                <a:cubicBezTo>
                  <a:pt x="3185480" y="877588"/>
                  <a:pt x="3189018" y="874641"/>
                  <a:pt x="3195113" y="874641"/>
                </a:cubicBezTo>
                <a:close/>
                <a:moveTo>
                  <a:pt x="4879245" y="871610"/>
                </a:moveTo>
                <a:cubicBezTo>
                  <a:pt x="4882866" y="870831"/>
                  <a:pt x="4888780" y="871751"/>
                  <a:pt x="4896986" y="874372"/>
                </a:cubicBezTo>
                <a:cubicBezTo>
                  <a:pt x="4913398" y="879613"/>
                  <a:pt x="4923996" y="886859"/>
                  <a:pt x="4928778" y="896108"/>
                </a:cubicBezTo>
                <a:cubicBezTo>
                  <a:pt x="4933561" y="905357"/>
                  <a:pt x="4934202" y="913786"/>
                  <a:pt x="4930703" y="921393"/>
                </a:cubicBezTo>
                <a:cubicBezTo>
                  <a:pt x="4927205" y="929001"/>
                  <a:pt x="4921325" y="930155"/>
                  <a:pt x="4913065" y="924856"/>
                </a:cubicBezTo>
                <a:cubicBezTo>
                  <a:pt x="4904805" y="919558"/>
                  <a:pt x="4896983" y="912757"/>
                  <a:pt x="4889597" y="904454"/>
                </a:cubicBezTo>
                <a:cubicBezTo>
                  <a:pt x="4881968" y="895878"/>
                  <a:pt x="4877189" y="887411"/>
                  <a:pt x="4875261" y="879050"/>
                </a:cubicBezTo>
                <a:cubicBezTo>
                  <a:pt x="4874296" y="874870"/>
                  <a:pt x="4875625" y="872390"/>
                  <a:pt x="4879245" y="871610"/>
                </a:cubicBezTo>
                <a:close/>
                <a:moveTo>
                  <a:pt x="657725" y="870597"/>
                </a:moveTo>
                <a:cubicBezTo>
                  <a:pt x="662859" y="870597"/>
                  <a:pt x="669330" y="872264"/>
                  <a:pt x="677139" y="875598"/>
                </a:cubicBezTo>
                <a:cubicBezTo>
                  <a:pt x="684947" y="878932"/>
                  <a:pt x="687703" y="882571"/>
                  <a:pt x="685409" y="886514"/>
                </a:cubicBezTo>
                <a:cubicBezTo>
                  <a:pt x="683115" y="890458"/>
                  <a:pt x="681566" y="899987"/>
                  <a:pt x="680763" y="915102"/>
                </a:cubicBezTo>
                <a:cubicBezTo>
                  <a:pt x="693368" y="907917"/>
                  <a:pt x="700240" y="901174"/>
                  <a:pt x="701381" y="894871"/>
                </a:cubicBezTo>
                <a:cubicBezTo>
                  <a:pt x="702521" y="888569"/>
                  <a:pt x="706812" y="887597"/>
                  <a:pt x="714254" y="891956"/>
                </a:cubicBezTo>
                <a:cubicBezTo>
                  <a:pt x="721697" y="896316"/>
                  <a:pt x="727874" y="901335"/>
                  <a:pt x="732786" y="907014"/>
                </a:cubicBezTo>
                <a:cubicBezTo>
                  <a:pt x="737697" y="912692"/>
                  <a:pt x="734639" y="916381"/>
                  <a:pt x="723611" y="918081"/>
                </a:cubicBezTo>
                <a:cubicBezTo>
                  <a:pt x="712584" y="919780"/>
                  <a:pt x="698301" y="923419"/>
                  <a:pt x="680763" y="928997"/>
                </a:cubicBezTo>
                <a:cubicBezTo>
                  <a:pt x="680763" y="936684"/>
                  <a:pt x="681541" y="942083"/>
                  <a:pt x="683097" y="945194"/>
                </a:cubicBezTo>
                <a:cubicBezTo>
                  <a:pt x="684653" y="948306"/>
                  <a:pt x="687660" y="950594"/>
                  <a:pt x="692120" y="952056"/>
                </a:cubicBezTo>
                <a:cubicBezTo>
                  <a:pt x="696580" y="953519"/>
                  <a:pt x="703940" y="953462"/>
                  <a:pt x="714201" y="951884"/>
                </a:cubicBezTo>
                <a:cubicBezTo>
                  <a:pt x="724461" y="950307"/>
                  <a:pt x="732277" y="941982"/>
                  <a:pt x="737647" y="926911"/>
                </a:cubicBezTo>
                <a:cubicBezTo>
                  <a:pt x="743017" y="911839"/>
                  <a:pt x="746111" y="911438"/>
                  <a:pt x="746929" y="925706"/>
                </a:cubicBezTo>
                <a:cubicBezTo>
                  <a:pt x="747746" y="939975"/>
                  <a:pt x="749743" y="950522"/>
                  <a:pt x="752919" y="957348"/>
                </a:cubicBezTo>
                <a:cubicBezTo>
                  <a:pt x="756096" y="964174"/>
                  <a:pt x="752643" y="969437"/>
                  <a:pt x="742562" y="973136"/>
                </a:cubicBezTo>
                <a:cubicBezTo>
                  <a:pt x="732481" y="976836"/>
                  <a:pt x="720310" y="978915"/>
                  <a:pt x="706048" y="979374"/>
                </a:cubicBezTo>
                <a:cubicBezTo>
                  <a:pt x="691787" y="979833"/>
                  <a:pt x="681362" y="977535"/>
                  <a:pt x="674772" y="972480"/>
                </a:cubicBezTo>
                <a:cubicBezTo>
                  <a:pt x="668183" y="967425"/>
                  <a:pt x="663680" y="961015"/>
                  <a:pt x="661264" y="953250"/>
                </a:cubicBezTo>
                <a:cubicBezTo>
                  <a:pt x="658847" y="945485"/>
                  <a:pt x="657865" y="934005"/>
                  <a:pt x="658317" y="918812"/>
                </a:cubicBezTo>
                <a:cubicBezTo>
                  <a:pt x="658769" y="903619"/>
                  <a:pt x="656969" y="891784"/>
                  <a:pt x="652918" y="883309"/>
                </a:cubicBezTo>
                <a:cubicBezTo>
                  <a:pt x="648867" y="874834"/>
                  <a:pt x="650469" y="870597"/>
                  <a:pt x="657725" y="870597"/>
                </a:cubicBezTo>
                <a:close/>
                <a:moveTo>
                  <a:pt x="2823331" y="867937"/>
                </a:moveTo>
                <a:cubicBezTo>
                  <a:pt x="2825986" y="867724"/>
                  <a:pt x="2828642" y="867987"/>
                  <a:pt x="2831298" y="868725"/>
                </a:cubicBezTo>
                <a:cubicBezTo>
                  <a:pt x="2836611" y="870202"/>
                  <a:pt x="2843677" y="873787"/>
                  <a:pt x="2852497" y="879480"/>
                </a:cubicBezTo>
                <a:cubicBezTo>
                  <a:pt x="2861316" y="885174"/>
                  <a:pt x="2864037" y="890250"/>
                  <a:pt x="2860660" y="894710"/>
                </a:cubicBezTo>
                <a:cubicBezTo>
                  <a:pt x="2857283" y="899170"/>
                  <a:pt x="2854307" y="904397"/>
                  <a:pt x="2851733" y="910391"/>
                </a:cubicBezTo>
                <a:cubicBezTo>
                  <a:pt x="2849159" y="916385"/>
                  <a:pt x="2845584" y="927846"/>
                  <a:pt x="2841010" y="944775"/>
                </a:cubicBezTo>
                <a:cubicBezTo>
                  <a:pt x="2836435" y="961704"/>
                  <a:pt x="2831703" y="971817"/>
                  <a:pt x="2826813" y="975115"/>
                </a:cubicBezTo>
                <a:cubicBezTo>
                  <a:pt x="2821923" y="978414"/>
                  <a:pt x="2817822" y="976908"/>
                  <a:pt x="2814509" y="970598"/>
                </a:cubicBezTo>
                <a:cubicBezTo>
                  <a:pt x="2804887" y="972405"/>
                  <a:pt x="2788661" y="974936"/>
                  <a:pt x="2765831" y="978191"/>
                </a:cubicBezTo>
                <a:cubicBezTo>
                  <a:pt x="2765831" y="982737"/>
                  <a:pt x="2763551" y="985985"/>
                  <a:pt x="2758991" y="987935"/>
                </a:cubicBezTo>
                <a:cubicBezTo>
                  <a:pt x="2754431" y="989886"/>
                  <a:pt x="2750581" y="984064"/>
                  <a:pt x="2747440" y="970469"/>
                </a:cubicBezTo>
                <a:cubicBezTo>
                  <a:pt x="2744300" y="956875"/>
                  <a:pt x="2740761" y="942552"/>
                  <a:pt x="2736825" y="927502"/>
                </a:cubicBezTo>
                <a:cubicBezTo>
                  <a:pt x="2732888" y="912452"/>
                  <a:pt x="2728615" y="900998"/>
                  <a:pt x="2724005" y="893140"/>
                </a:cubicBezTo>
                <a:cubicBezTo>
                  <a:pt x="2719394" y="885281"/>
                  <a:pt x="2721069" y="881821"/>
                  <a:pt x="2729027" y="882761"/>
                </a:cubicBezTo>
                <a:cubicBezTo>
                  <a:pt x="2736986" y="883700"/>
                  <a:pt x="2742579" y="884152"/>
                  <a:pt x="2745805" y="884116"/>
                </a:cubicBezTo>
                <a:cubicBezTo>
                  <a:pt x="2749032" y="884080"/>
                  <a:pt x="2760106" y="882302"/>
                  <a:pt x="2779028" y="878781"/>
                </a:cubicBezTo>
                <a:cubicBezTo>
                  <a:pt x="2797950" y="875261"/>
                  <a:pt x="2810064" y="872335"/>
                  <a:pt x="2815370" y="870005"/>
                </a:cubicBezTo>
                <a:cubicBezTo>
                  <a:pt x="2818023" y="868840"/>
                  <a:pt x="2820677" y="868151"/>
                  <a:pt x="2823331" y="867937"/>
                </a:cubicBezTo>
                <a:close/>
                <a:moveTo>
                  <a:pt x="3894795" y="867626"/>
                </a:moveTo>
                <a:cubicBezTo>
                  <a:pt x="3896684" y="867568"/>
                  <a:pt x="3899018" y="867953"/>
                  <a:pt x="3901798" y="868779"/>
                </a:cubicBezTo>
                <a:cubicBezTo>
                  <a:pt x="3912919" y="872085"/>
                  <a:pt x="3921268" y="875931"/>
                  <a:pt x="3926847" y="880319"/>
                </a:cubicBezTo>
                <a:cubicBezTo>
                  <a:pt x="3932425" y="884707"/>
                  <a:pt x="3933081" y="889526"/>
                  <a:pt x="3928815" y="894774"/>
                </a:cubicBezTo>
                <a:cubicBezTo>
                  <a:pt x="3924549" y="900023"/>
                  <a:pt x="3919508" y="908455"/>
                  <a:pt x="3913693" y="920070"/>
                </a:cubicBezTo>
                <a:cubicBezTo>
                  <a:pt x="3907878" y="931686"/>
                  <a:pt x="3899306" y="943531"/>
                  <a:pt x="3887978" y="955605"/>
                </a:cubicBezTo>
                <a:cubicBezTo>
                  <a:pt x="3916328" y="954817"/>
                  <a:pt x="3933856" y="951920"/>
                  <a:pt x="3940560" y="946915"/>
                </a:cubicBezTo>
                <a:cubicBezTo>
                  <a:pt x="3947263" y="941911"/>
                  <a:pt x="3955032" y="941337"/>
                  <a:pt x="3963866" y="945194"/>
                </a:cubicBezTo>
                <a:cubicBezTo>
                  <a:pt x="3972699" y="949052"/>
                  <a:pt x="3979809" y="953874"/>
                  <a:pt x="3985194" y="959660"/>
                </a:cubicBezTo>
                <a:cubicBezTo>
                  <a:pt x="3990578" y="965446"/>
                  <a:pt x="3990983" y="970831"/>
                  <a:pt x="3986409" y="975814"/>
                </a:cubicBezTo>
                <a:cubicBezTo>
                  <a:pt x="3981834" y="980798"/>
                  <a:pt x="3978662" y="992614"/>
                  <a:pt x="3976891" y="1011263"/>
                </a:cubicBezTo>
                <a:cubicBezTo>
                  <a:pt x="3975119" y="1029913"/>
                  <a:pt x="3973560" y="1048670"/>
                  <a:pt x="3972212" y="1067534"/>
                </a:cubicBezTo>
                <a:cubicBezTo>
                  <a:pt x="3970864" y="1086399"/>
                  <a:pt x="3966885" y="1102671"/>
                  <a:pt x="3960274" y="1116352"/>
                </a:cubicBezTo>
                <a:cubicBezTo>
                  <a:pt x="3953663" y="1130033"/>
                  <a:pt x="3943406" y="1140433"/>
                  <a:pt x="3929503" y="1147553"/>
                </a:cubicBezTo>
                <a:cubicBezTo>
                  <a:pt x="3915600" y="1154673"/>
                  <a:pt x="3908122" y="1152884"/>
                  <a:pt x="3907068" y="1142186"/>
                </a:cubicBezTo>
                <a:cubicBezTo>
                  <a:pt x="3906014" y="1131488"/>
                  <a:pt x="3900292" y="1119313"/>
                  <a:pt x="3889903" y="1105661"/>
                </a:cubicBezTo>
                <a:cubicBezTo>
                  <a:pt x="3879514" y="1092009"/>
                  <a:pt x="3880919" y="1088381"/>
                  <a:pt x="3894119" y="1094777"/>
                </a:cubicBezTo>
                <a:cubicBezTo>
                  <a:pt x="3907319" y="1101173"/>
                  <a:pt x="3916536" y="1104772"/>
                  <a:pt x="3921770" y="1105575"/>
                </a:cubicBezTo>
                <a:cubicBezTo>
                  <a:pt x="3927005" y="1106378"/>
                  <a:pt x="3931877" y="1101571"/>
                  <a:pt x="3936387" y="1091153"/>
                </a:cubicBezTo>
                <a:cubicBezTo>
                  <a:pt x="3940896" y="1080734"/>
                  <a:pt x="3944051" y="1064957"/>
                  <a:pt x="3945851" y="1043819"/>
                </a:cubicBezTo>
                <a:cubicBezTo>
                  <a:pt x="3947651" y="1022682"/>
                  <a:pt x="3948551" y="1005000"/>
                  <a:pt x="3948551" y="990775"/>
                </a:cubicBezTo>
                <a:cubicBezTo>
                  <a:pt x="3948551" y="977940"/>
                  <a:pt x="3947314" y="970695"/>
                  <a:pt x="3944840" y="969039"/>
                </a:cubicBezTo>
                <a:cubicBezTo>
                  <a:pt x="3942367" y="967382"/>
                  <a:pt x="3936218" y="967787"/>
                  <a:pt x="3926395" y="970254"/>
                </a:cubicBezTo>
                <a:lnTo>
                  <a:pt x="3898259" y="977309"/>
                </a:lnTo>
                <a:cubicBezTo>
                  <a:pt x="3891433" y="978241"/>
                  <a:pt x="3885368" y="976004"/>
                  <a:pt x="3880062" y="970598"/>
                </a:cubicBezTo>
                <a:cubicBezTo>
                  <a:pt x="3866338" y="986186"/>
                  <a:pt x="3852052" y="998182"/>
                  <a:pt x="3837203" y="1006585"/>
                </a:cubicBezTo>
                <a:cubicBezTo>
                  <a:pt x="3833490" y="1008686"/>
                  <a:pt x="3830695" y="1009964"/>
                  <a:pt x="3828817" y="1010420"/>
                </a:cubicBezTo>
                <a:lnTo>
                  <a:pt x="3827155" y="1009787"/>
                </a:lnTo>
                <a:lnTo>
                  <a:pt x="3826837" y="1015350"/>
                </a:lnTo>
                <a:cubicBezTo>
                  <a:pt x="3826631" y="1022682"/>
                  <a:pt x="3826752" y="1031745"/>
                  <a:pt x="3827200" y="1042539"/>
                </a:cubicBezTo>
                <a:cubicBezTo>
                  <a:pt x="3828096" y="1064128"/>
                  <a:pt x="3827386" y="1080476"/>
                  <a:pt x="3825071" y="1091583"/>
                </a:cubicBezTo>
                <a:cubicBezTo>
                  <a:pt x="3822755" y="1102689"/>
                  <a:pt x="3819643" y="1111623"/>
                  <a:pt x="3815735" y="1118385"/>
                </a:cubicBezTo>
                <a:cubicBezTo>
                  <a:pt x="3811828" y="1125146"/>
                  <a:pt x="3807644" y="1125247"/>
                  <a:pt x="3803184" y="1118686"/>
                </a:cubicBezTo>
                <a:cubicBezTo>
                  <a:pt x="3798724" y="1112125"/>
                  <a:pt x="3795311" y="1106676"/>
                  <a:pt x="3792945" y="1102338"/>
                </a:cubicBezTo>
                <a:cubicBezTo>
                  <a:pt x="3790579" y="1098000"/>
                  <a:pt x="3788267" y="1095655"/>
                  <a:pt x="3786008" y="1095304"/>
                </a:cubicBezTo>
                <a:cubicBezTo>
                  <a:pt x="3783750" y="1094953"/>
                  <a:pt x="3772524" y="1096426"/>
                  <a:pt x="3752333" y="1099725"/>
                </a:cubicBezTo>
                <a:cubicBezTo>
                  <a:pt x="3747630" y="1119829"/>
                  <a:pt x="3742263" y="1125329"/>
                  <a:pt x="3736233" y="1116223"/>
                </a:cubicBezTo>
                <a:cubicBezTo>
                  <a:pt x="3730203" y="1107117"/>
                  <a:pt x="3727188" y="1094992"/>
                  <a:pt x="3727188" y="1079849"/>
                </a:cubicBezTo>
                <a:cubicBezTo>
                  <a:pt x="3727188" y="1065580"/>
                  <a:pt x="3726747" y="1047852"/>
                  <a:pt x="3725865" y="1026665"/>
                </a:cubicBezTo>
                <a:cubicBezTo>
                  <a:pt x="3724983" y="1005477"/>
                  <a:pt x="3721835" y="990140"/>
                  <a:pt x="3716422" y="980654"/>
                </a:cubicBezTo>
                <a:cubicBezTo>
                  <a:pt x="3711009" y="971168"/>
                  <a:pt x="3711930" y="966425"/>
                  <a:pt x="3719186" y="966425"/>
                </a:cubicBezTo>
                <a:cubicBezTo>
                  <a:pt x="3723976" y="966425"/>
                  <a:pt x="3729576" y="966862"/>
                  <a:pt x="3735986" y="967737"/>
                </a:cubicBezTo>
                <a:cubicBezTo>
                  <a:pt x="3742869" y="959090"/>
                  <a:pt x="3750548" y="945718"/>
                  <a:pt x="3759023" y="927621"/>
                </a:cubicBezTo>
                <a:cubicBezTo>
                  <a:pt x="3767498" y="909523"/>
                  <a:pt x="3770162" y="895265"/>
                  <a:pt x="3767015" y="884847"/>
                </a:cubicBezTo>
                <a:cubicBezTo>
                  <a:pt x="3763866" y="874429"/>
                  <a:pt x="3771793" y="873343"/>
                  <a:pt x="3790794" y="881588"/>
                </a:cubicBezTo>
                <a:cubicBezTo>
                  <a:pt x="3806998" y="889418"/>
                  <a:pt x="3812007" y="896312"/>
                  <a:pt x="3805819" y="902271"/>
                </a:cubicBezTo>
                <a:cubicBezTo>
                  <a:pt x="3799631" y="908229"/>
                  <a:pt x="3792966" y="916564"/>
                  <a:pt x="3785825" y="927276"/>
                </a:cubicBezTo>
                <a:cubicBezTo>
                  <a:pt x="3778684" y="937989"/>
                  <a:pt x="3767742" y="951475"/>
                  <a:pt x="3753000" y="967737"/>
                </a:cubicBezTo>
                <a:cubicBezTo>
                  <a:pt x="3770352" y="965242"/>
                  <a:pt x="3782412" y="961019"/>
                  <a:pt x="3789181" y="955068"/>
                </a:cubicBezTo>
                <a:cubicBezTo>
                  <a:pt x="3795949" y="949116"/>
                  <a:pt x="3803277" y="948062"/>
                  <a:pt x="3811164" y="951906"/>
                </a:cubicBezTo>
                <a:cubicBezTo>
                  <a:pt x="3819051" y="955749"/>
                  <a:pt x="3825953" y="959750"/>
                  <a:pt x="3831868" y="963908"/>
                </a:cubicBezTo>
                <a:cubicBezTo>
                  <a:pt x="3837783" y="968067"/>
                  <a:pt x="3839120" y="972946"/>
                  <a:pt x="3835880" y="978546"/>
                </a:cubicBezTo>
                <a:cubicBezTo>
                  <a:pt x="3832639" y="984146"/>
                  <a:pt x="3830158" y="990814"/>
                  <a:pt x="3828437" y="998551"/>
                </a:cubicBezTo>
                <a:cubicBezTo>
                  <a:pt x="3828007" y="1000485"/>
                  <a:pt x="3827658" y="1002852"/>
                  <a:pt x="3827392" y="1005652"/>
                </a:cubicBezTo>
                <a:lnTo>
                  <a:pt x="3827370" y="1006024"/>
                </a:lnTo>
                <a:lnTo>
                  <a:pt x="3828559" y="1003290"/>
                </a:lnTo>
                <a:cubicBezTo>
                  <a:pt x="3830351" y="1000457"/>
                  <a:pt x="3833060" y="996801"/>
                  <a:pt x="3836686" y="992324"/>
                </a:cubicBezTo>
                <a:cubicBezTo>
                  <a:pt x="3851191" y="974413"/>
                  <a:pt x="3864463" y="953938"/>
                  <a:pt x="3876502" y="930901"/>
                </a:cubicBezTo>
                <a:cubicBezTo>
                  <a:pt x="3888540" y="907863"/>
                  <a:pt x="3892986" y="890924"/>
                  <a:pt x="3889838" y="880083"/>
                </a:cubicBezTo>
                <a:cubicBezTo>
                  <a:pt x="3887477" y="871952"/>
                  <a:pt x="3889130" y="867800"/>
                  <a:pt x="3894795" y="867626"/>
                </a:cubicBezTo>
                <a:close/>
                <a:moveTo>
                  <a:pt x="1751670" y="867626"/>
                </a:moveTo>
                <a:cubicBezTo>
                  <a:pt x="1753559" y="867568"/>
                  <a:pt x="1755893" y="867953"/>
                  <a:pt x="1758673" y="868779"/>
                </a:cubicBezTo>
                <a:cubicBezTo>
                  <a:pt x="1769794" y="872085"/>
                  <a:pt x="1778143" y="875931"/>
                  <a:pt x="1783722" y="880319"/>
                </a:cubicBezTo>
                <a:cubicBezTo>
                  <a:pt x="1789300" y="884707"/>
                  <a:pt x="1789956" y="889526"/>
                  <a:pt x="1785690" y="894774"/>
                </a:cubicBezTo>
                <a:cubicBezTo>
                  <a:pt x="1781424" y="900023"/>
                  <a:pt x="1776383" y="908455"/>
                  <a:pt x="1770568" y="920070"/>
                </a:cubicBezTo>
                <a:cubicBezTo>
                  <a:pt x="1764753" y="931686"/>
                  <a:pt x="1756182" y="943531"/>
                  <a:pt x="1744853" y="955605"/>
                </a:cubicBezTo>
                <a:cubicBezTo>
                  <a:pt x="1773203" y="954817"/>
                  <a:pt x="1790730" y="951920"/>
                  <a:pt x="1797435" y="946915"/>
                </a:cubicBezTo>
                <a:cubicBezTo>
                  <a:pt x="1804139" y="941911"/>
                  <a:pt x="1811908" y="941337"/>
                  <a:pt x="1820741" y="945194"/>
                </a:cubicBezTo>
                <a:cubicBezTo>
                  <a:pt x="1829575" y="949052"/>
                  <a:pt x="1836684" y="953874"/>
                  <a:pt x="1842069" y="959660"/>
                </a:cubicBezTo>
                <a:cubicBezTo>
                  <a:pt x="1847453" y="965446"/>
                  <a:pt x="1847859" y="970831"/>
                  <a:pt x="1843284" y="975814"/>
                </a:cubicBezTo>
                <a:cubicBezTo>
                  <a:pt x="1838709" y="980798"/>
                  <a:pt x="1835536" y="992614"/>
                  <a:pt x="1833765" y="1011263"/>
                </a:cubicBezTo>
                <a:cubicBezTo>
                  <a:pt x="1831995" y="1029913"/>
                  <a:pt x="1830435" y="1048670"/>
                  <a:pt x="1829087" y="1067534"/>
                </a:cubicBezTo>
                <a:cubicBezTo>
                  <a:pt x="1827739" y="1086399"/>
                  <a:pt x="1823760" y="1102671"/>
                  <a:pt x="1817149" y="1116352"/>
                </a:cubicBezTo>
                <a:cubicBezTo>
                  <a:pt x="1810538" y="1130033"/>
                  <a:pt x="1800281" y="1140433"/>
                  <a:pt x="1786378" y="1147553"/>
                </a:cubicBezTo>
                <a:cubicBezTo>
                  <a:pt x="1772476" y="1154673"/>
                  <a:pt x="1764997" y="1152884"/>
                  <a:pt x="1763943" y="1142186"/>
                </a:cubicBezTo>
                <a:cubicBezTo>
                  <a:pt x="1762889" y="1131488"/>
                  <a:pt x="1757167" y="1119313"/>
                  <a:pt x="1746778" y="1105661"/>
                </a:cubicBezTo>
                <a:cubicBezTo>
                  <a:pt x="1736388" y="1092009"/>
                  <a:pt x="1737794" y="1088381"/>
                  <a:pt x="1750994" y="1094777"/>
                </a:cubicBezTo>
                <a:cubicBezTo>
                  <a:pt x="1764194" y="1101173"/>
                  <a:pt x="1773411" y="1104772"/>
                  <a:pt x="1778645" y="1105575"/>
                </a:cubicBezTo>
                <a:cubicBezTo>
                  <a:pt x="1783880" y="1106378"/>
                  <a:pt x="1788752" y="1101571"/>
                  <a:pt x="1793262" y="1091153"/>
                </a:cubicBezTo>
                <a:cubicBezTo>
                  <a:pt x="1797772" y="1080734"/>
                  <a:pt x="1800926" y="1064957"/>
                  <a:pt x="1802726" y="1043819"/>
                </a:cubicBezTo>
                <a:cubicBezTo>
                  <a:pt x="1804526" y="1022682"/>
                  <a:pt x="1805426" y="1005000"/>
                  <a:pt x="1805426" y="990775"/>
                </a:cubicBezTo>
                <a:cubicBezTo>
                  <a:pt x="1805426" y="977940"/>
                  <a:pt x="1804189" y="970695"/>
                  <a:pt x="1801715" y="969039"/>
                </a:cubicBezTo>
                <a:cubicBezTo>
                  <a:pt x="1799242" y="967382"/>
                  <a:pt x="1793093" y="967787"/>
                  <a:pt x="1783270" y="970254"/>
                </a:cubicBezTo>
                <a:lnTo>
                  <a:pt x="1755135" y="977309"/>
                </a:lnTo>
                <a:cubicBezTo>
                  <a:pt x="1748309" y="978241"/>
                  <a:pt x="1742243" y="976004"/>
                  <a:pt x="1736937" y="970598"/>
                </a:cubicBezTo>
                <a:cubicBezTo>
                  <a:pt x="1723213" y="986186"/>
                  <a:pt x="1708927" y="998182"/>
                  <a:pt x="1694078" y="1006585"/>
                </a:cubicBezTo>
                <a:cubicBezTo>
                  <a:pt x="1690365" y="1008686"/>
                  <a:pt x="1687570" y="1009964"/>
                  <a:pt x="1685693" y="1010420"/>
                </a:cubicBezTo>
                <a:lnTo>
                  <a:pt x="1684030" y="1009787"/>
                </a:lnTo>
                <a:lnTo>
                  <a:pt x="1683712" y="1015350"/>
                </a:lnTo>
                <a:cubicBezTo>
                  <a:pt x="1683506" y="1022682"/>
                  <a:pt x="1683627" y="1031745"/>
                  <a:pt x="1684075" y="1042539"/>
                </a:cubicBezTo>
                <a:cubicBezTo>
                  <a:pt x="1684972" y="1064128"/>
                  <a:pt x="1684262" y="1080476"/>
                  <a:pt x="1681946" y="1091583"/>
                </a:cubicBezTo>
                <a:cubicBezTo>
                  <a:pt x="1679630" y="1102689"/>
                  <a:pt x="1676518" y="1111623"/>
                  <a:pt x="1672610" y="1118385"/>
                </a:cubicBezTo>
                <a:cubicBezTo>
                  <a:pt x="1668703" y="1125146"/>
                  <a:pt x="1664519" y="1125247"/>
                  <a:pt x="1660059" y="1118686"/>
                </a:cubicBezTo>
                <a:cubicBezTo>
                  <a:pt x="1655599" y="1112125"/>
                  <a:pt x="1652186" y="1106676"/>
                  <a:pt x="1649820" y="1102338"/>
                </a:cubicBezTo>
                <a:cubicBezTo>
                  <a:pt x="1647454" y="1098000"/>
                  <a:pt x="1645142" y="1095655"/>
                  <a:pt x="1642883" y="1095304"/>
                </a:cubicBezTo>
                <a:cubicBezTo>
                  <a:pt x="1640624" y="1094953"/>
                  <a:pt x="1629400" y="1096426"/>
                  <a:pt x="1609209" y="1099725"/>
                </a:cubicBezTo>
                <a:cubicBezTo>
                  <a:pt x="1604505" y="1119829"/>
                  <a:pt x="1599138" y="1125329"/>
                  <a:pt x="1593108" y="1116223"/>
                </a:cubicBezTo>
                <a:cubicBezTo>
                  <a:pt x="1587078" y="1107117"/>
                  <a:pt x="1584063" y="1094992"/>
                  <a:pt x="1584063" y="1079849"/>
                </a:cubicBezTo>
                <a:cubicBezTo>
                  <a:pt x="1584063" y="1065580"/>
                  <a:pt x="1583622" y="1047852"/>
                  <a:pt x="1582740" y="1026665"/>
                </a:cubicBezTo>
                <a:cubicBezTo>
                  <a:pt x="1581858" y="1005477"/>
                  <a:pt x="1578711" y="990140"/>
                  <a:pt x="1573297" y="980654"/>
                </a:cubicBezTo>
                <a:cubicBezTo>
                  <a:pt x="1567884" y="971168"/>
                  <a:pt x="1568805" y="966425"/>
                  <a:pt x="1576061" y="966425"/>
                </a:cubicBezTo>
                <a:cubicBezTo>
                  <a:pt x="1580851" y="966425"/>
                  <a:pt x="1586451" y="966862"/>
                  <a:pt x="1592861" y="967737"/>
                </a:cubicBezTo>
                <a:cubicBezTo>
                  <a:pt x="1599744" y="959090"/>
                  <a:pt x="1607423" y="945718"/>
                  <a:pt x="1615898" y="927621"/>
                </a:cubicBezTo>
                <a:cubicBezTo>
                  <a:pt x="1624373" y="909523"/>
                  <a:pt x="1627037" y="895265"/>
                  <a:pt x="1623889" y="884847"/>
                </a:cubicBezTo>
                <a:cubicBezTo>
                  <a:pt x="1620742" y="874429"/>
                  <a:pt x="1628668" y="873343"/>
                  <a:pt x="1647669" y="881588"/>
                </a:cubicBezTo>
                <a:cubicBezTo>
                  <a:pt x="1663874" y="889418"/>
                  <a:pt x="1668882" y="896312"/>
                  <a:pt x="1662694" y="902271"/>
                </a:cubicBezTo>
                <a:cubicBezTo>
                  <a:pt x="1656506" y="908229"/>
                  <a:pt x="1649842" y="916564"/>
                  <a:pt x="1642700" y="927276"/>
                </a:cubicBezTo>
                <a:cubicBezTo>
                  <a:pt x="1635559" y="937989"/>
                  <a:pt x="1624617" y="951475"/>
                  <a:pt x="1609875" y="967737"/>
                </a:cubicBezTo>
                <a:cubicBezTo>
                  <a:pt x="1627227" y="965242"/>
                  <a:pt x="1639287" y="961019"/>
                  <a:pt x="1646056" y="955068"/>
                </a:cubicBezTo>
                <a:cubicBezTo>
                  <a:pt x="1652824" y="949116"/>
                  <a:pt x="1660152" y="948062"/>
                  <a:pt x="1668039" y="951906"/>
                </a:cubicBezTo>
                <a:cubicBezTo>
                  <a:pt x="1675926" y="955749"/>
                  <a:pt x="1682828" y="959750"/>
                  <a:pt x="1688743" y="963908"/>
                </a:cubicBezTo>
                <a:cubicBezTo>
                  <a:pt x="1694658" y="968067"/>
                  <a:pt x="1695996" y="972946"/>
                  <a:pt x="1692755" y="978546"/>
                </a:cubicBezTo>
                <a:cubicBezTo>
                  <a:pt x="1689514" y="984146"/>
                  <a:pt x="1687033" y="990814"/>
                  <a:pt x="1685312" y="998551"/>
                </a:cubicBezTo>
                <a:cubicBezTo>
                  <a:pt x="1684882" y="1000485"/>
                  <a:pt x="1684533" y="1002852"/>
                  <a:pt x="1684267" y="1005652"/>
                </a:cubicBezTo>
                <a:lnTo>
                  <a:pt x="1684246" y="1006024"/>
                </a:lnTo>
                <a:lnTo>
                  <a:pt x="1685434" y="1003290"/>
                </a:lnTo>
                <a:cubicBezTo>
                  <a:pt x="1687226" y="1000457"/>
                  <a:pt x="1689935" y="996801"/>
                  <a:pt x="1693561" y="992324"/>
                </a:cubicBezTo>
                <a:cubicBezTo>
                  <a:pt x="1708066" y="974413"/>
                  <a:pt x="1721338" y="953938"/>
                  <a:pt x="1733377" y="930901"/>
                </a:cubicBezTo>
                <a:cubicBezTo>
                  <a:pt x="1745416" y="907863"/>
                  <a:pt x="1749861" y="890924"/>
                  <a:pt x="1746713" y="880083"/>
                </a:cubicBezTo>
                <a:cubicBezTo>
                  <a:pt x="1744353" y="871952"/>
                  <a:pt x="1746005" y="867800"/>
                  <a:pt x="1751670" y="867626"/>
                </a:cubicBezTo>
                <a:close/>
                <a:moveTo>
                  <a:pt x="2334985" y="867412"/>
                </a:moveTo>
                <a:cubicBezTo>
                  <a:pt x="2336816" y="867158"/>
                  <a:pt x="2339246" y="867388"/>
                  <a:pt x="2342276" y="868102"/>
                </a:cubicBezTo>
                <a:cubicBezTo>
                  <a:pt x="2354393" y="870955"/>
                  <a:pt x="2363829" y="875766"/>
                  <a:pt x="2370584" y="882535"/>
                </a:cubicBezTo>
                <a:cubicBezTo>
                  <a:pt x="2378385" y="889576"/>
                  <a:pt x="2380575" y="898141"/>
                  <a:pt x="2377155" y="908229"/>
                </a:cubicBezTo>
                <a:cubicBezTo>
                  <a:pt x="2373735" y="918317"/>
                  <a:pt x="2367565" y="919751"/>
                  <a:pt x="2358645" y="912531"/>
                </a:cubicBezTo>
                <a:cubicBezTo>
                  <a:pt x="2349726" y="905311"/>
                  <a:pt x="2341738" y="895387"/>
                  <a:pt x="2334683" y="882761"/>
                </a:cubicBezTo>
                <a:cubicBezTo>
                  <a:pt x="2329391" y="873291"/>
                  <a:pt x="2329492" y="868175"/>
                  <a:pt x="2334985" y="867412"/>
                </a:cubicBezTo>
                <a:close/>
                <a:moveTo>
                  <a:pt x="3462186" y="866200"/>
                </a:moveTo>
                <a:cubicBezTo>
                  <a:pt x="3465574" y="866417"/>
                  <a:pt x="3470656" y="868331"/>
                  <a:pt x="3477432" y="871941"/>
                </a:cubicBezTo>
                <a:cubicBezTo>
                  <a:pt x="3490983" y="879161"/>
                  <a:pt x="3495859" y="884718"/>
                  <a:pt x="3492059" y="888612"/>
                </a:cubicBezTo>
                <a:cubicBezTo>
                  <a:pt x="3488259" y="892505"/>
                  <a:pt x="3483168" y="895821"/>
                  <a:pt x="3476786" y="898560"/>
                </a:cubicBezTo>
                <a:cubicBezTo>
                  <a:pt x="3470405" y="901299"/>
                  <a:pt x="3461392" y="905802"/>
                  <a:pt x="3449748" y="912069"/>
                </a:cubicBezTo>
                <a:cubicBezTo>
                  <a:pt x="3438104" y="918335"/>
                  <a:pt x="3430260" y="922702"/>
                  <a:pt x="3426216" y="925168"/>
                </a:cubicBezTo>
                <a:cubicBezTo>
                  <a:pt x="3428897" y="933715"/>
                  <a:pt x="3430840" y="940706"/>
                  <a:pt x="3432045" y="946141"/>
                </a:cubicBezTo>
                <a:cubicBezTo>
                  <a:pt x="3441897" y="942886"/>
                  <a:pt x="3448963" y="939824"/>
                  <a:pt x="3453244" y="936956"/>
                </a:cubicBezTo>
                <a:cubicBezTo>
                  <a:pt x="3457524" y="934088"/>
                  <a:pt x="3463314" y="935178"/>
                  <a:pt x="3470613" y="940226"/>
                </a:cubicBezTo>
                <a:cubicBezTo>
                  <a:pt x="3477912" y="945273"/>
                  <a:pt x="3474922" y="950024"/>
                  <a:pt x="3461643" y="954476"/>
                </a:cubicBezTo>
                <a:cubicBezTo>
                  <a:pt x="3448364" y="958929"/>
                  <a:pt x="3439258" y="961155"/>
                  <a:pt x="3434325" y="961155"/>
                </a:cubicBezTo>
                <a:cubicBezTo>
                  <a:pt x="3436834" y="969257"/>
                  <a:pt x="3438849" y="976850"/>
                  <a:pt x="3440369" y="983935"/>
                </a:cubicBezTo>
                <a:cubicBezTo>
                  <a:pt x="3452802" y="982199"/>
                  <a:pt x="3465748" y="979536"/>
                  <a:pt x="3479207" y="975943"/>
                </a:cubicBezTo>
                <a:cubicBezTo>
                  <a:pt x="3492664" y="972351"/>
                  <a:pt x="3508944" y="969730"/>
                  <a:pt x="3528045" y="968081"/>
                </a:cubicBezTo>
                <a:cubicBezTo>
                  <a:pt x="3532089" y="956767"/>
                  <a:pt x="3534986" y="948163"/>
                  <a:pt x="3536736" y="942269"/>
                </a:cubicBezTo>
                <a:cubicBezTo>
                  <a:pt x="3521764" y="948564"/>
                  <a:pt x="3508575" y="950439"/>
                  <a:pt x="3497168" y="947894"/>
                </a:cubicBezTo>
                <a:cubicBezTo>
                  <a:pt x="3485760" y="945349"/>
                  <a:pt x="3483853" y="941989"/>
                  <a:pt x="3491446" y="937816"/>
                </a:cubicBezTo>
                <a:cubicBezTo>
                  <a:pt x="3499039" y="933643"/>
                  <a:pt x="3507374" y="930388"/>
                  <a:pt x="3516451" y="928051"/>
                </a:cubicBezTo>
                <a:cubicBezTo>
                  <a:pt x="3525529" y="925713"/>
                  <a:pt x="3532921" y="925448"/>
                  <a:pt x="3538629" y="927255"/>
                </a:cubicBezTo>
                <a:cubicBezTo>
                  <a:pt x="3540077" y="918952"/>
                  <a:pt x="3540801" y="913130"/>
                  <a:pt x="3540801" y="909788"/>
                </a:cubicBezTo>
                <a:cubicBezTo>
                  <a:pt x="3540801" y="908942"/>
                  <a:pt x="3536018" y="909183"/>
                  <a:pt x="3526454" y="910509"/>
                </a:cubicBezTo>
                <a:cubicBezTo>
                  <a:pt x="3516889" y="911836"/>
                  <a:pt x="3509658" y="913183"/>
                  <a:pt x="3504761" y="914553"/>
                </a:cubicBezTo>
                <a:cubicBezTo>
                  <a:pt x="3499863" y="915923"/>
                  <a:pt x="3493170" y="914119"/>
                  <a:pt x="3484681" y="909143"/>
                </a:cubicBezTo>
                <a:cubicBezTo>
                  <a:pt x="3476191" y="904167"/>
                  <a:pt x="3476722" y="901019"/>
                  <a:pt x="3486272" y="899700"/>
                </a:cubicBezTo>
                <a:cubicBezTo>
                  <a:pt x="3495823" y="898381"/>
                  <a:pt x="3506252" y="896416"/>
                  <a:pt x="3517559" y="893806"/>
                </a:cubicBezTo>
                <a:cubicBezTo>
                  <a:pt x="3528866" y="891196"/>
                  <a:pt x="3536639" y="888246"/>
                  <a:pt x="3540877" y="884955"/>
                </a:cubicBezTo>
                <a:cubicBezTo>
                  <a:pt x="3545114" y="881664"/>
                  <a:pt x="3554510" y="884607"/>
                  <a:pt x="3569066" y="893785"/>
                </a:cubicBezTo>
                <a:cubicBezTo>
                  <a:pt x="3583621" y="902963"/>
                  <a:pt x="3588278" y="909520"/>
                  <a:pt x="3583037" y="913456"/>
                </a:cubicBezTo>
                <a:cubicBezTo>
                  <a:pt x="3577795" y="917392"/>
                  <a:pt x="3571865" y="926853"/>
                  <a:pt x="3565248" y="941839"/>
                </a:cubicBezTo>
                <a:cubicBezTo>
                  <a:pt x="3558630" y="956824"/>
                  <a:pt x="3551589" y="969863"/>
                  <a:pt x="3544125" y="980955"/>
                </a:cubicBezTo>
                <a:cubicBezTo>
                  <a:pt x="3542259" y="983728"/>
                  <a:pt x="3540505" y="985874"/>
                  <a:pt x="3538863" y="987392"/>
                </a:cubicBezTo>
                <a:lnTo>
                  <a:pt x="3536623" y="988696"/>
                </a:lnTo>
                <a:lnTo>
                  <a:pt x="3546996" y="992496"/>
                </a:lnTo>
                <a:cubicBezTo>
                  <a:pt x="3552861" y="996597"/>
                  <a:pt x="3554672" y="1000272"/>
                  <a:pt x="3552428" y="1003520"/>
                </a:cubicBezTo>
                <a:cubicBezTo>
                  <a:pt x="3550183" y="1006768"/>
                  <a:pt x="3549721" y="1017319"/>
                  <a:pt x="3551040" y="1035172"/>
                </a:cubicBezTo>
                <a:cubicBezTo>
                  <a:pt x="3552359" y="1053026"/>
                  <a:pt x="3556306" y="1069395"/>
                  <a:pt x="3562882" y="1084280"/>
                </a:cubicBezTo>
                <a:cubicBezTo>
                  <a:pt x="3569456" y="1099165"/>
                  <a:pt x="3578258" y="1109365"/>
                  <a:pt x="3589285" y="1114879"/>
                </a:cubicBezTo>
                <a:cubicBezTo>
                  <a:pt x="3600313" y="1120392"/>
                  <a:pt x="3607211" y="1123121"/>
                  <a:pt x="3609978" y="1123063"/>
                </a:cubicBezTo>
                <a:cubicBezTo>
                  <a:pt x="3612746" y="1123006"/>
                  <a:pt x="3616650" y="1113753"/>
                  <a:pt x="3621691" y="1095304"/>
                </a:cubicBezTo>
                <a:cubicBezTo>
                  <a:pt x="3626731" y="1076855"/>
                  <a:pt x="3630044" y="1076113"/>
                  <a:pt x="3631629" y="1093078"/>
                </a:cubicBezTo>
                <a:cubicBezTo>
                  <a:pt x="3633213" y="1110042"/>
                  <a:pt x="3636493" y="1124386"/>
                  <a:pt x="3641469" y="1136109"/>
                </a:cubicBezTo>
                <a:cubicBezTo>
                  <a:pt x="3646445" y="1147832"/>
                  <a:pt x="3645546" y="1155124"/>
                  <a:pt x="3638770" y="1157985"/>
                </a:cubicBezTo>
                <a:cubicBezTo>
                  <a:pt x="3631994" y="1160846"/>
                  <a:pt x="3618256" y="1157874"/>
                  <a:pt x="3597556" y="1149069"/>
                </a:cubicBezTo>
                <a:cubicBezTo>
                  <a:pt x="3576856" y="1140264"/>
                  <a:pt x="3562032" y="1129272"/>
                  <a:pt x="3553083" y="1116094"/>
                </a:cubicBezTo>
                <a:cubicBezTo>
                  <a:pt x="3544135" y="1102915"/>
                  <a:pt x="3538277" y="1089403"/>
                  <a:pt x="3535510" y="1075558"/>
                </a:cubicBezTo>
                <a:cubicBezTo>
                  <a:pt x="3532742" y="1061712"/>
                  <a:pt x="3530691" y="1046791"/>
                  <a:pt x="3529358" y="1030795"/>
                </a:cubicBezTo>
                <a:lnTo>
                  <a:pt x="3527211" y="1018280"/>
                </a:lnTo>
                <a:lnTo>
                  <a:pt x="3527465" y="1017770"/>
                </a:lnTo>
                <a:lnTo>
                  <a:pt x="3527011" y="1017110"/>
                </a:lnTo>
                <a:lnTo>
                  <a:pt x="3523281" y="995367"/>
                </a:lnTo>
                <a:cubicBezTo>
                  <a:pt x="3521922" y="991556"/>
                  <a:pt x="3521771" y="988881"/>
                  <a:pt x="3522827" y="987341"/>
                </a:cubicBezTo>
                <a:lnTo>
                  <a:pt x="3528591" y="986312"/>
                </a:lnTo>
                <a:lnTo>
                  <a:pt x="3527120" y="984107"/>
                </a:lnTo>
                <a:cubicBezTo>
                  <a:pt x="3491485" y="991148"/>
                  <a:pt x="3463414" y="997235"/>
                  <a:pt x="3442908" y="1002369"/>
                </a:cubicBezTo>
                <a:cubicBezTo>
                  <a:pt x="3437559" y="1015390"/>
                  <a:pt x="3431661" y="1015418"/>
                  <a:pt x="3425216" y="1002455"/>
                </a:cubicBezTo>
                <a:cubicBezTo>
                  <a:pt x="3418770" y="989491"/>
                  <a:pt x="3414191" y="977818"/>
                  <a:pt x="3411481" y="967436"/>
                </a:cubicBezTo>
                <a:cubicBezTo>
                  <a:pt x="3408771" y="957054"/>
                  <a:pt x="3405648" y="948331"/>
                  <a:pt x="3402114" y="941269"/>
                </a:cubicBezTo>
                <a:cubicBezTo>
                  <a:pt x="3398578" y="934206"/>
                  <a:pt x="3394936" y="927405"/>
                  <a:pt x="3391186" y="920866"/>
                </a:cubicBezTo>
                <a:cubicBezTo>
                  <a:pt x="3387436" y="914327"/>
                  <a:pt x="3389791" y="911513"/>
                  <a:pt x="3398252" y="912424"/>
                </a:cubicBezTo>
                <a:cubicBezTo>
                  <a:pt x="3406713" y="913334"/>
                  <a:pt x="3413223" y="913789"/>
                  <a:pt x="3417784" y="913789"/>
                </a:cubicBezTo>
                <a:cubicBezTo>
                  <a:pt x="3424982" y="908985"/>
                  <a:pt x="3432267" y="903332"/>
                  <a:pt x="3439638" y="896829"/>
                </a:cubicBezTo>
                <a:cubicBezTo>
                  <a:pt x="3447009" y="890325"/>
                  <a:pt x="3451763" y="884937"/>
                  <a:pt x="3453899" y="880664"/>
                </a:cubicBezTo>
                <a:cubicBezTo>
                  <a:pt x="3456036" y="876390"/>
                  <a:pt x="3457104" y="873049"/>
                  <a:pt x="3457104" y="870640"/>
                </a:cubicBezTo>
                <a:cubicBezTo>
                  <a:pt x="3457104" y="867463"/>
                  <a:pt x="3458798" y="865984"/>
                  <a:pt x="3462186" y="866200"/>
                </a:cubicBezTo>
                <a:close/>
                <a:moveTo>
                  <a:pt x="2112228" y="865159"/>
                </a:moveTo>
                <a:cubicBezTo>
                  <a:pt x="2113544" y="864783"/>
                  <a:pt x="2115342" y="864832"/>
                  <a:pt x="2117622" y="865305"/>
                </a:cubicBezTo>
                <a:cubicBezTo>
                  <a:pt x="2126743" y="867198"/>
                  <a:pt x="2135544" y="869937"/>
                  <a:pt x="2144026" y="873522"/>
                </a:cubicBezTo>
                <a:cubicBezTo>
                  <a:pt x="2152508" y="877107"/>
                  <a:pt x="2155169" y="883521"/>
                  <a:pt x="2152006" y="892763"/>
                </a:cubicBezTo>
                <a:cubicBezTo>
                  <a:pt x="2148845" y="902005"/>
                  <a:pt x="2147679" y="923397"/>
                  <a:pt x="2148511" y="956939"/>
                </a:cubicBezTo>
                <a:cubicBezTo>
                  <a:pt x="2163238" y="956122"/>
                  <a:pt x="2176392" y="954343"/>
                  <a:pt x="2187972" y="951605"/>
                </a:cubicBezTo>
                <a:cubicBezTo>
                  <a:pt x="2199551" y="948866"/>
                  <a:pt x="2210066" y="952698"/>
                  <a:pt x="2219517" y="963102"/>
                </a:cubicBezTo>
                <a:cubicBezTo>
                  <a:pt x="2228967" y="973506"/>
                  <a:pt x="2225615" y="978482"/>
                  <a:pt x="2209461" y="978030"/>
                </a:cubicBezTo>
                <a:cubicBezTo>
                  <a:pt x="2193306" y="977578"/>
                  <a:pt x="2173033" y="978578"/>
                  <a:pt x="2148640" y="981031"/>
                </a:cubicBezTo>
                <a:cubicBezTo>
                  <a:pt x="2148640" y="1014329"/>
                  <a:pt x="2149540" y="1047616"/>
                  <a:pt x="2151340" y="1080892"/>
                </a:cubicBezTo>
                <a:cubicBezTo>
                  <a:pt x="2153139" y="1114169"/>
                  <a:pt x="2149174" y="1138526"/>
                  <a:pt x="2139444" y="1153963"/>
                </a:cubicBezTo>
                <a:cubicBezTo>
                  <a:pt x="2129715" y="1169400"/>
                  <a:pt x="2122365" y="1171433"/>
                  <a:pt x="2117397" y="1160061"/>
                </a:cubicBezTo>
                <a:cubicBezTo>
                  <a:pt x="2112428" y="1148689"/>
                  <a:pt x="2104895" y="1136966"/>
                  <a:pt x="2094800" y="1124892"/>
                </a:cubicBezTo>
                <a:cubicBezTo>
                  <a:pt x="2084704" y="1112817"/>
                  <a:pt x="2083281" y="1107945"/>
                  <a:pt x="2090530" y="1110275"/>
                </a:cubicBezTo>
                <a:cubicBezTo>
                  <a:pt x="2097779" y="1112606"/>
                  <a:pt x="2104304" y="1114853"/>
                  <a:pt x="2110104" y="1117019"/>
                </a:cubicBezTo>
                <a:cubicBezTo>
                  <a:pt x="2115905" y="1119184"/>
                  <a:pt x="2119483" y="1118413"/>
                  <a:pt x="2120838" y="1114707"/>
                </a:cubicBezTo>
                <a:cubicBezTo>
                  <a:pt x="2122193" y="1110999"/>
                  <a:pt x="2123089" y="1103141"/>
                  <a:pt x="2123527" y="1091131"/>
                </a:cubicBezTo>
                <a:cubicBezTo>
                  <a:pt x="2123964" y="1079121"/>
                  <a:pt x="2124183" y="1042995"/>
                  <a:pt x="2124183" y="982751"/>
                </a:cubicBezTo>
                <a:cubicBezTo>
                  <a:pt x="2092591" y="988158"/>
                  <a:pt x="2072142" y="991761"/>
                  <a:pt x="2062835" y="993560"/>
                </a:cubicBezTo>
                <a:cubicBezTo>
                  <a:pt x="2053529" y="995360"/>
                  <a:pt x="2044330" y="991506"/>
                  <a:pt x="2035238" y="981999"/>
                </a:cubicBezTo>
                <a:cubicBezTo>
                  <a:pt x="2026146" y="972491"/>
                  <a:pt x="2026325" y="968196"/>
                  <a:pt x="2035775" y="969114"/>
                </a:cubicBezTo>
                <a:cubicBezTo>
                  <a:pt x="2045226" y="970032"/>
                  <a:pt x="2057429" y="969831"/>
                  <a:pt x="2072386" y="968512"/>
                </a:cubicBezTo>
                <a:cubicBezTo>
                  <a:pt x="2087343" y="967192"/>
                  <a:pt x="2104164" y="965314"/>
                  <a:pt x="2122849" y="962876"/>
                </a:cubicBezTo>
                <a:cubicBezTo>
                  <a:pt x="2122849" y="919310"/>
                  <a:pt x="2119698" y="891684"/>
                  <a:pt x="2113396" y="879997"/>
                </a:cubicBezTo>
                <a:cubicBezTo>
                  <a:pt x="2108669" y="871231"/>
                  <a:pt x="2108279" y="866285"/>
                  <a:pt x="2112228" y="865159"/>
                </a:cubicBezTo>
                <a:close/>
                <a:moveTo>
                  <a:pt x="580764" y="862552"/>
                </a:moveTo>
                <a:cubicBezTo>
                  <a:pt x="582238" y="862505"/>
                  <a:pt x="583975" y="862785"/>
                  <a:pt x="585978" y="863391"/>
                </a:cubicBezTo>
                <a:cubicBezTo>
                  <a:pt x="593987" y="865814"/>
                  <a:pt x="600988" y="869500"/>
                  <a:pt x="606983" y="874447"/>
                </a:cubicBezTo>
                <a:cubicBezTo>
                  <a:pt x="612977" y="879394"/>
                  <a:pt x="613092" y="884521"/>
                  <a:pt x="607327" y="889827"/>
                </a:cubicBezTo>
                <a:cubicBezTo>
                  <a:pt x="601562" y="895133"/>
                  <a:pt x="595137" y="902880"/>
                  <a:pt x="588053" y="913069"/>
                </a:cubicBezTo>
                <a:cubicBezTo>
                  <a:pt x="580969" y="923258"/>
                  <a:pt x="576201" y="929668"/>
                  <a:pt x="573749" y="932299"/>
                </a:cubicBezTo>
                <a:cubicBezTo>
                  <a:pt x="571297" y="934930"/>
                  <a:pt x="570931" y="936096"/>
                  <a:pt x="572652" y="935794"/>
                </a:cubicBezTo>
                <a:cubicBezTo>
                  <a:pt x="574373" y="935493"/>
                  <a:pt x="587408" y="933916"/>
                  <a:pt x="611758" y="931062"/>
                </a:cubicBezTo>
                <a:cubicBezTo>
                  <a:pt x="606638" y="927262"/>
                  <a:pt x="603333" y="922533"/>
                  <a:pt x="601842" y="916876"/>
                </a:cubicBezTo>
                <a:cubicBezTo>
                  <a:pt x="600350" y="911219"/>
                  <a:pt x="601885" y="908390"/>
                  <a:pt x="606445" y="908390"/>
                </a:cubicBezTo>
                <a:cubicBezTo>
                  <a:pt x="609657" y="908390"/>
                  <a:pt x="614981" y="909627"/>
                  <a:pt x="622416" y="912101"/>
                </a:cubicBezTo>
                <a:cubicBezTo>
                  <a:pt x="629852" y="914575"/>
                  <a:pt x="636258" y="918801"/>
                  <a:pt x="641636" y="924781"/>
                </a:cubicBezTo>
                <a:cubicBezTo>
                  <a:pt x="647013" y="930761"/>
                  <a:pt x="648229" y="938092"/>
                  <a:pt x="645282" y="946775"/>
                </a:cubicBezTo>
                <a:cubicBezTo>
                  <a:pt x="642335" y="955459"/>
                  <a:pt x="637710" y="957516"/>
                  <a:pt x="631408" y="952949"/>
                </a:cubicBezTo>
                <a:cubicBezTo>
                  <a:pt x="625105" y="948382"/>
                  <a:pt x="620842" y="944822"/>
                  <a:pt x="618620" y="942269"/>
                </a:cubicBezTo>
                <a:cubicBezTo>
                  <a:pt x="609356" y="944922"/>
                  <a:pt x="595618" y="949579"/>
                  <a:pt x="577406" y="956240"/>
                </a:cubicBezTo>
                <a:cubicBezTo>
                  <a:pt x="559194" y="962901"/>
                  <a:pt x="547740" y="967515"/>
                  <a:pt x="543043" y="970082"/>
                </a:cubicBezTo>
                <a:cubicBezTo>
                  <a:pt x="538347" y="972649"/>
                  <a:pt x="533245" y="975628"/>
                  <a:pt x="527739" y="979019"/>
                </a:cubicBezTo>
                <a:cubicBezTo>
                  <a:pt x="522232" y="982411"/>
                  <a:pt x="518887" y="979199"/>
                  <a:pt x="517704" y="969383"/>
                </a:cubicBezTo>
                <a:cubicBezTo>
                  <a:pt x="516521" y="959567"/>
                  <a:pt x="518356" y="953182"/>
                  <a:pt x="523211" y="950228"/>
                </a:cubicBezTo>
                <a:cubicBezTo>
                  <a:pt x="528065" y="947274"/>
                  <a:pt x="533991" y="942954"/>
                  <a:pt x="540989" y="937268"/>
                </a:cubicBezTo>
                <a:cubicBezTo>
                  <a:pt x="547987" y="931582"/>
                  <a:pt x="555458" y="921253"/>
                  <a:pt x="563403" y="906282"/>
                </a:cubicBezTo>
                <a:cubicBezTo>
                  <a:pt x="571347" y="891311"/>
                  <a:pt x="575093" y="879814"/>
                  <a:pt x="574642" y="871791"/>
                </a:cubicBezTo>
                <a:cubicBezTo>
                  <a:pt x="574303" y="865773"/>
                  <a:pt x="576344" y="862694"/>
                  <a:pt x="580764" y="862552"/>
                </a:cubicBezTo>
                <a:close/>
                <a:moveTo>
                  <a:pt x="310691" y="862466"/>
                </a:moveTo>
                <a:cubicBezTo>
                  <a:pt x="335671" y="886945"/>
                  <a:pt x="353858" y="911040"/>
                  <a:pt x="365252" y="934751"/>
                </a:cubicBezTo>
                <a:cubicBezTo>
                  <a:pt x="376645" y="958463"/>
                  <a:pt x="382341" y="985232"/>
                  <a:pt x="382341" y="1015060"/>
                </a:cubicBezTo>
                <a:cubicBezTo>
                  <a:pt x="382341" y="1045332"/>
                  <a:pt x="376584" y="1072453"/>
                  <a:pt x="365069" y="1096423"/>
                </a:cubicBezTo>
                <a:cubicBezTo>
                  <a:pt x="353553" y="1120392"/>
                  <a:pt x="335413" y="1143692"/>
                  <a:pt x="310648" y="1166321"/>
                </a:cubicBezTo>
                <a:lnTo>
                  <a:pt x="291762" y="1147779"/>
                </a:lnTo>
                <a:cubicBezTo>
                  <a:pt x="312713" y="1127788"/>
                  <a:pt x="328297" y="1107357"/>
                  <a:pt x="338514" y="1086485"/>
                </a:cubicBezTo>
                <a:cubicBezTo>
                  <a:pt x="348732" y="1065613"/>
                  <a:pt x="353841" y="1041804"/>
                  <a:pt x="353841" y="1015060"/>
                </a:cubicBezTo>
                <a:cubicBezTo>
                  <a:pt x="353841" y="988789"/>
                  <a:pt x="348786" y="965324"/>
                  <a:pt x="338676" y="944667"/>
                </a:cubicBezTo>
                <a:cubicBezTo>
                  <a:pt x="328566" y="924010"/>
                  <a:pt x="312928" y="903127"/>
                  <a:pt x="291762" y="882019"/>
                </a:cubicBezTo>
                <a:close/>
                <a:moveTo>
                  <a:pt x="71565" y="862466"/>
                </a:moveTo>
                <a:lnTo>
                  <a:pt x="90580" y="882019"/>
                </a:lnTo>
                <a:cubicBezTo>
                  <a:pt x="69356" y="903142"/>
                  <a:pt x="53704" y="924010"/>
                  <a:pt x="43623" y="944624"/>
                </a:cubicBezTo>
                <a:cubicBezTo>
                  <a:pt x="33541" y="965238"/>
                  <a:pt x="28501" y="988717"/>
                  <a:pt x="28501" y="1015060"/>
                </a:cubicBezTo>
                <a:cubicBezTo>
                  <a:pt x="28501" y="1041876"/>
                  <a:pt x="33599" y="1065702"/>
                  <a:pt x="43795" y="1086539"/>
                </a:cubicBezTo>
                <a:cubicBezTo>
                  <a:pt x="53991" y="1107375"/>
                  <a:pt x="69586" y="1127781"/>
                  <a:pt x="90580" y="1147757"/>
                </a:cubicBezTo>
                <a:lnTo>
                  <a:pt x="71629" y="1166321"/>
                </a:lnTo>
                <a:cubicBezTo>
                  <a:pt x="46878" y="1143706"/>
                  <a:pt x="28752" y="1120432"/>
                  <a:pt x="17251" y="1096498"/>
                </a:cubicBezTo>
                <a:cubicBezTo>
                  <a:pt x="5750" y="1072564"/>
                  <a:pt x="0" y="1045418"/>
                  <a:pt x="0" y="1015060"/>
                </a:cubicBezTo>
                <a:cubicBezTo>
                  <a:pt x="0" y="985132"/>
                  <a:pt x="5682" y="958341"/>
                  <a:pt x="17047" y="934687"/>
                </a:cubicBezTo>
                <a:cubicBezTo>
                  <a:pt x="28411" y="911032"/>
                  <a:pt x="46584" y="886959"/>
                  <a:pt x="71565" y="862466"/>
                </a:cubicBezTo>
                <a:close/>
                <a:moveTo>
                  <a:pt x="4542876" y="859799"/>
                </a:moveTo>
                <a:cubicBezTo>
                  <a:pt x="4558163" y="859799"/>
                  <a:pt x="4569116" y="865230"/>
                  <a:pt x="4575733" y="876093"/>
                </a:cubicBezTo>
                <a:cubicBezTo>
                  <a:pt x="4582352" y="886955"/>
                  <a:pt x="4593727" y="900901"/>
                  <a:pt x="4609859" y="917930"/>
                </a:cubicBezTo>
                <a:cubicBezTo>
                  <a:pt x="4625992" y="934959"/>
                  <a:pt x="4641569" y="949880"/>
                  <a:pt x="4656591" y="962693"/>
                </a:cubicBezTo>
                <a:cubicBezTo>
                  <a:pt x="4671612" y="975506"/>
                  <a:pt x="4688598" y="986111"/>
                  <a:pt x="4707548" y="994507"/>
                </a:cubicBezTo>
                <a:cubicBezTo>
                  <a:pt x="4726499" y="1002903"/>
                  <a:pt x="4731547" y="1008442"/>
                  <a:pt x="4722692" y="1011124"/>
                </a:cubicBezTo>
                <a:cubicBezTo>
                  <a:pt x="4713837" y="1013805"/>
                  <a:pt x="4699045" y="1014680"/>
                  <a:pt x="4678316" y="1013748"/>
                </a:cubicBezTo>
                <a:cubicBezTo>
                  <a:pt x="4657588" y="1012816"/>
                  <a:pt x="4645036" y="1009216"/>
                  <a:pt x="4640662" y="1002950"/>
                </a:cubicBezTo>
                <a:cubicBezTo>
                  <a:pt x="4636289" y="996683"/>
                  <a:pt x="4628298" y="985265"/>
                  <a:pt x="4616689" y="968694"/>
                </a:cubicBezTo>
                <a:cubicBezTo>
                  <a:pt x="4605081" y="952124"/>
                  <a:pt x="4595394" y="938580"/>
                  <a:pt x="4587629" y="928062"/>
                </a:cubicBezTo>
                <a:cubicBezTo>
                  <a:pt x="4579863" y="917543"/>
                  <a:pt x="4572478" y="907458"/>
                  <a:pt x="4565473" y="897807"/>
                </a:cubicBezTo>
                <a:cubicBezTo>
                  <a:pt x="4558468" y="888156"/>
                  <a:pt x="4552674" y="882083"/>
                  <a:pt x="4548093" y="879588"/>
                </a:cubicBezTo>
                <a:cubicBezTo>
                  <a:pt x="4543511" y="877093"/>
                  <a:pt x="4539402" y="875325"/>
                  <a:pt x="4535767" y="874286"/>
                </a:cubicBezTo>
                <a:cubicBezTo>
                  <a:pt x="4532132" y="873246"/>
                  <a:pt x="4529698" y="870572"/>
                  <a:pt x="4528464" y="866262"/>
                </a:cubicBezTo>
                <a:cubicBezTo>
                  <a:pt x="4527231" y="861953"/>
                  <a:pt x="4532035" y="859799"/>
                  <a:pt x="4542876" y="859799"/>
                </a:cubicBezTo>
                <a:close/>
                <a:moveTo>
                  <a:pt x="974037" y="857434"/>
                </a:moveTo>
                <a:cubicBezTo>
                  <a:pt x="975851" y="857741"/>
                  <a:pt x="978005" y="858436"/>
                  <a:pt x="980498" y="859519"/>
                </a:cubicBezTo>
                <a:cubicBezTo>
                  <a:pt x="990472" y="863850"/>
                  <a:pt x="997470" y="867990"/>
                  <a:pt x="1001492" y="871941"/>
                </a:cubicBezTo>
                <a:cubicBezTo>
                  <a:pt x="1005515" y="875892"/>
                  <a:pt x="1005124" y="880255"/>
                  <a:pt x="1000320" y="885030"/>
                </a:cubicBezTo>
                <a:cubicBezTo>
                  <a:pt x="995516" y="889805"/>
                  <a:pt x="988023" y="898029"/>
                  <a:pt x="977842" y="909702"/>
                </a:cubicBezTo>
                <a:cubicBezTo>
                  <a:pt x="999080" y="909788"/>
                  <a:pt x="1012850" y="907562"/>
                  <a:pt x="1019152" y="903024"/>
                </a:cubicBezTo>
                <a:cubicBezTo>
                  <a:pt x="1025455" y="898485"/>
                  <a:pt x="1032281" y="898144"/>
                  <a:pt x="1039630" y="902002"/>
                </a:cubicBezTo>
                <a:cubicBezTo>
                  <a:pt x="1046980" y="905859"/>
                  <a:pt x="1053591" y="910505"/>
                  <a:pt x="1059463" y="915940"/>
                </a:cubicBezTo>
                <a:cubicBezTo>
                  <a:pt x="1065335" y="921375"/>
                  <a:pt x="1064475" y="926932"/>
                  <a:pt x="1056882" y="932611"/>
                </a:cubicBezTo>
                <a:cubicBezTo>
                  <a:pt x="1049288" y="938290"/>
                  <a:pt x="1042592" y="945367"/>
                  <a:pt x="1036791" y="953842"/>
                </a:cubicBezTo>
                <a:cubicBezTo>
                  <a:pt x="1030990" y="962317"/>
                  <a:pt x="1022139" y="972821"/>
                  <a:pt x="1010236" y="985354"/>
                </a:cubicBezTo>
                <a:cubicBezTo>
                  <a:pt x="1038056" y="1003824"/>
                  <a:pt x="1062596" y="1018154"/>
                  <a:pt x="1083855" y="1028343"/>
                </a:cubicBezTo>
                <a:cubicBezTo>
                  <a:pt x="1105115" y="1038531"/>
                  <a:pt x="1124704" y="1045630"/>
                  <a:pt x="1142622" y="1049638"/>
                </a:cubicBezTo>
                <a:cubicBezTo>
                  <a:pt x="1160540" y="1053646"/>
                  <a:pt x="1163074" y="1057894"/>
                  <a:pt x="1150226" y="1062383"/>
                </a:cubicBezTo>
                <a:cubicBezTo>
                  <a:pt x="1137377" y="1066871"/>
                  <a:pt x="1122266" y="1069793"/>
                  <a:pt x="1104893" y="1071148"/>
                </a:cubicBezTo>
                <a:cubicBezTo>
                  <a:pt x="1087519" y="1072503"/>
                  <a:pt x="1071874" y="1066710"/>
                  <a:pt x="1057957" y="1053768"/>
                </a:cubicBezTo>
                <a:cubicBezTo>
                  <a:pt x="1044040" y="1040826"/>
                  <a:pt x="1022827" y="1023004"/>
                  <a:pt x="994319" y="1000304"/>
                </a:cubicBezTo>
                <a:cubicBezTo>
                  <a:pt x="973310" y="1022230"/>
                  <a:pt x="952266" y="1039152"/>
                  <a:pt x="931186" y="1051068"/>
                </a:cubicBezTo>
                <a:cubicBezTo>
                  <a:pt x="910106" y="1062985"/>
                  <a:pt x="889865" y="1070549"/>
                  <a:pt x="870462" y="1073762"/>
                </a:cubicBezTo>
                <a:cubicBezTo>
                  <a:pt x="851060" y="1076974"/>
                  <a:pt x="849042" y="1074396"/>
                  <a:pt x="864407" y="1066029"/>
                </a:cubicBezTo>
                <a:cubicBezTo>
                  <a:pt x="879773" y="1057661"/>
                  <a:pt x="897451" y="1047035"/>
                  <a:pt x="917441" y="1034150"/>
                </a:cubicBezTo>
                <a:cubicBezTo>
                  <a:pt x="937431" y="1021266"/>
                  <a:pt x="956611" y="1005266"/>
                  <a:pt x="974981" y="986150"/>
                </a:cubicBezTo>
                <a:cubicBezTo>
                  <a:pt x="961802" y="975409"/>
                  <a:pt x="950857" y="967924"/>
                  <a:pt x="942145" y="963693"/>
                </a:cubicBezTo>
                <a:lnTo>
                  <a:pt x="942495" y="955065"/>
                </a:lnTo>
                <a:lnTo>
                  <a:pt x="939177" y="958230"/>
                </a:lnTo>
                <a:cubicBezTo>
                  <a:pt x="928601" y="966963"/>
                  <a:pt x="917527" y="973685"/>
                  <a:pt x="905955" y="978396"/>
                </a:cubicBezTo>
                <a:cubicBezTo>
                  <a:pt x="894382" y="983106"/>
                  <a:pt x="893665" y="979797"/>
                  <a:pt x="903803" y="968469"/>
                </a:cubicBezTo>
                <a:cubicBezTo>
                  <a:pt x="913942" y="957140"/>
                  <a:pt x="924342" y="945030"/>
                  <a:pt x="935004" y="932138"/>
                </a:cubicBezTo>
                <a:cubicBezTo>
                  <a:pt x="945666" y="919246"/>
                  <a:pt x="953869" y="906874"/>
                  <a:pt x="959612" y="895022"/>
                </a:cubicBezTo>
                <a:cubicBezTo>
                  <a:pt x="965355" y="883169"/>
                  <a:pt x="967779" y="873207"/>
                  <a:pt x="966882" y="865133"/>
                </a:cubicBezTo>
                <a:cubicBezTo>
                  <a:pt x="966210" y="859078"/>
                  <a:pt x="968595" y="856512"/>
                  <a:pt x="974037" y="857434"/>
                </a:cubicBezTo>
                <a:close/>
                <a:moveTo>
                  <a:pt x="1670319" y="242819"/>
                </a:moveTo>
                <a:cubicBezTo>
                  <a:pt x="1681921" y="243751"/>
                  <a:pt x="1694547" y="246497"/>
                  <a:pt x="1708199" y="251057"/>
                </a:cubicBezTo>
                <a:cubicBezTo>
                  <a:pt x="1723758" y="254958"/>
                  <a:pt x="1734657" y="261791"/>
                  <a:pt x="1740895" y="271556"/>
                </a:cubicBezTo>
                <a:cubicBezTo>
                  <a:pt x="1747133" y="281322"/>
                  <a:pt x="1748750" y="289342"/>
                  <a:pt x="1745745" y="295616"/>
                </a:cubicBezTo>
                <a:cubicBezTo>
                  <a:pt x="1742741" y="301890"/>
                  <a:pt x="1735388" y="302004"/>
                  <a:pt x="1723686" y="295960"/>
                </a:cubicBezTo>
                <a:cubicBezTo>
                  <a:pt x="1711985" y="289915"/>
                  <a:pt x="1697265" y="279314"/>
                  <a:pt x="1679526" y="264157"/>
                </a:cubicBezTo>
                <a:cubicBezTo>
                  <a:pt x="1661787" y="248999"/>
                  <a:pt x="1658718" y="241887"/>
                  <a:pt x="1670319" y="242819"/>
                </a:cubicBezTo>
                <a:close/>
                <a:moveTo>
                  <a:pt x="5547594" y="237398"/>
                </a:moveTo>
                <a:lnTo>
                  <a:pt x="5593647" y="237398"/>
                </a:lnTo>
                <a:lnTo>
                  <a:pt x="5593647" y="283430"/>
                </a:lnTo>
                <a:lnTo>
                  <a:pt x="5547594" y="283430"/>
                </a:lnTo>
                <a:close/>
                <a:moveTo>
                  <a:pt x="3582112" y="234763"/>
                </a:moveTo>
                <a:cubicBezTo>
                  <a:pt x="3589863" y="235717"/>
                  <a:pt x="3598958" y="239040"/>
                  <a:pt x="3609397" y="244733"/>
                </a:cubicBezTo>
                <a:cubicBezTo>
                  <a:pt x="3619952" y="249537"/>
                  <a:pt x="3627832" y="256732"/>
                  <a:pt x="3633037" y="266319"/>
                </a:cubicBezTo>
                <a:cubicBezTo>
                  <a:pt x="3638243" y="275905"/>
                  <a:pt x="3639064" y="284979"/>
                  <a:pt x="3635500" y="293540"/>
                </a:cubicBezTo>
                <a:cubicBezTo>
                  <a:pt x="3631937" y="302101"/>
                  <a:pt x="3624200" y="300983"/>
                  <a:pt x="3612291" y="290184"/>
                </a:cubicBezTo>
                <a:cubicBezTo>
                  <a:pt x="3600381" y="279386"/>
                  <a:pt x="3590436" y="267211"/>
                  <a:pt x="3582456" y="253660"/>
                </a:cubicBezTo>
                <a:cubicBezTo>
                  <a:pt x="3574476" y="240108"/>
                  <a:pt x="3574361" y="233809"/>
                  <a:pt x="3582112" y="234763"/>
                </a:cubicBezTo>
                <a:close/>
                <a:moveTo>
                  <a:pt x="3454453" y="234647"/>
                </a:moveTo>
                <a:cubicBezTo>
                  <a:pt x="3457164" y="234560"/>
                  <a:pt x="3461077" y="236710"/>
                  <a:pt x="3466193" y="241098"/>
                </a:cubicBezTo>
                <a:cubicBezTo>
                  <a:pt x="3476424" y="249874"/>
                  <a:pt x="3481293" y="259421"/>
                  <a:pt x="3480798" y="269739"/>
                </a:cubicBezTo>
                <a:cubicBezTo>
                  <a:pt x="3480304" y="280057"/>
                  <a:pt x="3478339" y="286718"/>
                  <a:pt x="3474904" y="289722"/>
                </a:cubicBezTo>
                <a:cubicBezTo>
                  <a:pt x="3471470" y="292726"/>
                  <a:pt x="3467508" y="292852"/>
                  <a:pt x="3463020" y="290098"/>
                </a:cubicBezTo>
                <a:cubicBezTo>
                  <a:pt x="3458531" y="287345"/>
                  <a:pt x="3454817" y="281035"/>
                  <a:pt x="3451877" y="271169"/>
                </a:cubicBezTo>
                <a:cubicBezTo>
                  <a:pt x="3449970" y="260600"/>
                  <a:pt x="3449321" y="250752"/>
                  <a:pt x="3449931" y="241625"/>
                </a:cubicBezTo>
                <a:cubicBezTo>
                  <a:pt x="3450236" y="237061"/>
                  <a:pt x="3451743" y="234735"/>
                  <a:pt x="3454453" y="234647"/>
                </a:cubicBezTo>
                <a:close/>
                <a:moveTo>
                  <a:pt x="3517907" y="232675"/>
                </a:moveTo>
                <a:cubicBezTo>
                  <a:pt x="3520092" y="233300"/>
                  <a:pt x="3522754" y="234695"/>
                  <a:pt x="3525894" y="236860"/>
                </a:cubicBezTo>
                <a:cubicBezTo>
                  <a:pt x="3538456" y="245522"/>
                  <a:pt x="3545458" y="253807"/>
                  <a:pt x="3546900" y="261715"/>
                </a:cubicBezTo>
                <a:cubicBezTo>
                  <a:pt x="3548341" y="269624"/>
                  <a:pt x="3546544" y="276794"/>
                  <a:pt x="3541511" y="283226"/>
                </a:cubicBezTo>
                <a:cubicBezTo>
                  <a:pt x="3536477" y="289657"/>
                  <a:pt x="3530860" y="288403"/>
                  <a:pt x="3524658" y="279461"/>
                </a:cubicBezTo>
                <a:cubicBezTo>
                  <a:pt x="3518455" y="270520"/>
                  <a:pt x="3513956" y="259984"/>
                  <a:pt x="3511160" y="247852"/>
                </a:cubicBezTo>
                <a:cubicBezTo>
                  <a:pt x="3509106" y="235860"/>
                  <a:pt x="3511355" y="230801"/>
                  <a:pt x="3517907" y="232675"/>
                </a:cubicBezTo>
                <a:close/>
                <a:moveTo>
                  <a:pt x="3399777" y="231773"/>
                </a:moveTo>
                <a:cubicBezTo>
                  <a:pt x="3402012" y="232702"/>
                  <a:pt x="3403895" y="236710"/>
                  <a:pt x="3405426" y="243797"/>
                </a:cubicBezTo>
                <a:cubicBezTo>
                  <a:pt x="3408488" y="257973"/>
                  <a:pt x="3405476" y="273521"/>
                  <a:pt x="3396392" y="290442"/>
                </a:cubicBezTo>
                <a:cubicBezTo>
                  <a:pt x="3387307" y="307364"/>
                  <a:pt x="3380083" y="310662"/>
                  <a:pt x="3374720" y="300337"/>
                </a:cubicBezTo>
                <a:cubicBezTo>
                  <a:pt x="3369357" y="290012"/>
                  <a:pt x="3368267" y="282247"/>
                  <a:pt x="3371450" y="277042"/>
                </a:cubicBezTo>
                <a:cubicBezTo>
                  <a:pt x="3374634" y="271836"/>
                  <a:pt x="3377151" y="266932"/>
                  <a:pt x="3379000" y="262329"/>
                </a:cubicBezTo>
                <a:cubicBezTo>
                  <a:pt x="3381797" y="256721"/>
                  <a:pt x="3386135" y="248687"/>
                  <a:pt x="3392014" y="238226"/>
                </a:cubicBezTo>
                <a:cubicBezTo>
                  <a:pt x="3394954" y="232996"/>
                  <a:pt x="3397541" y="230845"/>
                  <a:pt x="3399777" y="231773"/>
                </a:cubicBezTo>
                <a:close/>
                <a:moveTo>
                  <a:pt x="1694874" y="181471"/>
                </a:moveTo>
                <a:cubicBezTo>
                  <a:pt x="1712949" y="182891"/>
                  <a:pt x="1724450" y="188082"/>
                  <a:pt x="1729376" y="197045"/>
                </a:cubicBezTo>
                <a:cubicBezTo>
                  <a:pt x="1734302" y="206007"/>
                  <a:pt x="1735811" y="213421"/>
                  <a:pt x="1733904" y="219286"/>
                </a:cubicBezTo>
                <a:cubicBezTo>
                  <a:pt x="1731997" y="225151"/>
                  <a:pt x="1725719" y="225492"/>
                  <a:pt x="1715072" y="220308"/>
                </a:cubicBezTo>
                <a:cubicBezTo>
                  <a:pt x="1704424" y="215124"/>
                  <a:pt x="1693938" y="207836"/>
                  <a:pt x="1683613" y="198443"/>
                </a:cubicBezTo>
                <a:cubicBezTo>
                  <a:pt x="1673044" y="185709"/>
                  <a:pt x="1676798" y="180052"/>
                  <a:pt x="1694874" y="181471"/>
                </a:cubicBezTo>
                <a:close/>
                <a:moveTo>
                  <a:pt x="584913" y="169387"/>
                </a:moveTo>
                <a:lnTo>
                  <a:pt x="584913" y="175362"/>
                </a:lnTo>
                <a:cubicBezTo>
                  <a:pt x="584913" y="184167"/>
                  <a:pt x="585361" y="196822"/>
                  <a:pt x="586257" y="213328"/>
                </a:cubicBezTo>
                <a:lnTo>
                  <a:pt x="586056" y="218225"/>
                </a:lnTo>
                <a:lnTo>
                  <a:pt x="594291" y="215802"/>
                </a:lnTo>
                <a:cubicBezTo>
                  <a:pt x="603957" y="215802"/>
                  <a:pt x="615067" y="214905"/>
                  <a:pt x="627622" y="213113"/>
                </a:cubicBezTo>
                <a:cubicBezTo>
                  <a:pt x="640176" y="211320"/>
                  <a:pt x="651982" y="209320"/>
                  <a:pt x="663039" y="207111"/>
                </a:cubicBezTo>
                <a:lnTo>
                  <a:pt x="663039" y="174093"/>
                </a:lnTo>
                <a:lnTo>
                  <a:pt x="644303" y="177599"/>
                </a:lnTo>
                <a:cubicBezTo>
                  <a:pt x="644303" y="183995"/>
                  <a:pt x="644045" y="190047"/>
                  <a:pt x="643529" y="195754"/>
                </a:cubicBezTo>
                <a:cubicBezTo>
                  <a:pt x="643012" y="201461"/>
                  <a:pt x="640897" y="205577"/>
                  <a:pt x="637183" y="208101"/>
                </a:cubicBezTo>
                <a:cubicBezTo>
                  <a:pt x="633469" y="210625"/>
                  <a:pt x="630110" y="207972"/>
                  <a:pt x="627105" y="200142"/>
                </a:cubicBezTo>
                <a:cubicBezTo>
                  <a:pt x="624101" y="192312"/>
                  <a:pt x="622319" y="186333"/>
                  <a:pt x="621760" y="182203"/>
                </a:cubicBezTo>
                <a:cubicBezTo>
                  <a:pt x="616612" y="183063"/>
                  <a:pt x="611984" y="184178"/>
                  <a:pt x="607875" y="185547"/>
                </a:cubicBezTo>
                <a:cubicBezTo>
                  <a:pt x="603767" y="186917"/>
                  <a:pt x="597762" y="183977"/>
                  <a:pt x="589860" y="176728"/>
                </a:cubicBezTo>
                <a:close/>
                <a:moveTo>
                  <a:pt x="712985" y="166005"/>
                </a:moveTo>
                <a:lnTo>
                  <a:pt x="686162" y="170867"/>
                </a:lnTo>
                <a:lnTo>
                  <a:pt x="686162" y="203627"/>
                </a:lnTo>
                <a:lnTo>
                  <a:pt x="706037" y="200375"/>
                </a:lnTo>
                <a:lnTo>
                  <a:pt x="706317" y="196539"/>
                </a:lnTo>
                <a:cubicBezTo>
                  <a:pt x="708167" y="187211"/>
                  <a:pt x="710390" y="177033"/>
                  <a:pt x="712985" y="166005"/>
                </a:cubicBezTo>
                <a:close/>
                <a:moveTo>
                  <a:pt x="942990" y="162674"/>
                </a:moveTo>
                <a:cubicBezTo>
                  <a:pt x="951800" y="163556"/>
                  <a:pt x="956789" y="167559"/>
                  <a:pt x="957956" y="174685"/>
                </a:cubicBezTo>
                <a:cubicBezTo>
                  <a:pt x="959512" y="184185"/>
                  <a:pt x="953600" y="187544"/>
                  <a:pt x="940221" y="184762"/>
                </a:cubicBezTo>
                <a:cubicBezTo>
                  <a:pt x="929738" y="181909"/>
                  <a:pt x="922112" y="177940"/>
                  <a:pt x="917344" y="172856"/>
                </a:cubicBezTo>
                <a:cubicBezTo>
                  <a:pt x="912576" y="167773"/>
                  <a:pt x="917764" y="164431"/>
                  <a:pt x="932907" y="162833"/>
                </a:cubicBezTo>
                <a:cubicBezTo>
                  <a:pt x="936693" y="162433"/>
                  <a:pt x="940054" y="162380"/>
                  <a:pt x="942990" y="162674"/>
                </a:cubicBezTo>
                <a:close/>
                <a:moveTo>
                  <a:pt x="898267" y="158439"/>
                </a:moveTo>
                <a:cubicBezTo>
                  <a:pt x="901205" y="158884"/>
                  <a:pt x="904578" y="160011"/>
                  <a:pt x="908385" y="161822"/>
                </a:cubicBezTo>
                <a:cubicBezTo>
                  <a:pt x="916000" y="165442"/>
                  <a:pt x="919334" y="171720"/>
                  <a:pt x="918387" y="180654"/>
                </a:cubicBezTo>
                <a:cubicBezTo>
                  <a:pt x="918151" y="182887"/>
                  <a:pt x="917834" y="186082"/>
                  <a:pt x="917437" y="190237"/>
                </a:cubicBezTo>
                <a:lnTo>
                  <a:pt x="916015" y="205484"/>
                </a:lnTo>
                <a:lnTo>
                  <a:pt x="928056" y="201465"/>
                </a:lnTo>
                <a:cubicBezTo>
                  <a:pt x="940869" y="199307"/>
                  <a:pt x="948319" y="202978"/>
                  <a:pt x="950405" y="212478"/>
                </a:cubicBezTo>
                <a:cubicBezTo>
                  <a:pt x="952492" y="221979"/>
                  <a:pt x="947268" y="225790"/>
                  <a:pt x="934735" y="223911"/>
                </a:cubicBezTo>
                <a:lnTo>
                  <a:pt x="915402" y="212239"/>
                </a:lnTo>
                <a:lnTo>
                  <a:pt x="914092" y="226697"/>
                </a:lnTo>
                <a:cubicBezTo>
                  <a:pt x="913374" y="234695"/>
                  <a:pt x="912576" y="243654"/>
                  <a:pt x="911698" y="253574"/>
                </a:cubicBezTo>
                <a:cubicBezTo>
                  <a:pt x="943189" y="241872"/>
                  <a:pt x="957332" y="238832"/>
                  <a:pt x="954127" y="244453"/>
                </a:cubicBezTo>
                <a:cubicBezTo>
                  <a:pt x="950922" y="250075"/>
                  <a:pt x="939625" y="258976"/>
                  <a:pt x="920237" y="271158"/>
                </a:cubicBezTo>
                <a:cubicBezTo>
                  <a:pt x="900849" y="283340"/>
                  <a:pt x="888205" y="291805"/>
                  <a:pt x="882304" y="296551"/>
                </a:cubicBezTo>
                <a:cubicBezTo>
                  <a:pt x="876403" y="301298"/>
                  <a:pt x="869903" y="299588"/>
                  <a:pt x="862805" y="291421"/>
                </a:cubicBezTo>
                <a:cubicBezTo>
                  <a:pt x="855707" y="283254"/>
                  <a:pt x="854763" y="277353"/>
                  <a:pt x="859976" y="273718"/>
                </a:cubicBezTo>
                <a:cubicBezTo>
                  <a:pt x="865189" y="270083"/>
                  <a:pt x="872162" y="263461"/>
                  <a:pt x="880895" y="253853"/>
                </a:cubicBezTo>
                <a:cubicBezTo>
                  <a:pt x="889628" y="244245"/>
                  <a:pt x="893772" y="229844"/>
                  <a:pt x="893328" y="210650"/>
                </a:cubicBezTo>
                <a:cubicBezTo>
                  <a:pt x="892883" y="191456"/>
                  <a:pt x="891310" y="178535"/>
                  <a:pt x="888606" y="171888"/>
                </a:cubicBezTo>
                <a:cubicBezTo>
                  <a:pt x="885903" y="165242"/>
                  <a:pt x="886620" y="160997"/>
                  <a:pt x="890757" y="159154"/>
                </a:cubicBezTo>
                <a:cubicBezTo>
                  <a:pt x="892826" y="158233"/>
                  <a:pt x="895329" y="157995"/>
                  <a:pt x="898267" y="158439"/>
                </a:cubicBezTo>
                <a:close/>
                <a:moveTo>
                  <a:pt x="2408368" y="157031"/>
                </a:moveTo>
                <a:cubicBezTo>
                  <a:pt x="2410850" y="156577"/>
                  <a:pt x="2414068" y="156647"/>
                  <a:pt x="2418025" y="157240"/>
                </a:cubicBezTo>
                <a:cubicBezTo>
                  <a:pt x="2433849" y="159613"/>
                  <a:pt x="2443998" y="164564"/>
                  <a:pt x="2448472" y="172093"/>
                </a:cubicBezTo>
                <a:cubicBezTo>
                  <a:pt x="2452947" y="179621"/>
                  <a:pt x="2453993" y="187462"/>
                  <a:pt x="2451613" y="195614"/>
                </a:cubicBezTo>
                <a:cubicBezTo>
                  <a:pt x="2449232" y="203767"/>
                  <a:pt x="2443124" y="204742"/>
                  <a:pt x="2433286" y="198540"/>
                </a:cubicBezTo>
                <a:cubicBezTo>
                  <a:pt x="2423449" y="192337"/>
                  <a:pt x="2414336" y="184576"/>
                  <a:pt x="2405946" y="175255"/>
                </a:cubicBezTo>
                <a:cubicBezTo>
                  <a:pt x="2400117" y="164467"/>
                  <a:pt x="2400924" y="158393"/>
                  <a:pt x="2408368" y="157031"/>
                </a:cubicBezTo>
                <a:close/>
                <a:moveTo>
                  <a:pt x="3131292" y="156541"/>
                </a:moveTo>
                <a:lnTo>
                  <a:pt x="3080166" y="168797"/>
                </a:lnTo>
                <a:lnTo>
                  <a:pt x="3085787" y="171652"/>
                </a:lnTo>
                <a:cubicBezTo>
                  <a:pt x="3097539" y="178227"/>
                  <a:pt x="3102421" y="183762"/>
                  <a:pt x="3100435" y="188258"/>
                </a:cubicBezTo>
                <a:cubicBezTo>
                  <a:pt x="3098449" y="192753"/>
                  <a:pt x="3095843" y="196493"/>
                  <a:pt x="3092616" y="199475"/>
                </a:cubicBezTo>
                <a:lnTo>
                  <a:pt x="3132948" y="227934"/>
                </a:lnTo>
                <a:lnTo>
                  <a:pt x="3132948" y="178073"/>
                </a:lnTo>
                <a:cubicBezTo>
                  <a:pt x="3132948" y="165554"/>
                  <a:pt x="3132396" y="158376"/>
                  <a:pt x="3131292" y="156541"/>
                </a:cubicBezTo>
                <a:close/>
                <a:moveTo>
                  <a:pt x="3862699" y="150796"/>
                </a:moveTo>
                <a:cubicBezTo>
                  <a:pt x="3865018" y="151107"/>
                  <a:pt x="3867822" y="151742"/>
                  <a:pt x="3871113" y="152701"/>
                </a:cubicBezTo>
                <a:cubicBezTo>
                  <a:pt x="3884278" y="156537"/>
                  <a:pt x="3893753" y="162349"/>
                  <a:pt x="3899540" y="170135"/>
                </a:cubicBezTo>
                <a:cubicBezTo>
                  <a:pt x="3905326" y="177922"/>
                  <a:pt x="3906753" y="187501"/>
                  <a:pt x="3903820" y="198873"/>
                </a:cubicBezTo>
                <a:cubicBezTo>
                  <a:pt x="3900887" y="210245"/>
                  <a:pt x="3891642" y="207563"/>
                  <a:pt x="3876082" y="190828"/>
                </a:cubicBezTo>
                <a:cubicBezTo>
                  <a:pt x="3864395" y="174638"/>
                  <a:pt x="3857354" y="163277"/>
                  <a:pt x="3854959" y="156745"/>
                </a:cubicBezTo>
                <a:cubicBezTo>
                  <a:pt x="3853163" y="151846"/>
                  <a:pt x="3855743" y="149863"/>
                  <a:pt x="3862699" y="150796"/>
                </a:cubicBezTo>
                <a:close/>
                <a:moveTo>
                  <a:pt x="1367149" y="150796"/>
                </a:moveTo>
                <a:cubicBezTo>
                  <a:pt x="1369468" y="151107"/>
                  <a:pt x="1372272" y="151742"/>
                  <a:pt x="1375564" y="152701"/>
                </a:cubicBezTo>
                <a:cubicBezTo>
                  <a:pt x="1388728" y="156537"/>
                  <a:pt x="1398203" y="162349"/>
                  <a:pt x="1403989" y="170135"/>
                </a:cubicBezTo>
                <a:cubicBezTo>
                  <a:pt x="1409776" y="177922"/>
                  <a:pt x="1411203" y="187501"/>
                  <a:pt x="1408270" y="198873"/>
                </a:cubicBezTo>
                <a:cubicBezTo>
                  <a:pt x="1405338" y="210245"/>
                  <a:pt x="1396092" y="207563"/>
                  <a:pt x="1380532" y="190828"/>
                </a:cubicBezTo>
                <a:cubicBezTo>
                  <a:pt x="1368845" y="174638"/>
                  <a:pt x="1361804" y="163277"/>
                  <a:pt x="1359409" y="156745"/>
                </a:cubicBezTo>
                <a:cubicBezTo>
                  <a:pt x="1357613" y="151846"/>
                  <a:pt x="1360193" y="149863"/>
                  <a:pt x="1367149" y="150796"/>
                </a:cubicBezTo>
                <a:close/>
                <a:moveTo>
                  <a:pt x="964761" y="144546"/>
                </a:moveTo>
                <a:cubicBezTo>
                  <a:pt x="967473" y="144989"/>
                  <a:pt x="970729" y="145986"/>
                  <a:pt x="974529" y="147539"/>
                </a:cubicBezTo>
                <a:cubicBezTo>
                  <a:pt x="978329" y="149091"/>
                  <a:pt x="981124" y="151137"/>
                  <a:pt x="982913" y="153677"/>
                </a:cubicBezTo>
                <a:lnTo>
                  <a:pt x="984101" y="158277"/>
                </a:lnTo>
                <a:lnTo>
                  <a:pt x="996664" y="150281"/>
                </a:lnTo>
                <a:cubicBezTo>
                  <a:pt x="1005239" y="149170"/>
                  <a:pt x="1011671" y="149467"/>
                  <a:pt x="1015958" y="151174"/>
                </a:cubicBezTo>
                <a:lnTo>
                  <a:pt x="1021935" y="159860"/>
                </a:lnTo>
                <a:lnTo>
                  <a:pt x="1022136" y="161030"/>
                </a:lnTo>
                <a:lnTo>
                  <a:pt x="1017679" y="169990"/>
                </a:lnTo>
                <a:cubicBezTo>
                  <a:pt x="1014539" y="171779"/>
                  <a:pt x="1009828" y="172200"/>
                  <a:pt x="1003547" y="171254"/>
                </a:cubicBezTo>
                <a:lnTo>
                  <a:pt x="985158" y="162374"/>
                </a:lnTo>
                <a:lnTo>
                  <a:pt x="985263" y="162779"/>
                </a:lnTo>
                <a:cubicBezTo>
                  <a:pt x="985041" y="166306"/>
                  <a:pt x="984874" y="170695"/>
                  <a:pt x="984763" y="175943"/>
                </a:cubicBezTo>
                <a:lnTo>
                  <a:pt x="984603" y="193523"/>
                </a:lnTo>
                <a:lnTo>
                  <a:pt x="987852" y="192366"/>
                </a:lnTo>
                <a:cubicBezTo>
                  <a:pt x="991690" y="192144"/>
                  <a:pt x="996656" y="192664"/>
                  <a:pt x="1002751" y="193926"/>
                </a:cubicBezTo>
                <a:cubicBezTo>
                  <a:pt x="1014940" y="196450"/>
                  <a:pt x="1019597" y="202100"/>
                  <a:pt x="1016722" y="210876"/>
                </a:cubicBezTo>
                <a:cubicBezTo>
                  <a:pt x="1013847" y="219652"/>
                  <a:pt x="1005590" y="220742"/>
                  <a:pt x="991953" y="214145"/>
                </a:cubicBezTo>
                <a:lnTo>
                  <a:pt x="984596" y="206749"/>
                </a:lnTo>
                <a:lnTo>
                  <a:pt x="984596" y="249530"/>
                </a:lnTo>
                <a:cubicBezTo>
                  <a:pt x="1020590" y="230629"/>
                  <a:pt x="1033389" y="226668"/>
                  <a:pt x="1022992" y="237645"/>
                </a:cubicBezTo>
                <a:cubicBezTo>
                  <a:pt x="1012595" y="248623"/>
                  <a:pt x="1002937" y="257901"/>
                  <a:pt x="994018" y="265480"/>
                </a:cubicBezTo>
                <a:cubicBezTo>
                  <a:pt x="985098" y="273059"/>
                  <a:pt x="977731" y="279971"/>
                  <a:pt x="971916" y="286216"/>
                </a:cubicBezTo>
                <a:cubicBezTo>
                  <a:pt x="966101" y="292461"/>
                  <a:pt x="960885" y="290568"/>
                  <a:pt x="956267" y="280537"/>
                </a:cubicBezTo>
                <a:cubicBezTo>
                  <a:pt x="951650" y="270506"/>
                  <a:pt x="950714" y="264039"/>
                  <a:pt x="953460" y="261135"/>
                </a:cubicBezTo>
                <a:cubicBezTo>
                  <a:pt x="956206" y="258231"/>
                  <a:pt x="958680" y="251724"/>
                  <a:pt x="960881" y="241614"/>
                </a:cubicBezTo>
                <a:cubicBezTo>
                  <a:pt x="963082" y="231504"/>
                  <a:pt x="963738" y="215895"/>
                  <a:pt x="962849" y="194786"/>
                </a:cubicBezTo>
                <a:cubicBezTo>
                  <a:pt x="961960" y="173677"/>
                  <a:pt x="960160" y="160416"/>
                  <a:pt x="957450" y="155003"/>
                </a:cubicBezTo>
                <a:cubicBezTo>
                  <a:pt x="954740" y="149589"/>
                  <a:pt x="955009" y="146216"/>
                  <a:pt x="958257" y="144882"/>
                </a:cubicBezTo>
                <a:cubicBezTo>
                  <a:pt x="959881" y="144215"/>
                  <a:pt x="962049" y="144103"/>
                  <a:pt x="964761" y="144546"/>
                </a:cubicBezTo>
                <a:close/>
                <a:moveTo>
                  <a:pt x="4596135" y="136009"/>
                </a:moveTo>
                <a:cubicBezTo>
                  <a:pt x="4603413" y="135170"/>
                  <a:pt x="4613301" y="138752"/>
                  <a:pt x="4625799" y="146754"/>
                </a:cubicBezTo>
                <a:cubicBezTo>
                  <a:pt x="4639866" y="156949"/>
                  <a:pt x="4643871" y="165123"/>
                  <a:pt x="4637812" y="171275"/>
                </a:cubicBezTo>
                <a:cubicBezTo>
                  <a:pt x="4631754" y="177427"/>
                  <a:pt x="4627089" y="184999"/>
                  <a:pt x="4623820" y="193990"/>
                </a:cubicBezTo>
                <a:cubicBezTo>
                  <a:pt x="4621124" y="229181"/>
                  <a:pt x="4615546" y="254760"/>
                  <a:pt x="4607085" y="270728"/>
                </a:cubicBezTo>
                <a:cubicBezTo>
                  <a:pt x="4598624" y="286696"/>
                  <a:pt x="4586969" y="297752"/>
                  <a:pt x="4572120" y="303897"/>
                </a:cubicBezTo>
                <a:cubicBezTo>
                  <a:pt x="4557271" y="310042"/>
                  <a:pt x="4549584" y="308185"/>
                  <a:pt x="4549061" y="298326"/>
                </a:cubicBezTo>
                <a:cubicBezTo>
                  <a:pt x="4548537" y="288467"/>
                  <a:pt x="4544888" y="277870"/>
                  <a:pt x="4538112" y="266534"/>
                </a:cubicBezTo>
                <a:cubicBezTo>
                  <a:pt x="4531336" y="255198"/>
                  <a:pt x="4531903" y="251179"/>
                  <a:pt x="4539811" y="254477"/>
                </a:cubicBezTo>
                <a:cubicBezTo>
                  <a:pt x="4547720" y="257775"/>
                  <a:pt x="4556737" y="261533"/>
                  <a:pt x="4566860" y="265749"/>
                </a:cubicBezTo>
                <a:cubicBezTo>
                  <a:pt x="4573873" y="265749"/>
                  <a:pt x="4580168" y="257818"/>
                  <a:pt x="4585746" y="241958"/>
                </a:cubicBezTo>
                <a:cubicBezTo>
                  <a:pt x="4591325" y="226098"/>
                  <a:pt x="4594562" y="211331"/>
                  <a:pt x="4595458" y="197658"/>
                </a:cubicBezTo>
                <a:cubicBezTo>
                  <a:pt x="4596355" y="183984"/>
                  <a:pt x="4596441" y="174613"/>
                  <a:pt x="4595716" y="169544"/>
                </a:cubicBezTo>
                <a:cubicBezTo>
                  <a:pt x="4594993" y="164474"/>
                  <a:pt x="4591913" y="162166"/>
                  <a:pt x="4586478" y="162617"/>
                </a:cubicBezTo>
                <a:cubicBezTo>
                  <a:pt x="4581043" y="163069"/>
                  <a:pt x="4564738" y="165317"/>
                  <a:pt x="4537563" y="169361"/>
                </a:cubicBezTo>
                <a:cubicBezTo>
                  <a:pt x="4549265" y="172975"/>
                  <a:pt x="4552782" y="177926"/>
                  <a:pt x="4548114" y="184214"/>
                </a:cubicBezTo>
                <a:cubicBezTo>
                  <a:pt x="4543446" y="190502"/>
                  <a:pt x="4540002" y="196765"/>
                  <a:pt x="4537778" y="203003"/>
                </a:cubicBezTo>
                <a:cubicBezTo>
                  <a:pt x="4535556" y="209241"/>
                  <a:pt x="4529160" y="219939"/>
                  <a:pt x="4518591" y="235096"/>
                </a:cubicBezTo>
                <a:cubicBezTo>
                  <a:pt x="4508023" y="250254"/>
                  <a:pt x="4495740" y="263203"/>
                  <a:pt x="4481744" y="273944"/>
                </a:cubicBezTo>
                <a:cubicBezTo>
                  <a:pt x="4467748" y="284685"/>
                  <a:pt x="4454853" y="290751"/>
                  <a:pt x="4443058" y="292142"/>
                </a:cubicBezTo>
                <a:cubicBezTo>
                  <a:pt x="4431263" y="293533"/>
                  <a:pt x="4429374" y="290980"/>
                  <a:pt x="4437390" y="284484"/>
                </a:cubicBezTo>
                <a:cubicBezTo>
                  <a:pt x="4445406" y="277988"/>
                  <a:pt x="4455154" y="269445"/>
                  <a:pt x="4466633" y="258855"/>
                </a:cubicBezTo>
                <a:cubicBezTo>
                  <a:pt x="4478113" y="248264"/>
                  <a:pt x="4489180" y="233910"/>
                  <a:pt x="4499834" y="215791"/>
                </a:cubicBezTo>
                <a:cubicBezTo>
                  <a:pt x="4510489" y="197672"/>
                  <a:pt x="4515143" y="184225"/>
                  <a:pt x="4513794" y="175448"/>
                </a:cubicBezTo>
                <a:cubicBezTo>
                  <a:pt x="4508962" y="177112"/>
                  <a:pt x="4502563" y="179101"/>
                  <a:pt x="4494596" y="181417"/>
                </a:cubicBezTo>
                <a:cubicBezTo>
                  <a:pt x="4486631" y="183733"/>
                  <a:pt x="4478030" y="181478"/>
                  <a:pt x="4468795" y="174652"/>
                </a:cubicBezTo>
                <a:cubicBezTo>
                  <a:pt x="4460549" y="165446"/>
                  <a:pt x="4463277" y="160567"/>
                  <a:pt x="4476979" y="160015"/>
                </a:cubicBezTo>
                <a:cubicBezTo>
                  <a:pt x="4490682" y="159463"/>
                  <a:pt x="4511966" y="156928"/>
                  <a:pt x="4540833" y="152411"/>
                </a:cubicBezTo>
                <a:cubicBezTo>
                  <a:pt x="4566043" y="148066"/>
                  <a:pt x="4582341" y="143369"/>
                  <a:pt x="4589726" y="138322"/>
                </a:cubicBezTo>
                <a:cubicBezTo>
                  <a:pt x="4591572" y="137060"/>
                  <a:pt x="4593708" y="136289"/>
                  <a:pt x="4596135" y="136009"/>
                </a:cubicBezTo>
                <a:close/>
                <a:moveTo>
                  <a:pt x="3786567" y="123469"/>
                </a:moveTo>
                <a:cubicBezTo>
                  <a:pt x="3781642" y="123906"/>
                  <a:pt x="3769104" y="126132"/>
                  <a:pt x="3748956" y="130148"/>
                </a:cubicBezTo>
                <a:lnTo>
                  <a:pt x="3750139" y="168543"/>
                </a:lnTo>
                <a:cubicBezTo>
                  <a:pt x="3758069" y="167798"/>
                  <a:pt x="3764670" y="166034"/>
                  <a:pt x="3769940" y="163252"/>
                </a:cubicBezTo>
                <a:cubicBezTo>
                  <a:pt x="3775210" y="160470"/>
                  <a:pt x="3780903" y="162087"/>
                  <a:pt x="3787019" y="168103"/>
                </a:cubicBezTo>
                <a:cubicBezTo>
                  <a:pt x="3793135" y="174118"/>
                  <a:pt x="3791378" y="179094"/>
                  <a:pt x="3781749" y="183031"/>
                </a:cubicBezTo>
                <a:cubicBezTo>
                  <a:pt x="3772119" y="186967"/>
                  <a:pt x="3761640" y="188935"/>
                  <a:pt x="3750312" y="188935"/>
                </a:cubicBezTo>
                <a:lnTo>
                  <a:pt x="3751473" y="223868"/>
                </a:lnTo>
                <a:cubicBezTo>
                  <a:pt x="3756004" y="223997"/>
                  <a:pt x="3762759" y="222230"/>
                  <a:pt x="3771736" y="218566"/>
                </a:cubicBezTo>
                <a:cubicBezTo>
                  <a:pt x="3780713" y="214902"/>
                  <a:pt x="3786732" y="215095"/>
                  <a:pt x="3789794" y="219147"/>
                </a:cubicBezTo>
                <a:cubicBezTo>
                  <a:pt x="3792855" y="223198"/>
                  <a:pt x="3795110" y="222939"/>
                  <a:pt x="3796559" y="218372"/>
                </a:cubicBezTo>
                <a:cubicBezTo>
                  <a:pt x="3798007" y="213805"/>
                  <a:pt x="3798957" y="198289"/>
                  <a:pt x="3799409" y="171824"/>
                </a:cubicBezTo>
                <a:cubicBezTo>
                  <a:pt x="3799861" y="145359"/>
                  <a:pt x="3799065" y="130574"/>
                  <a:pt x="3797021" y="127470"/>
                </a:cubicBezTo>
                <a:cubicBezTo>
                  <a:pt x="3794978" y="124365"/>
                  <a:pt x="3791493" y="123031"/>
                  <a:pt x="3786567" y="123469"/>
                </a:cubicBezTo>
                <a:close/>
                <a:moveTo>
                  <a:pt x="1291017" y="123469"/>
                </a:moveTo>
                <a:cubicBezTo>
                  <a:pt x="1286091" y="123906"/>
                  <a:pt x="1273554" y="126132"/>
                  <a:pt x="1253407" y="130148"/>
                </a:cubicBezTo>
                <a:lnTo>
                  <a:pt x="1254589" y="168543"/>
                </a:lnTo>
                <a:cubicBezTo>
                  <a:pt x="1262520" y="167798"/>
                  <a:pt x="1269120" y="166034"/>
                  <a:pt x="1274390" y="163252"/>
                </a:cubicBezTo>
                <a:cubicBezTo>
                  <a:pt x="1279660" y="160470"/>
                  <a:pt x="1285353" y="162087"/>
                  <a:pt x="1291469" y="168103"/>
                </a:cubicBezTo>
                <a:cubicBezTo>
                  <a:pt x="1297585" y="174118"/>
                  <a:pt x="1295828" y="179094"/>
                  <a:pt x="1286199" y="183031"/>
                </a:cubicBezTo>
                <a:cubicBezTo>
                  <a:pt x="1276570" y="186967"/>
                  <a:pt x="1266091" y="188935"/>
                  <a:pt x="1254762" y="188935"/>
                </a:cubicBezTo>
                <a:lnTo>
                  <a:pt x="1255923" y="223868"/>
                </a:lnTo>
                <a:cubicBezTo>
                  <a:pt x="1260455" y="223997"/>
                  <a:pt x="1267209" y="222230"/>
                  <a:pt x="1276186" y="218566"/>
                </a:cubicBezTo>
                <a:cubicBezTo>
                  <a:pt x="1285163" y="214902"/>
                  <a:pt x="1291182" y="215095"/>
                  <a:pt x="1294244" y="219147"/>
                </a:cubicBezTo>
                <a:cubicBezTo>
                  <a:pt x="1297305" y="223198"/>
                  <a:pt x="1299560" y="222939"/>
                  <a:pt x="1301009" y="218372"/>
                </a:cubicBezTo>
                <a:cubicBezTo>
                  <a:pt x="1302457" y="213805"/>
                  <a:pt x="1303407" y="198289"/>
                  <a:pt x="1303859" y="171824"/>
                </a:cubicBezTo>
                <a:cubicBezTo>
                  <a:pt x="1304311" y="145359"/>
                  <a:pt x="1303515" y="130574"/>
                  <a:pt x="1301471" y="127470"/>
                </a:cubicBezTo>
                <a:cubicBezTo>
                  <a:pt x="1299428" y="124365"/>
                  <a:pt x="1295943" y="123031"/>
                  <a:pt x="1291017" y="123469"/>
                </a:cubicBezTo>
                <a:close/>
                <a:moveTo>
                  <a:pt x="1992918" y="121385"/>
                </a:moveTo>
                <a:lnTo>
                  <a:pt x="1983280" y="126093"/>
                </a:lnTo>
                <a:cubicBezTo>
                  <a:pt x="1972919" y="128394"/>
                  <a:pt x="1965953" y="129101"/>
                  <a:pt x="1962382" y="128212"/>
                </a:cubicBezTo>
                <a:lnTo>
                  <a:pt x="1962382" y="160456"/>
                </a:lnTo>
                <a:cubicBezTo>
                  <a:pt x="1962899" y="160456"/>
                  <a:pt x="1966727" y="159552"/>
                  <a:pt x="1973869" y="157745"/>
                </a:cubicBezTo>
                <a:cubicBezTo>
                  <a:pt x="1981010" y="155938"/>
                  <a:pt x="1986280" y="157996"/>
                  <a:pt x="1989679" y="163919"/>
                </a:cubicBezTo>
                <a:cubicBezTo>
                  <a:pt x="1993077" y="169841"/>
                  <a:pt x="1989815" y="173918"/>
                  <a:pt x="1979892" y="176147"/>
                </a:cubicBezTo>
                <a:cubicBezTo>
                  <a:pt x="1969968" y="178377"/>
                  <a:pt x="1964132" y="179041"/>
                  <a:pt x="1962382" y="178137"/>
                </a:cubicBezTo>
                <a:cubicBezTo>
                  <a:pt x="1962382" y="196306"/>
                  <a:pt x="1961479" y="209306"/>
                  <a:pt x="1959672" y="217135"/>
                </a:cubicBezTo>
                <a:cubicBezTo>
                  <a:pt x="1966942" y="217236"/>
                  <a:pt x="1973596" y="216361"/>
                  <a:pt x="1979634" y="214511"/>
                </a:cubicBezTo>
                <a:cubicBezTo>
                  <a:pt x="1985671" y="212661"/>
                  <a:pt x="1989385" y="213084"/>
                  <a:pt x="1990776" y="215780"/>
                </a:cubicBezTo>
                <a:cubicBezTo>
                  <a:pt x="1991536" y="194212"/>
                  <a:pt x="1992142" y="172433"/>
                  <a:pt x="1992594" y="150443"/>
                </a:cubicBezTo>
                <a:close/>
                <a:moveTo>
                  <a:pt x="2093402" y="120102"/>
                </a:moveTo>
                <a:cubicBezTo>
                  <a:pt x="2080667" y="124505"/>
                  <a:pt x="2071597" y="127380"/>
                  <a:pt x="2066191" y="128728"/>
                </a:cubicBezTo>
                <a:lnTo>
                  <a:pt x="2065010" y="166646"/>
                </a:lnTo>
                <a:lnTo>
                  <a:pt x="2068245" y="165048"/>
                </a:lnTo>
                <a:cubicBezTo>
                  <a:pt x="2077746" y="163879"/>
                  <a:pt x="2090096" y="160950"/>
                  <a:pt x="2105297" y="156261"/>
                </a:cubicBezTo>
                <a:cubicBezTo>
                  <a:pt x="2100106" y="135324"/>
                  <a:pt x="2096141" y="123271"/>
                  <a:pt x="2093402" y="120102"/>
                </a:cubicBezTo>
                <a:close/>
                <a:moveTo>
                  <a:pt x="3217409" y="117233"/>
                </a:moveTo>
                <a:cubicBezTo>
                  <a:pt x="3227327" y="117126"/>
                  <a:pt x="3235472" y="120947"/>
                  <a:pt x="3241844" y="128696"/>
                </a:cubicBezTo>
                <a:cubicBezTo>
                  <a:pt x="3250341" y="139028"/>
                  <a:pt x="3244809" y="144448"/>
                  <a:pt x="3225249" y="144957"/>
                </a:cubicBezTo>
                <a:cubicBezTo>
                  <a:pt x="3205689" y="145467"/>
                  <a:pt x="3183074" y="147678"/>
                  <a:pt x="3157405" y="151593"/>
                </a:cubicBezTo>
                <a:cubicBezTo>
                  <a:pt x="3161005" y="155666"/>
                  <a:pt x="3162113" y="160323"/>
                  <a:pt x="3160729" y="165564"/>
                </a:cubicBezTo>
                <a:cubicBezTo>
                  <a:pt x="3159345" y="170806"/>
                  <a:pt x="3158237" y="176746"/>
                  <a:pt x="3157405" y="183386"/>
                </a:cubicBezTo>
                <a:cubicBezTo>
                  <a:pt x="3168103" y="180819"/>
                  <a:pt x="3177643" y="177926"/>
                  <a:pt x="3186025" y="174706"/>
                </a:cubicBezTo>
                <a:cubicBezTo>
                  <a:pt x="3194407" y="171487"/>
                  <a:pt x="3202530" y="173383"/>
                  <a:pt x="3210396" y="180396"/>
                </a:cubicBezTo>
                <a:cubicBezTo>
                  <a:pt x="3218262" y="187408"/>
                  <a:pt x="3215057" y="193062"/>
                  <a:pt x="3200781" y="197357"/>
                </a:cubicBezTo>
                <a:cubicBezTo>
                  <a:pt x="3186505" y="201651"/>
                  <a:pt x="3171982" y="203347"/>
                  <a:pt x="3157212" y="202444"/>
                </a:cubicBezTo>
                <a:lnTo>
                  <a:pt x="3156029" y="240216"/>
                </a:lnTo>
                <a:cubicBezTo>
                  <a:pt x="3181382" y="252878"/>
                  <a:pt x="3204531" y="260991"/>
                  <a:pt x="3225475" y="264555"/>
                </a:cubicBezTo>
                <a:cubicBezTo>
                  <a:pt x="3246419" y="268118"/>
                  <a:pt x="3266179" y="271377"/>
                  <a:pt x="3284757" y="274331"/>
                </a:cubicBezTo>
                <a:cubicBezTo>
                  <a:pt x="3303335" y="277285"/>
                  <a:pt x="3305593" y="281318"/>
                  <a:pt x="3291533" y="286431"/>
                </a:cubicBezTo>
                <a:cubicBezTo>
                  <a:pt x="3277472" y="291543"/>
                  <a:pt x="3261426" y="295920"/>
                  <a:pt x="3243393" y="299563"/>
                </a:cubicBezTo>
                <a:cubicBezTo>
                  <a:pt x="3225360" y="303205"/>
                  <a:pt x="3211565" y="303385"/>
                  <a:pt x="3202007" y="300101"/>
                </a:cubicBezTo>
                <a:cubicBezTo>
                  <a:pt x="3192449" y="296817"/>
                  <a:pt x="3175739" y="285714"/>
                  <a:pt x="3151877" y="266792"/>
                </a:cubicBezTo>
                <a:cubicBezTo>
                  <a:pt x="3128015" y="247870"/>
                  <a:pt x="3104884" y="229568"/>
                  <a:pt x="3082485" y="211887"/>
                </a:cubicBezTo>
                <a:cubicBezTo>
                  <a:pt x="3077939" y="218842"/>
                  <a:pt x="3069916" y="228525"/>
                  <a:pt x="3058415" y="240936"/>
                </a:cubicBezTo>
                <a:cubicBezTo>
                  <a:pt x="3046914" y="253348"/>
                  <a:pt x="3035804" y="263049"/>
                  <a:pt x="3025085" y="270040"/>
                </a:cubicBezTo>
                <a:cubicBezTo>
                  <a:pt x="3014365" y="277031"/>
                  <a:pt x="3002667" y="281910"/>
                  <a:pt x="2989990" y="284678"/>
                </a:cubicBezTo>
                <a:cubicBezTo>
                  <a:pt x="2977314" y="287445"/>
                  <a:pt x="2977877" y="283581"/>
                  <a:pt x="2991679" y="273084"/>
                </a:cubicBezTo>
                <a:cubicBezTo>
                  <a:pt x="3005482" y="262587"/>
                  <a:pt x="3019915" y="248028"/>
                  <a:pt x="3034979" y="229407"/>
                </a:cubicBezTo>
                <a:cubicBezTo>
                  <a:pt x="3050044" y="210786"/>
                  <a:pt x="3059566" y="197098"/>
                  <a:pt x="3063545" y="188344"/>
                </a:cubicBezTo>
                <a:cubicBezTo>
                  <a:pt x="3065535" y="183966"/>
                  <a:pt x="3066971" y="180124"/>
                  <a:pt x="3067853" y="176817"/>
                </a:cubicBezTo>
                <a:lnTo>
                  <a:pt x="3068445" y="171809"/>
                </a:lnTo>
                <a:lnTo>
                  <a:pt x="3047369" y="177438"/>
                </a:lnTo>
                <a:cubicBezTo>
                  <a:pt x="3037367" y="180614"/>
                  <a:pt x="3027085" y="177227"/>
                  <a:pt x="3016523" y="167274"/>
                </a:cubicBezTo>
                <a:cubicBezTo>
                  <a:pt x="3005962" y="157322"/>
                  <a:pt x="3004697" y="152802"/>
                  <a:pt x="3012727" y="153712"/>
                </a:cubicBezTo>
                <a:cubicBezTo>
                  <a:pt x="3020757" y="154623"/>
                  <a:pt x="3028207" y="154648"/>
                  <a:pt x="3035076" y="153787"/>
                </a:cubicBezTo>
                <a:cubicBezTo>
                  <a:pt x="3041945" y="152927"/>
                  <a:pt x="3055102" y="150916"/>
                  <a:pt x="3074548" y="147754"/>
                </a:cubicBezTo>
                <a:cubicBezTo>
                  <a:pt x="3093993" y="144592"/>
                  <a:pt x="3117213" y="139859"/>
                  <a:pt x="3144209" y="133557"/>
                </a:cubicBezTo>
                <a:cubicBezTo>
                  <a:pt x="3171204" y="127254"/>
                  <a:pt x="3192101" y="122286"/>
                  <a:pt x="3206900" y="118650"/>
                </a:cubicBezTo>
                <a:cubicBezTo>
                  <a:pt x="3210600" y="117741"/>
                  <a:pt x="3214103" y="117269"/>
                  <a:pt x="3217409" y="117233"/>
                </a:cubicBezTo>
                <a:close/>
                <a:moveTo>
                  <a:pt x="3517936" y="113219"/>
                </a:moveTo>
                <a:cubicBezTo>
                  <a:pt x="3523098" y="113219"/>
                  <a:pt x="3529350" y="114882"/>
                  <a:pt x="3536693" y="118209"/>
                </a:cubicBezTo>
                <a:cubicBezTo>
                  <a:pt x="3544035" y="121536"/>
                  <a:pt x="3546559" y="125372"/>
                  <a:pt x="3544264" y="129717"/>
                </a:cubicBezTo>
                <a:cubicBezTo>
                  <a:pt x="3541970" y="134062"/>
                  <a:pt x="3540414" y="142050"/>
                  <a:pt x="3539596" y="153680"/>
                </a:cubicBezTo>
                <a:cubicBezTo>
                  <a:pt x="3538607" y="153293"/>
                  <a:pt x="3542178" y="150536"/>
                  <a:pt x="3550309" y="145409"/>
                </a:cubicBezTo>
                <a:cubicBezTo>
                  <a:pt x="3558440" y="140283"/>
                  <a:pt x="3562813" y="135432"/>
                  <a:pt x="3563430" y="130857"/>
                </a:cubicBezTo>
                <a:cubicBezTo>
                  <a:pt x="3564046" y="126283"/>
                  <a:pt x="3567940" y="125742"/>
                  <a:pt x="3575110" y="129233"/>
                </a:cubicBezTo>
                <a:cubicBezTo>
                  <a:pt x="3582280" y="132725"/>
                  <a:pt x="3588278" y="138275"/>
                  <a:pt x="3593104" y="145882"/>
                </a:cubicBezTo>
                <a:cubicBezTo>
                  <a:pt x="3597929" y="153490"/>
                  <a:pt x="3594595" y="157839"/>
                  <a:pt x="3583101" y="158928"/>
                </a:cubicBezTo>
                <a:cubicBezTo>
                  <a:pt x="3571607" y="160018"/>
                  <a:pt x="3557106" y="162951"/>
                  <a:pt x="3539596" y="167726"/>
                </a:cubicBezTo>
                <a:cubicBezTo>
                  <a:pt x="3539596" y="183070"/>
                  <a:pt x="3541909" y="192671"/>
                  <a:pt x="3546534" y="196528"/>
                </a:cubicBezTo>
                <a:cubicBezTo>
                  <a:pt x="3551159" y="200386"/>
                  <a:pt x="3556920" y="202315"/>
                  <a:pt x="3563817" y="202315"/>
                </a:cubicBezTo>
                <a:cubicBezTo>
                  <a:pt x="3571647" y="202315"/>
                  <a:pt x="3579527" y="201519"/>
                  <a:pt x="3587457" y="199927"/>
                </a:cubicBezTo>
                <a:cubicBezTo>
                  <a:pt x="3595387" y="198335"/>
                  <a:pt x="3602216" y="190229"/>
                  <a:pt x="3607946" y="175610"/>
                </a:cubicBezTo>
                <a:cubicBezTo>
                  <a:pt x="3613675" y="160990"/>
                  <a:pt x="3616980" y="159036"/>
                  <a:pt x="3617862" y="169748"/>
                </a:cubicBezTo>
                <a:cubicBezTo>
                  <a:pt x="3618744" y="180460"/>
                  <a:pt x="3619403" y="187365"/>
                  <a:pt x="3619841" y="190463"/>
                </a:cubicBezTo>
                <a:cubicBezTo>
                  <a:pt x="3620278" y="193560"/>
                  <a:pt x="3622089" y="198801"/>
                  <a:pt x="3625272" y="206187"/>
                </a:cubicBezTo>
                <a:cubicBezTo>
                  <a:pt x="3628456" y="213572"/>
                  <a:pt x="3622909" y="219293"/>
                  <a:pt x="3608634" y="223352"/>
                </a:cubicBezTo>
                <a:cubicBezTo>
                  <a:pt x="3594358" y="227410"/>
                  <a:pt x="3578623" y="228966"/>
                  <a:pt x="3561429" y="228020"/>
                </a:cubicBezTo>
                <a:cubicBezTo>
                  <a:pt x="3544235" y="227073"/>
                  <a:pt x="3532899" y="221864"/>
                  <a:pt x="3527422" y="212392"/>
                </a:cubicBezTo>
                <a:cubicBezTo>
                  <a:pt x="3521944" y="202921"/>
                  <a:pt x="3519205" y="192829"/>
                  <a:pt x="3519205" y="182117"/>
                </a:cubicBezTo>
                <a:cubicBezTo>
                  <a:pt x="3519205" y="172351"/>
                  <a:pt x="3518986" y="161388"/>
                  <a:pt x="3518549" y="149227"/>
                </a:cubicBezTo>
                <a:cubicBezTo>
                  <a:pt x="3518111" y="137067"/>
                  <a:pt x="3516086" y="128025"/>
                  <a:pt x="3512472" y="122103"/>
                </a:cubicBezTo>
                <a:cubicBezTo>
                  <a:pt x="3508858" y="116180"/>
                  <a:pt x="3510679" y="113219"/>
                  <a:pt x="3517936" y="113219"/>
                </a:cubicBezTo>
                <a:close/>
                <a:moveTo>
                  <a:pt x="2798957" y="108992"/>
                </a:moveTo>
                <a:cubicBezTo>
                  <a:pt x="2795630" y="108297"/>
                  <a:pt x="2781893" y="109591"/>
                  <a:pt x="2757744" y="112875"/>
                </a:cubicBezTo>
                <a:lnTo>
                  <a:pt x="2757744" y="142925"/>
                </a:lnTo>
                <a:cubicBezTo>
                  <a:pt x="2760827" y="142925"/>
                  <a:pt x="2767262" y="141570"/>
                  <a:pt x="2777049" y="138859"/>
                </a:cubicBezTo>
                <a:cubicBezTo>
                  <a:pt x="2786836" y="136149"/>
                  <a:pt x="2793938" y="137967"/>
                  <a:pt x="2798355" y="144312"/>
                </a:cubicBezTo>
                <a:cubicBezTo>
                  <a:pt x="2802772" y="150658"/>
                  <a:pt x="2798936" y="155182"/>
                  <a:pt x="2786847" y="157885"/>
                </a:cubicBezTo>
                <a:cubicBezTo>
                  <a:pt x="2774758" y="160588"/>
                  <a:pt x="2765057" y="161495"/>
                  <a:pt x="2757744" y="160606"/>
                </a:cubicBezTo>
                <a:lnTo>
                  <a:pt x="2757744" y="191473"/>
                </a:lnTo>
                <a:cubicBezTo>
                  <a:pt x="2767280" y="191531"/>
                  <a:pt x="2776418" y="190871"/>
                  <a:pt x="2785159" y="189495"/>
                </a:cubicBezTo>
                <a:cubicBezTo>
                  <a:pt x="2793899" y="188118"/>
                  <a:pt x="2800037" y="187881"/>
                  <a:pt x="2803571" y="188785"/>
                </a:cubicBezTo>
                <a:cubicBezTo>
                  <a:pt x="2807106" y="189688"/>
                  <a:pt x="2808426" y="179051"/>
                  <a:pt x="2807529" y="156874"/>
                </a:cubicBezTo>
                <a:cubicBezTo>
                  <a:pt x="2806633" y="134697"/>
                  <a:pt x="2805812" y="121346"/>
                  <a:pt x="2805066" y="116822"/>
                </a:cubicBezTo>
                <a:cubicBezTo>
                  <a:pt x="2804321" y="112298"/>
                  <a:pt x="2802284" y="109688"/>
                  <a:pt x="2798957" y="108992"/>
                </a:cubicBezTo>
                <a:close/>
                <a:moveTo>
                  <a:pt x="718903" y="105529"/>
                </a:moveTo>
                <a:lnTo>
                  <a:pt x="687324" y="113993"/>
                </a:lnTo>
                <a:lnTo>
                  <a:pt x="686162" y="150991"/>
                </a:lnTo>
                <a:cubicBezTo>
                  <a:pt x="695698" y="150102"/>
                  <a:pt x="706066" y="148546"/>
                  <a:pt x="717266" y="146323"/>
                </a:cubicBezTo>
                <a:cubicBezTo>
                  <a:pt x="719818" y="128972"/>
                  <a:pt x="720417" y="116639"/>
                  <a:pt x="719062" y="109326"/>
                </a:cubicBezTo>
                <a:close/>
                <a:moveTo>
                  <a:pt x="3461326" y="102028"/>
                </a:moveTo>
                <a:cubicBezTo>
                  <a:pt x="3463782" y="101931"/>
                  <a:pt x="3466676" y="102614"/>
                  <a:pt x="3470011" y="104077"/>
                </a:cubicBezTo>
                <a:cubicBezTo>
                  <a:pt x="3476679" y="107002"/>
                  <a:pt x="3482071" y="110204"/>
                  <a:pt x="3486186" y="113681"/>
                </a:cubicBezTo>
                <a:cubicBezTo>
                  <a:pt x="3490302" y="117159"/>
                  <a:pt x="3491012" y="120500"/>
                  <a:pt x="3488316" y="123705"/>
                </a:cubicBezTo>
                <a:cubicBezTo>
                  <a:pt x="3485620" y="126910"/>
                  <a:pt x="3484272" y="134235"/>
                  <a:pt x="3484272" y="145678"/>
                </a:cubicBezTo>
                <a:cubicBezTo>
                  <a:pt x="3484272" y="158441"/>
                  <a:pt x="3485172" y="172580"/>
                  <a:pt x="3486972" y="188096"/>
                </a:cubicBezTo>
                <a:cubicBezTo>
                  <a:pt x="3488771" y="203612"/>
                  <a:pt x="3486237" y="216856"/>
                  <a:pt x="3479368" y="227826"/>
                </a:cubicBezTo>
                <a:cubicBezTo>
                  <a:pt x="3472499" y="238796"/>
                  <a:pt x="3466565" y="239839"/>
                  <a:pt x="3461568" y="230956"/>
                </a:cubicBezTo>
                <a:cubicBezTo>
                  <a:pt x="3456570" y="222072"/>
                  <a:pt x="3449404" y="214170"/>
                  <a:pt x="3440068" y="207251"/>
                </a:cubicBezTo>
                <a:cubicBezTo>
                  <a:pt x="3430733" y="200332"/>
                  <a:pt x="3430715" y="197324"/>
                  <a:pt x="3440015" y="198228"/>
                </a:cubicBezTo>
                <a:cubicBezTo>
                  <a:pt x="3449314" y="199131"/>
                  <a:pt x="3454971" y="199515"/>
                  <a:pt x="3456986" y="199379"/>
                </a:cubicBezTo>
                <a:cubicBezTo>
                  <a:pt x="3459001" y="199242"/>
                  <a:pt x="3460424" y="196077"/>
                  <a:pt x="3461256" y="189882"/>
                </a:cubicBezTo>
                <a:cubicBezTo>
                  <a:pt x="3462088" y="183687"/>
                  <a:pt x="3462084" y="171408"/>
                  <a:pt x="3461245" y="153045"/>
                </a:cubicBezTo>
                <a:cubicBezTo>
                  <a:pt x="3460407" y="134683"/>
                  <a:pt x="3458603" y="125501"/>
                  <a:pt x="3455835" y="125501"/>
                </a:cubicBezTo>
                <a:cubicBezTo>
                  <a:pt x="3451576" y="125501"/>
                  <a:pt x="3441259" y="127064"/>
                  <a:pt x="3424882" y="130191"/>
                </a:cubicBezTo>
                <a:lnTo>
                  <a:pt x="3424882" y="142882"/>
                </a:lnTo>
                <a:cubicBezTo>
                  <a:pt x="3428510" y="142996"/>
                  <a:pt x="3433640" y="141903"/>
                  <a:pt x="3440273" y="139601"/>
                </a:cubicBezTo>
                <a:cubicBezTo>
                  <a:pt x="3446905" y="137300"/>
                  <a:pt x="3452297" y="138494"/>
                  <a:pt x="3456449" y="143183"/>
                </a:cubicBezTo>
                <a:cubicBezTo>
                  <a:pt x="3460600" y="147872"/>
                  <a:pt x="3458226" y="151948"/>
                  <a:pt x="3449329" y="155411"/>
                </a:cubicBezTo>
                <a:cubicBezTo>
                  <a:pt x="3440430" y="158875"/>
                  <a:pt x="3432081" y="159703"/>
                  <a:pt x="3424280" y="157896"/>
                </a:cubicBezTo>
                <a:cubicBezTo>
                  <a:pt x="3423778" y="162341"/>
                  <a:pt x="3423527" y="166787"/>
                  <a:pt x="3423527" y="171232"/>
                </a:cubicBezTo>
                <a:cubicBezTo>
                  <a:pt x="3428833" y="171333"/>
                  <a:pt x="3434788" y="170010"/>
                  <a:pt x="3441391" y="167264"/>
                </a:cubicBezTo>
                <a:cubicBezTo>
                  <a:pt x="3447995" y="164518"/>
                  <a:pt x="3452741" y="166636"/>
                  <a:pt x="3455631" y="173620"/>
                </a:cubicBezTo>
                <a:cubicBezTo>
                  <a:pt x="3458521" y="180604"/>
                  <a:pt x="3454778" y="184902"/>
                  <a:pt x="3444403" y="186515"/>
                </a:cubicBezTo>
                <a:cubicBezTo>
                  <a:pt x="3434027" y="188129"/>
                  <a:pt x="3426775" y="188491"/>
                  <a:pt x="3422645" y="187602"/>
                </a:cubicBezTo>
                <a:cubicBezTo>
                  <a:pt x="3419390" y="205082"/>
                  <a:pt x="3414550" y="216651"/>
                  <a:pt x="3408125" y="222309"/>
                </a:cubicBezTo>
                <a:cubicBezTo>
                  <a:pt x="3401701" y="227966"/>
                  <a:pt x="3397012" y="226048"/>
                  <a:pt x="3394058" y="216555"/>
                </a:cubicBezTo>
                <a:cubicBezTo>
                  <a:pt x="3391103" y="207061"/>
                  <a:pt x="3391204" y="199095"/>
                  <a:pt x="3394359" y="192657"/>
                </a:cubicBezTo>
                <a:cubicBezTo>
                  <a:pt x="3397514" y="186218"/>
                  <a:pt x="3399761" y="176997"/>
                  <a:pt x="3401103" y="164994"/>
                </a:cubicBezTo>
                <a:cubicBezTo>
                  <a:pt x="3402443" y="152992"/>
                  <a:pt x="3402898" y="144248"/>
                  <a:pt x="3402468" y="138762"/>
                </a:cubicBezTo>
                <a:cubicBezTo>
                  <a:pt x="3402038" y="133277"/>
                  <a:pt x="3400912" y="127194"/>
                  <a:pt x="3399091" y="120511"/>
                </a:cubicBezTo>
                <a:cubicBezTo>
                  <a:pt x="3397270" y="113828"/>
                  <a:pt x="3399998" y="111387"/>
                  <a:pt x="3407276" y="113187"/>
                </a:cubicBezTo>
                <a:cubicBezTo>
                  <a:pt x="3414554" y="114986"/>
                  <a:pt x="3423584" y="114843"/>
                  <a:pt x="3434368" y="112756"/>
                </a:cubicBezTo>
                <a:cubicBezTo>
                  <a:pt x="3445152" y="110670"/>
                  <a:pt x="3452121" y="107970"/>
                  <a:pt x="3455276" y="104658"/>
                </a:cubicBezTo>
                <a:cubicBezTo>
                  <a:pt x="3456854" y="103002"/>
                  <a:pt x="3458870" y="102125"/>
                  <a:pt x="3461326" y="102028"/>
                </a:cubicBezTo>
                <a:close/>
                <a:moveTo>
                  <a:pt x="2809072" y="81913"/>
                </a:moveTo>
                <a:cubicBezTo>
                  <a:pt x="2812134" y="81711"/>
                  <a:pt x="2815499" y="82330"/>
                  <a:pt x="2819166" y="83771"/>
                </a:cubicBezTo>
                <a:cubicBezTo>
                  <a:pt x="2826501" y="86654"/>
                  <a:pt x="2832721" y="90006"/>
                  <a:pt x="2837827" y="93827"/>
                </a:cubicBezTo>
                <a:cubicBezTo>
                  <a:pt x="2842932" y="97649"/>
                  <a:pt x="2843663" y="102317"/>
                  <a:pt x="2840021" y="107831"/>
                </a:cubicBezTo>
                <a:cubicBezTo>
                  <a:pt x="2836378" y="113344"/>
                  <a:pt x="2834342" y="119471"/>
                  <a:pt x="2833912" y="126211"/>
                </a:cubicBezTo>
                <a:cubicBezTo>
                  <a:pt x="2833481" y="132951"/>
                  <a:pt x="2833722" y="146313"/>
                  <a:pt x="2834632" y="166296"/>
                </a:cubicBezTo>
                <a:cubicBezTo>
                  <a:pt x="2835543" y="186279"/>
                  <a:pt x="2833435" y="202924"/>
                  <a:pt x="2828308" y="216232"/>
                </a:cubicBezTo>
                <a:cubicBezTo>
                  <a:pt x="2823182" y="229540"/>
                  <a:pt x="2818274" y="232892"/>
                  <a:pt x="2813584" y="226288"/>
                </a:cubicBezTo>
                <a:cubicBezTo>
                  <a:pt x="2808895" y="219684"/>
                  <a:pt x="2805138" y="213536"/>
                  <a:pt x="2802313" y="207843"/>
                </a:cubicBezTo>
                <a:cubicBezTo>
                  <a:pt x="2779742" y="208746"/>
                  <a:pt x="2764677" y="209198"/>
                  <a:pt x="2757120" y="209198"/>
                </a:cubicBezTo>
                <a:cubicBezTo>
                  <a:pt x="2753735" y="226292"/>
                  <a:pt x="2748243" y="230504"/>
                  <a:pt x="2740643" y="221835"/>
                </a:cubicBezTo>
                <a:cubicBezTo>
                  <a:pt x="2733043" y="213167"/>
                  <a:pt x="2730142" y="202311"/>
                  <a:pt x="2731942" y="189269"/>
                </a:cubicBezTo>
                <a:cubicBezTo>
                  <a:pt x="2733742" y="176226"/>
                  <a:pt x="2734419" y="161610"/>
                  <a:pt x="2733975" y="145420"/>
                </a:cubicBezTo>
                <a:cubicBezTo>
                  <a:pt x="2733530" y="129230"/>
                  <a:pt x="2731053" y="115987"/>
                  <a:pt x="2726543" y="105690"/>
                </a:cubicBezTo>
                <a:cubicBezTo>
                  <a:pt x="2722033" y="95394"/>
                  <a:pt x="2724249" y="90949"/>
                  <a:pt x="2733190" y="92354"/>
                </a:cubicBezTo>
                <a:cubicBezTo>
                  <a:pt x="2742131" y="93759"/>
                  <a:pt x="2748035" y="94659"/>
                  <a:pt x="2750903" y="95053"/>
                </a:cubicBezTo>
                <a:cubicBezTo>
                  <a:pt x="2753771" y="95448"/>
                  <a:pt x="2761576" y="94792"/>
                  <a:pt x="2774317" y="93085"/>
                </a:cubicBezTo>
                <a:cubicBezTo>
                  <a:pt x="2787059" y="91379"/>
                  <a:pt x="2795885" y="88679"/>
                  <a:pt x="2800797" y="84987"/>
                </a:cubicBezTo>
                <a:cubicBezTo>
                  <a:pt x="2803252" y="83140"/>
                  <a:pt x="2806011" y="82116"/>
                  <a:pt x="2809072" y="81913"/>
                </a:cubicBezTo>
                <a:close/>
                <a:moveTo>
                  <a:pt x="560380" y="81685"/>
                </a:moveTo>
                <a:cubicBezTo>
                  <a:pt x="559355" y="81197"/>
                  <a:pt x="556218" y="81599"/>
                  <a:pt x="550970" y="82889"/>
                </a:cubicBezTo>
                <a:cubicBezTo>
                  <a:pt x="545721" y="84180"/>
                  <a:pt x="537239" y="85994"/>
                  <a:pt x="525523" y="88332"/>
                </a:cubicBezTo>
                <a:lnTo>
                  <a:pt x="525523" y="123996"/>
                </a:lnTo>
                <a:cubicBezTo>
                  <a:pt x="528936" y="123250"/>
                  <a:pt x="533220" y="121712"/>
                  <a:pt x="538375" y="119382"/>
                </a:cubicBezTo>
                <a:cubicBezTo>
                  <a:pt x="543531" y="117051"/>
                  <a:pt x="548976" y="118145"/>
                  <a:pt x="554712" y="122662"/>
                </a:cubicBezTo>
                <a:cubicBezTo>
                  <a:pt x="560449" y="127179"/>
                  <a:pt x="558674" y="131481"/>
                  <a:pt x="549389" y="135568"/>
                </a:cubicBezTo>
                <a:cubicBezTo>
                  <a:pt x="540103" y="139655"/>
                  <a:pt x="532148" y="141247"/>
                  <a:pt x="525523" y="140343"/>
                </a:cubicBezTo>
                <a:lnTo>
                  <a:pt x="525523" y="171232"/>
                </a:lnTo>
                <a:cubicBezTo>
                  <a:pt x="527903" y="169655"/>
                  <a:pt x="531940" y="167687"/>
                  <a:pt x="537633" y="165328"/>
                </a:cubicBezTo>
                <a:cubicBezTo>
                  <a:pt x="543327" y="162969"/>
                  <a:pt x="549030" y="163991"/>
                  <a:pt x="554745" y="168393"/>
                </a:cubicBezTo>
                <a:cubicBezTo>
                  <a:pt x="560459" y="172795"/>
                  <a:pt x="558929" y="177320"/>
                  <a:pt x="550152" y="181966"/>
                </a:cubicBezTo>
                <a:cubicBezTo>
                  <a:pt x="541376" y="186612"/>
                  <a:pt x="533052" y="188491"/>
                  <a:pt x="525179" y="187602"/>
                </a:cubicBezTo>
                <a:cubicBezTo>
                  <a:pt x="524476" y="198515"/>
                  <a:pt x="523695" y="211507"/>
                  <a:pt x="522834" y="226578"/>
                </a:cubicBezTo>
                <a:cubicBezTo>
                  <a:pt x="528914" y="225847"/>
                  <a:pt x="534654" y="224538"/>
                  <a:pt x="540053" y="222653"/>
                </a:cubicBezTo>
                <a:cubicBezTo>
                  <a:pt x="545452" y="220767"/>
                  <a:pt x="549908" y="221850"/>
                  <a:pt x="553422" y="225901"/>
                </a:cubicBezTo>
                <a:cubicBezTo>
                  <a:pt x="556935" y="229952"/>
                  <a:pt x="559215" y="227862"/>
                  <a:pt x="560262" y="219631"/>
                </a:cubicBezTo>
                <a:cubicBezTo>
                  <a:pt x="561309" y="211399"/>
                  <a:pt x="562055" y="200164"/>
                  <a:pt x="562499" y="185924"/>
                </a:cubicBezTo>
                <a:cubicBezTo>
                  <a:pt x="562944" y="171684"/>
                  <a:pt x="563166" y="157365"/>
                  <a:pt x="563166" y="142968"/>
                </a:cubicBezTo>
                <a:cubicBezTo>
                  <a:pt x="563166" y="128699"/>
                  <a:pt x="562958" y="115040"/>
                  <a:pt x="562542" y="101991"/>
                </a:cubicBezTo>
                <a:cubicBezTo>
                  <a:pt x="562126" y="88941"/>
                  <a:pt x="561406" y="82172"/>
                  <a:pt x="560380" y="81685"/>
                </a:cubicBezTo>
                <a:close/>
                <a:moveTo>
                  <a:pt x="2340948" y="74089"/>
                </a:moveTo>
                <a:cubicBezTo>
                  <a:pt x="2335402" y="74729"/>
                  <a:pt x="2327584" y="76680"/>
                  <a:pt x="2317496" y="79942"/>
                </a:cubicBezTo>
                <a:lnTo>
                  <a:pt x="2317496" y="140193"/>
                </a:lnTo>
                <a:cubicBezTo>
                  <a:pt x="2319790" y="138644"/>
                  <a:pt x="2324939" y="136683"/>
                  <a:pt x="2332940" y="134310"/>
                </a:cubicBezTo>
                <a:cubicBezTo>
                  <a:pt x="2340942" y="131937"/>
                  <a:pt x="2346894" y="133876"/>
                  <a:pt x="2350794" y="140128"/>
                </a:cubicBezTo>
                <a:cubicBezTo>
                  <a:pt x="2354694" y="146381"/>
                  <a:pt x="2352013" y="150905"/>
                  <a:pt x="2342749" y="153701"/>
                </a:cubicBezTo>
                <a:cubicBezTo>
                  <a:pt x="2333485" y="156498"/>
                  <a:pt x="2324623" y="157896"/>
                  <a:pt x="2316162" y="157896"/>
                </a:cubicBezTo>
                <a:lnTo>
                  <a:pt x="2316162" y="222534"/>
                </a:lnTo>
                <a:cubicBezTo>
                  <a:pt x="2328366" y="220742"/>
                  <a:pt x="2339458" y="219846"/>
                  <a:pt x="2349439" y="219846"/>
                </a:cubicBezTo>
                <a:cubicBezTo>
                  <a:pt x="2352336" y="213335"/>
                  <a:pt x="2353784" y="202558"/>
                  <a:pt x="2353784" y="187516"/>
                </a:cubicBezTo>
                <a:lnTo>
                  <a:pt x="2353784" y="122727"/>
                </a:lnTo>
                <a:cubicBezTo>
                  <a:pt x="2353784" y="95609"/>
                  <a:pt x="2352780" y="80068"/>
                  <a:pt x="2350773" y="76103"/>
                </a:cubicBezTo>
                <a:cubicBezTo>
                  <a:pt x="2349769" y="74120"/>
                  <a:pt x="2346494" y="73449"/>
                  <a:pt x="2340948" y="74089"/>
                </a:cubicBezTo>
                <a:close/>
                <a:moveTo>
                  <a:pt x="4980223" y="66860"/>
                </a:moveTo>
                <a:cubicBezTo>
                  <a:pt x="4986579" y="66287"/>
                  <a:pt x="4994992" y="70107"/>
                  <a:pt x="5005463" y="78318"/>
                </a:cubicBezTo>
                <a:cubicBezTo>
                  <a:pt x="5019423" y="89267"/>
                  <a:pt x="5020649" y="96871"/>
                  <a:pt x="5009141" y="101130"/>
                </a:cubicBezTo>
                <a:cubicBezTo>
                  <a:pt x="4997633" y="105389"/>
                  <a:pt x="4986067" y="112212"/>
                  <a:pt x="4974445" y="121597"/>
                </a:cubicBezTo>
                <a:cubicBezTo>
                  <a:pt x="4962822" y="130983"/>
                  <a:pt x="4945768" y="145345"/>
                  <a:pt x="4923282" y="164682"/>
                </a:cubicBezTo>
                <a:cubicBezTo>
                  <a:pt x="4900797" y="184020"/>
                  <a:pt x="4875329" y="202308"/>
                  <a:pt x="4846878" y="219544"/>
                </a:cubicBezTo>
                <a:cubicBezTo>
                  <a:pt x="4899879" y="236079"/>
                  <a:pt x="4935073" y="246128"/>
                  <a:pt x="4952461" y="249691"/>
                </a:cubicBezTo>
                <a:cubicBezTo>
                  <a:pt x="4969849" y="253255"/>
                  <a:pt x="4986946" y="255922"/>
                  <a:pt x="5003752" y="257693"/>
                </a:cubicBezTo>
                <a:cubicBezTo>
                  <a:pt x="5020559" y="259464"/>
                  <a:pt x="5038581" y="259220"/>
                  <a:pt x="5057819" y="256962"/>
                </a:cubicBezTo>
                <a:cubicBezTo>
                  <a:pt x="5077056" y="254703"/>
                  <a:pt x="5086976" y="256263"/>
                  <a:pt x="5087578" y="261640"/>
                </a:cubicBezTo>
                <a:cubicBezTo>
                  <a:pt x="5088180" y="267018"/>
                  <a:pt x="5079225" y="273768"/>
                  <a:pt x="5060712" y="281892"/>
                </a:cubicBezTo>
                <a:cubicBezTo>
                  <a:pt x="5042199" y="290016"/>
                  <a:pt x="5026532" y="295229"/>
                  <a:pt x="5013712" y="297530"/>
                </a:cubicBezTo>
                <a:cubicBezTo>
                  <a:pt x="5000891" y="299832"/>
                  <a:pt x="4988910" y="297996"/>
                  <a:pt x="4977768" y="292023"/>
                </a:cubicBezTo>
                <a:cubicBezTo>
                  <a:pt x="4966625" y="286051"/>
                  <a:pt x="4944506" y="276579"/>
                  <a:pt x="4911408" y="263608"/>
                </a:cubicBezTo>
                <a:cubicBezTo>
                  <a:pt x="4878312" y="250638"/>
                  <a:pt x="4855869" y="242374"/>
                  <a:pt x="4844081" y="238818"/>
                </a:cubicBezTo>
                <a:cubicBezTo>
                  <a:pt x="4832294" y="235261"/>
                  <a:pt x="4823345" y="234329"/>
                  <a:pt x="4817236" y="236021"/>
                </a:cubicBezTo>
                <a:cubicBezTo>
                  <a:pt x="4811127" y="237714"/>
                  <a:pt x="4804943" y="240413"/>
                  <a:pt x="4798684" y="244120"/>
                </a:cubicBezTo>
                <a:cubicBezTo>
                  <a:pt x="4792424" y="247827"/>
                  <a:pt x="4785366" y="244654"/>
                  <a:pt x="4777507" y="234602"/>
                </a:cubicBezTo>
                <a:cubicBezTo>
                  <a:pt x="4769649" y="224549"/>
                  <a:pt x="4770545" y="218688"/>
                  <a:pt x="4780196" y="217017"/>
                </a:cubicBezTo>
                <a:cubicBezTo>
                  <a:pt x="4789847" y="215346"/>
                  <a:pt x="4799078" y="214296"/>
                  <a:pt x="4807890" y="213866"/>
                </a:cubicBezTo>
                <a:cubicBezTo>
                  <a:pt x="4816702" y="213436"/>
                  <a:pt x="4825593" y="211080"/>
                  <a:pt x="4834563" y="206800"/>
                </a:cubicBezTo>
                <a:cubicBezTo>
                  <a:pt x="4843533" y="202519"/>
                  <a:pt x="4861369" y="188365"/>
                  <a:pt x="4888070" y="164338"/>
                </a:cubicBezTo>
                <a:cubicBezTo>
                  <a:pt x="4914772" y="140311"/>
                  <a:pt x="4937881" y="118819"/>
                  <a:pt x="4957398" y="99861"/>
                </a:cubicBezTo>
                <a:cubicBezTo>
                  <a:pt x="4933966" y="106070"/>
                  <a:pt x="4910756" y="112782"/>
                  <a:pt x="4887769" y="119995"/>
                </a:cubicBezTo>
                <a:cubicBezTo>
                  <a:pt x="4864782" y="127208"/>
                  <a:pt x="4849416" y="132403"/>
                  <a:pt x="4841672" y="135579"/>
                </a:cubicBezTo>
                <a:cubicBezTo>
                  <a:pt x="4833928" y="138755"/>
                  <a:pt x="4824059" y="135375"/>
                  <a:pt x="4812063" y="125437"/>
                </a:cubicBezTo>
                <a:cubicBezTo>
                  <a:pt x="4800068" y="115499"/>
                  <a:pt x="4798150" y="110530"/>
                  <a:pt x="4806309" y="110530"/>
                </a:cubicBezTo>
                <a:cubicBezTo>
                  <a:pt x="4812504" y="110530"/>
                  <a:pt x="4822894" y="109645"/>
                  <a:pt x="4837478" y="107874"/>
                </a:cubicBezTo>
                <a:cubicBezTo>
                  <a:pt x="4852062" y="106103"/>
                  <a:pt x="4869933" y="102353"/>
                  <a:pt x="4891092" y="96624"/>
                </a:cubicBezTo>
                <a:cubicBezTo>
                  <a:pt x="4912251" y="90895"/>
                  <a:pt x="4929789" y="86008"/>
                  <a:pt x="4943707" y="81964"/>
                </a:cubicBezTo>
                <a:cubicBezTo>
                  <a:pt x="4957624" y="77921"/>
                  <a:pt x="4967906" y="73565"/>
                  <a:pt x="4974552" y="68897"/>
                </a:cubicBezTo>
                <a:cubicBezTo>
                  <a:pt x="4976214" y="67730"/>
                  <a:pt x="4978104" y="67051"/>
                  <a:pt x="4980223" y="66860"/>
                </a:cubicBezTo>
                <a:close/>
                <a:moveTo>
                  <a:pt x="1685850" y="66111"/>
                </a:moveTo>
                <a:cubicBezTo>
                  <a:pt x="1680372" y="73368"/>
                  <a:pt x="1674941" y="79901"/>
                  <a:pt x="1669558" y="85713"/>
                </a:cubicBezTo>
                <a:lnTo>
                  <a:pt x="1661443" y="93454"/>
                </a:lnTo>
                <a:lnTo>
                  <a:pt x="1668574" y="91781"/>
                </a:lnTo>
                <a:cubicBezTo>
                  <a:pt x="1671770" y="91840"/>
                  <a:pt x="1674306" y="92863"/>
                  <a:pt x="1676181" y="94849"/>
                </a:cubicBezTo>
                <a:cubicBezTo>
                  <a:pt x="1679931" y="98821"/>
                  <a:pt x="1688596" y="105389"/>
                  <a:pt x="1702176" y="114553"/>
                </a:cubicBezTo>
                <a:cubicBezTo>
                  <a:pt x="1712774" y="103080"/>
                  <a:pt x="1721385" y="92497"/>
                  <a:pt x="1728010" y="82803"/>
                </a:cubicBezTo>
                <a:cubicBezTo>
                  <a:pt x="1734635" y="73109"/>
                  <a:pt x="1736790" y="67904"/>
                  <a:pt x="1734474" y="67187"/>
                </a:cubicBezTo>
                <a:cubicBezTo>
                  <a:pt x="1732158" y="66470"/>
                  <a:pt x="1724783" y="67463"/>
                  <a:pt x="1712351" y="70166"/>
                </a:cubicBezTo>
                <a:cubicBezTo>
                  <a:pt x="1699918" y="72869"/>
                  <a:pt x="1691084" y="71518"/>
                  <a:pt x="1685850" y="66111"/>
                </a:cubicBezTo>
                <a:close/>
                <a:moveTo>
                  <a:pt x="1988899" y="64692"/>
                </a:moveTo>
                <a:cubicBezTo>
                  <a:pt x="1987745" y="64287"/>
                  <a:pt x="1986158" y="64304"/>
                  <a:pt x="1984140" y="64745"/>
                </a:cubicBezTo>
                <a:cubicBezTo>
                  <a:pt x="1980103" y="65627"/>
                  <a:pt x="1972851" y="66441"/>
                  <a:pt x="1962382" y="67187"/>
                </a:cubicBezTo>
                <a:lnTo>
                  <a:pt x="1962382" y="110487"/>
                </a:lnTo>
                <a:cubicBezTo>
                  <a:pt x="1963071" y="110674"/>
                  <a:pt x="1966831" y="109820"/>
                  <a:pt x="1973665" y="107927"/>
                </a:cubicBezTo>
                <a:cubicBezTo>
                  <a:pt x="1980498" y="106035"/>
                  <a:pt x="1986399" y="108013"/>
                  <a:pt x="1991367" y="113864"/>
                </a:cubicBezTo>
                <a:lnTo>
                  <a:pt x="1992926" y="120673"/>
                </a:lnTo>
                <a:lnTo>
                  <a:pt x="1992935" y="119887"/>
                </a:lnTo>
                <a:cubicBezTo>
                  <a:pt x="1992937" y="110512"/>
                  <a:pt x="1992827" y="101948"/>
                  <a:pt x="1992604" y="94193"/>
                </a:cubicBezTo>
                <a:cubicBezTo>
                  <a:pt x="1992160" y="78684"/>
                  <a:pt x="1991647" y="69678"/>
                  <a:pt x="1991066" y="67176"/>
                </a:cubicBezTo>
                <a:cubicBezTo>
                  <a:pt x="1990776" y="65925"/>
                  <a:pt x="1990054" y="65097"/>
                  <a:pt x="1988899" y="64692"/>
                </a:cubicBezTo>
                <a:close/>
                <a:moveTo>
                  <a:pt x="2669218" y="52831"/>
                </a:moveTo>
                <a:cubicBezTo>
                  <a:pt x="2670656" y="52577"/>
                  <a:pt x="2672595" y="52748"/>
                  <a:pt x="2675036" y="53345"/>
                </a:cubicBezTo>
                <a:cubicBezTo>
                  <a:pt x="2684802" y="55733"/>
                  <a:pt x="2692998" y="59293"/>
                  <a:pt x="2699623" y="64025"/>
                </a:cubicBezTo>
                <a:cubicBezTo>
                  <a:pt x="2707768" y="68499"/>
                  <a:pt x="2709804" y="74221"/>
                  <a:pt x="2705732" y="81190"/>
                </a:cubicBezTo>
                <a:cubicBezTo>
                  <a:pt x="2701659" y="88159"/>
                  <a:pt x="2699401" y="102704"/>
                  <a:pt x="2698956" y="124824"/>
                </a:cubicBezTo>
                <a:cubicBezTo>
                  <a:pt x="2698511" y="146944"/>
                  <a:pt x="2697834" y="169594"/>
                  <a:pt x="2696923" y="192775"/>
                </a:cubicBezTo>
                <a:cubicBezTo>
                  <a:pt x="2696013" y="215956"/>
                  <a:pt x="2693589" y="237760"/>
                  <a:pt x="2689653" y="258188"/>
                </a:cubicBezTo>
                <a:cubicBezTo>
                  <a:pt x="2685716" y="278615"/>
                  <a:pt x="2679407" y="279852"/>
                  <a:pt x="2670724" y="261898"/>
                </a:cubicBezTo>
                <a:cubicBezTo>
                  <a:pt x="2662041" y="243944"/>
                  <a:pt x="2660176" y="230138"/>
                  <a:pt x="2665131" y="220480"/>
                </a:cubicBezTo>
                <a:cubicBezTo>
                  <a:pt x="2670086" y="210822"/>
                  <a:pt x="2673685" y="185573"/>
                  <a:pt x="2675929" y="144732"/>
                </a:cubicBezTo>
                <a:cubicBezTo>
                  <a:pt x="2678173" y="103891"/>
                  <a:pt x="2676144" y="77852"/>
                  <a:pt x="2669842" y="66617"/>
                </a:cubicBezTo>
                <a:cubicBezTo>
                  <a:pt x="2665115" y="58190"/>
                  <a:pt x="2664907" y="53595"/>
                  <a:pt x="2669218" y="52831"/>
                </a:cubicBezTo>
                <a:close/>
                <a:moveTo>
                  <a:pt x="2357798" y="51909"/>
                </a:moveTo>
                <a:cubicBezTo>
                  <a:pt x="2362027" y="52626"/>
                  <a:pt x="2367357" y="54510"/>
                  <a:pt x="2373789" y="57561"/>
                </a:cubicBezTo>
                <a:cubicBezTo>
                  <a:pt x="2386652" y="63663"/>
                  <a:pt x="2391441" y="69177"/>
                  <a:pt x="2388157" y="74102"/>
                </a:cubicBezTo>
                <a:cubicBezTo>
                  <a:pt x="2384873" y="79028"/>
                  <a:pt x="2381945" y="85779"/>
                  <a:pt x="2379370" y="94354"/>
                </a:cubicBezTo>
                <a:cubicBezTo>
                  <a:pt x="2376797" y="102930"/>
                  <a:pt x="2376183" y="127004"/>
                  <a:pt x="2377531" y="166575"/>
                </a:cubicBezTo>
                <a:cubicBezTo>
                  <a:pt x="2378880" y="206147"/>
                  <a:pt x="2377438" y="232816"/>
                  <a:pt x="2373208" y="246583"/>
                </a:cubicBezTo>
                <a:cubicBezTo>
                  <a:pt x="2368977" y="260350"/>
                  <a:pt x="2364500" y="265788"/>
                  <a:pt x="2359775" y="262899"/>
                </a:cubicBezTo>
                <a:cubicBezTo>
                  <a:pt x="2355049" y="260009"/>
                  <a:pt x="2351461" y="251552"/>
                  <a:pt x="2349009" y="237527"/>
                </a:cubicBezTo>
                <a:cubicBezTo>
                  <a:pt x="2339100" y="238416"/>
                  <a:pt x="2328036" y="240008"/>
                  <a:pt x="2315818" y="242302"/>
                </a:cubicBezTo>
                <a:cubicBezTo>
                  <a:pt x="2313366" y="262522"/>
                  <a:pt x="2307834" y="266207"/>
                  <a:pt x="2299223" y="253359"/>
                </a:cubicBezTo>
                <a:cubicBezTo>
                  <a:pt x="2290612" y="240510"/>
                  <a:pt x="2287654" y="228980"/>
                  <a:pt x="2290350" y="218770"/>
                </a:cubicBezTo>
                <a:cubicBezTo>
                  <a:pt x="2293046" y="208560"/>
                  <a:pt x="2294620" y="184329"/>
                  <a:pt x="2295072" y="146076"/>
                </a:cubicBezTo>
                <a:cubicBezTo>
                  <a:pt x="2295523" y="107823"/>
                  <a:pt x="2293275" y="82882"/>
                  <a:pt x="2288328" y="71252"/>
                </a:cubicBezTo>
                <a:cubicBezTo>
                  <a:pt x="2283381" y="59622"/>
                  <a:pt x="2285073" y="55155"/>
                  <a:pt x="2293405" y="57851"/>
                </a:cubicBezTo>
                <a:cubicBezTo>
                  <a:pt x="2301736" y="60547"/>
                  <a:pt x="2311975" y="61264"/>
                  <a:pt x="2324121" y="60002"/>
                </a:cubicBezTo>
                <a:cubicBezTo>
                  <a:pt x="2336267" y="58740"/>
                  <a:pt x="2344366" y="56493"/>
                  <a:pt x="2348417" y="53259"/>
                </a:cubicBezTo>
                <a:cubicBezTo>
                  <a:pt x="2350443" y="51642"/>
                  <a:pt x="2353570" y="51192"/>
                  <a:pt x="2357798" y="51909"/>
                </a:cubicBezTo>
                <a:close/>
                <a:moveTo>
                  <a:pt x="2112729" y="51646"/>
                </a:moveTo>
                <a:cubicBezTo>
                  <a:pt x="2110485" y="52800"/>
                  <a:pt x="2095015" y="57299"/>
                  <a:pt x="2066320" y="65143"/>
                </a:cubicBezTo>
                <a:lnTo>
                  <a:pt x="2066320" y="110487"/>
                </a:lnTo>
                <a:cubicBezTo>
                  <a:pt x="2081148" y="105353"/>
                  <a:pt x="2096442" y="99058"/>
                  <a:pt x="2112202" y="91601"/>
                </a:cubicBezTo>
                <a:cubicBezTo>
                  <a:pt x="2113908" y="78795"/>
                  <a:pt x="2114984" y="68646"/>
                  <a:pt x="2115428" y="61153"/>
                </a:cubicBezTo>
                <a:cubicBezTo>
                  <a:pt x="2115873" y="53660"/>
                  <a:pt x="2114973" y="50491"/>
                  <a:pt x="2112729" y="51646"/>
                </a:cubicBezTo>
                <a:close/>
                <a:moveTo>
                  <a:pt x="4503749" y="45741"/>
                </a:moveTo>
                <a:cubicBezTo>
                  <a:pt x="4508855" y="45741"/>
                  <a:pt x="4517118" y="48136"/>
                  <a:pt x="4528540" y="52926"/>
                </a:cubicBezTo>
                <a:cubicBezTo>
                  <a:pt x="4539962" y="57715"/>
                  <a:pt x="4542837" y="63104"/>
                  <a:pt x="4537165" y="69091"/>
                </a:cubicBezTo>
                <a:cubicBezTo>
                  <a:pt x="4531494" y="75078"/>
                  <a:pt x="4526923" y="81541"/>
                  <a:pt x="4523453" y="88482"/>
                </a:cubicBezTo>
                <a:cubicBezTo>
                  <a:pt x="4510604" y="107727"/>
                  <a:pt x="4497565" y="123734"/>
                  <a:pt x="4484336" y="136504"/>
                </a:cubicBezTo>
                <a:cubicBezTo>
                  <a:pt x="4471107" y="149274"/>
                  <a:pt x="4458481" y="159595"/>
                  <a:pt x="4446456" y="167468"/>
                </a:cubicBezTo>
                <a:cubicBezTo>
                  <a:pt x="4434432" y="175341"/>
                  <a:pt x="4424763" y="179987"/>
                  <a:pt x="4417450" y="181407"/>
                </a:cubicBezTo>
                <a:cubicBezTo>
                  <a:pt x="4410136" y="182826"/>
                  <a:pt x="4409179" y="180335"/>
                  <a:pt x="4414578" y="173932"/>
                </a:cubicBezTo>
                <a:cubicBezTo>
                  <a:pt x="4419977" y="167529"/>
                  <a:pt x="4428610" y="158982"/>
                  <a:pt x="4440476" y="148292"/>
                </a:cubicBezTo>
                <a:cubicBezTo>
                  <a:pt x="4452343" y="137601"/>
                  <a:pt x="4464059" y="124028"/>
                  <a:pt x="4475624" y="107572"/>
                </a:cubicBezTo>
                <a:cubicBezTo>
                  <a:pt x="4487190" y="91117"/>
                  <a:pt x="4493628" y="79476"/>
                  <a:pt x="4494941" y="72650"/>
                </a:cubicBezTo>
                <a:cubicBezTo>
                  <a:pt x="4496253" y="65825"/>
                  <a:pt x="4496235" y="59633"/>
                  <a:pt x="4494887" y="54076"/>
                </a:cubicBezTo>
                <a:cubicBezTo>
                  <a:pt x="4493539" y="48520"/>
                  <a:pt x="4496493" y="45741"/>
                  <a:pt x="4503749" y="45741"/>
                </a:cubicBezTo>
                <a:close/>
                <a:moveTo>
                  <a:pt x="1996086" y="41619"/>
                </a:moveTo>
                <a:cubicBezTo>
                  <a:pt x="1999049" y="41553"/>
                  <a:pt x="2002133" y="42371"/>
                  <a:pt x="2005339" y="44074"/>
                </a:cubicBezTo>
                <a:cubicBezTo>
                  <a:pt x="2011749" y="47480"/>
                  <a:pt x="2017890" y="51552"/>
                  <a:pt x="2023762" y="56292"/>
                </a:cubicBezTo>
                <a:cubicBezTo>
                  <a:pt x="2029634" y="61031"/>
                  <a:pt x="2030516" y="65929"/>
                  <a:pt x="2026408" y="70983"/>
                </a:cubicBezTo>
                <a:cubicBezTo>
                  <a:pt x="2022299" y="76038"/>
                  <a:pt x="2019593" y="86657"/>
                  <a:pt x="2018288" y="102840"/>
                </a:cubicBezTo>
                <a:cubicBezTo>
                  <a:pt x="2016983" y="119023"/>
                  <a:pt x="2016563" y="135536"/>
                  <a:pt x="2017029" y="152378"/>
                </a:cubicBezTo>
                <a:cubicBezTo>
                  <a:pt x="2017495" y="169221"/>
                  <a:pt x="2017728" y="184985"/>
                  <a:pt x="2017728" y="199669"/>
                </a:cubicBezTo>
                <a:cubicBezTo>
                  <a:pt x="2017728" y="215185"/>
                  <a:pt x="2015814" y="229651"/>
                  <a:pt x="2011985" y="243066"/>
                </a:cubicBezTo>
                <a:cubicBezTo>
                  <a:pt x="2008156" y="256481"/>
                  <a:pt x="2003912" y="261507"/>
                  <a:pt x="1999251" y="258145"/>
                </a:cubicBezTo>
                <a:cubicBezTo>
                  <a:pt x="1994590" y="254782"/>
                  <a:pt x="1990625" y="246561"/>
                  <a:pt x="1987356" y="233483"/>
                </a:cubicBezTo>
                <a:cubicBezTo>
                  <a:pt x="1978020" y="233483"/>
                  <a:pt x="1968513" y="233863"/>
                  <a:pt x="1958833" y="234623"/>
                </a:cubicBezTo>
                <a:cubicBezTo>
                  <a:pt x="1952724" y="252764"/>
                  <a:pt x="1946812" y="256065"/>
                  <a:pt x="1941098" y="244529"/>
                </a:cubicBezTo>
                <a:cubicBezTo>
                  <a:pt x="1935383" y="232992"/>
                  <a:pt x="1933652" y="221244"/>
                  <a:pt x="1935903" y="209284"/>
                </a:cubicBezTo>
                <a:cubicBezTo>
                  <a:pt x="1938155" y="197324"/>
                  <a:pt x="1939280" y="172071"/>
                  <a:pt x="1939280" y="133525"/>
                </a:cubicBezTo>
                <a:cubicBezTo>
                  <a:pt x="1939280" y="94663"/>
                  <a:pt x="1937255" y="70309"/>
                  <a:pt x="1933204" y="60465"/>
                </a:cubicBezTo>
                <a:cubicBezTo>
                  <a:pt x="1929153" y="50620"/>
                  <a:pt x="1930508" y="46412"/>
                  <a:pt x="1937269" y="47838"/>
                </a:cubicBezTo>
                <a:cubicBezTo>
                  <a:pt x="1944030" y="49265"/>
                  <a:pt x="1948849" y="50165"/>
                  <a:pt x="1951724" y="50538"/>
                </a:cubicBezTo>
                <a:cubicBezTo>
                  <a:pt x="1954599" y="50911"/>
                  <a:pt x="1959930" y="50911"/>
                  <a:pt x="1967717" y="50538"/>
                </a:cubicBezTo>
                <a:cubicBezTo>
                  <a:pt x="1975504" y="50165"/>
                  <a:pt x="1982118" y="48143"/>
                  <a:pt x="1987560" y="44472"/>
                </a:cubicBezTo>
                <a:cubicBezTo>
                  <a:pt x="1990281" y="42636"/>
                  <a:pt x="1993123" y="41686"/>
                  <a:pt x="1996086" y="41619"/>
                </a:cubicBezTo>
                <a:close/>
                <a:moveTo>
                  <a:pt x="190611" y="36277"/>
                </a:moveTo>
                <a:lnTo>
                  <a:pt x="213520" y="36277"/>
                </a:lnTo>
                <a:lnTo>
                  <a:pt x="213520" y="275321"/>
                </a:lnTo>
                <a:lnTo>
                  <a:pt x="178264" y="275321"/>
                </a:lnTo>
                <a:lnTo>
                  <a:pt x="178264" y="89063"/>
                </a:lnTo>
                <a:cubicBezTo>
                  <a:pt x="171123" y="100119"/>
                  <a:pt x="156274" y="111369"/>
                  <a:pt x="133717" y="122813"/>
                </a:cubicBezTo>
                <a:lnTo>
                  <a:pt x="133717" y="92010"/>
                </a:lnTo>
                <a:cubicBezTo>
                  <a:pt x="156632" y="76451"/>
                  <a:pt x="175597" y="57873"/>
                  <a:pt x="190611" y="36277"/>
                </a:cubicBezTo>
                <a:close/>
                <a:moveTo>
                  <a:pt x="3166803" y="33003"/>
                </a:moveTo>
                <a:cubicBezTo>
                  <a:pt x="3165326" y="32697"/>
                  <a:pt x="3163602" y="32713"/>
                  <a:pt x="3161632" y="33050"/>
                </a:cubicBezTo>
                <a:cubicBezTo>
                  <a:pt x="3153752" y="34398"/>
                  <a:pt x="3136598" y="37101"/>
                  <a:pt x="3110169" y="41159"/>
                </a:cubicBezTo>
                <a:cubicBezTo>
                  <a:pt x="3111058" y="43310"/>
                  <a:pt x="3112255" y="49778"/>
                  <a:pt x="3113761" y="60562"/>
                </a:cubicBezTo>
                <a:cubicBezTo>
                  <a:pt x="3117719" y="60662"/>
                  <a:pt x="3127438" y="58887"/>
                  <a:pt x="3142918" y="55238"/>
                </a:cubicBezTo>
                <a:cubicBezTo>
                  <a:pt x="3158399" y="51588"/>
                  <a:pt x="3166708" y="53474"/>
                  <a:pt x="3167849" y="60895"/>
                </a:cubicBezTo>
                <a:cubicBezTo>
                  <a:pt x="3168989" y="68316"/>
                  <a:pt x="3163256" y="73292"/>
                  <a:pt x="3150651" y="75823"/>
                </a:cubicBezTo>
                <a:cubicBezTo>
                  <a:pt x="3138046" y="78354"/>
                  <a:pt x="3126352" y="78716"/>
                  <a:pt x="3115568" y="76910"/>
                </a:cubicBezTo>
                <a:lnTo>
                  <a:pt x="3119160" y="103754"/>
                </a:lnTo>
                <a:cubicBezTo>
                  <a:pt x="3125771" y="101948"/>
                  <a:pt x="3134153" y="100374"/>
                  <a:pt x="3144305" y="99033"/>
                </a:cubicBezTo>
                <a:cubicBezTo>
                  <a:pt x="3154458" y="97692"/>
                  <a:pt x="3162080" y="97022"/>
                  <a:pt x="3167171" y="97022"/>
                </a:cubicBezTo>
                <a:cubicBezTo>
                  <a:pt x="3171358" y="73575"/>
                  <a:pt x="3173452" y="56045"/>
                  <a:pt x="3173452" y="44429"/>
                </a:cubicBezTo>
                <a:cubicBezTo>
                  <a:pt x="3173452" y="37729"/>
                  <a:pt x="3171236" y="33920"/>
                  <a:pt x="3166803" y="33003"/>
                </a:cubicBezTo>
                <a:close/>
                <a:moveTo>
                  <a:pt x="5295768" y="29498"/>
                </a:moveTo>
                <a:cubicBezTo>
                  <a:pt x="5299230" y="29378"/>
                  <a:pt x="5303276" y="30153"/>
                  <a:pt x="5307908" y="31824"/>
                </a:cubicBezTo>
                <a:cubicBezTo>
                  <a:pt x="5317172" y="35165"/>
                  <a:pt x="5324783" y="39288"/>
                  <a:pt x="5330742" y="44192"/>
                </a:cubicBezTo>
                <a:cubicBezTo>
                  <a:pt x="5336700" y="49097"/>
                  <a:pt x="5336241" y="54783"/>
                  <a:pt x="5329365" y="61250"/>
                </a:cubicBezTo>
                <a:cubicBezTo>
                  <a:pt x="5322489" y="67717"/>
                  <a:pt x="5317753" y="78078"/>
                  <a:pt x="5315157" y="92332"/>
                </a:cubicBezTo>
                <a:cubicBezTo>
                  <a:pt x="5312562" y="106587"/>
                  <a:pt x="5310371" y="130022"/>
                  <a:pt x="5308586" y="162639"/>
                </a:cubicBezTo>
                <a:cubicBezTo>
                  <a:pt x="5306801" y="195256"/>
                  <a:pt x="5307812" y="217913"/>
                  <a:pt x="5311619" y="230612"/>
                </a:cubicBezTo>
                <a:cubicBezTo>
                  <a:pt x="5315426" y="243310"/>
                  <a:pt x="5328071" y="249870"/>
                  <a:pt x="5349552" y="250293"/>
                </a:cubicBezTo>
                <a:cubicBezTo>
                  <a:pt x="5371034" y="250716"/>
                  <a:pt x="5385177" y="249727"/>
                  <a:pt x="5391981" y="247325"/>
                </a:cubicBezTo>
                <a:cubicBezTo>
                  <a:pt x="5398786" y="244923"/>
                  <a:pt x="5403676" y="239893"/>
                  <a:pt x="5406651" y="232236"/>
                </a:cubicBezTo>
                <a:cubicBezTo>
                  <a:pt x="5409627" y="224578"/>
                  <a:pt x="5414280" y="213848"/>
                  <a:pt x="5420611" y="200045"/>
                </a:cubicBezTo>
                <a:cubicBezTo>
                  <a:pt x="5426943" y="186243"/>
                  <a:pt x="5429653" y="188752"/>
                  <a:pt x="5428742" y="207574"/>
                </a:cubicBezTo>
                <a:cubicBezTo>
                  <a:pt x="5427832" y="226396"/>
                  <a:pt x="5429632" y="241012"/>
                  <a:pt x="5434141" y="251423"/>
                </a:cubicBezTo>
                <a:cubicBezTo>
                  <a:pt x="5438651" y="261834"/>
                  <a:pt x="5433338" y="269545"/>
                  <a:pt x="5418202" y="274557"/>
                </a:cubicBezTo>
                <a:cubicBezTo>
                  <a:pt x="5403066" y="279569"/>
                  <a:pt x="5383955" y="281845"/>
                  <a:pt x="5360867" y="281387"/>
                </a:cubicBezTo>
                <a:cubicBezTo>
                  <a:pt x="5337779" y="280928"/>
                  <a:pt x="5319477" y="276834"/>
                  <a:pt x="5305962" y="269104"/>
                </a:cubicBezTo>
                <a:cubicBezTo>
                  <a:pt x="5292446" y="261375"/>
                  <a:pt x="5284760" y="245629"/>
                  <a:pt x="5282903" y="221868"/>
                </a:cubicBezTo>
                <a:cubicBezTo>
                  <a:pt x="5281045" y="198106"/>
                  <a:pt x="5281695" y="166242"/>
                  <a:pt x="5284849" y="126276"/>
                </a:cubicBezTo>
                <a:cubicBezTo>
                  <a:pt x="5288004" y="86310"/>
                  <a:pt x="5289284" y="64717"/>
                  <a:pt x="5288689" y="61497"/>
                </a:cubicBezTo>
                <a:cubicBezTo>
                  <a:pt x="5288094" y="58278"/>
                  <a:pt x="5284426" y="57568"/>
                  <a:pt x="5277686" y="59368"/>
                </a:cubicBezTo>
                <a:cubicBezTo>
                  <a:pt x="5270946" y="61168"/>
                  <a:pt x="5254269" y="65803"/>
                  <a:pt x="5227653" y="73274"/>
                </a:cubicBezTo>
                <a:cubicBezTo>
                  <a:pt x="5228514" y="100148"/>
                  <a:pt x="5227345" y="128638"/>
                  <a:pt x="5224147" y="158746"/>
                </a:cubicBezTo>
                <a:cubicBezTo>
                  <a:pt x="5220949" y="188853"/>
                  <a:pt x="5212851" y="212959"/>
                  <a:pt x="5199851" y="231063"/>
                </a:cubicBezTo>
                <a:cubicBezTo>
                  <a:pt x="5186852" y="249168"/>
                  <a:pt x="5170436" y="263547"/>
                  <a:pt x="5150603" y="274202"/>
                </a:cubicBezTo>
                <a:cubicBezTo>
                  <a:pt x="5130771" y="284857"/>
                  <a:pt x="5130129" y="280092"/>
                  <a:pt x="5148678" y="259909"/>
                </a:cubicBezTo>
                <a:cubicBezTo>
                  <a:pt x="5167227" y="239725"/>
                  <a:pt x="5180273" y="219641"/>
                  <a:pt x="5187816" y="199658"/>
                </a:cubicBezTo>
                <a:cubicBezTo>
                  <a:pt x="5195359" y="179675"/>
                  <a:pt x="5199808" y="155074"/>
                  <a:pt x="5201163" y="125856"/>
                </a:cubicBezTo>
                <a:cubicBezTo>
                  <a:pt x="5202519" y="96638"/>
                  <a:pt x="5200945" y="77555"/>
                  <a:pt x="5196442" y="68607"/>
                </a:cubicBezTo>
                <a:cubicBezTo>
                  <a:pt x="5191939" y="59658"/>
                  <a:pt x="5193316" y="55184"/>
                  <a:pt x="5200572" y="55184"/>
                </a:cubicBezTo>
                <a:cubicBezTo>
                  <a:pt x="5204974" y="55184"/>
                  <a:pt x="5209588" y="55181"/>
                  <a:pt x="5214414" y="55173"/>
                </a:cubicBezTo>
                <a:cubicBezTo>
                  <a:pt x="5219239" y="55166"/>
                  <a:pt x="5227105" y="54076"/>
                  <a:pt x="5238011" y="51904"/>
                </a:cubicBezTo>
                <a:cubicBezTo>
                  <a:pt x="5248916" y="49731"/>
                  <a:pt x="5258686" y="46917"/>
                  <a:pt x="5267318" y="43461"/>
                </a:cubicBezTo>
                <a:cubicBezTo>
                  <a:pt x="5275951" y="40005"/>
                  <a:pt x="5282559" y="36366"/>
                  <a:pt x="5287140" y="32545"/>
                </a:cubicBezTo>
                <a:cubicBezTo>
                  <a:pt x="5289431" y="30634"/>
                  <a:pt x="5292307" y="29618"/>
                  <a:pt x="5295768" y="29498"/>
                </a:cubicBezTo>
                <a:close/>
                <a:moveTo>
                  <a:pt x="4228968" y="29498"/>
                </a:moveTo>
                <a:cubicBezTo>
                  <a:pt x="4232430" y="29378"/>
                  <a:pt x="4236476" y="30153"/>
                  <a:pt x="4241108" y="31824"/>
                </a:cubicBezTo>
                <a:cubicBezTo>
                  <a:pt x="4250372" y="35165"/>
                  <a:pt x="4257983" y="39288"/>
                  <a:pt x="4263941" y="44192"/>
                </a:cubicBezTo>
                <a:cubicBezTo>
                  <a:pt x="4269900" y="49097"/>
                  <a:pt x="4269441" y="54783"/>
                  <a:pt x="4262565" y="61250"/>
                </a:cubicBezTo>
                <a:cubicBezTo>
                  <a:pt x="4255689" y="67717"/>
                  <a:pt x="4250953" y="78078"/>
                  <a:pt x="4248357" y="92332"/>
                </a:cubicBezTo>
                <a:cubicBezTo>
                  <a:pt x="4245762" y="106587"/>
                  <a:pt x="4243571" y="130022"/>
                  <a:pt x="4241786" y="162639"/>
                </a:cubicBezTo>
                <a:cubicBezTo>
                  <a:pt x="4240000" y="195256"/>
                  <a:pt x="4241011" y="217913"/>
                  <a:pt x="4244819" y="230612"/>
                </a:cubicBezTo>
                <a:cubicBezTo>
                  <a:pt x="4248626" y="243310"/>
                  <a:pt x="4261271" y="249870"/>
                  <a:pt x="4282752" y="250293"/>
                </a:cubicBezTo>
                <a:cubicBezTo>
                  <a:pt x="4304234" y="250716"/>
                  <a:pt x="4318377" y="249727"/>
                  <a:pt x="4325181" y="247325"/>
                </a:cubicBezTo>
                <a:cubicBezTo>
                  <a:pt x="4331986" y="244923"/>
                  <a:pt x="4336876" y="239893"/>
                  <a:pt x="4339851" y="232236"/>
                </a:cubicBezTo>
                <a:cubicBezTo>
                  <a:pt x="4342827" y="224578"/>
                  <a:pt x="4347480" y="213848"/>
                  <a:pt x="4353811" y="200045"/>
                </a:cubicBezTo>
                <a:cubicBezTo>
                  <a:pt x="4360143" y="186243"/>
                  <a:pt x="4362853" y="188752"/>
                  <a:pt x="4361942" y="207574"/>
                </a:cubicBezTo>
                <a:cubicBezTo>
                  <a:pt x="4361032" y="226396"/>
                  <a:pt x="4362832" y="241012"/>
                  <a:pt x="4367341" y="251423"/>
                </a:cubicBezTo>
                <a:cubicBezTo>
                  <a:pt x="4371852" y="261834"/>
                  <a:pt x="4366539" y="269545"/>
                  <a:pt x="4351402" y="274557"/>
                </a:cubicBezTo>
                <a:cubicBezTo>
                  <a:pt x="4336267" y="279569"/>
                  <a:pt x="4317155" y="281845"/>
                  <a:pt x="4294067" y="281387"/>
                </a:cubicBezTo>
                <a:cubicBezTo>
                  <a:pt x="4270979" y="280928"/>
                  <a:pt x="4252677" y="276834"/>
                  <a:pt x="4239161" y="269104"/>
                </a:cubicBezTo>
                <a:cubicBezTo>
                  <a:pt x="4225646" y="261375"/>
                  <a:pt x="4217960" y="245629"/>
                  <a:pt x="4216102" y="221868"/>
                </a:cubicBezTo>
                <a:cubicBezTo>
                  <a:pt x="4214246" y="198106"/>
                  <a:pt x="4214895" y="166242"/>
                  <a:pt x="4218049" y="126276"/>
                </a:cubicBezTo>
                <a:cubicBezTo>
                  <a:pt x="4221204" y="86310"/>
                  <a:pt x="4222484" y="64717"/>
                  <a:pt x="4221889" y="61497"/>
                </a:cubicBezTo>
                <a:cubicBezTo>
                  <a:pt x="4221294" y="58278"/>
                  <a:pt x="4217626" y="57568"/>
                  <a:pt x="4210886" y="59368"/>
                </a:cubicBezTo>
                <a:cubicBezTo>
                  <a:pt x="4204146" y="61168"/>
                  <a:pt x="4187469" y="65803"/>
                  <a:pt x="4160853" y="73274"/>
                </a:cubicBezTo>
                <a:cubicBezTo>
                  <a:pt x="4161714" y="100148"/>
                  <a:pt x="4160545" y="128638"/>
                  <a:pt x="4157347" y="158746"/>
                </a:cubicBezTo>
                <a:cubicBezTo>
                  <a:pt x="4154149" y="188853"/>
                  <a:pt x="4146051" y="212959"/>
                  <a:pt x="4133051" y="231063"/>
                </a:cubicBezTo>
                <a:cubicBezTo>
                  <a:pt x="4120052" y="249168"/>
                  <a:pt x="4103636" y="263547"/>
                  <a:pt x="4083803" y="274202"/>
                </a:cubicBezTo>
                <a:cubicBezTo>
                  <a:pt x="4063971" y="284857"/>
                  <a:pt x="4063329" y="280092"/>
                  <a:pt x="4081878" y="259909"/>
                </a:cubicBezTo>
                <a:cubicBezTo>
                  <a:pt x="4100427" y="239725"/>
                  <a:pt x="4113473" y="219641"/>
                  <a:pt x="4121016" y="199658"/>
                </a:cubicBezTo>
                <a:cubicBezTo>
                  <a:pt x="4128559" y="179675"/>
                  <a:pt x="4133008" y="155074"/>
                  <a:pt x="4134363" y="125856"/>
                </a:cubicBezTo>
                <a:cubicBezTo>
                  <a:pt x="4135718" y="96638"/>
                  <a:pt x="4134145" y="77555"/>
                  <a:pt x="4129642" y="68607"/>
                </a:cubicBezTo>
                <a:cubicBezTo>
                  <a:pt x="4125139" y="59658"/>
                  <a:pt x="4126516" y="55184"/>
                  <a:pt x="4133772" y="55184"/>
                </a:cubicBezTo>
                <a:cubicBezTo>
                  <a:pt x="4138174" y="55184"/>
                  <a:pt x="4142788" y="55181"/>
                  <a:pt x="4147614" y="55173"/>
                </a:cubicBezTo>
                <a:cubicBezTo>
                  <a:pt x="4152439" y="55166"/>
                  <a:pt x="4160305" y="54076"/>
                  <a:pt x="4171210" y="51904"/>
                </a:cubicBezTo>
                <a:cubicBezTo>
                  <a:pt x="4182116" y="49731"/>
                  <a:pt x="4191886" y="46917"/>
                  <a:pt x="4200518" y="43461"/>
                </a:cubicBezTo>
                <a:cubicBezTo>
                  <a:pt x="4209151" y="40005"/>
                  <a:pt x="4215758" y="36366"/>
                  <a:pt x="4220340" y="32545"/>
                </a:cubicBezTo>
                <a:cubicBezTo>
                  <a:pt x="4222631" y="30634"/>
                  <a:pt x="4225507" y="29618"/>
                  <a:pt x="4228968" y="29498"/>
                </a:cubicBezTo>
                <a:close/>
                <a:moveTo>
                  <a:pt x="5576159" y="28318"/>
                </a:moveTo>
                <a:cubicBezTo>
                  <a:pt x="5602144" y="24618"/>
                  <a:pt x="5622772" y="37438"/>
                  <a:pt x="5638044" y="66778"/>
                </a:cubicBezTo>
                <a:cubicBezTo>
                  <a:pt x="5647136" y="98743"/>
                  <a:pt x="5634696" y="130463"/>
                  <a:pt x="5600724" y="161940"/>
                </a:cubicBezTo>
                <a:cubicBezTo>
                  <a:pt x="5590600" y="177140"/>
                  <a:pt x="5585538" y="195137"/>
                  <a:pt x="5585538" y="215931"/>
                </a:cubicBezTo>
                <a:lnTo>
                  <a:pt x="5553100" y="215931"/>
                </a:lnTo>
                <a:cubicBezTo>
                  <a:pt x="5552125" y="179421"/>
                  <a:pt x="5567075" y="146173"/>
                  <a:pt x="5597949" y="116187"/>
                </a:cubicBezTo>
                <a:cubicBezTo>
                  <a:pt x="5604875" y="105834"/>
                  <a:pt x="5607901" y="94828"/>
                  <a:pt x="5607027" y="83169"/>
                </a:cubicBezTo>
                <a:cubicBezTo>
                  <a:pt x="5602309" y="67294"/>
                  <a:pt x="5593354" y="59809"/>
                  <a:pt x="5580160" y="60712"/>
                </a:cubicBezTo>
                <a:lnTo>
                  <a:pt x="5574869" y="60712"/>
                </a:lnTo>
                <a:cubicBezTo>
                  <a:pt x="5558593" y="61487"/>
                  <a:pt x="5550906" y="75432"/>
                  <a:pt x="5551810" y="102550"/>
                </a:cubicBezTo>
                <a:lnTo>
                  <a:pt x="5517995" y="102550"/>
                </a:lnTo>
                <a:cubicBezTo>
                  <a:pt x="5517035" y="65437"/>
                  <a:pt x="5528772" y="42651"/>
                  <a:pt x="5553208" y="34190"/>
                </a:cubicBezTo>
                <a:cubicBezTo>
                  <a:pt x="5557180" y="31207"/>
                  <a:pt x="5564831" y="29250"/>
                  <a:pt x="5576159" y="28318"/>
                </a:cubicBezTo>
                <a:close/>
                <a:moveTo>
                  <a:pt x="2129625" y="22733"/>
                </a:moveTo>
                <a:cubicBezTo>
                  <a:pt x="2132733" y="22398"/>
                  <a:pt x="2136150" y="22955"/>
                  <a:pt x="2139875" y="24403"/>
                </a:cubicBezTo>
                <a:cubicBezTo>
                  <a:pt x="2147324" y="27300"/>
                  <a:pt x="2154473" y="31724"/>
                  <a:pt x="2161320" y="37675"/>
                </a:cubicBezTo>
                <a:cubicBezTo>
                  <a:pt x="2168168" y="43626"/>
                  <a:pt x="2167397" y="49634"/>
                  <a:pt x="2159008" y="55700"/>
                </a:cubicBezTo>
                <a:cubicBezTo>
                  <a:pt x="2150619" y="61766"/>
                  <a:pt x="2142216" y="73669"/>
                  <a:pt x="2133798" y="91407"/>
                </a:cubicBezTo>
                <a:cubicBezTo>
                  <a:pt x="2141900" y="100184"/>
                  <a:pt x="2141857" y="106013"/>
                  <a:pt x="2133669" y="108895"/>
                </a:cubicBezTo>
                <a:cubicBezTo>
                  <a:pt x="2125481" y="111778"/>
                  <a:pt x="2119229" y="113499"/>
                  <a:pt x="2114912" y="114058"/>
                </a:cubicBezTo>
                <a:cubicBezTo>
                  <a:pt x="2121207" y="117500"/>
                  <a:pt x="2124355" y="122189"/>
                  <a:pt x="2124355" y="128126"/>
                </a:cubicBezTo>
                <a:cubicBezTo>
                  <a:pt x="2124355" y="132571"/>
                  <a:pt x="2125739" y="138845"/>
                  <a:pt x="2128507" y="146947"/>
                </a:cubicBezTo>
                <a:cubicBezTo>
                  <a:pt x="2140567" y="143592"/>
                  <a:pt x="2150587" y="139827"/>
                  <a:pt x="2158567" y="135654"/>
                </a:cubicBezTo>
                <a:cubicBezTo>
                  <a:pt x="2166548" y="131481"/>
                  <a:pt x="2174764" y="132897"/>
                  <a:pt x="2183218" y="139903"/>
                </a:cubicBezTo>
                <a:cubicBezTo>
                  <a:pt x="2191672" y="146908"/>
                  <a:pt x="2189463" y="152271"/>
                  <a:pt x="2176593" y="155992"/>
                </a:cubicBezTo>
                <a:cubicBezTo>
                  <a:pt x="2163722" y="159714"/>
                  <a:pt x="2149458" y="163890"/>
                  <a:pt x="2133798" y="168522"/>
                </a:cubicBezTo>
                <a:cubicBezTo>
                  <a:pt x="2144395" y="186906"/>
                  <a:pt x="2153903" y="201867"/>
                  <a:pt x="2162321" y="213403"/>
                </a:cubicBezTo>
                <a:cubicBezTo>
                  <a:pt x="2170738" y="224940"/>
                  <a:pt x="2179020" y="233845"/>
                  <a:pt x="2187165" y="240119"/>
                </a:cubicBezTo>
                <a:cubicBezTo>
                  <a:pt x="2195310" y="246393"/>
                  <a:pt x="2200412" y="249257"/>
                  <a:pt x="2202470" y="248712"/>
                </a:cubicBezTo>
                <a:cubicBezTo>
                  <a:pt x="2204528" y="248168"/>
                  <a:pt x="2206618" y="244002"/>
                  <a:pt x="2208740" y="236215"/>
                </a:cubicBezTo>
                <a:cubicBezTo>
                  <a:pt x="2210862" y="228428"/>
                  <a:pt x="2214426" y="218802"/>
                  <a:pt x="2219431" y="207337"/>
                </a:cubicBezTo>
                <a:cubicBezTo>
                  <a:pt x="2224435" y="195872"/>
                  <a:pt x="2226705" y="201576"/>
                  <a:pt x="2226239" y="224449"/>
                </a:cubicBezTo>
                <a:cubicBezTo>
                  <a:pt x="2225772" y="247321"/>
                  <a:pt x="2227121" y="264669"/>
                  <a:pt x="2230282" y="276493"/>
                </a:cubicBezTo>
                <a:cubicBezTo>
                  <a:pt x="2233445" y="288317"/>
                  <a:pt x="2227468" y="292138"/>
                  <a:pt x="2212354" y="287958"/>
                </a:cubicBezTo>
                <a:cubicBezTo>
                  <a:pt x="2197239" y="283778"/>
                  <a:pt x="2181121" y="273589"/>
                  <a:pt x="2163999" y="257392"/>
                </a:cubicBezTo>
                <a:cubicBezTo>
                  <a:pt x="2146876" y="241195"/>
                  <a:pt x="2129761" y="213880"/>
                  <a:pt x="2112653" y="175448"/>
                </a:cubicBezTo>
                <a:cubicBezTo>
                  <a:pt x="2105942" y="178933"/>
                  <a:pt x="2098170" y="181830"/>
                  <a:pt x="2089336" y="184138"/>
                </a:cubicBezTo>
                <a:cubicBezTo>
                  <a:pt x="2080503" y="186447"/>
                  <a:pt x="2072404" y="184135"/>
                  <a:pt x="2065040" y="177201"/>
                </a:cubicBezTo>
                <a:lnTo>
                  <a:pt x="2064700" y="176607"/>
                </a:lnTo>
                <a:lnTo>
                  <a:pt x="2064562" y="181030"/>
                </a:lnTo>
                <a:cubicBezTo>
                  <a:pt x="2063906" y="197565"/>
                  <a:pt x="2063137" y="213199"/>
                  <a:pt x="2062255" y="227934"/>
                </a:cubicBezTo>
                <a:cubicBezTo>
                  <a:pt x="2071002" y="222240"/>
                  <a:pt x="2081740" y="216540"/>
                  <a:pt x="2094467" y="210833"/>
                </a:cubicBezTo>
                <a:cubicBezTo>
                  <a:pt x="2107193" y="205125"/>
                  <a:pt x="2107308" y="209040"/>
                  <a:pt x="2094811" y="222577"/>
                </a:cubicBezTo>
                <a:cubicBezTo>
                  <a:pt x="2082313" y="236115"/>
                  <a:pt x="2072755" y="246855"/>
                  <a:pt x="2066137" y="254800"/>
                </a:cubicBezTo>
                <a:cubicBezTo>
                  <a:pt x="2059519" y="262744"/>
                  <a:pt x="2054292" y="270176"/>
                  <a:pt x="2050456" y="277095"/>
                </a:cubicBezTo>
                <a:cubicBezTo>
                  <a:pt x="2046620" y="284014"/>
                  <a:pt x="2041752" y="281863"/>
                  <a:pt x="2035851" y="270642"/>
                </a:cubicBezTo>
                <a:cubicBezTo>
                  <a:pt x="2029950" y="259421"/>
                  <a:pt x="2029254" y="250096"/>
                  <a:pt x="2033764" y="242668"/>
                </a:cubicBezTo>
                <a:cubicBezTo>
                  <a:pt x="2038274" y="235240"/>
                  <a:pt x="2041426" y="220111"/>
                  <a:pt x="2043218" y="197281"/>
                </a:cubicBezTo>
                <a:cubicBezTo>
                  <a:pt x="2045011" y="174452"/>
                  <a:pt x="2045685" y="147722"/>
                  <a:pt x="2045240" y="117091"/>
                </a:cubicBezTo>
                <a:cubicBezTo>
                  <a:pt x="2044796" y="86460"/>
                  <a:pt x="2042544" y="65782"/>
                  <a:pt x="2038486" y="55055"/>
                </a:cubicBezTo>
                <a:cubicBezTo>
                  <a:pt x="2034427" y="44329"/>
                  <a:pt x="2035812" y="39442"/>
                  <a:pt x="2042637" y="40396"/>
                </a:cubicBezTo>
                <a:cubicBezTo>
                  <a:pt x="2049463" y="41349"/>
                  <a:pt x="2054963" y="42697"/>
                  <a:pt x="2059136" y="44440"/>
                </a:cubicBezTo>
                <a:cubicBezTo>
                  <a:pt x="2063309" y="46182"/>
                  <a:pt x="2069744" y="45981"/>
                  <a:pt x="2078441" y="43837"/>
                </a:cubicBezTo>
                <a:cubicBezTo>
                  <a:pt x="2087139" y="41694"/>
                  <a:pt x="2095198" y="39313"/>
                  <a:pt x="2102619" y="36696"/>
                </a:cubicBezTo>
                <a:cubicBezTo>
                  <a:pt x="2110040" y="34079"/>
                  <a:pt x="2116242" y="30652"/>
                  <a:pt x="2121225" y="26414"/>
                </a:cubicBezTo>
                <a:cubicBezTo>
                  <a:pt x="2123717" y="24295"/>
                  <a:pt x="2126517" y="23068"/>
                  <a:pt x="2129625" y="22733"/>
                </a:cubicBezTo>
                <a:close/>
                <a:moveTo>
                  <a:pt x="2870111" y="18321"/>
                </a:moveTo>
                <a:cubicBezTo>
                  <a:pt x="2873181" y="18224"/>
                  <a:pt x="2876667" y="18896"/>
                  <a:pt x="2880568" y="20337"/>
                </a:cubicBezTo>
                <a:cubicBezTo>
                  <a:pt x="2888368" y="23220"/>
                  <a:pt x="2896170" y="27543"/>
                  <a:pt x="2903971" y="33308"/>
                </a:cubicBezTo>
                <a:cubicBezTo>
                  <a:pt x="2911772" y="39073"/>
                  <a:pt x="2912747" y="44927"/>
                  <a:pt x="2906896" y="50871"/>
                </a:cubicBezTo>
                <a:cubicBezTo>
                  <a:pt x="2901045" y="56815"/>
                  <a:pt x="2898557" y="73396"/>
                  <a:pt x="2899432" y="100614"/>
                </a:cubicBezTo>
                <a:cubicBezTo>
                  <a:pt x="2900307" y="127832"/>
                  <a:pt x="2901873" y="156813"/>
                  <a:pt x="2904132" y="187559"/>
                </a:cubicBezTo>
                <a:cubicBezTo>
                  <a:pt x="2906391" y="218304"/>
                  <a:pt x="2906606" y="241930"/>
                  <a:pt x="2904777" y="258435"/>
                </a:cubicBezTo>
                <a:cubicBezTo>
                  <a:pt x="2902949" y="274941"/>
                  <a:pt x="2898887" y="288406"/>
                  <a:pt x="2892592" y="298832"/>
                </a:cubicBezTo>
                <a:cubicBezTo>
                  <a:pt x="2886297" y="309257"/>
                  <a:pt x="2879908" y="309049"/>
                  <a:pt x="2873426" y="298208"/>
                </a:cubicBezTo>
                <a:cubicBezTo>
                  <a:pt x="2866944" y="287367"/>
                  <a:pt x="2858390" y="276317"/>
                  <a:pt x="2847764" y="265060"/>
                </a:cubicBezTo>
                <a:cubicBezTo>
                  <a:pt x="2837138" y="253803"/>
                  <a:pt x="2836855" y="249304"/>
                  <a:pt x="2846915" y="251563"/>
                </a:cubicBezTo>
                <a:cubicBezTo>
                  <a:pt x="2856974" y="253821"/>
                  <a:pt x="2864119" y="254950"/>
                  <a:pt x="2868350" y="254950"/>
                </a:cubicBezTo>
                <a:cubicBezTo>
                  <a:pt x="2870343" y="254950"/>
                  <a:pt x="2872114" y="250333"/>
                  <a:pt x="2873663" y="241098"/>
                </a:cubicBezTo>
                <a:cubicBezTo>
                  <a:pt x="2875455" y="229411"/>
                  <a:pt x="2876129" y="210155"/>
                  <a:pt x="2875685" y="183332"/>
                </a:cubicBezTo>
                <a:cubicBezTo>
                  <a:pt x="2875240" y="156508"/>
                  <a:pt x="2874570" y="128477"/>
                  <a:pt x="2873673" y="99237"/>
                </a:cubicBezTo>
                <a:cubicBezTo>
                  <a:pt x="2872777" y="69998"/>
                  <a:pt x="2870931" y="53567"/>
                  <a:pt x="2868135" y="49946"/>
                </a:cubicBezTo>
                <a:cubicBezTo>
                  <a:pt x="2865338" y="46325"/>
                  <a:pt x="2855752" y="45867"/>
                  <a:pt x="2839375" y="48570"/>
                </a:cubicBezTo>
                <a:cubicBezTo>
                  <a:pt x="2822999" y="51273"/>
                  <a:pt x="2808748" y="54198"/>
                  <a:pt x="2796624" y="57346"/>
                </a:cubicBezTo>
                <a:cubicBezTo>
                  <a:pt x="2784499" y="60494"/>
                  <a:pt x="2773837" y="57991"/>
                  <a:pt x="2764638" y="49839"/>
                </a:cubicBezTo>
                <a:cubicBezTo>
                  <a:pt x="2755438" y="41686"/>
                  <a:pt x="2756607" y="38069"/>
                  <a:pt x="2768144" y="38987"/>
                </a:cubicBezTo>
                <a:cubicBezTo>
                  <a:pt x="2779681" y="39905"/>
                  <a:pt x="2797111" y="37940"/>
                  <a:pt x="2820435" y="33093"/>
                </a:cubicBezTo>
                <a:cubicBezTo>
                  <a:pt x="2843760" y="28246"/>
                  <a:pt x="2857663" y="24188"/>
                  <a:pt x="2862144" y="20918"/>
                </a:cubicBezTo>
                <a:cubicBezTo>
                  <a:pt x="2864384" y="19283"/>
                  <a:pt x="2867040" y="18418"/>
                  <a:pt x="2870111" y="18321"/>
                </a:cubicBezTo>
                <a:close/>
                <a:moveTo>
                  <a:pt x="699563" y="17390"/>
                </a:moveTo>
                <a:cubicBezTo>
                  <a:pt x="704998" y="17390"/>
                  <a:pt x="713570" y="21330"/>
                  <a:pt x="725278" y="29210"/>
                </a:cubicBezTo>
                <a:cubicBezTo>
                  <a:pt x="736987" y="37090"/>
                  <a:pt x="737661" y="42479"/>
                  <a:pt x="727300" y="45375"/>
                </a:cubicBezTo>
                <a:cubicBezTo>
                  <a:pt x="716940" y="48272"/>
                  <a:pt x="700976" y="54015"/>
                  <a:pt x="679408" y="62605"/>
                </a:cubicBezTo>
                <a:cubicBezTo>
                  <a:pt x="689303" y="66262"/>
                  <a:pt x="693325" y="69585"/>
                  <a:pt x="691475" y="72575"/>
                </a:cubicBezTo>
                <a:cubicBezTo>
                  <a:pt x="689625" y="75565"/>
                  <a:pt x="688299" y="81455"/>
                  <a:pt x="687496" y="90246"/>
                </a:cubicBezTo>
                <a:cubicBezTo>
                  <a:pt x="699943" y="87708"/>
                  <a:pt x="709691" y="85273"/>
                  <a:pt x="716739" y="82943"/>
                </a:cubicBezTo>
                <a:cubicBezTo>
                  <a:pt x="723787" y="80613"/>
                  <a:pt x="730799" y="82194"/>
                  <a:pt x="737776" y="87686"/>
                </a:cubicBezTo>
                <a:cubicBezTo>
                  <a:pt x="744752" y="93178"/>
                  <a:pt x="742996" y="97911"/>
                  <a:pt x="732506" y="101883"/>
                </a:cubicBezTo>
                <a:lnTo>
                  <a:pt x="728788" y="102880"/>
                </a:lnTo>
                <a:lnTo>
                  <a:pt x="748553" y="111821"/>
                </a:lnTo>
                <a:cubicBezTo>
                  <a:pt x="754640" y="115105"/>
                  <a:pt x="756461" y="118783"/>
                  <a:pt x="754016" y="122856"/>
                </a:cubicBezTo>
                <a:cubicBezTo>
                  <a:pt x="751571" y="126928"/>
                  <a:pt x="748298" y="132707"/>
                  <a:pt x="744197" y="140193"/>
                </a:cubicBezTo>
                <a:cubicBezTo>
                  <a:pt x="750923" y="138415"/>
                  <a:pt x="756744" y="137526"/>
                  <a:pt x="761663" y="137526"/>
                </a:cubicBezTo>
                <a:cubicBezTo>
                  <a:pt x="768790" y="137526"/>
                  <a:pt x="774186" y="141050"/>
                  <a:pt x="777850" y="148098"/>
                </a:cubicBezTo>
                <a:cubicBezTo>
                  <a:pt x="781514" y="155146"/>
                  <a:pt x="777764" y="159215"/>
                  <a:pt x="766600" y="160305"/>
                </a:cubicBezTo>
                <a:cubicBezTo>
                  <a:pt x="755436" y="161395"/>
                  <a:pt x="746169" y="162306"/>
                  <a:pt x="738798" y="163037"/>
                </a:cubicBezTo>
                <a:cubicBezTo>
                  <a:pt x="733004" y="176244"/>
                  <a:pt x="725680" y="187462"/>
                  <a:pt x="716825" y="196690"/>
                </a:cubicBezTo>
                <a:lnTo>
                  <a:pt x="714282" y="199026"/>
                </a:lnTo>
                <a:lnTo>
                  <a:pt x="752166" y="192829"/>
                </a:lnTo>
                <a:cubicBezTo>
                  <a:pt x="767575" y="190133"/>
                  <a:pt x="780223" y="193987"/>
                  <a:pt x="790111" y="204390"/>
                </a:cubicBezTo>
                <a:cubicBezTo>
                  <a:pt x="799998" y="214794"/>
                  <a:pt x="796811" y="219996"/>
                  <a:pt x="780549" y="219996"/>
                </a:cubicBezTo>
                <a:lnTo>
                  <a:pt x="738712" y="219996"/>
                </a:lnTo>
                <a:cubicBezTo>
                  <a:pt x="723841" y="219996"/>
                  <a:pt x="706260" y="221624"/>
                  <a:pt x="685969" y="224879"/>
                </a:cubicBezTo>
                <a:lnTo>
                  <a:pt x="684807" y="256263"/>
                </a:lnTo>
                <a:lnTo>
                  <a:pt x="729505" y="252348"/>
                </a:lnTo>
                <a:cubicBezTo>
                  <a:pt x="743229" y="249566"/>
                  <a:pt x="753382" y="252925"/>
                  <a:pt x="759964" y="262425"/>
                </a:cubicBezTo>
                <a:cubicBezTo>
                  <a:pt x="766546" y="271926"/>
                  <a:pt x="759523" y="276228"/>
                  <a:pt x="738894" y="275331"/>
                </a:cubicBezTo>
                <a:cubicBezTo>
                  <a:pt x="718266" y="274435"/>
                  <a:pt x="698143" y="275328"/>
                  <a:pt x="678526" y="278010"/>
                </a:cubicBezTo>
                <a:cubicBezTo>
                  <a:pt x="658908" y="280691"/>
                  <a:pt x="647512" y="282487"/>
                  <a:pt x="644335" y="283398"/>
                </a:cubicBezTo>
                <a:cubicBezTo>
                  <a:pt x="641159" y="284308"/>
                  <a:pt x="636129" y="285215"/>
                  <a:pt x="629246" y="286119"/>
                </a:cubicBezTo>
                <a:cubicBezTo>
                  <a:pt x="622362" y="287022"/>
                  <a:pt x="614801" y="283853"/>
                  <a:pt x="606563" y="276611"/>
                </a:cubicBezTo>
                <a:cubicBezTo>
                  <a:pt x="598325" y="269369"/>
                  <a:pt x="599633" y="265749"/>
                  <a:pt x="610489" y="265749"/>
                </a:cubicBezTo>
                <a:cubicBezTo>
                  <a:pt x="619236" y="265749"/>
                  <a:pt x="636753" y="263691"/>
                  <a:pt x="663039" y="259575"/>
                </a:cubicBezTo>
                <a:lnTo>
                  <a:pt x="663039" y="226729"/>
                </a:lnTo>
                <a:cubicBezTo>
                  <a:pt x="642145" y="230285"/>
                  <a:pt x="627855" y="232974"/>
                  <a:pt x="620168" y="234795"/>
                </a:cubicBezTo>
                <a:cubicBezTo>
                  <a:pt x="612482" y="236616"/>
                  <a:pt x="603308" y="233906"/>
                  <a:pt x="592646" y="226664"/>
                </a:cubicBezTo>
                <a:lnTo>
                  <a:pt x="586003" y="219529"/>
                </a:lnTo>
                <a:lnTo>
                  <a:pt x="585289" y="236890"/>
                </a:lnTo>
                <a:cubicBezTo>
                  <a:pt x="584196" y="244345"/>
                  <a:pt x="582332" y="251401"/>
                  <a:pt x="579697" y="258059"/>
                </a:cubicBezTo>
                <a:cubicBezTo>
                  <a:pt x="574427" y="271374"/>
                  <a:pt x="569780" y="274586"/>
                  <a:pt x="565758" y="267695"/>
                </a:cubicBezTo>
                <a:cubicBezTo>
                  <a:pt x="561736" y="260805"/>
                  <a:pt x="557294" y="252104"/>
                  <a:pt x="552433" y="241593"/>
                </a:cubicBezTo>
                <a:cubicBezTo>
                  <a:pt x="548202" y="241593"/>
                  <a:pt x="543843" y="241815"/>
                  <a:pt x="539354" y="242259"/>
                </a:cubicBezTo>
                <a:cubicBezTo>
                  <a:pt x="534866" y="242704"/>
                  <a:pt x="529173" y="242926"/>
                  <a:pt x="522275" y="242926"/>
                </a:cubicBezTo>
                <a:cubicBezTo>
                  <a:pt x="517586" y="268122"/>
                  <a:pt x="511530" y="273596"/>
                  <a:pt x="504109" y="259349"/>
                </a:cubicBezTo>
                <a:cubicBezTo>
                  <a:pt x="496689" y="245102"/>
                  <a:pt x="494552" y="231777"/>
                  <a:pt x="497700" y="219372"/>
                </a:cubicBezTo>
                <a:cubicBezTo>
                  <a:pt x="500847" y="206968"/>
                  <a:pt x="502873" y="183647"/>
                  <a:pt x="503776" y="149410"/>
                </a:cubicBezTo>
                <a:cubicBezTo>
                  <a:pt x="504679" y="115173"/>
                  <a:pt x="503106" y="92705"/>
                  <a:pt x="499055" y="82007"/>
                </a:cubicBezTo>
                <a:cubicBezTo>
                  <a:pt x="495003" y="71310"/>
                  <a:pt x="497065" y="67309"/>
                  <a:pt x="505239" y="70005"/>
                </a:cubicBezTo>
                <a:cubicBezTo>
                  <a:pt x="513413" y="72701"/>
                  <a:pt x="522519" y="72550"/>
                  <a:pt x="532557" y="69553"/>
                </a:cubicBezTo>
                <a:cubicBezTo>
                  <a:pt x="542595" y="66556"/>
                  <a:pt x="550116" y="63408"/>
                  <a:pt x="555121" y="60110"/>
                </a:cubicBezTo>
                <a:cubicBezTo>
                  <a:pt x="560126" y="56812"/>
                  <a:pt x="565848" y="56389"/>
                  <a:pt x="572286" y="58841"/>
                </a:cubicBezTo>
                <a:cubicBezTo>
                  <a:pt x="578725" y="61293"/>
                  <a:pt x="584465" y="64702"/>
                  <a:pt x="589505" y="69069"/>
                </a:cubicBezTo>
                <a:cubicBezTo>
                  <a:pt x="594546" y="73436"/>
                  <a:pt x="595249" y="77895"/>
                  <a:pt x="591614" y="82448"/>
                </a:cubicBezTo>
                <a:cubicBezTo>
                  <a:pt x="587978" y="87001"/>
                  <a:pt x="585953" y="96928"/>
                  <a:pt x="585537" y="112229"/>
                </a:cubicBezTo>
                <a:cubicBezTo>
                  <a:pt x="585121" y="127531"/>
                  <a:pt x="584913" y="140480"/>
                  <a:pt x="584913" y="151077"/>
                </a:cubicBezTo>
                <a:lnTo>
                  <a:pt x="584913" y="168366"/>
                </a:lnTo>
                <a:lnTo>
                  <a:pt x="591581" y="165855"/>
                </a:lnTo>
                <a:cubicBezTo>
                  <a:pt x="598507" y="165855"/>
                  <a:pt x="607484" y="164794"/>
                  <a:pt x="618512" y="162671"/>
                </a:cubicBezTo>
                <a:cubicBezTo>
                  <a:pt x="615988" y="153522"/>
                  <a:pt x="612658" y="145918"/>
                  <a:pt x="608520" y="139859"/>
                </a:cubicBezTo>
                <a:cubicBezTo>
                  <a:pt x="604383" y="133801"/>
                  <a:pt x="606388" y="130771"/>
                  <a:pt x="614533" y="130771"/>
                </a:cubicBezTo>
                <a:cubicBezTo>
                  <a:pt x="620369" y="130771"/>
                  <a:pt x="627016" y="131858"/>
                  <a:pt x="634473" y="134030"/>
                </a:cubicBezTo>
                <a:cubicBezTo>
                  <a:pt x="641930" y="136203"/>
                  <a:pt x="645210" y="139637"/>
                  <a:pt x="644314" y="144334"/>
                </a:cubicBezTo>
                <a:cubicBezTo>
                  <a:pt x="643418" y="149030"/>
                  <a:pt x="642969" y="153501"/>
                  <a:pt x="642969" y="157745"/>
                </a:cubicBezTo>
                <a:lnTo>
                  <a:pt x="663039" y="155594"/>
                </a:lnTo>
                <a:lnTo>
                  <a:pt x="663039" y="117413"/>
                </a:lnTo>
                <a:cubicBezTo>
                  <a:pt x="655453" y="120109"/>
                  <a:pt x="648282" y="121457"/>
                  <a:pt x="641528" y="121457"/>
                </a:cubicBezTo>
                <a:cubicBezTo>
                  <a:pt x="634530" y="121457"/>
                  <a:pt x="627593" y="119228"/>
                  <a:pt x="620717" y="114768"/>
                </a:cubicBezTo>
                <a:cubicBezTo>
                  <a:pt x="613841" y="110308"/>
                  <a:pt x="614260" y="107382"/>
                  <a:pt x="621975" y="105991"/>
                </a:cubicBezTo>
                <a:cubicBezTo>
                  <a:pt x="629690" y="104600"/>
                  <a:pt x="643378" y="101446"/>
                  <a:pt x="663039" y="96527"/>
                </a:cubicBezTo>
                <a:cubicBezTo>
                  <a:pt x="663039" y="84825"/>
                  <a:pt x="662235" y="76486"/>
                  <a:pt x="660629" y="71510"/>
                </a:cubicBezTo>
                <a:cubicBezTo>
                  <a:pt x="648440" y="76013"/>
                  <a:pt x="638022" y="78265"/>
                  <a:pt x="629375" y="78265"/>
                </a:cubicBezTo>
                <a:cubicBezTo>
                  <a:pt x="619423" y="78265"/>
                  <a:pt x="619692" y="75178"/>
                  <a:pt x="630181" y="69004"/>
                </a:cubicBezTo>
                <a:cubicBezTo>
                  <a:pt x="640671" y="62831"/>
                  <a:pt x="652842" y="55632"/>
                  <a:pt x="666695" y="47408"/>
                </a:cubicBezTo>
                <a:cubicBezTo>
                  <a:pt x="680548" y="39184"/>
                  <a:pt x="687965" y="32125"/>
                  <a:pt x="688948" y="26231"/>
                </a:cubicBezTo>
                <a:cubicBezTo>
                  <a:pt x="689930" y="20337"/>
                  <a:pt x="693468" y="17390"/>
                  <a:pt x="699563" y="17390"/>
                </a:cubicBezTo>
                <a:close/>
                <a:moveTo>
                  <a:pt x="4879245" y="14360"/>
                </a:moveTo>
                <a:cubicBezTo>
                  <a:pt x="4882866" y="13580"/>
                  <a:pt x="4888780" y="14501"/>
                  <a:pt x="4896986" y="17122"/>
                </a:cubicBezTo>
                <a:cubicBezTo>
                  <a:pt x="4913398" y="22363"/>
                  <a:pt x="4923996" y="29608"/>
                  <a:pt x="4928778" y="38858"/>
                </a:cubicBezTo>
                <a:cubicBezTo>
                  <a:pt x="4933561" y="48107"/>
                  <a:pt x="4934202" y="56536"/>
                  <a:pt x="4930703" y="64143"/>
                </a:cubicBezTo>
                <a:cubicBezTo>
                  <a:pt x="4927205" y="71751"/>
                  <a:pt x="4921325" y="72905"/>
                  <a:pt x="4913065" y="67606"/>
                </a:cubicBezTo>
                <a:cubicBezTo>
                  <a:pt x="4904805" y="62308"/>
                  <a:pt x="4896983" y="55507"/>
                  <a:pt x="4889597" y="47204"/>
                </a:cubicBezTo>
                <a:cubicBezTo>
                  <a:pt x="4881968" y="38628"/>
                  <a:pt x="4877189" y="30160"/>
                  <a:pt x="4875261" y="21800"/>
                </a:cubicBezTo>
                <a:cubicBezTo>
                  <a:pt x="4874296" y="17620"/>
                  <a:pt x="4875625" y="15140"/>
                  <a:pt x="4879245" y="14360"/>
                </a:cubicBezTo>
                <a:close/>
                <a:moveTo>
                  <a:pt x="3515225" y="13347"/>
                </a:moveTo>
                <a:cubicBezTo>
                  <a:pt x="3520359" y="13347"/>
                  <a:pt x="3526830" y="15014"/>
                  <a:pt x="3534639" y="18348"/>
                </a:cubicBezTo>
                <a:cubicBezTo>
                  <a:pt x="3542447" y="21682"/>
                  <a:pt x="3545203" y="25321"/>
                  <a:pt x="3542909" y="29264"/>
                </a:cubicBezTo>
                <a:cubicBezTo>
                  <a:pt x="3540615" y="33208"/>
                  <a:pt x="3539066" y="42737"/>
                  <a:pt x="3538263" y="57851"/>
                </a:cubicBezTo>
                <a:cubicBezTo>
                  <a:pt x="3550868" y="50667"/>
                  <a:pt x="3557741" y="43923"/>
                  <a:pt x="3558881" y="37621"/>
                </a:cubicBezTo>
                <a:cubicBezTo>
                  <a:pt x="3560021" y="31318"/>
                  <a:pt x="3564312" y="30347"/>
                  <a:pt x="3571754" y="34706"/>
                </a:cubicBezTo>
                <a:cubicBezTo>
                  <a:pt x="3579197" y="39066"/>
                  <a:pt x="3585374" y="44085"/>
                  <a:pt x="3590286" y="49764"/>
                </a:cubicBezTo>
                <a:cubicBezTo>
                  <a:pt x="3595197" y="55442"/>
                  <a:pt x="3592139" y="59131"/>
                  <a:pt x="3581111" y="60831"/>
                </a:cubicBezTo>
                <a:cubicBezTo>
                  <a:pt x="3570084" y="62530"/>
                  <a:pt x="3555801" y="66169"/>
                  <a:pt x="3538263" y="71747"/>
                </a:cubicBezTo>
                <a:cubicBezTo>
                  <a:pt x="3538263" y="79433"/>
                  <a:pt x="3539041" y="84832"/>
                  <a:pt x="3540597" y="87944"/>
                </a:cubicBezTo>
                <a:cubicBezTo>
                  <a:pt x="3542153" y="91056"/>
                  <a:pt x="3545160" y="93343"/>
                  <a:pt x="3549620" y="94806"/>
                </a:cubicBezTo>
                <a:cubicBezTo>
                  <a:pt x="3554080" y="96269"/>
                  <a:pt x="3561440" y="96211"/>
                  <a:pt x="3571701" y="94634"/>
                </a:cubicBezTo>
                <a:cubicBezTo>
                  <a:pt x="3581961" y="93057"/>
                  <a:pt x="3589777" y="84732"/>
                  <a:pt x="3595147" y="69661"/>
                </a:cubicBezTo>
                <a:cubicBezTo>
                  <a:pt x="3600517" y="54589"/>
                  <a:pt x="3603611" y="54187"/>
                  <a:pt x="3604429" y="68456"/>
                </a:cubicBezTo>
                <a:cubicBezTo>
                  <a:pt x="3605246" y="82724"/>
                  <a:pt x="3607243" y="93272"/>
                  <a:pt x="3610419" y="100098"/>
                </a:cubicBezTo>
                <a:cubicBezTo>
                  <a:pt x="3613595" y="106924"/>
                  <a:pt x="3610143" y="112186"/>
                  <a:pt x="3600062" y="115886"/>
                </a:cubicBezTo>
                <a:cubicBezTo>
                  <a:pt x="3589981" y="119586"/>
                  <a:pt x="3577810" y="121665"/>
                  <a:pt x="3563548" y="122124"/>
                </a:cubicBezTo>
                <a:cubicBezTo>
                  <a:pt x="3549287" y="122583"/>
                  <a:pt x="3538862" y="120285"/>
                  <a:pt x="3532272" y="115230"/>
                </a:cubicBezTo>
                <a:cubicBezTo>
                  <a:pt x="3525683" y="110175"/>
                  <a:pt x="3521180" y="103765"/>
                  <a:pt x="3518764" y="96000"/>
                </a:cubicBezTo>
                <a:cubicBezTo>
                  <a:pt x="3516347" y="88235"/>
                  <a:pt x="3515365" y="76755"/>
                  <a:pt x="3515817" y="61562"/>
                </a:cubicBezTo>
                <a:cubicBezTo>
                  <a:pt x="3516269" y="46368"/>
                  <a:pt x="3514469" y="34534"/>
                  <a:pt x="3510418" y="26059"/>
                </a:cubicBezTo>
                <a:cubicBezTo>
                  <a:pt x="3506367" y="17584"/>
                  <a:pt x="3507969" y="13347"/>
                  <a:pt x="3515225" y="13347"/>
                </a:cubicBezTo>
                <a:close/>
                <a:moveTo>
                  <a:pt x="3175756" y="10687"/>
                </a:moveTo>
                <a:cubicBezTo>
                  <a:pt x="3178411" y="10474"/>
                  <a:pt x="3181067" y="10737"/>
                  <a:pt x="3183723" y="11475"/>
                </a:cubicBezTo>
                <a:cubicBezTo>
                  <a:pt x="3189036" y="12952"/>
                  <a:pt x="3196102" y="16537"/>
                  <a:pt x="3204922" y="22230"/>
                </a:cubicBezTo>
                <a:cubicBezTo>
                  <a:pt x="3213741" y="27923"/>
                  <a:pt x="3216462" y="33000"/>
                  <a:pt x="3213085" y="37460"/>
                </a:cubicBezTo>
                <a:cubicBezTo>
                  <a:pt x="3209708" y="41919"/>
                  <a:pt x="3206732" y="47146"/>
                  <a:pt x="3204158" y="53141"/>
                </a:cubicBezTo>
                <a:cubicBezTo>
                  <a:pt x="3201584" y="59135"/>
                  <a:pt x="3198010" y="70596"/>
                  <a:pt x="3193435" y="87525"/>
                </a:cubicBezTo>
                <a:cubicBezTo>
                  <a:pt x="3188861" y="104453"/>
                  <a:pt x="3184128" y="114567"/>
                  <a:pt x="3179238" y="117865"/>
                </a:cubicBezTo>
                <a:cubicBezTo>
                  <a:pt x="3174348" y="121163"/>
                  <a:pt x="3170247" y="119658"/>
                  <a:pt x="3166934" y="113348"/>
                </a:cubicBezTo>
                <a:cubicBezTo>
                  <a:pt x="3157312" y="115155"/>
                  <a:pt x="3141086" y="117686"/>
                  <a:pt x="3118256" y="120941"/>
                </a:cubicBezTo>
                <a:cubicBezTo>
                  <a:pt x="3118256" y="125487"/>
                  <a:pt x="3115976" y="128735"/>
                  <a:pt x="3111416" y="130685"/>
                </a:cubicBezTo>
                <a:cubicBezTo>
                  <a:pt x="3106856" y="132636"/>
                  <a:pt x="3103006" y="126813"/>
                  <a:pt x="3099865" y="113219"/>
                </a:cubicBezTo>
                <a:cubicBezTo>
                  <a:pt x="3096725" y="99624"/>
                  <a:pt x="3093186" y="85302"/>
                  <a:pt x="3089250" y="70252"/>
                </a:cubicBezTo>
                <a:cubicBezTo>
                  <a:pt x="3085313" y="55202"/>
                  <a:pt x="3081040" y="43748"/>
                  <a:pt x="3076430" y="35889"/>
                </a:cubicBezTo>
                <a:cubicBezTo>
                  <a:pt x="3071819" y="28031"/>
                  <a:pt x="3073494" y="24571"/>
                  <a:pt x="3081452" y="25511"/>
                </a:cubicBezTo>
                <a:cubicBezTo>
                  <a:pt x="3089411" y="26450"/>
                  <a:pt x="3095004" y="26902"/>
                  <a:pt x="3098230" y="26866"/>
                </a:cubicBezTo>
                <a:cubicBezTo>
                  <a:pt x="3101457" y="26830"/>
                  <a:pt x="3112531" y="25052"/>
                  <a:pt x="3131453" y="21531"/>
                </a:cubicBezTo>
                <a:cubicBezTo>
                  <a:pt x="3150375" y="18011"/>
                  <a:pt x="3162489" y="15085"/>
                  <a:pt x="3167795" y="12755"/>
                </a:cubicBezTo>
                <a:cubicBezTo>
                  <a:pt x="3170448" y="11590"/>
                  <a:pt x="3173102" y="10901"/>
                  <a:pt x="3175756" y="10687"/>
                </a:cubicBezTo>
                <a:close/>
                <a:moveTo>
                  <a:pt x="3894795" y="10376"/>
                </a:moveTo>
                <a:cubicBezTo>
                  <a:pt x="3896684" y="10318"/>
                  <a:pt x="3899018" y="10703"/>
                  <a:pt x="3901798" y="11529"/>
                </a:cubicBezTo>
                <a:cubicBezTo>
                  <a:pt x="3912919" y="14834"/>
                  <a:pt x="3921268" y="18681"/>
                  <a:pt x="3926847" y="23069"/>
                </a:cubicBezTo>
                <a:cubicBezTo>
                  <a:pt x="3932425" y="27457"/>
                  <a:pt x="3933081" y="32276"/>
                  <a:pt x="3928815" y="37524"/>
                </a:cubicBezTo>
                <a:cubicBezTo>
                  <a:pt x="3924549" y="42773"/>
                  <a:pt x="3919508" y="51205"/>
                  <a:pt x="3913693" y="62820"/>
                </a:cubicBezTo>
                <a:cubicBezTo>
                  <a:pt x="3907878" y="74436"/>
                  <a:pt x="3899306" y="86281"/>
                  <a:pt x="3887978" y="98355"/>
                </a:cubicBezTo>
                <a:cubicBezTo>
                  <a:pt x="3916328" y="97567"/>
                  <a:pt x="3933856" y="94670"/>
                  <a:pt x="3940560" y="89665"/>
                </a:cubicBezTo>
                <a:cubicBezTo>
                  <a:pt x="3947263" y="84660"/>
                  <a:pt x="3955032" y="84087"/>
                  <a:pt x="3963866" y="87944"/>
                </a:cubicBezTo>
                <a:cubicBezTo>
                  <a:pt x="3972699" y="91802"/>
                  <a:pt x="3979809" y="96624"/>
                  <a:pt x="3985194" y="102410"/>
                </a:cubicBezTo>
                <a:cubicBezTo>
                  <a:pt x="3990578" y="108196"/>
                  <a:pt x="3990983" y="113581"/>
                  <a:pt x="3986409" y="118564"/>
                </a:cubicBezTo>
                <a:cubicBezTo>
                  <a:pt x="3981834" y="123547"/>
                  <a:pt x="3978662" y="135364"/>
                  <a:pt x="3976891" y="154013"/>
                </a:cubicBezTo>
                <a:cubicBezTo>
                  <a:pt x="3975119" y="172663"/>
                  <a:pt x="3973560" y="191420"/>
                  <a:pt x="3972212" y="210284"/>
                </a:cubicBezTo>
                <a:cubicBezTo>
                  <a:pt x="3970864" y="229149"/>
                  <a:pt x="3966885" y="245421"/>
                  <a:pt x="3960274" y="259102"/>
                </a:cubicBezTo>
                <a:cubicBezTo>
                  <a:pt x="3953663" y="272783"/>
                  <a:pt x="3943406" y="283183"/>
                  <a:pt x="3929503" y="290303"/>
                </a:cubicBezTo>
                <a:cubicBezTo>
                  <a:pt x="3915600" y="297423"/>
                  <a:pt x="3908122" y="295634"/>
                  <a:pt x="3907068" y="284936"/>
                </a:cubicBezTo>
                <a:cubicBezTo>
                  <a:pt x="3906014" y="274238"/>
                  <a:pt x="3900292" y="262063"/>
                  <a:pt x="3889903" y="248411"/>
                </a:cubicBezTo>
                <a:cubicBezTo>
                  <a:pt x="3879514" y="234759"/>
                  <a:pt x="3880919" y="231131"/>
                  <a:pt x="3894119" y="237527"/>
                </a:cubicBezTo>
                <a:cubicBezTo>
                  <a:pt x="3907319" y="243923"/>
                  <a:pt x="3916536" y="247522"/>
                  <a:pt x="3921770" y="248325"/>
                </a:cubicBezTo>
                <a:cubicBezTo>
                  <a:pt x="3927005" y="249128"/>
                  <a:pt x="3931877" y="244321"/>
                  <a:pt x="3936387" y="233903"/>
                </a:cubicBezTo>
                <a:cubicBezTo>
                  <a:pt x="3940896" y="223484"/>
                  <a:pt x="3944051" y="207707"/>
                  <a:pt x="3945851" y="186569"/>
                </a:cubicBezTo>
                <a:cubicBezTo>
                  <a:pt x="3947651" y="165432"/>
                  <a:pt x="3948551" y="147750"/>
                  <a:pt x="3948551" y="133525"/>
                </a:cubicBezTo>
                <a:cubicBezTo>
                  <a:pt x="3948551" y="120690"/>
                  <a:pt x="3947314" y="113445"/>
                  <a:pt x="3944840" y="111789"/>
                </a:cubicBezTo>
                <a:cubicBezTo>
                  <a:pt x="3942367" y="110132"/>
                  <a:pt x="3936218" y="110537"/>
                  <a:pt x="3926395" y="113004"/>
                </a:cubicBezTo>
                <a:lnTo>
                  <a:pt x="3898259" y="120059"/>
                </a:lnTo>
                <a:cubicBezTo>
                  <a:pt x="3891433" y="120991"/>
                  <a:pt x="3885368" y="118754"/>
                  <a:pt x="3880062" y="113348"/>
                </a:cubicBezTo>
                <a:cubicBezTo>
                  <a:pt x="3866338" y="128936"/>
                  <a:pt x="3852052" y="140931"/>
                  <a:pt x="3837203" y="149335"/>
                </a:cubicBezTo>
                <a:cubicBezTo>
                  <a:pt x="3833490" y="151436"/>
                  <a:pt x="3830695" y="152714"/>
                  <a:pt x="3828817" y="153170"/>
                </a:cubicBezTo>
                <a:lnTo>
                  <a:pt x="3827155" y="152537"/>
                </a:lnTo>
                <a:lnTo>
                  <a:pt x="3826837" y="158100"/>
                </a:lnTo>
                <a:cubicBezTo>
                  <a:pt x="3826631" y="165432"/>
                  <a:pt x="3826752" y="174495"/>
                  <a:pt x="3827200" y="185289"/>
                </a:cubicBezTo>
                <a:cubicBezTo>
                  <a:pt x="3828096" y="206878"/>
                  <a:pt x="3827386" y="223226"/>
                  <a:pt x="3825071" y="234333"/>
                </a:cubicBezTo>
                <a:cubicBezTo>
                  <a:pt x="3822755" y="245439"/>
                  <a:pt x="3819643" y="254373"/>
                  <a:pt x="3815735" y="261135"/>
                </a:cubicBezTo>
                <a:cubicBezTo>
                  <a:pt x="3811828" y="267896"/>
                  <a:pt x="3807644" y="267996"/>
                  <a:pt x="3803184" y="261436"/>
                </a:cubicBezTo>
                <a:cubicBezTo>
                  <a:pt x="3798724" y="254875"/>
                  <a:pt x="3795311" y="249426"/>
                  <a:pt x="3792945" y="245088"/>
                </a:cubicBezTo>
                <a:cubicBezTo>
                  <a:pt x="3790579" y="240750"/>
                  <a:pt x="3788267" y="238405"/>
                  <a:pt x="3786008" y="238054"/>
                </a:cubicBezTo>
                <a:cubicBezTo>
                  <a:pt x="3783750" y="237703"/>
                  <a:pt x="3772524" y="239176"/>
                  <a:pt x="3752333" y="242474"/>
                </a:cubicBezTo>
                <a:cubicBezTo>
                  <a:pt x="3747630" y="262579"/>
                  <a:pt x="3742263" y="268079"/>
                  <a:pt x="3736233" y="258973"/>
                </a:cubicBezTo>
                <a:cubicBezTo>
                  <a:pt x="3730203" y="249867"/>
                  <a:pt x="3727188" y="237742"/>
                  <a:pt x="3727188" y="222599"/>
                </a:cubicBezTo>
                <a:cubicBezTo>
                  <a:pt x="3727188" y="208330"/>
                  <a:pt x="3726747" y="190602"/>
                  <a:pt x="3725865" y="169415"/>
                </a:cubicBezTo>
                <a:cubicBezTo>
                  <a:pt x="3724983" y="148227"/>
                  <a:pt x="3721835" y="132890"/>
                  <a:pt x="3716422" y="123404"/>
                </a:cubicBezTo>
                <a:cubicBezTo>
                  <a:pt x="3711009" y="113918"/>
                  <a:pt x="3711930" y="109175"/>
                  <a:pt x="3719186" y="109175"/>
                </a:cubicBezTo>
                <a:cubicBezTo>
                  <a:pt x="3723976" y="109175"/>
                  <a:pt x="3729576" y="109612"/>
                  <a:pt x="3735986" y="110487"/>
                </a:cubicBezTo>
                <a:cubicBezTo>
                  <a:pt x="3742869" y="101840"/>
                  <a:pt x="3750548" y="88468"/>
                  <a:pt x="3759023" y="70370"/>
                </a:cubicBezTo>
                <a:cubicBezTo>
                  <a:pt x="3767498" y="52273"/>
                  <a:pt x="3770162" y="38015"/>
                  <a:pt x="3767015" y="27597"/>
                </a:cubicBezTo>
                <a:cubicBezTo>
                  <a:pt x="3763866" y="17179"/>
                  <a:pt x="3771793" y="16093"/>
                  <a:pt x="3790794" y="24338"/>
                </a:cubicBezTo>
                <a:cubicBezTo>
                  <a:pt x="3806998" y="32168"/>
                  <a:pt x="3812007" y="39062"/>
                  <a:pt x="3805819" y="45020"/>
                </a:cubicBezTo>
                <a:cubicBezTo>
                  <a:pt x="3799631" y="50979"/>
                  <a:pt x="3792966" y="59314"/>
                  <a:pt x="3785825" y="70026"/>
                </a:cubicBezTo>
                <a:cubicBezTo>
                  <a:pt x="3778684" y="80738"/>
                  <a:pt x="3767742" y="94225"/>
                  <a:pt x="3753000" y="110487"/>
                </a:cubicBezTo>
                <a:cubicBezTo>
                  <a:pt x="3770352" y="107992"/>
                  <a:pt x="3782412" y="103769"/>
                  <a:pt x="3789181" y="97818"/>
                </a:cubicBezTo>
                <a:cubicBezTo>
                  <a:pt x="3795949" y="91866"/>
                  <a:pt x="3803277" y="90812"/>
                  <a:pt x="3811164" y="94656"/>
                </a:cubicBezTo>
                <a:cubicBezTo>
                  <a:pt x="3819051" y="98499"/>
                  <a:pt x="3825953" y="102500"/>
                  <a:pt x="3831868" y="106658"/>
                </a:cubicBezTo>
                <a:cubicBezTo>
                  <a:pt x="3837783" y="110817"/>
                  <a:pt x="3839120" y="115696"/>
                  <a:pt x="3835880" y="121296"/>
                </a:cubicBezTo>
                <a:cubicBezTo>
                  <a:pt x="3832639" y="126896"/>
                  <a:pt x="3830158" y="133564"/>
                  <a:pt x="3828437" y="141301"/>
                </a:cubicBezTo>
                <a:cubicBezTo>
                  <a:pt x="3828007" y="143235"/>
                  <a:pt x="3827658" y="145602"/>
                  <a:pt x="3827392" y="148402"/>
                </a:cubicBezTo>
                <a:lnTo>
                  <a:pt x="3827370" y="148774"/>
                </a:lnTo>
                <a:lnTo>
                  <a:pt x="3828559" y="146040"/>
                </a:lnTo>
                <a:cubicBezTo>
                  <a:pt x="3830351" y="143207"/>
                  <a:pt x="3833060" y="139551"/>
                  <a:pt x="3836686" y="135073"/>
                </a:cubicBezTo>
                <a:cubicBezTo>
                  <a:pt x="3851191" y="117163"/>
                  <a:pt x="3864463" y="96688"/>
                  <a:pt x="3876502" y="73651"/>
                </a:cubicBezTo>
                <a:cubicBezTo>
                  <a:pt x="3888540" y="50613"/>
                  <a:pt x="3892986" y="33674"/>
                  <a:pt x="3889838" y="22833"/>
                </a:cubicBezTo>
                <a:cubicBezTo>
                  <a:pt x="3887478" y="14702"/>
                  <a:pt x="3889130" y="10550"/>
                  <a:pt x="3894795" y="10376"/>
                </a:cubicBezTo>
                <a:close/>
                <a:moveTo>
                  <a:pt x="1399245" y="10376"/>
                </a:moveTo>
                <a:cubicBezTo>
                  <a:pt x="1401133" y="10318"/>
                  <a:pt x="1403468" y="10703"/>
                  <a:pt x="1406248" y="11529"/>
                </a:cubicBezTo>
                <a:cubicBezTo>
                  <a:pt x="1417369" y="14834"/>
                  <a:pt x="1425718" y="18681"/>
                  <a:pt x="1431297" y="23069"/>
                </a:cubicBezTo>
                <a:cubicBezTo>
                  <a:pt x="1436875" y="27457"/>
                  <a:pt x="1437531" y="32276"/>
                  <a:pt x="1433265" y="37524"/>
                </a:cubicBezTo>
                <a:cubicBezTo>
                  <a:pt x="1428999" y="42773"/>
                  <a:pt x="1423958" y="51205"/>
                  <a:pt x="1418143" y="62820"/>
                </a:cubicBezTo>
                <a:cubicBezTo>
                  <a:pt x="1412328" y="74436"/>
                  <a:pt x="1403756" y="86281"/>
                  <a:pt x="1392428" y="98355"/>
                </a:cubicBezTo>
                <a:cubicBezTo>
                  <a:pt x="1420778" y="97567"/>
                  <a:pt x="1438306" y="94670"/>
                  <a:pt x="1445010" y="89665"/>
                </a:cubicBezTo>
                <a:cubicBezTo>
                  <a:pt x="1451714" y="84660"/>
                  <a:pt x="1459483" y="84087"/>
                  <a:pt x="1468316" y="87944"/>
                </a:cubicBezTo>
                <a:cubicBezTo>
                  <a:pt x="1477150" y="91802"/>
                  <a:pt x="1484259" y="96624"/>
                  <a:pt x="1489643" y="102410"/>
                </a:cubicBezTo>
                <a:cubicBezTo>
                  <a:pt x="1495028" y="108196"/>
                  <a:pt x="1495433" y="113581"/>
                  <a:pt x="1490859" y="118564"/>
                </a:cubicBezTo>
                <a:cubicBezTo>
                  <a:pt x="1486284" y="123547"/>
                  <a:pt x="1483112" y="135364"/>
                  <a:pt x="1481341" y="154013"/>
                </a:cubicBezTo>
                <a:cubicBezTo>
                  <a:pt x="1479570" y="172663"/>
                  <a:pt x="1478010" y="191420"/>
                  <a:pt x="1476662" y="210284"/>
                </a:cubicBezTo>
                <a:cubicBezTo>
                  <a:pt x="1475314" y="229149"/>
                  <a:pt x="1471335" y="245421"/>
                  <a:pt x="1464724" y="259102"/>
                </a:cubicBezTo>
                <a:cubicBezTo>
                  <a:pt x="1458113" y="272783"/>
                  <a:pt x="1447856" y="283183"/>
                  <a:pt x="1433953" y="290303"/>
                </a:cubicBezTo>
                <a:cubicBezTo>
                  <a:pt x="1420050" y="297423"/>
                  <a:pt x="1412572" y="295634"/>
                  <a:pt x="1411518" y="284936"/>
                </a:cubicBezTo>
                <a:cubicBezTo>
                  <a:pt x="1410464" y="274238"/>
                  <a:pt x="1404742" y="262063"/>
                  <a:pt x="1394353" y="248411"/>
                </a:cubicBezTo>
                <a:cubicBezTo>
                  <a:pt x="1383963" y="234759"/>
                  <a:pt x="1385369" y="231131"/>
                  <a:pt x="1398569" y="237527"/>
                </a:cubicBezTo>
                <a:cubicBezTo>
                  <a:pt x="1411769" y="243923"/>
                  <a:pt x="1420986" y="247522"/>
                  <a:pt x="1426220" y="248325"/>
                </a:cubicBezTo>
                <a:cubicBezTo>
                  <a:pt x="1431455" y="249128"/>
                  <a:pt x="1436327" y="244321"/>
                  <a:pt x="1440837" y="233903"/>
                </a:cubicBezTo>
                <a:cubicBezTo>
                  <a:pt x="1445347" y="223484"/>
                  <a:pt x="1448502" y="207707"/>
                  <a:pt x="1450301" y="186569"/>
                </a:cubicBezTo>
                <a:cubicBezTo>
                  <a:pt x="1452101" y="165432"/>
                  <a:pt x="1453001" y="147750"/>
                  <a:pt x="1453001" y="133525"/>
                </a:cubicBezTo>
                <a:cubicBezTo>
                  <a:pt x="1453001" y="120690"/>
                  <a:pt x="1451764" y="113445"/>
                  <a:pt x="1449290" y="111789"/>
                </a:cubicBezTo>
                <a:cubicBezTo>
                  <a:pt x="1446816" y="110132"/>
                  <a:pt x="1440668" y="110537"/>
                  <a:pt x="1430845" y="113004"/>
                </a:cubicBezTo>
                <a:lnTo>
                  <a:pt x="1402710" y="120059"/>
                </a:lnTo>
                <a:cubicBezTo>
                  <a:pt x="1395884" y="120991"/>
                  <a:pt x="1389818" y="118754"/>
                  <a:pt x="1384512" y="113348"/>
                </a:cubicBezTo>
                <a:cubicBezTo>
                  <a:pt x="1370788" y="128936"/>
                  <a:pt x="1356502" y="140931"/>
                  <a:pt x="1341653" y="149335"/>
                </a:cubicBezTo>
                <a:cubicBezTo>
                  <a:pt x="1337940" y="151436"/>
                  <a:pt x="1335145" y="152714"/>
                  <a:pt x="1333268" y="153170"/>
                </a:cubicBezTo>
                <a:lnTo>
                  <a:pt x="1331605" y="152537"/>
                </a:lnTo>
                <a:lnTo>
                  <a:pt x="1331287" y="158100"/>
                </a:lnTo>
                <a:cubicBezTo>
                  <a:pt x="1331081" y="165432"/>
                  <a:pt x="1331202" y="174495"/>
                  <a:pt x="1331650" y="185289"/>
                </a:cubicBezTo>
                <a:cubicBezTo>
                  <a:pt x="1332547" y="206878"/>
                  <a:pt x="1331837" y="223226"/>
                  <a:pt x="1329521" y="234333"/>
                </a:cubicBezTo>
                <a:cubicBezTo>
                  <a:pt x="1327205" y="245439"/>
                  <a:pt x="1324093" y="254373"/>
                  <a:pt x="1320185" y="261135"/>
                </a:cubicBezTo>
                <a:cubicBezTo>
                  <a:pt x="1316278" y="267896"/>
                  <a:pt x="1312094" y="267996"/>
                  <a:pt x="1307634" y="261436"/>
                </a:cubicBezTo>
                <a:cubicBezTo>
                  <a:pt x="1303174" y="254875"/>
                  <a:pt x="1299761" y="249426"/>
                  <a:pt x="1297395" y="245088"/>
                </a:cubicBezTo>
                <a:cubicBezTo>
                  <a:pt x="1295029" y="240750"/>
                  <a:pt x="1292717" y="238405"/>
                  <a:pt x="1290458" y="238054"/>
                </a:cubicBezTo>
                <a:cubicBezTo>
                  <a:pt x="1288199" y="237703"/>
                  <a:pt x="1276975" y="239176"/>
                  <a:pt x="1256784" y="242474"/>
                </a:cubicBezTo>
                <a:cubicBezTo>
                  <a:pt x="1252080" y="262579"/>
                  <a:pt x="1246713" y="268079"/>
                  <a:pt x="1240683" y="258973"/>
                </a:cubicBezTo>
                <a:cubicBezTo>
                  <a:pt x="1234653" y="249867"/>
                  <a:pt x="1231638" y="237742"/>
                  <a:pt x="1231638" y="222599"/>
                </a:cubicBezTo>
                <a:cubicBezTo>
                  <a:pt x="1231638" y="208330"/>
                  <a:pt x="1231197" y="190602"/>
                  <a:pt x="1230315" y="169415"/>
                </a:cubicBezTo>
                <a:cubicBezTo>
                  <a:pt x="1229433" y="148227"/>
                  <a:pt x="1226286" y="132890"/>
                  <a:pt x="1220872" y="123404"/>
                </a:cubicBezTo>
                <a:cubicBezTo>
                  <a:pt x="1215459" y="113918"/>
                  <a:pt x="1216380" y="109175"/>
                  <a:pt x="1223636" y="109175"/>
                </a:cubicBezTo>
                <a:cubicBezTo>
                  <a:pt x="1228426" y="109175"/>
                  <a:pt x="1234026" y="109612"/>
                  <a:pt x="1240436" y="110487"/>
                </a:cubicBezTo>
                <a:cubicBezTo>
                  <a:pt x="1247319" y="101840"/>
                  <a:pt x="1254998" y="88468"/>
                  <a:pt x="1263473" y="70370"/>
                </a:cubicBezTo>
                <a:cubicBezTo>
                  <a:pt x="1271948" y="52273"/>
                  <a:pt x="1274612" y="38015"/>
                  <a:pt x="1271464" y="27597"/>
                </a:cubicBezTo>
                <a:cubicBezTo>
                  <a:pt x="1268317" y="17179"/>
                  <a:pt x="1276243" y="16093"/>
                  <a:pt x="1295244" y="24338"/>
                </a:cubicBezTo>
                <a:cubicBezTo>
                  <a:pt x="1311449" y="32168"/>
                  <a:pt x="1316457" y="39062"/>
                  <a:pt x="1310269" y="45020"/>
                </a:cubicBezTo>
                <a:cubicBezTo>
                  <a:pt x="1304081" y="50979"/>
                  <a:pt x="1297417" y="59314"/>
                  <a:pt x="1290275" y="70026"/>
                </a:cubicBezTo>
                <a:cubicBezTo>
                  <a:pt x="1283134" y="80738"/>
                  <a:pt x="1272192" y="94225"/>
                  <a:pt x="1257450" y="110487"/>
                </a:cubicBezTo>
                <a:cubicBezTo>
                  <a:pt x="1274802" y="107992"/>
                  <a:pt x="1286862" y="103769"/>
                  <a:pt x="1293631" y="97818"/>
                </a:cubicBezTo>
                <a:cubicBezTo>
                  <a:pt x="1300399" y="91866"/>
                  <a:pt x="1307727" y="90812"/>
                  <a:pt x="1315614" y="94656"/>
                </a:cubicBezTo>
                <a:cubicBezTo>
                  <a:pt x="1323501" y="98499"/>
                  <a:pt x="1330403" y="102500"/>
                  <a:pt x="1336318" y="106658"/>
                </a:cubicBezTo>
                <a:cubicBezTo>
                  <a:pt x="1342233" y="110817"/>
                  <a:pt x="1343571" y="115696"/>
                  <a:pt x="1340330" y="121296"/>
                </a:cubicBezTo>
                <a:cubicBezTo>
                  <a:pt x="1337089" y="126896"/>
                  <a:pt x="1334608" y="133564"/>
                  <a:pt x="1332887" y="141301"/>
                </a:cubicBezTo>
                <a:cubicBezTo>
                  <a:pt x="1332457" y="143235"/>
                  <a:pt x="1332109" y="145602"/>
                  <a:pt x="1331842" y="148402"/>
                </a:cubicBezTo>
                <a:lnTo>
                  <a:pt x="1331821" y="148774"/>
                </a:lnTo>
                <a:lnTo>
                  <a:pt x="1333009" y="146040"/>
                </a:lnTo>
                <a:cubicBezTo>
                  <a:pt x="1334801" y="143207"/>
                  <a:pt x="1337510" y="139551"/>
                  <a:pt x="1341136" y="135073"/>
                </a:cubicBezTo>
                <a:cubicBezTo>
                  <a:pt x="1355641" y="117163"/>
                  <a:pt x="1368913" y="96688"/>
                  <a:pt x="1380952" y="73651"/>
                </a:cubicBezTo>
                <a:cubicBezTo>
                  <a:pt x="1392991" y="50613"/>
                  <a:pt x="1397436" y="33674"/>
                  <a:pt x="1394288" y="22833"/>
                </a:cubicBezTo>
                <a:cubicBezTo>
                  <a:pt x="1391927" y="14702"/>
                  <a:pt x="1393580" y="10550"/>
                  <a:pt x="1399245" y="10376"/>
                </a:cubicBezTo>
                <a:close/>
                <a:moveTo>
                  <a:pt x="2696935" y="10162"/>
                </a:moveTo>
                <a:cubicBezTo>
                  <a:pt x="2698766" y="9908"/>
                  <a:pt x="2701196" y="10138"/>
                  <a:pt x="2704226" y="10851"/>
                </a:cubicBezTo>
                <a:cubicBezTo>
                  <a:pt x="2716344" y="13705"/>
                  <a:pt x="2725779" y="18516"/>
                  <a:pt x="2732534" y="25285"/>
                </a:cubicBezTo>
                <a:cubicBezTo>
                  <a:pt x="2740335" y="32326"/>
                  <a:pt x="2742525" y="40891"/>
                  <a:pt x="2739105" y="50979"/>
                </a:cubicBezTo>
                <a:cubicBezTo>
                  <a:pt x="2735685" y="61067"/>
                  <a:pt x="2729515" y="62501"/>
                  <a:pt x="2720595" y="55281"/>
                </a:cubicBezTo>
                <a:cubicBezTo>
                  <a:pt x="2711676" y="48061"/>
                  <a:pt x="2703688" y="38137"/>
                  <a:pt x="2696633" y="25511"/>
                </a:cubicBezTo>
                <a:cubicBezTo>
                  <a:pt x="2691341" y="16041"/>
                  <a:pt x="2691442" y="10925"/>
                  <a:pt x="2696935" y="10162"/>
                </a:cubicBezTo>
                <a:close/>
                <a:moveTo>
                  <a:pt x="957111" y="8950"/>
                </a:moveTo>
                <a:cubicBezTo>
                  <a:pt x="960499" y="9167"/>
                  <a:pt x="965581" y="11081"/>
                  <a:pt x="972357" y="14691"/>
                </a:cubicBezTo>
                <a:cubicBezTo>
                  <a:pt x="985908" y="21911"/>
                  <a:pt x="990784" y="27468"/>
                  <a:pt x="986984" y="31361"/>
                </a:cubicBezTo>
                <a:cubicBezTo>
                  <a:pt x="983184" y="35255"/>
                  <a:pt x="978093" y="38571"/>
                  <a:pt x="971712" y="41310"/>
                </a:cubicBezTo>
                <a:cubicBezTo>
                  <a:pt x="965330" y="44049"/>
                  <a:pt x="956317" y="48552"/>
                  <a:pt x="944673" y="54818"/>
                </a:cubicBezTo>
                <a:cubicBezTo>
                  <a:pt x="933029" y="61085"/>
                  <a:pt x="925185" y="65452"/>
                  <a:pt x="921141" y="67918"/>
                </a:cubicBezTo>
                <a:cubicBezTo>
                  <a:pt x="923822" y="76465"/>
                  <a:pt x="925765" y="83456"/>
                  <a:pt x="926970" y="88891"/>
                </a:cubicBezTo>
                <a:cubicBezTo>
                  <a:pt x="936822" y="85636"/>
                  <a:pt x="943888" y="82574"/>
                  <a:pt x="948169" y="79706"/>
                </a:cubicBezTo>
                <a:cubicBezTo>
                  <a:pt x="952449" y="76838"/>
                  <a:pt x="958239" y="77928"/>
                  <a:pt x="965538" y="82975"/>
                </a:cubicBezTo>
                <a:cubicBezTo>
                  <a:pt x="972837" y="88023"/>
                  <a:pt x="969847" y="92773"/>
                  <a:pt x="956568" y="97226"/>
                </a:cubicBezTo>
                <a:cubicBezTo>
                  <a:pt x="943289" y="101679"/>
                  <a:pt x="934183" y="103905"/>
                  <a:pt x="929250" y="103905"/>
                </a:cubicBezTo>
                <a:cubicBezTo>
                  <a:pt x="931760" y="112007"/>
                  <a:pt x="933775" y="119600"/>
                  <a:pt x="935294" y="126684"/>
                </a:cubicBezTo>
                <a:cubicBezTo>
                  <a:pt x="947727" y="124949"/>
                  <a:pt x="960673" y="122286"/>
                  <a:pt x="974131" y="118693"/>
                </a:cubicBezTo>
                <a:cubicBezTo>
                  <a:pt x="987590" y="115101"/>
                  <a:pt x="1003869" y="112480"/>
                  <a:pt x="1022970" y="110831"/>
                </a:cubicBezTo>
                <a:cubicBezTo>
                  <a:pt x="1027015" y="99517"/>
                  <a:pt x="1029911" y="90913"/>
                  <a:pt x="1031661" y="85019"/>
                </a:cubicBezTo>
                <a:cubicBezTo>
                  <a:pt x="1016690" y="91314"/>
                  <a:pt x="1003500" y="93189"/>
                  <a:pt x="992093" y="90644"/>
                </a:cubicBezTo>
                <a:cubicBezTo>
                  <a:pt x="980685" y="88098"/>
                  <a:pt x="978778" y="84739"/>
                  <a:pt x="986371" y="80566"/>
                </a:cubicBezTo>
                <a:cubicBezTo>
                  <a:pt x="993964" y="76393"/>
                  <a:pt x="1002299" y="73138"/>
                  <a:pt x="1011376" y="70801"/>
                </a:cubicBezTo>
                <a:cubicBezTo>
                  <a:pt x="1020454" y="68463"/>
                  <a:pt x="1027846" y="68198"/>
                  <a:pt x="1033554" y="70005"/>
                </a:cubicBezTo>
                <a:cubicBezTo>
                  <a:pt x="1035002" y="61702"/>
                  <a:pt x="1035726" y="55880"/>
                  <a:pt x="1035726" y="52538"/>
                </a:cubicBezTo>
                <a:cubicBezTo>
                  <a:pt x="1035726" y="51692"/>
                  <a:pt x="1030944" y="51932"/>
                  <a:pt x="1021379" y="53259"/>
                </a:cubicBezTo>
                <a:cubicBezTo>
                  <a:pt x="1011814" y="54585"/>
                  <a:pt x="1004583" y="55933"/>
                  <a:pt x="999686" y="57303"/>
                </a:cubicBezTo>
                <a:cubicBezTo>
                  <a:pt x="994788" y="58672"/>
                  <a:pt x="988095" y="56869"/>
                  <a:pt x="979606" y="51893"/>
                </a:cubicBezTo>
                <a:cubicBezTo>
                  <a:pt x="971116" y="46917"/>
                  <a:pt x="971647" y="43769"/>
                  <a:pt x="981197" y="42450"/>
                </a:cubicBezTo>
                <a:cubicBezTo>
                  <a:pt x="990748" y="41131"/>
                  <a:pt x="1001177" y="39166"/>
                  <a:pt x="1012484" y="36556"/>
                </a:cubicBezTo>
                <a:cubicBezTo>
                  <a:pt x="1023791" y="33946"/>
                  <a:pt x="1031564" y="30996"/>
                  <a:pt x="1035801" y="27705"/>
                </a:cubicBezTo>
                <a:cubicBezTo>
                  <a:pt x="1040039" y="24414"/>
                  <a:pt x="1049435" y="27357"/>
                  <a:pt x="1063991" y="36535"/>
                </a:cubicBezTo>
                <a:cubicBezTo>
                  <a:pt x="1078546" y="45712"/>
                  <a:pt x="1083203" y="52269"/>
                  <a:pt x="1077962" y="56206"/>
                </a:cubicBezTo>
                <a:cubicBezTo>
                  <a:pt x="1072720" y="60142"/>
                  <a:pt x="1066791" y="69603"/>
                  <a:pt x="1060173" y="84589"/>
                </a:cubicBezTo>
                <a:cubicBezTo>
                  <a:pt x="1053555" y="99574"/>
                  <a:pt x="1046514" y="112613"/>
                  <a:pt x="1039050" y="123705"/>
                </a:cubicBezTo>
                <a:cubicBezTo>
                  <a:pt x="1037183" y="126478"/>
                  <a:pt x="1035430" y="128624"/>
                  <a:pt x="1033788" y="130142"/>
                </a:cubicBezTo>
                <a:lnTo>
                  <a:pt x="1031548" y="131446"/>
                </a:lnTo>
                <a:lnTo>
                  <a:pt x="1041921" y="135246"/>
                </a:lnTo>
                <a:cubicBezTo>
                  <a:pt x="1047786" y="139347"/>
                  <a:pt x="1049597" y="143022"/>
                  <a:pt x="1047353" y="146270"/>
                </a:cubicBezTo>
                <a:cubicBezTo>
                  <a:pt x="1045108" y="149518"/>
                  <a:pt x="1044646" y="160068"/>
                  <a:pt x="1045965" y="177922"/>
                </a:cubicBezTo>
                <a:cubicBezTo>
                  <a:pt x="1047284" y="195776"/>
                  <a:pt x="1051232" y="212145"/>
                  <a:pt x="1057807" y="227030"/>
                </a:cubicBezTo>
                <a:cubicBezTo>
                  <a:pt x="1064382" y="241915"/>
                  <a:pt x="1073183" y="252115"/>
                  <a:pt x="1084210" y="257629"/>
                </a:cubicBezTo>
                <a:cubicBezTo>
                  <a:pt x="1095238" y="263142"/>
                  <a:pt x="1102136" y="265871"/>
                  <a:pt x="1104903" y="265813"/>
                </a:cubicBezTo>
                <a:cubicBezTo>
                  <a:pt x="1107671" y="265756"/>
                  <a:pt x="1111575" y="256503"/>
                  <a:pt x="1116616" y="238054"/>
                </a:cubicBezTo>
                <a:cubicBezTo>
                  <a:pt x="1121656" y="219605"/>
                  <a:pt x="1124969" y="218863"/>
                  <a:pt x="1126553" y="235828"/>
                </a:cubicBezTo>
                <a:cubicBezTo>
                  <a:pt x="1128138" y="252792"/>
                  <a:pt x="1131418" y="267136"/>
                  <a:pt x="1136394" y="278859"/>
                </a:cubicBezTo>
                <a:cubicBezTo>
                  <a:pt x="1141371" y="290582"/>
                  <a:pt x="1140471" y="297874"/>
                  <a:pt x="1133695" y="300735"/>
                </a:cubicBezTo>
                <a:cubicBezTo>
                  <a:pt x="1126919" y="303596"/>
                  <a:pt x="1113181" y="300624"/>
                  <a:pt x="1092481" y="291819"/>
                </a:cubicBezTo>
                <a:cubicBezTo>
                  <a:pt x="1071781" y="283014"/>
                  <a:pt x="1056957" y="272022"/>
                  <a:pt x="1048008" y="258844"/>
                </a:cubicBezTo>
                <a:cubicBezTo>
                  <a:pt x="1039060" y="245665"/>
                  <a:pt x="1033202" y="232153"/>
                  <a:pt x="1030435" y="218308"/>
                </a:cubicBezTo>
                <a:cubicBezTo>
                  <a:pt x="1027667" y="204462"/>
                  <a:pt x="1025616" y="189541"/>
                  <a:pt x="1024283" y="173545"/>
                </a:cubicBezTo>
                <a:lnTo>
                  <a:pt x="1022136" y="161030"/>
                </a:lnTo>
                <a:lnTo>
                  <a:pt x="1022390" y="160520"/>
                </a:lnTo>
                <a:lnTo>
                  <a:pt x="1021935" y="159860"/>
                </a:lnTo>
                <a:lnTo>
                  <a:pt x="1018206" y="138117"/>
                </a:lnTo>
                <a:cubicBezTo>
                  <a:pt x="1016847" y="134306"/>
                  <a:pt x="1016696" y="131631"/>
                  <a:pt x="1017752" y="130091"/>
                </a:cubicBezTo>
                <a:lnTo>
                  <a:pt x="1023516" y="129062"/>
                </a:lnTo>
                <a:lnTo>
                  <a:pt x="1022046" y="126857"/>
                </a:lnTo>
                <a:cubicBezTo>
                  <a:pt x="986410" y="133898"/>
                  <a:pt x="958339" y="139985"/>
                  <a:pt x="937833" y="145119"/>
                </a:cubicBezTo>
                <a:cubicBezTo>
                  <a:pt x="932484" y="158140"/>
                  <a:pt x="926586" y="158168"/>
                  <a:pt x="920141" y="145205"/>
                </a:cubicBezTo>
                <a:cubicBezTo>
                  <a:pt x="913695" y="132241"/>
                  <a:pt x="909117" y="120568"/>
                  <a:pt x="906406" y="110186"/>
                </a:cubicBezTo>
                <a:cubicBezTo>
                  <a:pt x="903696" y="99804"/>
                  <a:pt x="900573" y="91081"/>
                  <a:pt x="897038" y="84019"/>
                </a:cubicBezTo>
                <a:cubicBezTo>
                  <a:pt x="893504" y="76956"/>
                  <a:pt x="889861" y="70155"/>
                  <a:pt x="886111" y="63616"/>
                </a:cubicBezTo>
                <a:cubicBezTo>
                  <a:pt x="882361" y="57077"/>
                  <a:pt x="884717" y="54263"/>
                  <a:pt x="893177" y="55173"/>
                </a:cubicBezTo>
                <a:cubicBezTo>
                  <a:pt x="901638" y="56084"/>
                  <a:pt x="908149" y="56539"/>
                  <a:pt x="912709" y="56539"/>
                </a:cubicBezTo>
                <a:cubicBezTo>
                  <a:pt x="919908" y="51735"/>
                  <a:pt x="927192" y="46082"/>
                  <a:pt x="934563" y="39578"/>
                </a:cubicBezTo>
                <a:cubicBezTo>
                  <a:pt x="941934" y="33075"/>
                  <a:pt x="946688" y="27687"/>
                  <a:pt x="948825" y="23413"/>
                </a:cubicBezTo>
                <a:cubicBezTo>
                  <a:pt x="950961" y="19140"/>
                  <a:pt x="952030" y="15799"/>
                  <a:pt x="952030" y="13390"/>
                </a:cubicBezTo>
                <a:cubicBezTo>
                  <a:pt x="952030" y="10213"/>
                  <a:pt x="953723" y="8734"/>
                  <a:pt x="957111" y="8950"/>
                </a:cubicBezTo>
                <a:close/>
                <a:moveTo>
                  <a:pt x="2464653" y="7908"/>
                </a:moveTo>
                <a:cubicBezTo>
                  <a:pt x="2465969" y="7533"/>
                  <a:pt x="2467767" y="7582"/>
                  <a:pt x="2470047" y="8055"/>
                </a:cubicBezTo>
                <a:cubicBezTo>
                  <a:pt x="2479168" y="9948"/>
                  <a:pt x="2487969" y="12687"/>
                  <a:pt x="2496451" y="16272"/>
                </a:cubicBezTo>
                <a:cubicBezTo>
                  <a:pt x="2504933" y="19857"/>
                  <a:pt x="2507593" y="26271"/>
                  <a:pt x="2504431" y="35513"/>
                </a:cubicBezTo>
                <a:cubicBezTo>
                  <a:pt x="2501269" y="44755"/>
                  <a:pt x="2500104" y="66147"/>
                  <a:pt x="2500936" y="99689"/>
                </a:cubicBezTo>
                <a:cubicBezTo>
                  <a:pt x="2515663" y="98872"/>
                  <a:pt x="2528817" y="97093"/>
                  <a:pt x="2540397" y="94354"/>
                </a:cubicBezTo>
                <a:cubicBezTo>
                  <a:pt x="2551976" y="91615"/>
                  <a:pt x="2562491" y="95448"/>
                  <a:pt x="2571942" y="105852"/>
                </a:cubicBezTo>
                <a:cubicBezTo>
                  <a:pt x="2581392" y="116256"/>
                  <a:pt x="2578040" y="121232"/>
                  <a:pt x="2561886" y="120780"/>
                </a:cubicBezTo>
                <a:cubicBezTo>
                  <a:pt x="2545731" y="120328"/>
                  <a:pt x="2525458" y="121328"/>
                  <a:pt x="2501065" y="123781"/>
                </a:cubicBezTo>
                <a:cubicBezTo>
                  <a:pt x="2501065" y="157078"/>
                  <a:pt x="2501965" y="190366"/>
                  <a:pt x="2503765" y="223642"/>
                </a:cubicBezTo>
                <a:cubicBezTo>
                  <a:pt x="2505564" y="256919"/>
                  <a:pt x="2501599" y="281275"/>
                  <a:pt x="2491869" y="296713"/>
                </a:cubicBezTo>
                <a:cubicBezTo>
                  <a:pt x="2482140" y="312150"/>
                  <a:pt x="2474790" y="314183"/>
                  <a:pt x="2469821" y="302811"/>
                </a:cubicBezTo>
                <a:cubicBezTo>
                  <a:pt x="2464852" y="291439"/>
                  <a:pt x="2457320" y="279716"/>
                  <a:pt x="2447225" y="267642"/>
                </a:cubicBezTo>
                <a:cubicBezTo>
                  <a:pt x="2437129" y="255567"/>
                  <a:pt x="2435706" y="250695"/>
                  <a:pt x="2442955" y="253025"/>
                </a:cubicBezTo>
                <a:cubicBezTo>
                  <a:pt x="2450204" y="255356"/>
                  <a:pt x="2456729" y="257603"/>
                  <a:pt x="2462529" y="259769"/>
                </a:cubicBezTo>
                <a:cubicBezTo>
                  <a:pt x="2468330" y="261934"/>
                  <a:pt x="2471908" y="261163"/>
                  <a:pt x="2473263" y="257456"/>
                </a:cubicBezTo>
                <a:cubicBezTo>
                  <a:pt x="2474618" y="253749"/>
                  <a:pt x="2475515" y="245891"/>
                  <a:pt x="2475952" y="233881"/>
                </a:cubicBezTo>
                <a:cubicBezTo>
                  <a:pt x="2476389" y="221871"/>
                  <a:pt x="2476608" y="185745"/>
                  <a:pt x="2476608" y="125501"/>
                </a:cubicBezTo>
                <a:cubicBezTo>
                  <a:pt x="2445016" y="130908"/>
                  <a:pt x="2424567" y="134511"/>
                  <a:pt x="2415260" y="136310"/>
                </a:cubicBezTo>
                <a:cubicBezTo>
                  <a:pt x="2405954" y="138110"/>
                  <a:pt x="2396755" y="134256"/>
                  <a:pt x="2387663" y="124748"/>
                </a:cubicBezTo>
                <a:cubicBezTo>
                  <a:pt x="2378571" y="115241"/>
                  <a:pt x="2378750" y="110946"/>
                  <a:pt x="2388200" y="111864"/>
                </a:cubicBezTo>
                <a:cubicBezTo>
                  <a:pt x="2397651" y="112782"/>
                  <a:pt x="2409854" y="112581"/>
                  <a:pt x="2424811" y="111262"/>
                </a:cubicBezTo>
                <a:cubicBezTo>
                  <a:pt x="2439768" y="109942"/>
                  <a:pt x="2456589" y="108064"/>
                  <a:pt x="2475274" y="105626"/>
                </a:cubicBezTo>
                <a:cubicBezTo>
                  <a:pt x="2475274" y="62060"/>
                  <a:pt x="2472123" y="34434"/>
                  <a:pt x="2465820" y="22747"/>
                </a:cubicBezTo>
                <a:cubicBezTo>
                  <a:pt x="2461094" y="13981"/>
                  <a:pt x="2460704" y="9035"/>
                  <a:pt x="2464653" y="7908"/>
                </a:cubicBezTo>
                <a:close/>
                <a:moveTo>
                  <a:pt x="3438264" y="5302"/>
                </a:moveTo>
                <a:cubicBezTo>
                  <a:pt x="3439738" y="5255"/>
                  <a:pt x="3441476" y="5535"/>
                  <a:pt x="3443478" y="6141"/>
                </a:cubicBezTo>
                <a:cubicBezTo>
                  <a:pt x="3451487" y="8564"/>
                  <a:pt x="3458488" y="12250"/>
                  <a:pt x="3464482" y="17197"/>
                </a:cubicBezTo>
                <a:cubicBezTo>
                  <a:pt x="3470477" y="22144"/>
                  <a:pt x="3470591" y="27271"/>
                  <a:pt x="3464827" y="32577"/>
                </a:cubicBezTo>
                <a:cubicBezTo>
                  <a:pt x="3459062" y="37883"/>
                  <a:pt x="3452638" y="45630"/>
                  <a:pt x="3445553" y="55819"/>
                </a:cubicBezTo>
                <a:cubicBezTo>
                  <a:pt x="3438469" y="66007"/>
                  <a:pt x="3433701" y="72417"/>
                  <a:pt x="3431249" y="75049"/>
                </a:cubicBezTo>
                <a:cubicBezTo>
                  <a:pt x="3428797" y="77680"/>
                  <a:pt x="3428431" y="78845"/>
                  <a:pt x="3430152" y="78544"/>
                </a:cubicBezTo>
                <a:cubicBezTo>
                  <a:pt x="3431873" y="78243"/>
                  <a:pt x="3444908" y="76666"/>
                  <a:pt x="3469258" y="73812"/>
                </a:cubicBezTo>
                <a:cubicBezTo>
                  <a:pt x="3464138" y="70012"/>
                  <a:pt x="3460833" y="65283"/>
                  <a:pt x="3459341" y="59626"/>
                </a:cubicBezTo>
                <a:cubicBezTo>
                  <a:pt x="3457850" y="53969"/>
                  <a:pt x="3459385" y="51140"/>
                  <a:pt x="3463945" y="51140"/>
                </a:cubicBezTo>
                <a:cubicBezTo>
                  <a:pt x="3467157" y="51140"/>
                  <a:pt x="3472481" y="52377"/>
                  <a:pt x="3479916" y="54851"/>
                </a:cubicBezTo>
                <a:cubicBezTo>
                  <a:pt x="3487351" y="57324"/>
                  <a:pt x="3493758" y="61551"/>
                  <a:pt x="3499136" y="67531"/>
                </a:cubicBezTo>
                <a:cubicBezTo>
                  <a:pt x="3504513" y="73511"/>
                  <a:pt x="3505729" y="80842"/>
                  <a:pt x="3502782" y="89525"/>
                </a:cubicBezTo>
                <a:cubicBezTo>
                  <a:pt x="3499835" y="98208"/>
                  <a:pt x="3495210" y="100266"/>
                  <a:pt x="3488908" y="95699"/>
                </a:cubicBezTo>
                <a:cubicBezTo>
                  <a:pt x="3482605" y="91131"/>
                  <a:pt x="3478342" y="87571"/>
                  <a:pt x="3476120" y="85019"/>
                </a:cubicBezTo>
                <a:cubicBezTo>
                  <a:pt x="3466856" y="87672"/>
                  <a:pt x="3453118" y="92329"/>
                  <a:pt x="3434906" y="98990"/>
                </a:cubicBezTo>
                <a:cubicBezTo>
                  <a:pt x="3416694" y="105651"/>
                  <a:pt x="3405240" y="110265"/>
                  <a:pt x="3400543" y="112832"/>
                </a:cubicBezTo>
                <a:cubicBezTo>
                  <a:pt x="3395847" y="115399"/>
                  <a:pt x="3390745" y="118378"/>
                  <a:pt x="3385238" y="121769"/>
                </a:cubicBezTo>
                <a:cubicBezTo>
                  <a:pt x="3379732" y="125161"/>
                  <a:pt x="3376387" y="121949"/>
                  <a:pt x="3375204" y="112133"/>
                </a:cubicBezTo>
                <a:cubicBezTo>
                  <a:pt x="3374021" y="102317"/>
                  <a:pt x="3375856" y="95932"/>
                  <a:pt x="3380711" y="92978"/>
                </a:cubicBezTo>
                <a:cubicBezTo>
                  <a:pt x="3385565" y="90024"/>
                  <a:pt x="3391491" y="85704"/>
                  <a:pt x="3398489" y="80018"/>
                </a:cubicBezTo>
                <a:cubicBezTo>
                  <a:pt x="3405487" y="74332"/>
                  <a:pt x="3412958" y="64003"/>
                  <a:pt x="3420903" y="49032"/>
                </a:cubicBezTo>
                <a:cubicBezTo>
                  <a:pt x="3428847" y="34061"/>
                  <a:pt x="3432594" y="22564"/>
                  <a:pt x="3432142" y="14540"/>
                </a:cubicBezTo>
                <a:cubicBezTo>
                  <a:pt x="3431803" y="8523"/>
                  <a:pt x="3433844" y="5444"/>
                  <a:pt x="3438264" y="5302"/>
                </a:cubicBezTo>
                <a:close/>
                <a:moveTo>
                  <a:pt x="310691" y="5216"/>
                </a:moveTo>
                <a:cubicBezTo>
                  <a:pt x="335671" y="29694"/>
                  <a:pt x="353858" y="53790"/>
                  <a:pt x="365252" y="77501"/>
                </a:cubicBezTo>
                <a:cubicBezTo>
                  <a:pt x="376645" y="101213"/>
                  <a:pt x="382341" y="127982"/>
                  <a:pt x="382341" y="157810"/>
                </a:cubicBezTo>
                <a:cubicBezTo>
                  <a:pt x="382341" y="188082"/>
                  <a:pt x="376584" y="215203"/>
                  <a:pt x="365069" y="239173"/>
                </a:cubicBezTo>
                <a:cubicBezTo>
                  <a:pt x="353553" y="263142"/>
                  <a:pt x="335413" y="286442"/>
                  <a:pt x="310648" y="309070"/>
                </a:cubicBezTo>
                <a:lnTo>
                  <a:pt x="291762" y="290529"/>
                </a:lnTo>
                <a:cubicBezTo>
                  <a:pt x="312713" y="270538"/>
                  <a:pt x="328297" y="250107"/>
                  <a:pt x="338514" y="229235"/>
                </a:cubicBezTo>
                <a:cubicBezTo>
                  <a:pt x="348732" y="208363"/>
                  <a:pt x="353841" y="184554"/>
                  <a:pt x="353841" y="157810"/>
                </a:cubicBezTo>
                <a:cubicBezTo>
                  <a:pt x="353841" y="131539"/>
                  <a:pt x="348786" y="108074"/>
                  <a:pt x="338676" y="87417"/>
                </a:cubicBezTo>
                <a:cubicBezTo>
                  <a:pt x="328566" y="66760"/>
                  <a:pt x="312928" y="45877"/>
                  <a:pt x="291762" y="24769"/>
                </a:cubicBezTo>
                <a:close/>
                <a:moveTo>
                  <a:pt x="71565" y="5216"/>
                </a:moveTo>
                <a:lnTo>
                  <a:pt x="90580" y="24769"/>
                </a:lnTo>
                <a:cubicBezTo>
                  <a:pt x="69356" y="45892"/>
                  <a:pt x="53704" y="66760"/>
                  <a:pt x="43623" y="87374"/>
                </a:cubicBezTo>
                <a:cubicBezTo>
                  <a:pt x="33541" y="107988"/>
                  <a:pt x="28501" y="131467"/>
                  <a:pt x="28501" y="157810"/>
                </a:cubicBezTo>
                <a:cubicBezTo>
                  <a:pt x="28501" y="184626"/>
                  <a:pt x="33599" y="208452"/>
                  <a:pt x="43795" y="229289"/>
                </a:cubicBezTo>
                <a:cubicBezTo>
                  <a:pt x="53991" y="250125"/>
                  <a:pt x="69586" y="270531"/>
                  <a:pt x="90580" y="290507"/>
                </a:cubicBezTo>
                <a:lnTo>
                  <a:pt x="71629" y="309070"/>
                </a:lnTo>
                <a:cubicBezTo>
                  <a:pt x="46878" y="286456"/>
                  <a:pt x="28752" y="263182"/>
                  <a:pt x="17251" y="239248"/>
                </a:cubicBezTo>
                <a:cubicBezTo>
                  <a:pt x="5750" y="215314"/>
                  <a:pt x="0" y="188168"/>
                  <a:pt x="0" y="157810"/>
                </a:cubicBezTo>
                <a:cubicBezTo>
                  <a:pt x="0" y="127882"/>
                  <a:pt x="5682" y="101091"/>
                  <a:pt x="17047" y="77437"/>
                </a:cubicBezTo>
                <a:cubicBezTo>
                  <a:pt x="28411" y="53782"/>
                  <a:pt x="46584" y="29709"/>
                  <a:pt x="71565" y="5216"/>
                </a:cubicBezTo>
                <a:close/>
                <a:moveTo>
                  <a:pt x="4542876" y="2548"/>
                </a:moveTo>
                <a:cubicBezTo>
                  <a:pt x="4558163" y="2548"/>
                  <a:pt x="4569116" y="7980"/>
                  <a:pt x="4575733" y="18842"/>
                </a:cubicBezTo>
                <a:cubicBezTo>
                  <a:pt x="4582352" y="29705"/>
                  <a:pt x="4593727" y="43651"/>
                  <a:pt x="4609859" y="60680"/>
                </a:cubicBezTo>
                <a:cubicBezTo>
                  <a:pt x="4625992" y="77709"/>
                  <a:pt x="4641569" y="92630"/>
                  <a:pt x="4656591" y="105443"/>
                </a:cubicBezTo>
                <a:cubicBezTo>
                  <a:pt x="4671612" y="118256"/>
                  <a:pt x="4688598" y="128861"/>
                  <a:pt x="4707548" y="137257"/>
                </a:cubicBezTo>
                <a:cubicBezTo>
                  <a:pt x="4726499" y="145653"/>
                  <a:pt x="4731547" y="151192"/>
                  <a:pt x="4722692" y="153873"/>
                </a:cubicBezTo>
                <a:cubicBezTo>
                  <a:pt x="4713837" y="156555"/>
                  <a:pt x="4699045" y="157430"/>
                  <a:pt x="4678316" y="156498"/>
                </a:cubicBezTo>
                <a:cubicBezTo>
                  <a:pt x="4657588" y="155566"/>
                  <a:pt x="4645036" y="151966"/>
                  <a:pt x="4640662" y="145700"/>
                </a:cubicBezTo>
                <a:cubicBezTo>
                  <a:pt x="4636289" y="139433"/>
                  <a:pt x="4628298" y="128015"/>
                  <a:pt x="4616689" y="111444"/>
                </a:cubicBezTo>
                <a:cubicBezTo>
                  <a:pt x="4605081" y="94874"/>
                  <a:pt x="4595394" y="81330"/>
                  <a:pt x="4587629" y="70811"/>
                </a:cubicBezTo>
                <a:cubicBezTo>
                  <a:pt x="4579863" y="60293"/>
                  <a:pt x="4572478" y="50208"/>
                  <a:pt x="4565473" y="40557"/>
                </a:cubicBezTo>
                <a:cubicBezTo>
                  <a:pt x="4558468" y="30906"/>
                  <a:pt x="4552674" y="24833"/>
                  <a:pt x="4548093" y="22338"/>
                </a:cubicBezTo>
                <a:cubicBezTo>
                  <a:pt x="4543511" y="19843"/>
                  <a:pt x="4539402" y="18075"/>
                  <a:pt x="4535767" y="17036"/>
                </a:cubicBezTo>
                <a:cubicBezTo>
                  <a:pt x="4532132" y="15996"/>
                  <a:pt x="4529698" y="13321"/>
                  <a:pt x="4528464" y="9012"/>
                </a:cubicBezTo>
                <a:cubicBezTo>
                  <a:pt x="4527231" y="4703"/>
                  <a:pt x="4532035" y="2548"/>
                  <a:pt x="4542876" y="2548"/>
                </a:cubicBezTo>
                <a:close/>
                <a:moveTo>
                  <a:pt x="1688412" y="184"/>
                </a:moveTo>
                <a:cubicBezTo>
                  <a:pt x="1690226" y="491"/>
                  <a:pt x="1692380" y="1186"/>
                  <a:pt x="1694874" y="2269"/>
                </a:cubicBezTo>
                <a:cubicBezTo>
                  <a:pt x="1704847" y="6599"/>
                  <a:pt x="1711845" y="10740"/>
                  <a:pt x="1715868" y="14691"/>
                </a:cubicBezTo>
                <a:cubicBezTo>
                  <a:pt x="1719890" y="18642"/>
                  <a:pt x="1719499" y="23005"/>
                  <a:pt x="1714695" y="27780"/>
                </a:cubicBezTo>
                <a:cubicBezTo>
                  <a:pt x="1709891" y="32555"/>
                  <a:pt x="1702398" y="40779"/>
                  <a:pt x="1692217" y="52452"/>
                </a:cubicBezTo>
                <a:cubicBezTo>
                  <a:pt x="1713455" y="52538"/>
                  <a:pt x="1727225" y="50312"/>
                  <a:pt x="1733527" y="45773"/>
                </a:cubicBezTo>
                <a:cubicBezTo>
                  <a:pt x="1739830" y="41235"/>
                  <a:pt x="1746656" y="40894"/>
                  <a:pt x="1754005" y="44752"/>
                </a:cubicBezTo>
                <a:cubicBezTo>
                  <a:pt x="1761355" y="48609"/>
                  <a:pt x="1767966" y="53255"/>
                  <a:pt x="1773838" y="58690"/>
                </a:cubicBezTo>
                <a:cubicBezTo>
                  <a:pt x="1779710" y="64125"/>
                  <a:pt x="1778850" y="69682"/>
                  <a:pt x="1771257" y="75361"/>
                </a:cubicBezTo>
                <a:cubicBezTo>
                  <a:pt x="1763664" y="81040"/>
                  <a:pt x="1756967" y="88116"/>
                  <a:pt x="1751166" y="96591"/>
                </a:cubicBezTo>
                <a:cubicBezTo>
                  <a:pt x="1745365" y="105067"/>
                  <a:pt x="1736514" y="115571"/>
                  <a:pt x="1724611" y="128104"/>
                </a:cubicBezTo>
                <a:cubicBezTo>
                  <a:pt x="1752431" y="146574"/>
                  <a:pt x="1776971" y="160904"/>
                  <a:pt x="1798230" y="171092"/>
                </a:cubicBezTo>
                <a:cubicBezTo>
                  <a:pt x="1819490" y="181281"/>
                  <a:pt x="1839079" y="188380"/>
                  <a:pt x="1856997" y="192388"/>
                </a:cubicBezTo>
                <a:cubicBezTo>
                  <a:pt x="1874915" y="196396"/>
                  <a:pt x="1877449" y="200644"/>
                  <a:pt x="1864601" y="205133"/>
                </a:cubicBezTo>
                <a:cubicBezTo>
                  <a:pt x="1851752" y="209621"/>
                  <a:pt x="1836641" y="212543"/>
                  <a:pt x="1819268" y="213898"/>
                </a:cubicBezTo>
                <a:cubicBezTo>
                  <a:pt x="1801894" y="215253"/>
                  <a:pt x="1786249" y="209460"/>
                  <a:pt x="1772332" y="196518"/>
                </a:cubicBezTo>
                <a:cubicBezTo>
                  <a:pt x="1758415" y="183576"/>
                  <a:pt x="1737202" y="165754"/>
                  <a:pt x="1708694" y="143054"/>
                </a:cubicBezTo>
                <a:cubicBezTo>
                  <a:pt x="1687685" y="164980"/>
                  <a:pt x="1666641" y="181901"/>
                  <a:pt x="1645561" y="193818"/>
                </a:cubicBezTo>
                <a:cubicBezTo>
                  <a:pt x="1624481" y="205735"/>
                  <a:pt x="1604240" y="213299"/>
                  <a:pt x="1584837" y="216512"/>
                </a:cubicBezTo>
                <a:cubicBezTo>
                  <a:pt x="1565435" y="219724"/>
                  <a:pt x="1563417" y="217146"/>
                  <a:pt x="1578782" y="208779"/>
                </a:cubicBezTo>
                <a:cubicBezTo>
                  <a:pt x="1594148" y="200411"/>
                  <a:pt x="1611826" y="189785"/>
                  <a:pt x="1631816" y="176900"/>
                </a:cubicBezTo>
                <a:cubicBezTo>
                  <a:pt x="1651806" y="164016"/>
                  <a:pt x="1670986" y="148015"/>
                  <a:pt x="1689356" y="128900"/>
                </a:cubicBezTo>
                <a:cubicBezTo>
                  <a:pt x="1676177" y="118159"/>
                  <a:pt x="1665232" y="110674"/>
                  <a:pt x="1656520" y="106443"/>
                </a:cubicBezTo>
                <a:lnTo>
                  <a:pt x="1656870" y="97815"/>
                </a:lnTo>
                <a:lnTo>
                  <a:pt x="1653552" y="100980"/>
                </a:lnTo>
                <a:cubicBezTo>
                  <a:pt x="1642976" y="109713"/>
                  <a:pt x="1631902" y="116435"/>
                  <a:pt x="1620329" y="121145"/>
                </a:cubicBezTo>
                <a:cubicBezTo>
                  <a:pt x="1608757" y="125856"/>
                  <a:pt x="1608040" y="122547"/>
                  <a:pt x="1618178" y="111218"/>
                </a:cubicBezTo>
                <a:cubicBezTo>
                  <a:pt x="1628317" y="99890"/>
                  <a:pt x="1638717" y="87779"/>
                  <a:pt x="1649379" y="74888"/>
                </a:cubicBezTo>
                <a:cubicBezTo>
                  <a:pt x="1660041" y="61996"/>
                  <a:pt x="1668244" y="49624"/>
                  <a:pt x="1673987" y="37772"/>
                </a:cubicBezTo>
                <a:cubicBezTo>
                  <a:pt x="1679730" y="25919"/>
                  <a:pt x="1682154" y="15956"/>
                  <a:pt x="1681257" y="7883"/>
                </a:cubicBezTo>
                <a:cubicBezTo>
                  <a:pt x="1680585" y="1828"/>
                  <a:pt x="1682970" y="-739"/>
                  <a:pt x="1688412" y="18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atinLnBrk="1">
              <a:lnSpc>
                <a:spcPct val="20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5" name="组合 4"/>
          <p:cNvGrpSpPr/>
          <p:nvPr/>
        </p:nvGrpSpPr>
        <p:grpSpPr bwMode="auto">
          <a:xfrm>
            <a:off x="6672066" y="2840233"/>
            <a:ext cx="3816423" cy="1236841"/>
            <a:chOff x="3722496" y="129201"/>
            <a:chExt cx="3113936" cy="794572"/>
          </a:xfrm>
          <a:noFill/>
        </p:grpSpPr>
        <p:sp>
          <p:nvSpPr>
            <p:cNvPr id="36" name="云形标注 82"/>
            <p:cNvSpPr>
              <a:spLocks noChangeArrowheads="1"/>
            </p:cNvSpPr>
            <p:nvPr/>
          </p:nvSpPr>
          <p:spPr bwMode="auto">
            <a:xfrm>
              <a:off x="3722496" y="129201"/>
              <a:ext cx="3113936" cy="794572"/>
            </a:xfrm>
            <a:prstGeom prst="cloudCallout">
              <a:avLst>
                <a:gd name="adj1" fmla="val 15024"/>
                <a:gd name="adj2" fmla="val 62765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4"/>
            <p:cNvSpPr>
              <a:spLocks noChangeArrowheads="1"/>
            </p:cNvSpPr>
            <p:nvPr/>
          </p:nvSpPr>
          <p:spPr bwMode="auto">
            <a:xfrm>
              <a:off x="3913568" y="285222"/>
              <a:ext cx="2792116" cy="53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求一个数是另一个数的几分之几用除法。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731181" y="3272238"/>
            <a:ext cx="1944216" cy="12093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email"/>
          <a:srcRect r="-7488"/>
          <a:stretch>
            <a:fillRect/>
          </a:stretch>
        </p:blipFill>
        <p:spPr>
          <a:xfrm>
            <a:off x="4871864" y="3323616"/>
            <a:ext cx="1944216" cy="120937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709603" y="4599140"/>
            <a:ext cx="2893967" cy="490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熊冬眠约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个月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30227" y="4599140"/>
            <a:ext cx="2893967" cy="490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睡鼠冬眠约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个月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911721" y="4219915"/>
            <a:ext cx="1428543" cy="17394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521736" y="1412776"/>
            <a:ext cx="5734504" cy="1661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睡鼠的冬眠时间是熊的几分之几？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熊冬眠的时间是睡鼠的几分之几？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731181" y="3038851"/>
            <a:ext cx="1944216" cy="12093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email"/>
          <a:srcRect r="-7488"/>
          <a:stretch>
            <a:fillRect/>
          </a:stretch>
        </p:blipFill>
        <p:spPr>
          <a:xfrm>
            <a:off x="4953790" y="3090229"/>
            <a:ext cx="1944216" cy="120937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709603" y="4365753"/>
            <a:ext cx="2821959" cy="490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熊冬眠约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个月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30227" y="4365753"/>
            <a:ext cx="2821959" cy="490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睡鼠冬眠约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个月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8441047" y="2392768"/>
                <a:ext cx="1603102" cy="7842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5÷7=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方正书宋_GBK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latin typeface="NEU-BZ-S92"/>
                    <a:ea typeface="方正书宋_GBK"/>
                    <a:cs typeface="Times New Roman" panose="02020603050405020304" pitchFamily="18" charset="0"/>
                  </a:rPr>
                  <a:t>　　</a:t>
                </a:r>
                <a:endPara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1047" y="2392768"/>
                <a:ext cx="1603102" cy="784254"/>
              </a:xfrm>
              <a:prstGeom prst="rect">
                <a:avLst/>
              </a:prstGeom>
              <a:blipFill rotWithShape="1">
                <a:blip r:embed="rId3"/>
                <a:stretch>
                  <a:fillRect l="-39" t="-11" r="22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8441047" y="1548265"/>
                <a:ext cx="1603102" cy="7842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7÷5=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方正书宋_GBK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latin typeface="NEU-BZ-S92"/>
                    <a:ea typeface="方正书宋_GBK"/>
                    <a:cs typeface="Times New Roman" panose="02020603050405020304" pitchFamily="18" charset="0"/>
                  </a:rPr>
                  <a:t>　　</a:t>
                </a:r>
                <a:endPara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1047" y="1548265"/>
                <a:ext cx="1603102" cy="784254"/>
              </a:xfrm>
              <a:prstGeom prst="rect">
                <a:avLst/>
              </a:prstGeom>
              <a:blipFill rotWithShape="1">
                <a:blip r:embed="rId4"/>
                <a:stretch>
                  <a:fillRect l="-39" t="-17" r="22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圆角矩形 1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51784" y="3717032"/>
            <a:ext cx="3889600" cy="1492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2556906" y="2276874"/>
                <a:ext cx="7382830" cy="7954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方正书宋_GBK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NEU-BZ-S92"/>
                    <a:ea typeface="方正书宋_GBK"/>
                    <a:cs typeface="Times New Roman" panose="02020603050405020304" pitchFamily="18" charset="0"/>
                  </a:rPr>
                  <a:t>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方正书宋_GBK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NEU-BZ-S92"/>
                    <a:ea typeface="方正书宋_GBK"/>
                    <a:cs typeface="Times New Roman" panose="02020603050405020304" pitchFamily="18" charset="0"/>
                  </a:rPr>
                  <a:t>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25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方正书宋_GBK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NEU-BZ-S92"/>
                    <a:ea typeface="方正书宋_GBK"/>
                    <a:cs typeface="Times New Roman" panose="02020603050405020304" pitchFamily="18" charset="0"/>
                  </a:rPr>
                  <a:t>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方正书宋_GBK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NEU-BZ-S92"/>
                    <a:ea typeface="方正书宋_GBK"/>
                    <a:cs typeface="Times New Roman" panose="02020603050405020304" pitchFamily="18" charset="0"/>
                  </a:rPr>
                  <a:t>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方正书宋_GBK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NEU-BZ-S92"/>
                    <a:ea typeface="方正书宋_GBK"/>
                    <a:cs typeface="Times New Roman" panose="02020603050405020304" pitchFamily="18" charset="0"/>
                  </a:rPr>
                  <a:t>　　</a:t>
                </a:r>
                <a:endPara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6906" y="2276874"/>
                <a:ext cx="7382830" cy="795411"/>
              </a:xfrm>
              <a:prstGeom prst="rect">
                <a:avLst/>
              </a:prstGeom>
              <a:blipFill rotWithShape="1">
                <a:blip r:embed="rId2"/>
                <a:stretch>
                  <a:fillRect l="-5" t="-50" r="1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任意多边形: 形状 22"/>
          <p:cNvSpPr/>
          <p:nvPr/>
        </p:nvSpPr>
        <p:spPr>
          <a:xfrm>
            <a:off x="2663686" y="1689481"/>
            <a:ext cx="5120945" cy="323988"/>
          </a:xfrm>
          <a:custGeom>
            <a:avLst/>
            <a:gdLst/>
            <a:ahLst/>
            <a:cxnLst/>
            <a:rect l="l" t="t" r="r" b="b"/>
            <a:pathLst>
              <a:path w="5120945" h="323988">
                <a:moveTo>
                  <a:pt x="5075329" y="222987"/>
                </a:moveTo>
                <a:cubicBezTo>
                  <a:pt x="5071957" y="223177"/>
                  <a:pt x="5068678" y="224456"/>
                  <a:pt x="5065490" y="226826"/>
                </a:cubicBezTo>
                <a:cubicBezTo>
                  <a:pt x="5059116" y="231566"/>
                  <a:pt x="5055929" y="237882"/>
                  <a:pt x="5055929" y="245777"/>
                </a:cubicBezTo>
                <a:cubicBezTo>
                  <a:pt x="5055929" y="253671"/>
                  <a:pt x="5059478" y="259597"/>
                  <a:pt x="5066577" y="263555"/>
                </a:cubicBezTo>
                <a:cubicBezTo>
                  <a:pt x="5073675" y="267513"/>
                  <a:pt x="5080623" y="267312"/>
                  <a:pt x="5087420" y="262953"/>
                </a:cubicBezTo>
                <a:cubicBezTo>
                  <a:pt x="5094217" y="258579"/>
                  <a:pt x="5097411" y="252269"/>
                  <a:pt x="5097003" y="244024"/>
                </a:cubicBezTo>
                <a:cubicBezTo>
                  <a:pt x="5096594" y="235778"/>
                  <a:pt x="5092834" y="229666"/>
                  <a:pt x="5085721" y="225686"/>
                </a:cubicBezTo>
                <a:cubicBezTo>
                  <a:pt x="5082165" y="223696"/>
                  <a:pt x="5078700" y="222797"/>
                  <a:pt x="5075329" y="222987"/>
                </a:cubicBezTo>
                <a:close/>
                <a:moveTo>
                  <a:pt x="4080273" y="213997"/>
                </a:moveTo>
                <a:cubicBezTo>
                  <a:pt x="4087123" y="213528"/>
                  <a:pt x="4085339" y="216485"/>
                  <a:pt x="4074923" y="222868"/>
                </a:cubicBezTo>
                <a:cubicBezTo>
                  <a:pt x="4061035" y="231379"/>
                  <a:pt x="4044289" y="239198"/>
                  <a:pt x="4024686" y="246325"/>
                </a:cubicBezTo>
                <a:cubicBezTo>
                  <a:pt x="4005083" y="253452"/>
                  <a:pt x="3992256" y="259572"/>
                  <a:pt x="3986204" y="264684"/>
                </a:cubicBezTo>
                <a:cubicBezTo>
                  <a:pt x="3980152" y="269797"/>
                  <a:pt x="3974832" y="270851"/>
                  <a:pt x="3970243" y="267846"/>
                </a:cubicBezTo>
                <a:cubicBezTo>
                  <a:pt x="3965654" y="264842"/>
                  <a:pt x="3960205" y="258740"/>
                  <a:pt x="3953895" y="249541"/>
                </a:cubicBezTo>
                <a:cubicBezTo>
                  <a:pt x="3947586" y="240342"/>
                  <a:pt x="3949317" y="236194"/>
                  <a:pt x="3959090" y="237097"/>
                </a:cubicBezTo>
                <a:cubicBezTo>
                  <a:pt x="3968863" y="238001"/>
                  <a:pt x="3986451" y="235333"/>
                  <a:pt x="4011855" y="229095"/>
                </a:cubicBezTo>
                <a:cubicBezTo>
                  <a:pt x="4037259" y="222858"/>
                  <a:pt x="4056822" y="218362"/>
                  <a:pt x="4070546" y="215609"/>
                </a:cubicBezTo>
                <a:cubicBezTo>
                  <a:pt x="4074748" y="214691"/>
                  <a:pt x="4077990" y="214154"/>
                  <a:pt x="4080273" y="213997"/>
                </a:cubicBezTo>
                <a:close/>
                <a:moveTo>
                  <a:pt x="4773520" y="207564"/>
                </a:moveTo>
                <a:lnTo>
                  <a:pt x="4749450" y="212576"/>
                </a:lnTo>
                <a:cubicBezTo>
                  <a:pt x="4744016" y="224779"/>
                  <a:pt x="4741452" y="231394"/>
                  <a:pt x="4741760" y="232419"/>
                </a:cubicBezTo>
                <a:cubicBezTo>
                  <a:pt x="4742069" y="233444"/>
                  <a:pt x="4743471" y="234315"/>
                  <a:pt x="4745966" y="235032"/>
                </a:cubicBezTo>
                <a:cubicBezTo>
                  <a:pt x="4748461" y="235749"/>
                  <a:pt x="4752684" y="237341"/>
                  <a:pt x="4758635" y="239808"/>
                </a:cubicBezTo>
                <a:cubicBezTo>
                  <a:pt x="4764113" y="233154"/>
                  <a:pt x="4769075" y="222406"/>
                  <a:pt x="4773520" y="207564"/>
                </a:cubicBezTo>
                <a:close/>
                <a:moveTo>
                  <a:pt x="3697195" y="207564"/>
                </a:moveTo>
                <a:lnTo>
                  <a:pt x="3673125" y="212576"/>
                </a:lnTo>
                <a:cubicBezTo>
                  <a:pt x="3667690" y="224779"/>
                  <a:pt x="3665127" y="231394"/>
                  <a:pt x="3665435" y="232419"/>
                </a:cubicBezTo>
                <a:cubicBezTo>
                  <a:pt x="3665744" y="233444"/>
                  <a:pt x="3667145" y="234315"/>
                  <a:pt x="3669640" y="235032"/>
                </a:cubicBezTo>
                <a:cubicBezTo>
                  <a:pt x="3672136" y="235749"/>
                  <a:pt x="3676359" y="237341"/>
                  <a:pt x="3682310" y="239808"/>
                </a:cubicBezTo>
                <a:cubicBezTo>
                  <a:pt x="3687788" y="233154"/>
                  <a:pt x="3692750" y="222406"/>
                  <a:pt x="3697195" y="207564"/>
                </a:cubicBezTo>
                <a:close/>
                <a:moveTo>
                  <a:pt x="1916021" y="207564"/>
                </a:moveTo>
                <a:lnTo>
                  <a:pt x="1891950" y="212576"/>
                </a:lnTo>
                <a:cubicBezTo>
                  <a:pt x="1886516" y="224779"/>
                  <a:pt x="1883952" y="231394"/>
                  <a:pt x="1884260" y="232419"/>
                </a:cubicBezTo>
                <a:cubicBezTo>
                  <a:pt x="1884569" y="233444"/>
                  <a:pt x="1885971" y="234315"/>
                  <a:pt x="1888466" y="235032"/>
                </a:cubicBezTo>
                <a:cubicBezTo>
                  <a:pt x="1890961" y="235749"/>
                  <a:pt x="1895184" y="237341"/>
                  <a:pt x="1901135" y="239808"/>
                </a:cubicBezTo>
                <a:cubicBezTo>
                  <a:pt x="1906613" y="233154"/>
                  <a:pt x="1911575" y="222406"/>
                  <a:pt x="1916021" y="207564"/>
                </a:cubicBezTo>
                <a:close/>
                <a:moveTo>
                  <a:pt x="5077810" y="200067"/>
                </a:moveTo>
                <a:cubicBezTo>
                  <a:pt x="5083332" y="200189"/>
                  <a:pt x="5088976" y="201462"/>
                  <a:pt x="5094744" y="203885"/>
                </a:cubicBezTo>
                <a:cubicBezTo>
                  <a:pt x="5106281" y="208732"/>
                  <a:pt x="5113942" y="216412"/>
                  <a:pt x="5117728" y="226923"/>
                </a:cubicBezTo>
                <a:cubicBezTo>
                  <a:pt x="5121514" y="237434"/>
                  <a:pt x="5121959" y="247831"/>
                  <a:pt x="5119062" y="258113"/>
                </a:cubicBezTo>
                <a:cubicBezTo>
                  <a:pt x="5116166" y="268395"/>
                  <a:pt x="5110745" y="276264"/>
                  <a:pt x="5102800" y="281720"/>
                </a:cubicBezTo>
                <a:cubicBezTo>
                  <a:pt x="5094856" y="287177"/>
                  <a:pt x="5085416" y="289905"/>
                  <a:pt x="5074481" y="289905"/>
                </a:cubicBezTo>
                <a:cubicBezTo>
                  <a:pt x="5063547" y="289905"/>
                  <a:pt x="5053646" y="285467"/>
                  <a:pt x="5044776" y="276590"/>
                </a:cubicBezTo>
                <a:cubicBezTo>
                  <a:pt x="5035906" y="267714"/>
                  <a:pt x="5031472" y="258170"/>
                  <a:pt x="5031472" y="247960"/>
                </a:cubicBezTo>
                <a:cubicBezTo>
                  <a:pt x="5031472" y="237750"/>
                  <a:pt x="5033860" y="228819"/>
                  <a:pt x="5038635" y="221169"/>
                </a:cubicBezTo>
                <a:cubicBezTo>
                  <a:pt x="5043410" y="213518"/>
                  <a:pt x="5051071" y="207513"/>
                  <a:pt x="5061618" y="203154"/>
                </a:cubicBezTo>
                <a:cubicBezTo>
                  <a:pt x="5066892" y="200974"/>
                  <a:pt x="5072290" y="199945"/>
                  <a:pt x="5077810" y="200067"/>
                </a:cubicBezTo>
                <a:close/>
                <a:moveTo>
                  <a:pt x="4056623" y="143519"/>
                </a:moveTo>
                <a:cubicBezTo>
                  <a:pt x="4056053" y="142994"/>
                  <a:pt x="4055087" y="143169"/>
                  <a:pt x="4053725" y="144044"/>
                </a:cubicBezTo>
                <a:cubicBezTo>
                  <a:pt x="4051000" y="145793"/>
                  <a:pt x="4039363" y="148697"/>
                  <a:pt x="4018814" y="152755"/>
                </a:cubicBezTo>
                <a:cubicBezTo>
                  <a:pt x="4019688" y="158534"/>
                  <a:pt x="4021646" y="168200"/>
                  <a:pt x="4024686" y="181751"/>
                </a:cubicBezTo>
                <a:cubicBezTo>
                  <a:pt x="4032903" y="179313"/>
                  <a:pt x="4042640" y="175270"/>
                  <a:pt x="4053897" y="169619"/>
                </a:cubicBezTo>
                <a:cubicBezTo>
                  <a:pt x="4055618" y="158520"/>
                  <a:pt x="4056700" y="151045"/>
                  <a:pt x="4057145" y="147195"/>
                </a:cubicBezTo>
                <a:cubicBezTo>
                  <a:pt x="4057367" y="145270"/>
                  <a:pt x="4057193" y="144045"/>
                  <a:pt x="4056623" y="143519"/>
                </a:cubicBezTo>
                <a:close/>
                <a:moveTo>
                  <a:pt x="3412957" y="137085"/>
                </a:moveTo>
                <a:cubicBezTo>
                  <a:pt x="3420235" y="136246"/>
                  <a:pt x="3430123" y="139828"/>
                  <a:pt x="3442620" y="147830"/>
                </a:cubicBezTo>
                <a:cubicBezTo>
                  <a:pt x="3456688" y="158025"/>
                  <a:pt x="3460693" y="166199"/>
                  <a:pt x="3454634" y="172351"/>
                </a:cubicBezTo>
                <a:cubicBezTo>
                  <a:pt x="3448576" y="178503"/>
                  <a:pt x="3443911" y="186075"/>
                  <a:pt x="3440642" y="195066"/>
                </a:cubicBezTo>
                <a:cubicBezTo>
                  <a:pt x="3437946" y="230257"/>
                  <a:pt x="3432368" y="255836"/>
                  <a:pt x="3423907" y="271804"/>
                </a:cubicBezTo>
                <a:cubicBezTo>
                  <a:pt x="3415446" y="287772"/>
                  <a:pt x="3403791" y="298828"/>
                  <a:pt x="3388941" y="304973"/>
                </a:cubicBezTo>
                <a:cubicBezTo>
                  <a:pt x="3374092" y="311118"/>
                  <a:pt x="3366406" y="309261"/>
                  <a:pt x="3365882" y="299402"/>
                </a:cubicBezTo>
                <a:cubicBezTo>
                  <a:pt x="3365359" y="289543"/>
                  <a:pt x="3361709" y="278946"/>
                  <a:pt x="3354934" y="267610"/>
                </a:cubicBezTo>
                <a:cubicBezTo>
                  <a:pt x="3348158" y="256274"/>
                  <a:pt x="3348725" y="252255"/>
                  <a:pt x="3356633" y="255553"/>
                </a:cubicBezTo>
                <a:cubicBezTo>
                  <a:pt x="3364542" y="258851"/>
                  <a:pt x="3373558" y="262609"/>
                  <a:pt x="3383682" y="266825"/>
                </a:cubicBezTo>
                <a:cubicBezTo>
                  <a:pt x="3390695" y="266825"/>
                  <a:pt x="3396990" y="258894"/>
                  <a:pt x="3402568" y="243034"/>
                </a:cubicBezTo>
                <a:cubicBezTo>
                  <a:pt x="3408147" y="227174"/>
                  <a:pt x="3411384" y="212407"/>
                  <a:pt x="3412280" y="198734"/>
                </a:cubicBezTo>
                <a:cubicBezTo>
                  <a:pt x="3413177" y="185060"/>
                  <a:pt x="3413263" y="175689"/>
                  <a:pt x="3412538" y="170620"/>
                </a:cubicBezTo>
                <a:cubicBezTo>
                  <a:pt x="3411815" y="165550"/>
                  <a:pt x="3408735" y="163242"/>
                  <a:pt x="3403300" y="163693"/>
                </a:cubicBezTo>
                <a:cubicBezTo>
                  <a:pt x="3397865" y="164145"/>
                  <a:pt x="3381560" y="166393"/>
                  <a:pt x="3354385" y="170437"/>
                </a:cubicBezTo>
                <a:cubicBezTo>
                  <a:pt x="3366087" y="174051"/>
                  <a:pt x="3369604" y="179002"/>
                  <a:pt x="3364936" y="185290"/>
                </a:cubicBezTo>
                <a:cubicBezTo>
                  <a:pt x="3360268" y="191578"/>
                  <a:pt x="3356823" y="197841"/>
                  <a:pt x="3354600" y="204079"/>
                </a:cubicBezTo>
                <a:cubicBezTo>
                  <a:pt x="3352378" y="210317"/>
                  <a:pt x="3345982" y="221015"/>
                  <a:pt x="3335413" y="236172"/>
                </a:cubicBezTo>
                <a:cubicBezTo>
                  <a:pt x="3324845" y="251330"/>
                  <a:pt x="3312562" y="264279"/>
                  <a:pt x="3298566" y="275020"/>
                </a:cubicBezTo>
                <a:cubicBezTo>
                  <a:pt x="3284570" y="285761"/>
                  <a:pt x="3271675" y="291827"/>
                  <a:pt x="3259880" y="293218"/>
                </a:cubicBezTo>
                <a:cubicBezTo>
                  <a:pt x="3248085" y="294609"/>
                  <a:pt x="3246196" y="292056"/>
                  <a:pt x="3254212" y="285560"/>
                </a:cubicBezTo>
                <a:cubicBezTo>
                  <a:pt x="3262228" y="279064"/>
                  <a:pt x="3271976" y="270521"/>
                  <a:pt x="3283455" y="259931"/>
                </a:cubicBezTo>
                <a:cubicBezTo>
                  <a:pt x="3294934" y="249340"/>
                  <a:pt x="3306001" y="234986"/>
                  <a:pt x="3316656" y="216867"/>
                </a:cubicBezTo>
                <a:cubicBezTo>
                  <a:pt x="3327311" y="198748"/>
                  <a:pt x="3331964" y="185300"/>
                  <a:pt x="3330616" y="176524"/>
                </a:cubicBezTo>
                <a:cubicBezTo>
                  <a:pt x="3325784" y="178188"/>
                  <a:pt x="3319385" y="180177"/>
                  <a:pt x="3311418" y="182493"/>
                </a:cubicBezTo>
                <a:cubicBezTo>
                  <a:pt x="3303453" y="184809"/>
                  <a:pt x="3294852" y="182554"/>
                  <a:pt x="3285617" y="175728"/>
                </a:cubicBezTo>
                <a:cubicBezTo>
                  <a:pt x="3277371" y="166522"/>
                  <a:pt x="3280099" y="161643"/>
                  <a:pt x="3293801" y="161091"/>
                </a:cubicBezTo>
                <a:cubicBezTo>
                  <a:pt x="3307503" y="160539"/>
                  <a:pt x="3328788" y="158004"/>
                  <a:pt x="3357655" y="153487"/>
                </a:cubicBezTo>
                <a:cubicBezTo>
                  <a:pt x="3382865" y="149142"/>
                  <a:pt x="3399163" y="144445"/>
                  <a:pt x="3406548" y="139398"/>
                </a:cubicBezTo>
                <a:cubicBezTo>
                  <a:pt x="3408394" y="138136"/>
                  <a:pt x="3410530" y="137365"/>
                  <a:pt x="3412957" y="137085"/>
                </a:cubicBezTo>
                <a:close/>
                <a:moveTo>
                  <a:pt x="1622257" y="137085"/>
                </a:moveTo>
                <a:cubicBezTo>
                  <a:pt x="1629535" y="136246"/>
                  <a:pt x="1639423" y="139828"/>
                  <a:pt x="1651921" y="147830"/>
                </a:cubicBezTo>
                <a:cubicBezTo>
                  <a:pt x="1665989" y="158025"/>
                  <a:pt x="1669993" y="166199"/>
                  <a:pt x="1663934" y="172351"/>
                </a:cubicBezTo>
                <a:cubicBezTo>
                  <a:pt x="1657876" y="178503"/>
                  <a:pt x="1653212" y="186075"/>
                  <a:pt x="1649942" y="195066"/>
                </a:cubicBezTo>
                <a:cubicBezTo>
                  <a:pt x="1647246" y="230257"/>
                  <a:pt x="1641668" y="255836"/>
                  <a:pt x="1633207" y="271804"/>
                </a:cubicBezTo>
                <a:cubicBezTo>
                  <a:pt x="1624746" y="287772"/>
                  <a:pt x="1613091" y="298828"/>
                  <a:pt x="1598242" y="304973"/>
                </a:cubicBezTo>
                <a:cubicBezTo>
                  <a:pt x="1583393" y="311118"/>
                  <a:pt x="1575706" y="309261"/>
                  <a:pt x="1575183" y="299402"/>
                </a:cubicBezTo>
                <a:cubicBezTo>
                  <a:pt x="1574660" y="289543"/>
                  <a:pt x="1571010" y="278946"/>
                  <a:pt x="1564234" y="267610"/>
                </a:cubicBezTo>
                <a:cubicBezTo>
                  <a:pt x="1557458" y="256274"/>
                  <a:pt x="1558025" y="252255"/>
                  <a:pt x="1565933" y="255553"/>
                </a:cubicBezTo>
                <a:cubicBezTo>
                  <a:pt x="1573842" y="258851"/>
                  <a:pt x="1582858" y="262609"/>
                  <a:pt x="1592983" y="266825"/>
                </a:cubicBezTo>
                <a:cubicBezTo>
                  <a:pt x="1599995" y="266825"/>
                  <a:pt x="1606290" y="258894"/>
                  <a:pt x="1611869" y="243034"/>
                </a:cubicBezTo>
                <a:cubicBezTo>
                  <a:pt x="1617447" y="227174"/>
                  <a:pt x="1620684" y="212407"/>
                  <a:pt x="1621581" y="198734"/>
                </a:cubicBezTo>
                <a:cubicBezTo>
                  <a:pt x="1622477" y="185060"/>
                  <a:pt x="1622563" y="175689"/>
                  <a:pt x="1621839" y="170620"/>
                </a:cubicBezTo>
                <a:cubicBezTo>
                  <a:pt x="1621114" y="165550"/>
                  <a:pt x="1618035" y="163242"/>
                  <a:pt x="1612600" y="163693"/>
                </a:cubicBezTo>
                <a:cubicBezTo>
                  <a:pt x="1607165" y="164145"/>
                  <a:pt x="1590860" y="166393"/>
                  <a:pt x="1563686" y="170437"/>
                </a:cubicBezTo>
                <a:cubicBezTo>
                  <a:pt x="1575387" y="174051"/>
                  <a:pt x="1578904" y="179002"/>
                  <a:pt x="1574236" y="185290"/>
                </a:cubicBezTo>
                <a:cubicBezTo>
                  <a:pt x="1569569" y="191578"/>
                  <a:pt x="1566123" y="197841"/>
                  <a:pt x="1563901" y="204079"/>
                </a:cubicBezTo>
                <a:cubicBezTo>
                  <a:pt x="1561678" y="210317"/>
                  <a:pt x="1555282" y="221015"/>
                  <a:pt x="1544714" y="236172"/>
                </a:cubicBezTo>
                <a:cubicBezTo>
                  <a:pt x="1534145" y="251330"/>
                  <a:pt x="1521862" y="264279"/>
                  <a:pt x="1507867" y="275020"/>
                </a:cubicBezTo>
                <a:cubicBezTo>
                  <a:pt x="1493870" y="285761"/>
                  <a:pt x="1480975" y="291827"/>
                  <a:pt x="1469180" y="293218"/>
                </a:cubicBezTo>
                <a:cubicBezTo>
                  <a:pt x="1457385" y="294609"/>
                  <a:pt x="1455496" y="292056"/>
                  <a:pt x="1463512" y="285560"/>
                </a:cubicBezTo>
                <a:cubicBezTo>
                  <a:pt x="1471528" y="279064"/>
                  <a:pt x="1481276" y="270521"/>
                  <a:pt x="1492755" y="259931"/>
                </a:cubicBezTo>
                <a:cubicBezTo>
                  <a:pt x="1504235" y="249340"/>
                  <a:pt x="1515302" y="234986"/>
                  <a:pt x="1525956" y="216867"/>
                </a:cubicBezTo>
                <a:cubicBezTo>
                  <a:pt x="1536611" y="198748"/>
                  <a:pt x="1541265" y="185300"/>
                  <a:pt x="1539917" y="176524"/>
                </a:cubicBezTo>
                <a:cubicBezTo>
                  <a:pt x="1535084" y="178188"/>
                  <a:pt x="1528685" y="180177"/>
                  <a:pt x="1520719" y="182493"/>
                </a:cubicBezTo>
                <a:cubicBezTo>
                  <a:pt x="1512753" y="184809"/>
                  <a:pt x="1504152" y="182554"/>
                  <a:pt x="1494917" y="175728"/>
                </a:cubicBezTo>
                <a:cubicBezTo>
                  <a:pt x="1486672" y="166522"/>
                  <a:pt x="1489400" y="161643"/>
                  <a:pt x="1503102" y="161091"/>
                </a:cubicBezTo>
                <a:cubicBezTo>
                  <a:pt x="1516804" y="160539"/>
                  <a:pt x="1538088" y="158004"/>
                  <a:pt x="1566955" y="153487"/>
                </a:cubicBezTo>
                <a:cubicBezTo>
                  <a:pt x="1592165" y="149142"/>
                  <a:pt x="1608463" y="144445"/>
                  <a:pt x="1615848" y="139398"/>
                </a:cubicBezTo>
                <a:cubicBezTo>
                  <a:pt x="1617694" y="138136"/>
                  <a:pt x="1619831" y="137365"/>
                  <a:pt x="1622257" y="137085"/>
                </a:cubicBezTo>
                <a:close/>
                <a:moveTo>
                  <a:pt x="1306801" y="135173"/>
                </a:moveTo>
                <a:cubicBezTo>
                  <a:pt x="1309238" y="134792"/>
                  <a:pt x="1312230" y="135081"/>
                  <a:pt x="1315779" y="136042"/>
                </a:cubicBezTo>
                <a:cubicBezTo>
                  <a:pt x="1322878" y="137963"/>
                  <a:pt x="1329954" y="141068"/>
                  <a:pt x="1337010" y="145356"/>
                </a:cubicBezTo>
                <a:cubicBezTo>
                  <a:pt x="1344065" y="149644"/>
                  <a:pt x="1345739" y="154390"/>
                  <a:pt x="1342032" y="159596"/>
                </a:cubicBezTo>
                <a:cubicBezTo>
                  <a:pt x="1338326" y="164801"/>
                  <a:pt x="1335135" y="174545"/>
                  <a:pt x="1332461" y="188828"/>
                </a:cubicBezTo>
                <a:cubicBezTo>
                  <a:pt x="1329786" y="203111"/>
                  <a:pt x="1326283" y="215092"/>
                  <a:pt x="1321953" y="224772"/>
                </a:cubicBezTo>
                <a:cubicBezTo>
                  <a:pt x="1334644" y="237162"/>
                  <a:pt x="1348414" y="246637"/>
                  <a:pt x="1363263" y="253198"/>
                </a:cubicBezTo>
                <a:cubicBezTo>
                  <a:pt x="1378113" y="259758"/>
                  <a:pt x="1390459" y="265391"/>
                  <a:pt x="1400304" y="270094"/>
                </a:cubicBezTo>
                <a:cubicBezTo>
                  <a:pt x="1410149" y="274798"/>
                  <a:pt x="1406015" y="278601"/>
                  <a:pt x="1387903" y="281505"/>
                </a:cubicBezTo>
                <a:cubicBezTo>
                  <a:pt x="1369792" y="284409"/>
                  <a:pt x="1356312" y="284653"/>
                  <a:pt x="1347464" y="282237"/>
                </a:cubicBezTo>
                <a:cubicBezTo>
                  <a:pt x="1338616" y="279820"/>
                  <a:pt x="1325337" y="266179"/>
                  <a:pt x="1307627" y="241313"/>
                </a:cubicBezTo>
                <a:cubicBezTo>
                  <a:pt x="1297876" y="250835"/>
                  <a:pt x="1288078" y="257704"/>
                  <a:pt x="1278233" y="261920"/>
                </a:cubicBezTo>
                <a:cubicBezTo>
                  <a:pt x="1268388" y="266136"/>
                  <a:pt x="1256540" y="268929"/>
                  <a:pt x="1242687" y="270299"/>
                </a:cubicBezTo>
                <a:cubicBezTo>
                  <a:pt x="1228835" y="271668"/>
                  <a:pt x="1231090" y="267298"/>
                  <a:pt x="1249452" y="257188"/>
                </a:cubicBezTo>
                <a:cubicBezTo>
                  <a:pt x="1267815" y="247078"/>
                  <a:pt x="1282474" y="236015"/>
                  <a:pt x="1293430" y="223998"/>
                </a:cubicBezTo>
                <a:cubicBezTo>
                  <a:pt x="1279950" y="207047"/>
                  <a:pt x="1268259" y="195088"/>
                  <a:pt x="1258358" y="188118"/>
                </a:cubicBezTo>
                <a:cubicBezTo>
                  <a:pt x="1248455" y="181149"/>
                  <a:pt x="1248344" y="176772"/>
                  <a:pt x="1258024" y="174986"/>
                </a:cubicBezTo>
                <a:cubicBezTo>
                  <a:pt x="1267704" y="173201"/>
                  <a:pt x="1275096" y="175298"/>
                  <a:pt x="1280201" y="181278"/>
                </a:cubicBezTo>
                <a:cubicBezTo>
                  <a:pt x="1285306" y="187258"/>
                  <a:pt x="1292613" y="195518"/>
                  <a:pt x="1302120" y="206058"/>
                </a:cubicBezTo>
                <a:cubicBezTo>
                  <a:pt x="1304443" y="196837"/>
                  <a:pt x="1306053" y="187315"/>
                  <a:pt x="1306949" y="177492"/>
                </a:cubicBezTo>
                <a:cubicBezTo>
                  <a:pt x="1307846" y="167669"/>
                  <a:pt x="1307612" y="162353"/>
                  <a:pt x="1306250" y="161542"/>
                </a:cubicBezTo>
                <a:cubicBezTo>
                  <a:pt x="1304888" y="160732"/>
                  <a:pt x="1298567" y="163027"/>
                  <a:pt x="1287289" y="168426"/>
                </a:cubicBezTo>
                <a:cubicBezTo>
                  <a:pt x="1276010" y="173825"/>
                  <a:pt x="1266115" y="173556"/>
                  <a:pt x="1257605" y="167619"/>
                </a:cubicBezTo>
                <a:cubicBezTo>
                  <a:pt x="1249094" y="161682"/>
                  <a:pt x="1249330" y="158086"/>
                  <a:pt x="1258314" y="156832"/>
                </a:cubicBezTo>
                <a:cubicBezTo>
                  <a:pt x="1267299" y="155577"/>
                  <a:pt x="1276025" y="153042"/>
                  <a:pt x="1284493" y="149228"/>
                </a:cubicBezTo>
                <a:cubicBezTo>
                  <a:pt x="1292960" y="145413"/>
                  <a:pt x="1298517" y="141782"/>
                  <a:pt x="1301163" y="138333"/>
                </a:cubicBezTo>
                <a:cubicBezTo>
                  <a:pt x="1302486" y="136608"/>
                  <a:pt x="1304365" y="135555"/>
                  <a:pt x="1306801" y="135173"/>
                </a:cubicBezTo>
                <a:close/>
                <a:moveTo>
                  <a:pt x="4064141" y="118304"/>
                </a:moveTo>
                <a:cubicBezTo>
                  <a:pt x="4066586" y="117962"/>
                  <a:pt x="4069212" y="118511"/>
                  <a:pt x="4072019" y="119952"/>
                </a:cubicBezTo>
                <a:cubicBezTo>
                  <a:pt x="4077633" y="122835"/>
                  <a:pt x="4083667" y="126470"/>
                  <a:pt x="4090120" y="130858"/>
                </a:cubicBezTo>
                <a:cubicBezTo>
                  <a:pt x="4096573" y="135246"/>
                  <a:pt x="4097875" y="139423"/>
                  <a:pt x="4094024" y="143388"/>
                </a:cubicBezTo>
                <a:cubicBezTo>
                  <a:pt x="4090174" y="147353"/>
                  <a:pt x="4085352" y="155308"/>
                  <a:pt x="4079559" y="167253"/>
                </a:cubicBezTo>
                <a:cubicBezTo>
                  <a:pt x="4084965" y="177865"/>
                  <a:pt x="4083767" y="184290"/>
                  <a:pt x="4075966" y="186527"/>
                </a:cubicBezTo>
                <a:cubicBezTo>
                  <a:pt x="4068165" y="188764"/>
                  <a:pt x="4051014" y="193302"/>
                  <a:pt x="4024514" y="200143"/>
                </a:cubicBezTo>
                <a:cubicBezTo>
                  <a:pt x="4020427" y="207786"/>
                  <a:pt x="4016247" y="209224"/>
                  <a:pt x="4011973" y="204455"/>
                </a:cubicBezTo>
                <a:cubicBezTo>
                  <a:pt x="4007700" y="199687"/>
                  <a:pt x="4003323" y="190804"/>
                  <a:pt x="3998841" y="177804"/>
                </a:cubicBezTo>
                <a:cubicBezTo>
                  <a:pt x="3994360" y="164805"/>
                  <a:pt x="3990018" y="155150"/>
                  <a:pt x="3985817" y="148841"/>
                </a:cubicBezTo>
                <a:cubicBezTo>
                  <a:pt x="3981615" y="142531"/>
                  <a:pt x="3982242" y="138792"/>
                  <a:pt x="3987699" y="137623"/>
                </a:cubicBezTo>
                <a:cubicBezTo>
                  <a:pt x="3993155" y="136454"/>
                  <a:pt x="3998712" y="136318"/>
                  <a:pt x="4004369" y="137214"/>
                </a:cubicBezTo>
                <a:cubicBezTo>
                  <a:pt x="4010027" y="138110"/>
                  <a:pt x="4016071" y="137766"/>
                  <a:pt x="4022503" y="136182"/>
                </a:cubicBezTo>
                <a:cubicBezTo>
                  <a:pt x="4028934" y="134597"/>
                  <a:pt x="4035308" y="132901"/>
                  <a:pt x="4041625" y="131095"/>
                </a:cubicBezTo>
                <a:cubicBezTo>
                  <a:pt x="4047942" y="129288"/>
                  <a:pt x="4053184" y="126258"/>
                  <a:pt x="4057349" y="122006"/>
                </a:cubicBezTo>
                <a:cubicBezTo>
                  <a:pt x="4059432" y="119880"/>
                  <a:pt x="4061696" y="118646"/>
                  <a:pt x="4064141" y="118304"/>
                </a:cubicBezTo>
                <a:close/>
                <a:moveTo>
                  <a:pt x="189271" y="103626"/>
                </a:moveTo>
                <a:cubicBezTo>
                  <a:pt x="184409" y="105332"/>
                  <a:pt x="177913" y="106924"/>
                  <a:pt x="169782" y="108401"/>
                </a:cubicBezTo>
                <a:lnTo>
                  <a:pt x="168685" y="127115"/>
                </a:lnTo>
                <a:lnTo>
                  <a:pt x="168685" y="153422"/>
                </a:lnTo>
                <a:cubicBezTo>
                  <a:pt x="171740" y="152763"/>
                  <a:pt x="178881" y="151228"/>
                  <a:pt x="190110" y="148819"/>
                </a:cubicBezTo>
                <a:lnTo>
                  <a:pt x="190110" y="122447"/>
                </a:lnTo>
                <a:cubicBezTo>
                  <a:pt x="190110" y="115550"/>
                  <a:pt x="189830" y="109276"/>
                  <a:pt x="189271" y="103626"/>
                </a:cubicBezTo>
                <a:close/>
                <a:moveTo>
                  <a:pt x="4384575" y="96893"/>
                </a:moveTo>
                <a:lnTo>
                  <a:pt x="4357752" y="101668"/>
                </a:lnTo>
                <a:cubicBezTo>
                  <a:pt x="4358655" y="106071"/>
                  <a:pt x="4359788" y="111620"/>
                  <a:pt x="4361150" y="118317"/>
                </a:cubicBezTo>
                <a:cubicBezTo>
                  <a:pt x="4364936" y="118332"/>
                  <a:pt x="4372744" y="117228"/>
                  <a:pt x="4384575" y="115005"/>
                </a:cubicBezTo>
                <a:close/>
                <a:moveTo>
                  <a:pt x="4421390" y="90816"/>
                </a:moveTo>
                <a:cubicBezTo>
                  <a:pt x="4419834" y="91268"/>
                  <a:pt x="4414819" y="92197"/>
                  <a:pt x="4406343" y="93602"/>
                </a:cubicBezTo>
                <a:lnTo>
                  <a:pt x="4406343" y="111563"/>
                </a:lnTo>
                <a:lnTo>
                  <a:pt x="4421487" y="109455"/>
                </a:lnTo>
                <a:cubicBezTo>
                  <a:pt x="4422978" y="103490"/>
                  <a:pt x="4423724" y="98370"/>
                  <a:pt x="4423724" y="94097"/>
                </a:cubicBezTo>
                <a:cubicBezTo>
                  <a:pt x="4423724" y="91458"/>
                  <a:pt x="4422946" y="90365"/>
                  <a:pt x="4421390" y="90816"/>
                </a:cubicBezTo>
                <a:close/>
                <a:moveTo>
                  <a:pt x="236475" y="90107"/>
                </a:moveTo>
                <a:cubicBezTo>
                  <a:pt x="234088" y="90989"/>
                  <a:pt x="226340" y="92756"/>
                  <a:pt x="213233" y="95409"/>
                </a:cubicBezTo>
                <a:cubicBezTo>
                  <a:pt x="218625" y="100012"/>
                  <a:pt x="219948" y="104762"/>
                  <a:pt x="217202" y="109659"/>
                </a:cubicBezTo>
                <a:cubicBezTo>
                  <a:pt x="214456" y="114557"/>
                  <a:pt x="212229" y="125989"/>
                  <a:pt x="210523" y="143958"/>
                </a:cubicBezTo>
                <a:cubicBezTo>
                  <a:pt x="217750" y="143169"/>
                  <a:pt x="224555" y="141713"/>
                  <a:pt x="230936" y="139591"/>
                </a:cubicBezTo>
                <a:cubicBezTo>
                  <a:pt x="234320" y="124362"/>
                  <a:pt x="236687" y="112087"/>
                  <a:pt x="238034" y="102765"/>
                </a:cubicBezTo>
                <a:cubicBezTo>
                  <a:pt x="239382" y="93444"/>
                  <a:pt x="238863" y="89225"/>
                  <a:pt x="236475" y="90107"/>
                </a:cubicBezTo>
                <a:close/>
                <a:moveTo>
                  <a:pt x="4486297" y="86095"/>
                </a:moveTo>
                <a:cubicBezTo>
                  <a:pt x="4483788" y="90325"/>
                  <a:pt x="4480533" y="94419"/>
                  <a:pt x="4476532" y="98377"/>
                </a:cubicBezTo>
                <a:cubicBezTo>
                  <a:pt x="4487545" y="107885"/>
                  <a:pt x="4494701" y="114080"/>
                  <a:pt x="4497999" y="116962"/>
                </a:cubicBezTo>
                <a:cubicBezTo>
                  <a:pt x="4498931" y="114869"/>
                  <a:pt x="4500508" y="110491"/>
                  <a:pt x="4502731" y="103830"/>
                </a:cubicBezTo>
                <a:cubicBezTo>
                  <a:pt x="4504954" y="97169"/>
                  <a:pt x="4506065" y="91702"/>
                  <a:pt x="4506065" y="87429"/>
                </a:cubicBezTo>
                <a:cubicBezTo>
                  <a:pt x="4497719" y="88332"/>
                  <a:pt x="4491130" y="87887"/>
                  <a:pt x="4486297" y="86095"/>
                </a:cubicBezTo>
                <a:close/>
                <a:moveTo>
                  <a:pt x="905034" y="73113"/>
                </a:moveTo>
                <a:cubicBezTo>
                  <a:pt x="906240" y="72812"/>
                  <a:pt x="907853" y="72837"/>
                  <a:pt x="909873" y="73189"/>
                </a:cubicBezTo>
                <a:cubicBezTo>
                  <a:pt x="917953" y="74594"/>
                  <a:pt x="925658" y="76673"/>
                  <a:pt x="932986" y="79427"/>
                </a:cubicBezTo>
                <a:cubicBezTo>
                  <a:pt x="941992" y="83055"/>
                  <a:pt x="945354" y="87504"/>
                  <a:pt x="943074" y="92774"/>
                </a:cubicBezTo>
                <a:cubicBezTo>
                  <a:pt x="940794" y="98044"/>
                  <a:pt x="939446" y="108408"/>
                  <a:pt x="939030" y="123867"/>
                </a:cubicBezTo>
                <a:cubicBezTo>
                  <a:pt x="938614" y="139326"/>
                  <a:pt x="938406" y="153702"/>
                  <a:pt x="938406" y="166995"/>
                </a:cubicBezTo>
                <a:cubicBezTo>
                  <a:pt x="938406" y="179156"/>
                  <a:pt x="936219" y="190309"/>
                  <a:pt x="931846" y="200455"/>
                </a:cubicBezTo>
                <a:cubicBezTo>
                  <a:pt x="927472" y="210600"/>
                  <a:pt x="922270" y="210141"/>
                  <a:pt x="916240" y="199078"/>
                </a:cubicBezTo>
                <a:cubicBezTo>
                  <a:pt x="910210" y="188014"/>
                  <a:pt x="908095" y="178069"/>
                  <a:pt x="909894" y="169243"/>
                </a:cubicBezTo>
                <a:cubicBezTo>
                  <a:pt x="911694" y="160417"/>
                  <a:pt x="912594" y="146166"/>
                  <a:pt x="912594" y="126491"/>
                </a:cubicBezTo>
                <a:cubicBezTo>
                  <a:pt x="912594" y="107605"/>
                  <a:pt x="910120" y="93649"/>
                  <a:pt x="905173" y="84621"/>
                </a:cubicBezTo>
                <a:cubicBezTo>
                  <a:pt x="901462" y="77851"/>
                  <a:pt x="901416" y="74015"/>
                  <a:pt x="905034" y="73113"/>
                </a:cubicBezTo>
                <a:close/>
                <a:moveTo>
                  <a:pt x="1225931" y="72522"/>
                </a:moveTo>
                <a:cubicBezTo>
                  <a:pt x="1222217" y="73382"/>
                  <a:pt x="1217778" y="74766"/>
                  <a:pt x="1212616" y="76673"/>
                </a:cubicBezTo>
                <a:cubicBezTo>
                  <a:pt x="1213519" y="92706"/>
                  <a:pt x="1213971" y="104787"/>
                  <a:pt x="1213971" y="112918"/>
                </a:cubicBezTo>
                <a:cubicBezTo>
                  <a:pt x="1216323" y="112259"/>
                  <a:pt x="1222174" y="110366"/>
                  <a:pt x="1231523" y="107240"/>
                </a:cubicBezTo>
                <a:cubicBezTo>
                  <a:pt x="1233201" y="94821"/>
                  <a:pt x="1233828" y="86332"/>
                  <a:pt x="1233406" y="81771"/>
                </a:cubicBezTo>
                <a:cubicBezTo>
                  <a:pt x="1232982" y="77211"/>
                  <a:pt x="1232560" y="74314"/>
                  <a:pt x="1232137" y="73081"/>
                </a:cubicBezTo>
                <a:cubicBezTo>
                  <a:pt x="1231714" y="71848"/>
                  <a:pt x="1229645" y="71661"/>
                  <a:pt x="1225931" y="72522"/>
                </a:cubicBezTo>
                <a:close/>
                <a:moveTo>
                  <a:pt x="3058408" y="71231"/>
                </a:moveTo>
                <a:lnTo>
                  <a:pt x="3030229" y="76114"/>
                </a:lnTo>
                <a:cubicBezTo>
                  <a:pt x="3030229" y="91917"/>
                  <a:pt x="3028971" y="104504"/>
                  <a:pt x="3026454" y="113875"/>
                </a:cubicBezTo>
                <a:lnTo>
                  <a:pt x="3024424" y="119233"/>
                </a:lnTo>
                <a:lnTo>
                  <a:pt x="3050434" y="116223"/>
                </a:lnTo>
                <a:lnTo>
                  <a:pt x="3049762" y="113730"/>
                </a:lnTo>
                <a:cubicBezTo>
                  <a:pt x="3049799" y="111717"/>
                  <a:pt x="3050211" y="108948"/>
                  <a:pt x="3050998" y="105422"/>
                </a:cubicBezTo>
                <a:cubicBezTo>
                  <a:pt x="3054145" y="91318"/>
                  <a:pt x="3056615" y="79921"/>
                  <a:pt x="3058408" y="71231"/>
                </a:cubicBezTo>
                <a:close/>
                <a:moveTo>
                  <a:pt x="251209" y="62294"/>
                </a:moveTo>
                <a:cubicBezTo>
                  <a:pt x="254780" y="62201"/>
                  <a:pt x="258634" y="63229"/>
                  <a:pt x="262771" y="65380"/>
                </a:cubicBezTo>
                <a:cubicBezTo>
                  <a:pt x="271046" y="69683"/>
                  <a:pt x="278130" y="74056"/>
                  <a:pt x="284024" y="78502"/>
                </a:cubicBezTo>
                <a:cubicBezTo>
                  <a:pt x="289917" y="82947"/>
                  <a:pt x="288913" y="88228"/>
                  <a:pt x="281012" y="94344"/>
                </a:cubicBezTo>
                <a:cubicBezTo>
                  <a:pt x="273111" y="100460"/>
                  <a:pt x="264463" y="114725"/>
                  <a:pt x="255071" y="137139"/>
                </a:cubicBezTo>
                <a:cubicBezTo>
                  <a:pt x="263173" y="148382"/>
                  <a:pt x="263252" y="154605"/>
                  <a:pt x="255307" y="155810"/>
                </a:cubicBezTo>
                <a:cubicBezTo>
                  <a:pt x="247363" y="157014"/>
                  <a:pt x="236274" y="159130"/>
                  <a:pt x="222041" y="162155"/>
                </a:cubicBezTo>
                <a:cubicBezTo>
                  <a:pt x="207809" y="165181"/>
                  <a:pt x="189937" y="168838"/>
                  <a:pt x="168427" y="173126"/>
                </a:cubicBezTo>
                <a:cubicBezTo>
                  <a:pt x="166778" y="198537"/>
                  <a:pt x="168492" y="216107"/>
                  <a:pt x="173568" y="225837"/>
                </a:cubicBezTo>
                <a:cubicBezTo>
                  <a:pt x="178644" y="235567"/>
                  <a:pt x="188579" y="241901"/>
                  <a:pt x="203371" y="244841"/>
                </a:cubicBezTo>
                <a:cubicBezTo>
                  <a:pt x="218163" y="247781"/>
                  <a:pt x="235106" y="248193"/>
                  <a:pt x="254199" y="246078"/>
                </a:cubicBezTo>
                <a:cubicBezTo>
                  <a:pt x="273293" y="243963"/>
                  <a:pt x="284934" y="238531"/>
                  <a:pt x="289121" y="229784"/>
                </a:cubicBezTo>
                <a:cubicBezTo>
                  <a:pt x="293309" y="221036"/>
                  <a:pt x="297948" y="208144"/>
                  <a:pt x="303039" y="191108"/>
                </a:cubicBezTo>
                <a:cubicBezTo>
                  <a:pt x="308130" y="174072"/>
                  <a:pt x="311069" y="175624"/>
                  <a:pt x="311858" y="195765"/>
                </a:cubicBezTo>
                <a:cubicBezTo>
                  <a:pt x="312647" y="215906"/>
                  <a:pt x="314851" y="230443"/>
                  <a:pt x="318472" y="239377"/>
                </a:cubicBezTo>
                <a:cubicBezTo>
                  <a:pt x="322093" y="248311"/>
                  <a:pt x="318673" y="255352"/>
                  <a:pt x="308212" y="260501"/>
                </a:cubicBezTo>
                <a:cubicBezTo>
                  <a:pt x="297751" y="265649"/>
                  <a:pt x="281955" y="269363"/>
                  <a:pt x="260825" y="271643"/>
                </a:cubicBezTo>
                <a:cubicBezTo>
                  <a:pt x="239695" y="273923"/>
                  <a:pt x="218808" y="272962"/>
                  <a:pt x="198165" y="268761"/>
                </a:cubicBezTo>
                <a:cubicBezTo>
                  <a:pt x="177523" y="264559"/>
                  <a:pt x="163372" y="255503"/>
                  <a:pt x="155715" y="241593"/>
                </a:cubicBezTo>
                <a:cubicBezTo>
                  <a:pt x="148057" y="227683"/>
                  <a:pt x="144902" y="205993"/>
                  <a:pt x="146250" y="176524"/>
                </a:cubicBezTo>
                <a:cubicBezTo>
                  <a:pt x="147598" y="147055"/>
                  <a:pt x="147612" y="128158"/>
                  <a:pt x="146293" y="119834"/>
                </a:cubicBezTo>
                <a:cubicBezTo>
                  <a:pt x="144974" y="111509"/>
                  <a:pt x="143400" y="104458"/>
                  <a:pt x="141571" y="98678"/>
                </a:cubicBezTo>
                <a:cubicBezTo>
                  <a:pt x="139743" y="92899"/>
                  <a:pt x="142005" y="90010"/>
                  <a:pt x="148358" y="90010"/>
                </a:cubicBezTo>
                <a:cubicBezTo>
                  <a:pt x="151957" y="90010"/>
                  <a:pt x="155700" y="90003"/>
                  <a:pt x="159586" y="89988"/>
                </a:cubicBezTo>
                <a:cubicBezTo>
                  <a:pt x="163473" y="89974"/>
                  <a:pt x="172428" y="88436"/>
                  <a:pt x="186453" y="85374"/>
                </a:cubicBezTo>
                <a:cubicBezTo>
                  <a:pt x="200478" y="82313"/>
                  <a:pt x="211631" y="79477"/>
                  <a:pt x="219912" y="76867"/>
                </a:cubicBezTo>
                <a:cubicBezTo>
                  <a:pt x="228193" y="74257"/>
                  <a:pt x="235338" y="70615"/>
                  <a:pt x="241347" y="65940"/>
                </a:cubicBezTo>
                <a:cubicBezTo>
                  <a:pt x="244352" y="63602"/>
                  <a:pt x="247639" y="62387"/>
                  <a:pt x="251209" y="62294"/>
                </a:cubicBezTo>
                <a:close/>
                <a:moveTo>
                  <a:pt x="4712685" y="57066"/>
                </a:moveTo>
                <a:cubicBezTo>
                  <a:pt x="4715160" y="57305"/>
                  <a:pt x="4718147" y="57857"/>
                  <a:pt x="4721648" y="58723"/>
                </a:cubicBezTo>
                <a:cubicBezTo>
                  <a:pt x="4735652" y="62186"/>
                  <a:pt x="4741782" y="70536"/>
                  <a:pt x="4740040" y="83772"/>
                </a:cubicBezTo>
                <a:cubicBezTo>
                  <a:pt x="4738297" y="97008"/>
                  <a:pt x="4731303" y="98614"/>
                  <a:pt x="4719056" y="88590"/>
                </a:cubicBezTo>
                <a:cubicBezTo>
                  <a:pt x="4711600" y="78351"/>
                  <a:pt x="4706666" y="69948"/>
                  <a:pt x="4704257" y="63380"/>
                </a:cubicBezTo>
                <a:cubicBezTo>
                  <a:pt x="4702450" y="58454"/>
                  <a:pt x="4705260" y="56350"/>
                  <a:pt x="4712685" y="57066"/>
                </a:cubicBezTo>
                <a:close/>
                <a:moveTo>
                  <a:pt x="3636359" y="57066"/>
                </a:moveTo>
                <a:cubicBezTo>
                  <a:pt x="3638834" y="57305"/>
                  <a:pt x="3641822" y="57857"/>
                  <a:pt x="3645323" y="58723"/>
                </a:cubicBezTo>
                <a:cubicBezTo>
                  <a:pt x="3659326" y="62186"/>
                  <a:pt x="3665457" y="70536"/>
                  <a:pt x="3663714" y="83772"/>
                </a:cubicBezTo>
                <a:cubicBezTo>
                  <a:pt x="3661972" y="97008"/>
                  <a:pt x="3654978" y="98614"/>
                  <a:pt x="3642731" y="88590"/>
                </a:cubicBezTo>
                <a:cubicBezTo>
                  <a:pt x="3635274" y="78351"/>
                  <a:pt x="3630341" y="69948"/>
                  <a:pt x="3627932" y="63380"/>
                </a:cubicBezTo>
                <a:cubicBezTo>
                  <a:pt x="3626125" y="58454"/>
                  <a:pt x="3628934" y="56350"/>
                  <a:pt x="3636359" y="57066"/>
                </a:cubicBezTo>
                <a:close/>
                <a:moveTo>
                  <a:pt x="1855185" y="57066"/>
                </a:moveTo>
                <a:cubicBezTo>
                  <a:pt x="1857660" y="57305"/>
                  <a:pt x="1860648" y="57857"/>
                  <a:pt x="1864148" y="58723"/>
                </a:cubicBezTo>
                <a:cubicBezTo>
                  <a:pt x="1878152" y="62186"/>
                  <a:pt x="1884282" y="70536"/>
                  <a:pt x="1882540" y="83772"/>
                </a:cubicBezTo>
                <a:cubicBezTo>
                  <a:pt x="1880797" y="97008"/>
                  <a:pt x="1873803" y="98614"/>
                  <a:pt x="1861556" y="88590"/>
                </a:cubicBezTo>
                <a:cubicBezTo>
                  <a:pt x="1854099" y="78351"/>
                  <a:pt x="1849166" y="69948"/>
                  <a:pt x="1846757" y="63380"/>
                </a:cubicBezTo>
                <a:cubicBezTo>
                  <a:pt x="1844950" y="58454"/>
                  <a:pt x="1847759" y="56350"/>
                  <a:pt x="1855185" y="57066"/>
                </a:cubicBezTo>
                <a:close/>
                <a:moveTo>
                  <a:pt x="3320571" y="46817"/>
                </a:moveTo>
                <a:cubicBezTo>
                  <a:pt x="3325676" y="46817"/>
                  <a:pt x="3333940" y="49212"/>
                  <a:pt x="3345362" y="54002"/>
                </a:cubicBezTo>
                <a:cubicBezTo>
                  <a:pt x="3356784" y="58791"/>
                  <a:pt x="3359659" y="64180"/>
                  <a:pt x="3353987" y="70167"/>
                </a:cubicBezTo>
                <a:cubicBezTo>
                  <a:pt x="3348316" y="76154"/>
                  <a:pt x="3343745" y="82617"/>
                  <a:pt x="3340274" y="89558"/>
                </a:cubicBezTo>
                <a:cubicBezTo>
                  <a:pt x="3327426" y="108803"/>
                  <a:pt x="3314387" y="124810"/>
                  <a:pt x="3301158" y="137580"/>
                </a:cubicBezTo>
                <a:cubicBezTo>
                  <a:pt x="3287929" y="150350"/>
                  <a:pt x="3275302" y="160671"/>
                  <a:pt x="3263278" y="168544"/>
                </a:cubicBezTo>
                <a:cubicBezTo>
                  <a:pt x="3251254" y="176417"/>
                  <a:pt x="3241585" y="181063"/>
                  <a:pt x="3234272" y="182483"/>
                </a:cubicBezTo>
                <a:cubicBezTo>
                  <a:pt x="3226958" y="183902"/>
                  <a:pt x="3226001" y="181411"/>
                  <a:pt x="3231400" y="175008"/>
                </a:cubicBezTo>
                <a:cubicBezTo>
                  <a:pt x="3236799" y="168605"/>
                  <a:pt x="3245432" y="160058"/>
                  <a:pt x="3257298" y="149368"/>
                </a:cubicBezTo>
                <a:cubicBezTo>
                  <a:pt x="3269165" y="138677"/>
                  <a:pt x="3280881" y="125104"/>
                  <a:pt x="3292446" y="108648"/>
                </a:cubicBezTo>
                <a:cubicBezTo>
                  <a:pt x="3304012" y="92193"/>
                  <a:pt x="3310450" y="80552"/>
                  <a:pt x="3311762" y="73726"/>
                </a:cubicBezTo>
                <a:cubicBezTo>
                  <a:pt x="3313075" y="66901"/>
                  <a:pt x="3313057" y="60709"/>
                  <a:pt x="3311709" y="55152"/>
                </a:cubicBezTo>
                <a:cubicBezTo>
                  <a:pt x="3310361" y="49596"/>
                  <a:pt x="3313315" y="46817"/>
                  <a:pt x="3320571" y="46817"/>
                </a:cubicBezTo>
                <a:close/>
                <a:moveTo>
                  <a:pt x="1529871" y="46817"/>
                </a:moveTo>
                <a:cubicBezTo>
                  <a:pt x="1534977" y="46817"/>
                  <a:pt x="1543240" y="49212"/>
                  <a:pt x="1554662" y="54002"/>
                </a:cubicBezTo>
                <a:cubicBezTo>
                  <a:pt x="1566084" y="58791"/>
                  <a:pt x="1568959" y="64180"/>
                  <a:pt x="1563288" y="70167"/>
                </a:cubicBezTo>
                <a:cubicBezTo>
                  <a:pt x="1557616" y="76154"/>
                  <a:pt x="1553045" y="82617"/>
                  <a:pt x="1549575" y="89558"/>
                </a:cubicBezTo>
                <a:cubicBezTo>
                  <a:pt x="1536726" y="108803"/>
                  <a:pt x="1523687" y="124810"/>
                  <a:pt x="1510458" y="137580"/>
                </a:cubicBezTo>
                <a:cubicBezTo>
                  <a:pt x="1497230" y="150350"/>
                  <a:pt x="1484603" y="160671"/>
                  <a:pt x="1472579" y="168544"/>
                </a:cubicBezTo>
                <a:cubicBezTo>
                  <a:pt x="1460554" y="176417"/>
                  <a:pt x="1450886" y="181063"/>
                  <a:pt x="1443572" y="182483"/>
                </a:cubicBezTo>
                <a:cubicBezTo>
                  <a:pt x="1436259" y="183902"/>
                  <a:pt x="1435301" y="181411"/>
                  <a:pt x="1440700" y="175008"/>
                </a:cubicBezTo>
                <a:cubicBezTo>
                  <a:pt x="1446099" y="168605"/>
                  <a:pt x="1454732" y="160058"/>
                  <a:pt x="1466599" y="149368"/>
                </a:cubicBezTo>
                <a:cubicBezTo>
                  <a:pt x="1478465" y="138677"/>
                  <a:pt x="1490181" y="125104"/>
                  <a:pt x="1501747" y="108648"/>
                </a:cubicBezTo>
                <a:cubicBezTo>
                  <a:pt x="1513312" y="92193"/>
                  <a:pt x="1519751" y="80552"/>
                  <a:pt x="1521063" y="73726"/>
                </a:cubicBezTo>
                <a:cubicBezTo>
                  <a:pt x="1522375" y="66901"/>
                  <a:pt x="1522357" y="60709"/>
                  <a:pt x="1521009" y="55152"/>
                </a:cubicBezTo>
                <a:cubicBezTo>
                  <a:pt x="1519661" y="49596"/>
                  <a:pt x="1522615" y="46817"/>
                  <a:pt x="1529871" y="46817"/>
                </a:cubicBezTo>
                <a:close/>
                <a:moveTo>
                  <a:pt x="1236412" y="46597"/>
                </a:moveTo>
                <a:cubicBezTo>
                  <a:pt x="1239093" y="46145"/>
                  <a:pt x="1242106" y="46530"/>
                  <a:pt x="1245451" y="47753"/>
                </a:cubicBezTo>
                <a:cubicBezTo>
                  <a:pt x="1252141" y="50198"/>
                  <a:pt x="1258913" y="54070"/>
                  <a:pt x="1265768" y="59368"/>
                </a:cubicBezTo>
                <a:cubicBezTo>
                  <a:pt x="1272622" y="64667"/>
                  <a:pt x="1272838" y="70561"/>
                  <a:pt x="1266413" y="77050"/>
                </a:cubicBezTo>
                <a:cubicBezTo>
                  <a:pt x="1259989" y="83539"/>
                  <a:pt x="1255550" y="92663"/>
                  <a:pt x="1253098" y="104422"/>
                </a:cubicBezTo>
                <a:cubicBezTo>
                  <a:pt x="1259408" y="113384"/>
                  <a:pt x="1258784" y="119400"/>
                  <a:pt x="1251227" y="122469"/>
                </a:cubicBezTo>
                <a:lnTo>
                  <a:pt x="1213971" y="131159"/>
                </a:lnTo>
                <a:lnTo>
                  <a:pt x="1213971" y="157466"/>
                </a:lnTo>
                <a:cubicBezTo>
                  <a:pt x="1219105" y="156749"/>
                  <a:pt x="1224436" y="155444"/>
                  <a:pt x="1229964" y="153551"/>
                </a:cubicBezTo>
                <a:cubicBezTo>
                  <a:pt x="1235492" y="151658"/>
                  <a:pt x="1240508" y="153566"/>
                  <a:pt x="1245010" y="159273"/>
                </a:cubicBezTo>
                <a:cubicBezTo>
                  <a:pt x="1249513" y="164980"/>
                  <a:pt x="1247613" y="169282"/>
                  <a:pt x="1239310" y="172179"/>
                </a:cubicBezTo>
                <a:cubicBezTo>
                  <a:pt x="1231007" y="175076"/>
                  <a:pt x="1222561" y="176524"/>
                  <a:pt x="1213971" y="176524"/>
                </a:cubicBezTo>
                <a:lnTo>
                  <a:pt x="1213971" y="206058"/>
                </a:lnTo>
                <a:cubicBezTo>
                  <a:pt x="1216351" y="205355"/>
                  <a:pt x="1221983" y="203380"/>
                  <a:pt x="1230867" y="200132"/>
                </a:cubicBezTo>
                <a:cubicBezTo>
                  <a:pt x="1239751" y="196884"/>
                  <a:pt x="1246129" y="198906"/>
                  <a:pt x="1250001" y="206198"/>
                </a:cubicBezTo>
                <a:cubicBezTo>
                  <a:pt x="1253872" y="213490"/>
                  <a:pt x="1250030" y="218466"/>
                  <a:pt x="1238471" y="221126"/>
                </a:cubicBezTo>
                <a:cubicBezTo>
                  <a:pt x="1226913" y="223786"/>
                  <a:pt x="1218746" y="225116"/>
                  <a:pt x="1213971" y="225116"/>
                </a:cubicBezTo>
                <a:cubicBezTo>
                  <a:pt x="1213971" y="257840"/>
                  <a:pt x="1211723" y="279519"/>
                  <a:pt x="1207227" y="290153"/>
                </a:cubicBezTo>
                <a:cubicBezTo>
                  <a:pt x="1202732" y="300786"/>
                  <a:pt x="1197756" y="299861"/>
                  <a:pt x="1192299" y="287378"/>
                </a:cubicBezTo>
                <a:cubicBezTo>
                  <a:pt x="1186843" y="274895"/>
                  <a:pt x="1185237" y="263584"/>
                  <a:pt x="1187481" y="253445"/>
                </a:cubicBezTo>
                <a:cubicBezTo>
                  <a:pt x="1189725" y="243307"/>
                  <a:pt x="1191299" y="224112"/>
                  <a:pt x="1192203" y="195862"/>
                </a:cubicBezTo>
                <a:cubicBezTo>
                  <a:pt x="1193106" y="167612"/>
                  <a:pt x="1192894" y="141326"/>
                  <a:pt x="1191568" y="117005"/>
                </a:cubicBezTo>
                <a:cubicBezTo>
                  <a:pt x="1190241" y="92684"/>
                  <a:pt x="1187768" y="76706"/>
                  <a:pt x="1184147" y="69070"/>
                </a:cubicBezTo>
                <a:cubicBezTo>
                  <a:pt x="1180526" y="61433"/>
                  <a:pt x="1182336" y="57615"/>
                  <a:pt x="1189578" y="57615"/>
                </a:cubicBezTo>
                <a:cubicBezTo>
                  <a:pt x="1194640" y="57615"/>
                  <a:pt x="1200549" y="58504"/>
                  <a:pt x="1207303" y="60283"/>
                </a:cubicBezTo>
                <a:cubicBezTo>
                  <a:pt x="1217972" y="57988"/>
                  <a:pt x="1225325" y="54715"/>
                  <a:pt x="1229362" y="50463"/>
                </a:cubicBezTo>
                <a:cubicBezTo>
                  <a:pt x="1231380" y="48337"/>
                  <a:pt x="1233730" y="47048"/>
                  <a:pt x="1236412" y="46597"/>
                </a:cubicBezTo>
                <a:close/>
                <a:moveTo>
                  <a:pt x="4799370" y="38177"/>
                </a:moveTo>
                <a:cubicBezTo>
                  <a:pt x="4800244" y="37936"/>
                  <a:pt x="4801131" y="38019"/>
                  <a:pt x="4802032" y="38428"/>
                </a:cubicBezTo>
                <a:cubicBezTo>
                  <a:pt x="4805639" y="40063"/>
                  <a:pt x="4810776" y="43254"/>
                  <a:pt x="4817444" y="48000"/>
                </a:cubicBezTo>
                <a:cubicBezTo>
                  <a:pt x="4825174" y="54367"/>
                  <a:pt x="4825995" y="59078"/>
                  <a:pt x="4819907" y="62132"/>
                </a:cubicBezTo>
                <a:cubicBezTo>
                  <a:pt x="4813820" y="65187"/>
                  <a:pt x="4802767" y="71966"/>
                  <a:pt x="4786749" y="82470"/>
                </a:cubicBezTo>
                <a:cubicBezTo>
                  <a:pt x="4770731" y="92975"/>
                  <a:pt x="4766799" y="92233"/>
                  <a:pt x="4774951" y="80244"/>
                </a:cubicBezTo>
                <a:cubicBezTo>
                  <a:pt x="4783103" y="68256"/>
                  <a:pt x="4788753" y="57881"/>
                  <a:pt x="4791901" y="49119"/>
                </a:cubicBezTo>
                <a:cubicBezTo>
                  <a:pt x="4794262" y="42547"/>
                  <a:pt x="4796751" y="38900"/>
                  <a:pt x="4799370" y="38177"/>
                </a:cubicBezTo>
                <a:close/>
                <a:moveTo>
                  <a:pt x="3723045" y="38177"/>
                </a:moveTo>
                <a:cubicBezTo>
                  <a:pt x="3723918" y="37936"/>
                  <a:pt x="3724805" y="38019"/>
                  <a:pt x="3725707" y="38428"/>
                </a:cubicBezTo>
                <a:cubicBezTo>
                  <a:pt x="3729314" y="40063"/>
                  <a:pt x="3734451" y="43254"/>
                  <a:pt x="3741119" y="48000"/>
                </a:cubicBezTo>
                <a:cubicBezTo>
                  <a:pt x="3748849" y="54367"/>
                  <a:pt x="3749669" y="59078"/>
                  <a:pt x="3743582" y="62132"/>
                </a:cubicBezTo>
                <a:cubicBezTo>
                  <a:pt x="3737495" y="65187"/>
                  <a:pt x="3726442" y="71966"/>
                  <a:pt x="3710424" y="82470"/>
                </a:cubicBezTo>
                <a:cubicBezTo>
                  <a:pt x="3694406" y="92975"/>
                  <a:pt x="3690473" y="92233"/>
                  <a:pt x="3698625" y="80244"/>
                </a:cubicBezTo>
                <a:cubicBezTo>
                  <a:pt x="3706778" y="68256"/>
                  <a:pt x="3712428" y="57881"/>
                  <a:pt x="3715576" y="49119"/>
                </a:cubicBezTo>
                <a:cubicBezTo>
                  <a:pt x="3717937" y="42547"/>
                  <a:pt x="3720426" y="38900"/>
                  <a:pt x="3723045" y="38177"/>
                </a:cubicBezTo>
                <a:close/>
                <a:moveTo>
                  <a:pt x="1941870" y="38177"/>
                </a:moveTo>
                <a:cubicBezTo>
                  <a:pt x="1942743" y="37936"/>
                  <a:pt x="1943631" y="38019"/>
                  <a:pt x="1944532" y="38428"/>
                </a:cubicBezTo>
                <a:cubicBezTo>
                  <a:pt x="1948139" y="40063"/>
                  <a:pt x="1953276" y="43254"/>
                  <a:pt x="1959944" y="48000"/>
                </a:cubicBezTo>
                <a:cubicBezTo>
                  <a:pt x="1967674" y="54367"/>
                  <a:pt x="1968495" y="59078"/>
                  <a:pt x="1962407" y="62132"/>
                </a:cubicBezTo>
                <a:cubicBezTo>
                  <a:pt x="1956320" y="65187"/>
                  <a:pt x="1945267" y="71966"/>
                  <a:pt x="1929249" y="82470"/>
                </a:cubicBezTo>
                <a:cubicBezTo>
                  <a:pt x="1913231" y="92975"/>
                  <a:pt x="1909299" y="92233"/>
                  <a:pt x="1917451" y="80244"/>
                </a:cubicBezTo>
                <a:cubicBezTo>
                  <a:pt x="1925603" y="68256"/>
                  <a:pt x="1931253" y="57881"/>
                  <a:pt x="1934401" y="49119"/>
                </a:cubicBezTo>
                <a:cubicBezTo>
                  <a:pt x="1936762" y="42547"/>
                  <a:pt x="1939252" y="38900"/>
                  <a:pt x="1941870" y="38177"/>
                </a:cubicBezTo>
                <a:close/>
                <a:moveTo>
                  <a:pt x="1323477" y="37775"/>
                </a:moveTo>
                <a:cubicBezTo>
                  <a:pt x="1325967" y="37784"/>
                  <a:pt x="1328664" y="38392"/>
                  <a:pt x="1331568" y="39600"/>
                </a:cubicBezTo>
                <a:cubicBezTo>
                  <a:pt x="1337376" y="42017"/>
                  <a:pt x="1343524" y="45401"/>
                  <a:pt x="1350013" y="49753"/>
                </a:cubicBezTo>
                <a:cubicBezTo>
                  <a:pt x="1356502" y="54105"/>
                  <a:pt x="1356706" y="59616"/>
                  <a:pt x="1350626" y="66284"/>
                </a:cubicBezTo>
                <a:cubicBezTo>
                  <a:pt x="1344546" y="72952"/>
                  <a:pt x="1338136" y="84647"/>
                  <a:pt x="1331396" y="101367"/>
                </a:cubicBezTo>
                <a:cubicBezTo>
                  <a:pt x="1342194" y="109957"/>
                  <a:pt x="1339634" y="115625"/>
                  <a:pt x="1323717" y="118371"/>
                </a:cubicBezTo>
                <a:cubicBezTo>
                  <a:pt x="1307799" y="121117"/>
                  <a:pt x="1295742" y="123846"/>
                  <a:pt x="1287547" y="126556"/>
                </a:cubicBezTo>
                <a:cubicBezTo>
                  <a:pt x="1279352" y="129266"/>
                  <a:pt x="1271536" y="127377"/>
                  <a:pt x="1264101" y="120888"/>
                </a:cubicBezTo>
                <a:cubicBezTo>
                  <a:pt x="1256665" y="114399"/>
                  <a:pt x="1258971" y="110430"/>
                  <a:pt x="1271016" y="108982"/>
                </a:cubicBezTo>
                <a:cubicBezTo>
                  <a:pt x="1282919" y="106444"/>
                  <a:pt x="1295954" y="103504"/>
                  <a:pt x="1310122" y="100163"/>
                </a:cubicBezTo>
                <a:cubicBezTo>
                  <a:pt x="1314295" y="85134"/>
                  <a:pt x="1316608" y="74755"/>
                  <a:pt x="1317059" y="69026"/>
                </a:cubicBezTo>
                <a:cubicBezTo>
                  <a:pt x="1317511" y="63298"/>
                  <a:pt x="1315037" y="61082"/>
                  <a:pt x="1309638" y="62380"/>
                </a:cubicBezTo>
                <a:cubicBezTo>
                  <a:pt x="1304239" y="63678"/>
                  <a:pt x="1297585" y="65929"/>
                  <a:pt x="1289677" y="69134"/>
                </a:cubicBezTo>
                <a:cubicBezTo>
                  <a:pt x="1281768" y="72339"/>
                  <a:pt x="1274795" y="70686"/>
                  <a:pt x="1268758" y="64176"/>
                </a:cubicBezTo>
                <a:cubicBezTo>
                  <a:pt x="1262720" y="57665"/>
                  <a:pt x="1264441" y="53844"/>
                  <a:pt x="1273920" y="52711"/>
                </a:cubicBezTo>
                <a:cubicBezTo>
                  <a:pt x="1283399" y="51578"/>
                  <a:pt x="1291849" y="49696"/>
                  <a:pt x="1299270" y="47064"/>
                </a:cubicBezTo>
                <a:cubicBezTo>
                  <a:pt x="1306691" y="44433"/>
                  <a:pt x="1312477" y="41927"/>
                  <a:pt x="1316629" y="39547"/>
                </a:cubicBezTo>
                <a:cubicBezTo>
                  <a:pt x="1318705" y="38356"/>
                  <a:pt x="1320987" y="37766"/>
                  <a:pt x="1323477" y="37775"/>
                </a:cubicBezTo>
                <a:close/>
                <a:moveTo>
                  <a:pt x="880044" y="30919"/>
                </a:moveTo>
                <a:cubicBezTo>
                  <a:pt x="887353" y="30673"/>
                  <a:pt x="893923" y="33212"/>
                  <a:pt x="899752" y="38536"/>
                </a:cubicBezTo>
                <a:cubicBezTo>
                  <a:pt x="907525" y="45634"/>
                  <a:pt x="905897" y="50603"/>
                  <a:pt x="894870" y="53442"/>
                </a:cubicBezTo>
                <a:cubicBezTo>
                  <a:pt x="883842" y="56282"/>
                  <a:pt x="871993" y="58379"/>
                  <a:pt x="859324" y="59734"/>
                </a:cubicBezTo>
                <a:cubicBezTo>
                  <a:pt x="846654" y="61089"/>
                  <a:pt x="837021" y="62204"/>
                  <a:pt x="830424" y="63079"/>
                </a:cubicBezTo>
                <a:cubicBezTo>
                  <a:pt x="839416" y="70722"/>
                  <a:pt x="842201" y="76211"/>
                  <a:pt x="838781" y="79545"/>
                </a:cubicBezTo>
                <a:cubicBezTo>
                  <a:pt x="835361" y="82879"/>
                  <a:pt x="831432" y="88981"/>
                  <a:pt x="826994" y="97850"/>
                </a:cubicBezTo>
                <a:cubicBezTo>
                  <a:pt x="822555" y="106720"/>
                  <a:pt x="818744" y="112201"/>
                  <a:pt x="815561" y="114295"/>
                </a:cubicBezTo>
                <a:cubicBezTo>
                  <a:pt x="817038" y="114295"/>
                  <a:pt x="820971" y="113657"/>
                  <a:pt x="827359" y="112381"/>
                </a:cubicBezTo>
                <a:cubicBezTo>
                  <a:pt x="833748" y="111104"/>
                  <a:pt x="840133" y="109075"/>
                  <a:pt x="846514" y="106293"/>
                </a:cubicBezTo>
                <a:cubicBezTo>
                  <a:pt x="852896" y="103511"/>
                  <a:pt x="859704" y="103834"/>
                  <a:pt x="866938" y="107261"/>
                </a:cubicBezTo>
                <a:cubicBezTo>
                  <a:pt x="874173" y="110688"/>
                  <a:pt x="880017" y="115191"/>
                  <a:pt x="884469" y="120770"/>
                </a:cubicBezTo>
                <a:cubicBezTo>
                  <a:pt x="888922" y="126348"/>
                  <a:pt x="888768" y="130736"/>
                  <a:pt x="884007" y="133934"/>
                </a:cubicBezTo>
                <a:cubicBezTo>
                  <a:pt x="879246" y="137132"/>
                  <a:pt x="875363" y="142377"/>
                  <a:pt x="872359" y="149669"/>
                </a:cubicBezTo>
                <a:cubicBezTo>
                  <a:pt x="869355" y="156961"/>
                  <a:pt x="862342" y="169107"/>
                  <a:pt x="851322" y="186107"/>
                </a:cubicBezTo>
                <a:cubicBezTo>
                  <a:pt x="840301" y="203107"/>
                  <a:pt x="824964" y="221431"/>
                  <a:pt x="805311" y="241077"/>
                </a:cubicBezTo>
                <a:cubicBezTo>
                  <a:pt x="785658" y="260723"/>
                  <a:pt x="765557" y="273321"/>
                  <a:pt x="745007" y="278870"/>
                </a:cubicBezTo>
                <a:cubicBezTo>
                  <a:pt x="724457" y="284420"/>
                  <a:pt x="720478" y="282355"/>
                  <a:pt x="733069" y="272675"/>
                </a:cubicBezTo>
                <a:cubicBezTo>
                  <a:pt x="745659" y="262996"/>
                  <a:pt x="758351" y="252639"/>
                  <a:pt x="771142" y="241604"/>
                </a:cubicBezTo>
                <a:cubicBezTo>
                  <a:pt x="783934" y="230569"/>
                  <a:pt x="796438" y="217143"/>
                  <a:pt x="808656" y="201326"/>
                </a:cubicBezTo>
                <a:cubicBezTo>
                  <a:pt x="799665" y="197755"/>
                  <a:pt x="791570" y="190230"/>
                  <a:pt x="784371" y="178751"/>
                </a:cubicBezTo>
                <a:cubicBezTo>
                  <a:pt x="777172" y="167271"/>
                  <a:pt x="777645" y="161532"/>
                  <a:pt x="785791" y="161532"/>
                </a:cubicBezTo>
                <a:cubicBezTo>
                  <a:pt x="792961" y="161532"/>
                  <a:pt x="800077" y="163546"/>
                  <a:pt x="807140" y="167576"/>
                </a:cubicBezTo>
                <a:cubicBezTo>
                  <a:pt x="814202" y="171606"/>
                  <a:pt x="819046" y="177686"/>
                  <a:pt x="821670" y="185817"/>
                </a:cubicBezTo>
                <a:cubicBezTo>
                  <a:pt x="828467" y="173599"/>
                  <a:pt x="834296" y="161800"/>
                  <a:pt x="839158" y="150422"/>
                </a:cubicBezTo>
                <a:cubicBezTo>
                  <a:pt x="844019" y="139043"/>
                  <a:pt x="846177" y="132224"/>
                  <a:pt x="845632" y="129965"/>
                </a:cubicBezTo>
                <a:cubicBezTo>
                  <a:pt x="845087" y="127707"/>
                  <a:pt x="841072" y="127703"/>
                  <a:pt x="833586" y="129954"/>
                </a:cubicBezTo>
                <a:cubicBezTo>
                  <a:pt x="826101" y="132206"/>
                  <a:pt x="817009" y="132428"/>
                  <a:pt x="806311" y="130621"/>
                </a:cubicBezTo>
                <a:cubicBezTo>
                  <a:pt x="794323" y="144546"/>
                  <a:pt x="781819" y="154103"/>
                  <a:pt x="768798" y="159295"/>
                </a:cubicBezTo>
                <a:cubicBezTo>
                  <a:pt x="755777" y="164486"/>
                  <a:pt x="754052" y="161252"/>
                  <a:pt x="763624" y="149593"/>
                </a:cubicBezTo>
                <a:cubicBezTo>
                  <a:pt x="773196" y="137935"/>
                  <a:pt x="782647" y="123670"/>
                  <a:pt x="791975" y="106799"/>
                </a:cubicBezTo>
                <a:cubicBezTo>
                  <a:pt x="801303" y="89927"/>
                  <a:pt x="805967" y="76724"/>
                  <a:pt x="805967" y="67187"/>
                </a:cubicBezTo>
                <a:cubicBezTo>
                  <a:pt x="795671" y="70772"/>
                  <a:pt x="786601" y="72794"/>
                  <a:pt x="778757" y="73253"/>
                </a:cubicBezTo>
                <a:cubicBezTo>
                  <a:pt x="770913" y="73712"/>
                  <a:pt x="762463" y="69869"/>
                  <a:pt x="753407" y="61724"/>
                </a:cubicBezTo>
                <a:cubicBezTo>
                  <a:pt x="744351" y="53578"/>
                  <a:pt x="746147" y="49506"/>
                  <a:pt x="758795" y="49506"/>
                </a:cubicBezTo>
                <a:cubicBezTo>
                  <a:pt x="769421" y="49506"/>
                  <a:pt x="781467" y="48610"/>
                  <a:pt x="794933" y="46817"/>
                </a:cubicBezTo>
                <a:cubicBezTo>
                  <a:pt x="808398" y="45025"/>
                  <a:pt x="822089" y="42823"/>
                  <a:pt x="836007" y="40213"/>
                </a:cubicBezTo>
                <a:cubicBezTo>
                  <a:pt x="849924" y="37604"/>
                  <a:pt x="862084" y="34897"/>
                  <a:pt x="872488" y="32093"/>
                </a:cubicBezTo>
                <a:cubicBezTo>
                  <a:pt x="875089" y="31392"/>
                  <a:pt x="877608" y="31001"/>
                  <a:pt x="880044" y="30919"/>
                </a:cubicBezTo>
                <a:close/>
                <a:moveTo>
                  <a:pt x="4858599" y="30009"/>
                </a:moveTo>
                <a:cubicBezTo>
                  <a:pt x="4861980" y="30320"/>
                  <a:pt x="4867169" y="32240"/>
                  <a:pt x="4874167" y="35772"/>
                </a:cubicBezTo>
                <a:cubicBezTo>
                  <a:pt x="4888163" y="42834"/>
                  <a:pt x="4893061" y="49484"/>
                  <a:pt x="4888858" y="55722"/>
                </a:cubicBezTo>
                <a:cubicBezTo>
                  <a:pt x="4884657" y="61960"/>
                  <a:pt x="4880544" y="70661"/>
                  <a:pt x="4876522" y="81825"/>
                </a:cubicBezTo>
                <a:cubicBezTo>
                  <a:pt x="4872500" y="92989"/>
                  <a:pt x="4865219" y="106501"/>
                  <a:pt x="4854679" y="122361"/>
                </a:cubicBezTo>
                <a:cubicBezTo>
                  <a:pt x="4872375" y="118963"/>
                  <a:pt x="4888536" y="113614"/>
                  <a:pt x="4903163" y="106315"/>
                </a:cubicBezTo>
                <a:cubicBezTo>
                  <a:pt x="4917790" y="99015"/>
                  <a:pt x="4929564" y="98782"/>
                  <a:pt x="4938483" y="105616"/>
                </a:cubicBezTo>
                <a:cubicBezTo>
                  <a:pt x="4947403" y="112449"/>
                  <a:pt x="4946438" y="118074"/>
                  <a:pt x="4935589" y="122490"/>
                </a:cubicBezTo>
                <a:cubicBezTo>
                  <a:pt x="4924741" y="126907"/>
                  <a:pt x="4906770" y="130994"/>
                  <a:pt x="4881674" y="134751"/>
                </a:cubicBezTo>
                <a:cubicBezTo>
                  <a:pt x="4895169" y="137318"/>
                  <a:pt x="4900305" y="143542"/>
                  <a:pt x="4897086" y="153422"/>
                </a:cubicBezTo>
                <a:cubicBezTo>
                  <a:pt x="4893867" y="163303"/>
                  <a:pt x="4891128" y="174119"/>
                  <a:pt x="4888869" y="185871"/>
                </a:cubicBezTo>
                <a:cubicBezTo>
                  <a:pt x="4886610" y="197622"/>
                  <a:pt x="4882413" y="210647"/>
                  <a:pt x="4876275" y="224944"/>
                </a:cubicBezTo>
                <a:cubicBezTo>
                  <a:pt x="4883876" y="233935"/>
                  <a:pt x="4892719" y="242600"/>
                  <a:pt x="4902808" y="250939"/>
                </a:cubicBezTo>
                <a:cubicBezTo>
                  <a:pt x="4912896" y="259278"/>
                  <a:pt x="4923379" y="265620"/>
                  <a:pt x="4934256" y="269965"/>
                </a:cubicBezTo>
                <a:cubicBezTo>
                  <a:pt x="4945133" y="274310"/>
                  <a:pt x="4955060" y="278964"/>
                  <a:pt x="4964037" y="283925"/>
                </a:cubicBezTo>
                <a:cubicBezTo>
                  <a:pt x="4973014" y="288887"/>
                  <a:pt x="4968433" y="292250"/>
                  <a:pt x="4950292" y="294014"/>
                </a:cubicBezTo>
                <a:cubicBezTo>
                  <a:pt x="4932152" y="295777"/>
                  <a:pt x="4918457" y="295939"/>
                  <a:pt x="4909207" y="294498"/>
                </a:cubicBezTo>
                <a:cubicBezTo>
                  <a:pt x="4899958" y="293056"/>
                  <a:pt x="4893207" y="289030"/>
                  <a:pt x="4888955" y="282420"/>
                </a:cubicBezTo>
                <a:cubicBezTo>
                  <a:pt x="4884704" y="275809"/>
                  <a:pt x="4875386" y="262107"/>
                  <a:pt x="4861003" y="241313"/>
                </a:cubicBezTo>
                <a:cubicBezTo>
                  <a:pt x="4854851" y="249731"/>
                  <a:pt x="4847598" y="256725"/>
                  <a:pt x="4839245" y="262297"/>
                </a:cubicBezTo>
                <a:cubicBezTo>
                  <a:pt x="4830892" y="267868"/>
                  <a:pt x="4820775" y="272062"/>
                  <a:pt x="4808894" y="274880"/>
                </a:cubicBezTo>
                <a:cubicBezTo>
                  <a:pt x="4805924" y="275585"/>
                  <a:pt x="4803630" y="275958"/>
                  <a:pt x="4802012" y="275999"/>
                </a:cubicBezTo>
                <a:lnTo>
                  <a:pt x="4800295" y="275469"/>
                </a:lnTo>
                <a:lnTo>
                  <a:pt x="4799720" y="285506"/>
                </a:lnTo>
                <a:cubicBezTo>
                  <a:pt x="4797282" y="295638"/>
                  <a:pt x="4792285" y="296918"/>
                  <a:pt x="4784727" y="289346"/>
                </a:cubicBezTo>
                <a:cubicBezTo>
                  <a:pt x="4777170" y="281774"/>
                  <a:pt x="4770294" y="275214"/>
                  <a:pt x="4764099" y="269664"/>
                </a:cubicBezTo>
                <a:cubicBezTo>
                  <a:pt x="4751035" y="280204"/>
                  <a:pt x="4738283" y="287776"/>
                  <a:pt x="4725843" y="292379"/>
                </a:cubicBezTo>
                <a:cubicBezTo>
                  <a:pt x="4713403" y="296982"/>
                  <a:pt x="4700242" y="299746"/>
                  <a:pt x="4686361" y="300671"/>
                </a:cubicBezTo>
                <a:cubicBezTo>
                  <a:pt x="4672479" y="301596"/>
                  <a:pt x="4670887" y="298929"/>
                  <a:pt x="4681585" y="292669"/>
                </a:cubicBezTo>
                <a:cubicBezTo>
                  <a:pt x="4692283" y="286410"/>
                  <a:pt x="4703275" y="280674"/>
                  <a:pt x="4714561" y="275461"/>
                </a:cubicBezTo>
                <a:cubicBezTo>
                  <a:pt x="4725846" y="270248"/>
                  <a:pt x="4736057" y="263634"/>
                  <a:pt x="4745191" y="255618"/>
                </a:cubicBezTo>
                <a:cubicBezTo>
                  <a:pt x="4735655" y="249294"/>
                  <a:pt x="4728546" y="244977"/>
                  <a:pt x="4723864" y="242669"/>
                </a:cubicBezTo>
                <a:cubicBezTo>
                  <a:pt x="4719182" y="240360"/>
                  <a:pt x="4717981" y="236965"/>
                  <a:pt x="4720261" y="232483"/>
                </a:cubicBezTo>
                <a:cubicBezTo>
                  <a:pt x="4722541" y="228002"/>
                  <a:pt x="4724549" y="222843"/>
                  <a:pt x="4726284" y="217007"/>
                </a:cubicBezTo>
                <a:cubicBezTo>
                  <a:pt x="4706494" y="219645"/>
                  <a:pt x="4692950" y="223004"/>
                  <a:pt x="4685651" y="227084"/>
                </a:cubicBezTo>
                <a:cubicBezTo>
                  <a:pt x="4678352" y="231164"/>
                  <a:pt x="4669575" y="228228"/>
                  <a:pt x="4659322" y="218276"/>
                </a:cubicBezTo>
                <a:cubicBezTo>
                  <a:pt x="4649069" y="208324"/>
                  <a:pt x="4650392" y="203807"/>
                  <a:pt x="4663291" y="204724"/>
                </a:cubicBezTo>
                <a:cubicBezTo>
                  <a:pt x="4676190" y="205642"/>
                  <a:pt x="4698686" y="203570"/>
                  <a:pt x="4730779" y="198508"/>
                </a:cubicBezTo>
                <a:cubicBezTo>
                  <a:pt x="4733189" y="188427"/>
                  <a:pt x="4733493" y="179292"/>
                  <a:pt x="4731694" y="171104"/>
                </a:cubicBezTo>
                <a:cubicBezTo>
                  <a:pt x="4729894" y="162915"/>
                  <a:pt x="4735318" y="161876"/>
                  <a:pt x="4747966" y="167985"/>
                </a:cubicBezTo>
                <a:cubicBezTo>
                  <a:pt x="4760614" y="174094"/>
                  <a:pt x="4765906" y="179012"/>
                  <a:pt x="4763841" y="182741"/>
                </a:cubicBezTo>
                <a:cubicBezTo>
                  <a:pt x="4761776" y="186469"/>
                  <a:pt x="4758757" y="190191"/>
                  <a:pt x="4754785" y="193905"/>
                </a:cubicBezTo>
                <a:lnTo>
                  <a:pt x="4774187" y="191711"/>
                </a:lnTo>
                <a:cubicBezTo>
                  <a:pt x="4775550" y="187781"/>
                  <a:pt x="4776005" y="183117"/>
                  <a:pt x="4775553" y="177718"/>
                </a:cubicBezTo>
                <a:cubicBezTo>
                  <a:pt x="4775101" y="172319"/>
                  <a:pt x="4778819" y="171846"/>
                  <a:pt x="4786706" y="176298"/>
                </a:cubicBezTo>
                <a:cubicBezTo>
                  <a:pt x="4794593" y="180751"/>
                  <a:pt x="4799795" y="184583"/>
                  <a:pt x="4802312" y="187796"/>
                </a:cubicBezTo>
                <a:cubicBezTo>
                  <a:pt x="4804829" y="191008"/>
                  <a:pt x="4804872" y="195206"/>
                  <a:pt x="4802441" y="200390"/>
                </a:cubicBezTo>
                <a:cubicBezTo>
                  <a:pt x="4800010" y="205574"/>
                  <a:pt x="4796999" y="212887"/>
                  <a:pt x="4793407" y="222331"/>
                </a:cubicBezTo>
                <a:cubicBezTo>
                  <a:pt x="4789815" y="231774"/>
                  <a:pt x="4785043" y="241098"/>
                  <a:pt x="4779091" y="250305"/>
                </a:cubicBezTo>
                <a:cubicBezTo>
                  <a:pt x="4784699" y="253904"/>
                  <a:pt x="4790148" y="258138"/>
                  <a:pt x="4795439" y="263007"/>
                </a:cubicBezTo>
                <a:lnTo>
                  <a:pt x="4800453" y="272237"/>
                </a:lnTo>
                <a:lnTo>
                  <a:pt x="4805711" y="267416"/>
                </a:lnTo>
                <a:cubicBezTo>
                  <a:pt x="4815469" y="259622"/>
                  <a:pt x="4823872" y="252201"/>
                  <a:pt x="4830921" y="245153"/>
                </a:cubicBezTo>
                <a:cubicBezTo>
                  <a:pt x="4837969" y="238105"/>
                  <a:pt x="4844031" y="231046"/>
                  <a:pt x="4849107" y="223976"/>
                </a:cubicBezTo>
                <a:cubicBezTo>
                  <a:pt x="4843071" y="214268"/>
                  <a:pt x="4837234" y="205732"/>
                  <a:pt x="4831598" y="198368"/>
                </a:cubicBezTo>
                <a:cubicBezTo>
                  <a:pt x="4825962" y="191004"/>
                  <a:pt x="4820950" y="184264"/>
                  <a:pt x="4816562" y="178148"/>
                </a:cubicBezTo>
                <a:cubicBezTo>
                  <a:pt x="4812174" y="172032"/>
                  <a:pt x="4813494" y="168404"/>
                  <a:pt x="4820520" y="167264"/>
                </a:cubicBezTo>
                <a:cubicBezTo>
                  <a:pt x="4827547" y="166124"/>
                  <a:pt x="4832832" y="167777"/>
                  <a:pt x="4836373" y="172222"/>
                </a:cubicBezTo>
                <a:cubicBezTo>
                  <a:pt x="4839916" y="176668"/>
                  <a:pt x="4847580" y="187946"/>
                  <a:pt x="4859368" y="206058"/>
                </a:cubicBezTo>
                <a:cubicBezTo>
                  <a:pt x="4863340" y="196765"/>
                  <a:pt x="4866001" y="185670"/>
                  <a:pt x="4867348" y="172771"/>
                </a:cubicBezTo>
                <a:cubicBezTo>
                  <a:pt x="4868696" y="159872"/>
                  <a:pt x="4869019" y="148073"/>
                  <a:pt x="4868316" y="137376"/>
                </a:cubicBezTo>
                <a:cubicBezTo>
                  <a:pt x="4863684" y="138279"/>
                  <a:pt x="4857425" y="138279"/>
                  <a:pt x="4849538" y="137376"/>
                </a:cubicBezTo>
                <a:cubicBezTo>
                  <a:pt x="4839428" y="149321"/>
                  <a:pt x="4828730" y="158158"/>
                  <a:pt x="4817444" y="163887"/>
                </a:cubicBezTo>
                <a:cubicBezTo>
                  <a:pt x="4806159" y="169616"/>
                  <a:pt x="4806169" y="164679"/>
                  <a:pt x="4817477" y="149077"/>
                </a:cubicBezTo>
                <a:cubicBezTo>
                  <a:pt x="4828784" y="133475"/>
                  <a:pt x="4838234" y="114349"/>
                  <a:pt x="4845827" y="91698"/>
                </a:cubicBezTo>
                <a:cubicBezTo>
                  <a:pt x="4853421" y="69048"/>
                  <a:pt x="4856780" y="55210"/>
                  <a:pt x="4855905" y="50183"/>
                </a:cubicBezTo>
                <a:cubicBezTo>
                  <a:pt x="4855030" y="45157"/>
                  <a:pt x="4854356" y="39733"/>
                  <a:pt x="4853883" y="33911"/>
                </a:cubicBezTo>
                <a:cubicBezTo>
                  <a:pt x="4853646" y="31000"/>
                  <a:pt x="4855218" y="29699"/>
                  <a:pt x="4858599" y="30009"/>
                </a:cubicBezTo>
                <a:close/>
                <a:moveTo>
                  <a:pt x="3782274" y="30009"/>
                </a:moveTo>
                <a:cubicBezTo>
                  <a:pt x="3785655" y="30320"/>
                  <a:pt x="3790844" y="32240"/>
                  <a:pt x="3797842" y="35772"/>
                </a:cubicBezTo>
                <a:cubicBezTo>
                  <a:pt x="3811838" y="42834"/>
                  <a:pt x="3816735" y="49484"/>
                  <a:pt x="3812533" y="55722"/>
                </a:cubicBezTo>
                <a:cubicBezTo>
                  <a:pt x="3808332" y="61960"/>
                  <a:pt x="3804220" y="70661"/>
                  <a:pt x="3800197" y="81825"/>
                </a:cubicBezTo>
                <a:cubicBezTo>
                  <a:pt x="3796175" y="92989"/>
                  <a:pt x="3788894" y="106501"/>
                  <a:pt x="3778353" y="122361"/>
                </a:cubicBezTo>
                <a:cubicBezTo>
                  <a:pt x="3796049" y="118963"/>
                  <a:pt x="3812211" y="113614"/>
                  <a:pt x="3826838" y="106315"/>
                </a:cubicBezTo>
                <a:cubicBezTo>
                  <a:pt x="3841465" y="99015"/>
                  <a:pt x="3853238" y="98782"/>
                  <a:pt x="3862158" y="105616"/>
                </a:cubicBezTo>
                <a:cubicBezTo>
                  <a:pt x="3871077" y="112449"/>
                  <a:pt x="3870113" y="118074"/>
                  <a:pt x="3859265" y="122490"/>
                </a:cubicBezTo>
                <a:cubicBezTo>
                  <a:pt x="3848416" y="126907"/>
                  <a:pt x="3830444" y="130994"/>
                  <a:pt x="3805349" y="134751"/>
                </a:cubicBezTo>
                <a:cubicBezTo>
                  <a:pt x="3818843" y="137318"/>
                  <a:pt x="3823981" y="143542"/>
                  <a:pt x="3820761" y="153422"/>
                </a:cubicBezTo>
                <a:cubicBezTo>
                  <a:pt x="3817542" y="163303"/>
                  <a:pt x="3814803" y="174119"/>
                  <a:pt x="3812544" y="185871"/>
                </a:cubicBezTo>
                <a:cubicBezTo>
                  <a:pt x="3810286" y="197622"/>
                  <a:pt x="3806088" y="210647"/>
                  <a:pt x="3799950" y="224944"/>
                </a:cubicBezTo>
                <a:cubicBezTo>
                  <a:pt x="3807551" y="233935"/>
                  <a:pt x="3816394" y="242600"/>
                  <a:pt x="3826483" y="250939"/>
                </a:cubicBezTo>
                <a:cubicBezTo>
                  <a:pt x="3836571" y="259278"/>
                  <a:pt x="3847054" y="265620"/>
                  <a:pt x="3857931" y="269965"/>
                </a:cubicBezTo>
                <a:cubicBezTo>
                  <a:pt x="3868808" y="274310"/>
                  <a:pt x="3878735" y="278964"/>
                  <a:pt x="3887712" y="283925"/>
                </a:cubicBezTo>
                <a:cubicBezTo>
                  <a:pt x="3896689" y="288887"/>
                  <a:pt x="3892108" y="292250"/>
                  <a:pt x="3873967" y="294014"/>
                </a:cubicBezTo>
                <a:cubicBezTo>
                  <a:pt x="3855827" y="295777"/>
                  <a:pt x="3842132" y="295939"/>
                  <a:pt x="3832882" y="294498"/>
                </a:cubicBezTo>
                <a:cubicBezTo>
                  <a:pt x="3823633" y="293056"/>
                  <a:pt x="3816882" y="289030"/>
                  <a:pt x="3812630" y="282420"/>
                </a:cubicBezTo>
                <a:cubicBezTo>
                  <a:pt x="3808379" y="275809"/>
                  <a:pt x="3799061" y="262107"/>
                  <a:pt x="3784678" y="241313"/>
                </a:cubicBezTo>
                <a:cubicBezTo>
                  <a:pt x="3778526" y="249731"/>
                  <a:pt x="3771273" y="256725"/>
                  <a:pt x="3762920" y="262297"/>
                </a:cubicBezTo>
                <a:cubicBezTo>
                  <a:pt x="3754567" y="267868"/>
                  <a:pt x="3744450" y="272062"/>
                  <a:pt x="3732569" y="274880"/>
                </a:cubicBezTo>
                <a:cubicBezTo>
                  <a:pt x="3729599" y="275585"/>
                  <a:pt x="3727305" y="275958"/>
                  <a:pt x="3725687" y="275999"/>
                </a:cubicBezTo>
                <a:lnTo>
                  <a:pt x="3723970" y="275469"/>
                </a:lnTo>
                <a:lnTo>
                  <a:pt x="3723395" y="285506"/>
                </a:lnTo>
                <a:cubicBezTo>
                  <a:pt x="3720957" y="295638"/>
                  <a:pt x="3715960" y="296918"/>
                  <a:pt x="3708402" y="289346"/>
                </a:cubicBezTo>
                <a:cubicBezTo>
                  <a:pt x="3700845" y="281774"/>
                  <a:pt x="3693969" y="275214"/>
                  <a:pt x="3687774" y="269664"/>
                </a:cubicBezTo>
                <a:cubicBezTo>
                  <a:pt x="3674710" y="280204"/>
                  <a:pt x="3661958" y="287776"/>
                  <a:pt x="3649517" y="292379"/>
                </a:cubicBezTo>
                <a:cubicBezTo>
                  <a:pt x="3637078" y="296982"/>
                  <a:pt x="3623917" y="299746"/>
                  <a:pt x="3610035" y="300671"/>
                </a:cubicBezTo>
                <a:cubicBezTo>
                  <a:pt x="3596154" y="301596"/>
                  <a:pt x="3594562" y="298929"/>
                  <a:pt x="3605260" y="292669"/>
                </a:cubicBezTo>
                <a:cubicBezTo>
                  <a:pt x="3615958" y="286410"/>
                  <a:pt x="3626950" y="280674"/>
                  <a:pt x="3638235" y="275461"/>
                </a:cubicBezTo>
                <a:cubicBezTo>
                  <a:pt x="3649521" y="270248"/>
                  <a:pt x="3659732" y="263634"/>
                  <a:pt x="3668866" y="255618"/>
                </a:cubicBezTo>
                <a:cubicBezTo>
                  <a:pt x="3659330" y="249294"/>
                  <a:pt x="3652221" y="244977"/>
                  <a:pt x="3647538" y="242669"/>
                </a:cubicBezTo>
                <a:cubicBezTo>
                  <a:pt x="3642857" y="240360"/>
                  <a:pt x="3641655" y="236965"/>
                  <a:pt x="3643936" y="232483"/>
                </a:cubicBezTo>
                <a:cubicBezTo>
                  <a:pt x="3646216" y="228002"/>
                  <a:pt x="3648224" y="222843"/>
                  <a:pt x="3649958" y="217007"/>
                </a:cubicBezTo>
                <a:cubicBezTo>
                  <a:pt x="3630169" y="219645"/>
                  <a:pt x="3616625" y="223004"/>
                  <a:pt x="3609325" y="227084"/>
                </a:cubicBezTo>
                <a:cubicBezTo>
                  <a:pt x="3602026" y="231164"/>
                  <a:pt x="3593250" y="228228"/>
                  <a:pt x="3582997" y="218276"/>
                </a:cubicBezTo>
                <a:cubicBezTo>
                  <a:pt x="3572744" y="208324"/>
                  <a:pt x="3574067" y="203807"/>
                  <a:pt x="3586965" y="204724"/>
                </a:cubicBezTo>
                <a:cubicBezTo>
                  <a:pt x="3599865" y="205642"/>
                  <a:pt x="3622361" y="203570"/>
                  <a:pt x="3654454" y="198508"/>
                </a:cubicBezTo>
                <a:cubicBezTo>
                  <a:pt x="3656863" y="188427"/>
                  <a:pt x="3657168" y="179292"/>
                  <a:pt x="3655368" y="171104"/>
                </a:cubicBezTo>
                <a:cubicBezTo>
                  <a:pt x="3653569" y="162915"/>
                  <a:pt x="3658993" y="161876"/>
                  <a:pt x="3671641" y="167985"/>
                </a:cubicBezTo>
                <a:cubicBezTo>
                  <a:pt x="3684289" y="174094"/>
                  <a:pt x="3689580" y="179012"/>
                  <a:pt x="3687515" y="182741"/>
                </a:cubicBezTo>
                <a:cubicBezTo>
                  <a:pt x="3685450" y="186469"/>
                  <a:pt x="3682432" y="190191"/>
                  <a:pt x="3678460" y="193905"/>
                </a:cubicBezTo>
                <a:lnTo>
                  <a:pt x="3697862" y="191711"/>
                </a:lnTo>
                <a:cubicBezTo>
                  <a:pt x="3699225" y="187781"/>
                  <a:pt x="3699679" y="183117"/>
                  <a:pt x="3699228" y="177718"/>
                </a:cubicBezTo>
                <a:cubicBezTo>
                  <a:pt x="3698776" y="172319"/>
                  <a:pt x="3702494" y="171846"/>
                  <a:pt x="3710381" y="176298"/>
                </a:cubicBezTo>
                <a:cubicBezTo>
                  <a:pt x="3718268" y="180751"/>
                  <a:pt x="3723470" y="184583"/>
                  <a:pt x="3725987" y="187796"/>
                </a:cubicBezTo>
                <a:cubicBezTo>
                  <a:pt x="3728503" y="191008"/>
                  <a:pt x="3728546" y="195206"/>
                  <a:pt x="3726116" y="200390"/>
                </a:cubicBezTo>
                <a:cubicBezTo>
                  <a:pt x="3723685" y="205574"/>
                  <a:pt x="3720674" y="212887"/>
                  <a:pt x="3717081" y="222331"/>
                </a:cubicBezTo>
                <a:cubicBezTo>
                  <a:pt x="3713489" y="231774"/>
                  <a:pt x="3708718" y="241098"/>
                  <a:pt x="3702766" y="250305"/>
                </a:cubicBezTo>
                <a:cubicBezTo>
                  <a:pt x="3708373" y="253904"/>
                  <a:pt x="3713823" y="258138"/>
                  <a:pt x="3719114" y="263007"/>
                </a:cubicBezTo>
                <a:lnTo>
                  <a:pt x="3724128" y="272237"/>
                </a:lnTo>
                <a:lnTo>
                  <a:pt x="3729385" y="267416"/>
                </a:lnTo>
                <a:cubicBezTo>
                  <a:pt x="3739144" y="259622"/>
                  <a:pt x="3747548" y="252201"/>
                  <a:pt x="3754595" y="245153"/>
                </a:cubicBezTo>
                <a:cubicBezTo>
                  <a:pt x="3761644" y="238105"/>
                  <a:pt x="3767706" y="231046"/>
                  <a:pt x="3772782" y="223976"/>
                </a:cubicBezTo>
                <a:cubicBezTo>
                  <a:pt x="3766745" y="214268"/>
                  <a:pt x="3760909" y="205732"/>
                  <a:pt x="3755273" y="198368"/>
                </a:cubicBezTo>
                <a:cubicBezTo>
                  <a:pt x="3749637" y="191004"/>
                  <a:pt x="3744625" y="184264"/>
                  <a:pt x="3740237" y="178148"/>
                </a:cubicBezTo>
                <a:cubicBezTo>
                  <a:pt x="3735849" y="172032"/>
                  <a:pt x="3737169" y="168404"/>
                  <a:pt x="3744195" y="167264"/>
                </a:cubicBezTo>
                <a:cubicBezTo>
                  <a:pt x="3751222" y="166124"/>
                  <a:pt x="3756507" y="167777"/>
                  <a:pt x="3760048" y="172222"/>
                </a:cubicBezTo>
                <a:cubicBezTo>
                  <a:pt x="3763590" y="176668"/>
                  <a:pt x="3771255" y="187946"/>
                  <a:pt x="3783043" y="206058"/>
                </a:cubicBezTo>
                <a:cubicBezTo>
                  <a:pt x="3787015" y="196765"/>
                  <a:pt x="3789675" y="185670"/>
                  <a:pt x="3791023" y="172771"/>
                </a:cubicBezTo>
                <a:cubicBezTo>
                  <a:pt x="3792371" y="159872"/>
                  <a:pt x="3792694" y="148073"/>
                  <a:pt x="3791991" y="137376"/>
                </a:cubicBezTo>
                <a:cubicBezTo>
                  <a:pt x="3787359" y="138279"/>
                  <a:pt x="3781100" y="138279"/>
                  <a:pt x="3773213" y="137376"/>
                </a:cubicBezTo>
                <a:cubicBezTo>
                  <a:pt x="3763103" y="149321"/>
                  <a:pt x="3752405" y="158158"/>
                  <a:pt x="3741119" y="163887"/>
                </a:cubicBezTo>
                <a:cubicBezTo>
                  <a:pt x="3729834" y="169616"/>
                  <a:pt x="3729845" y="164679"/>
                  <a:pt x="3741151" y="149077"/>
                </a:cubicBezTo>
                <a:cubicBezTo>
                  <a:pt x="3752459" y="133475"/>
                  <a:pt x="3761909" y="114349"/>
                  <a:pt x="3769502" y="91698"/>
                </a:cubicBezTo>
                <a:cubicBezTo>
                  <a:pt x="3777095" y="69048"/>
                  <a:pt x="3780455" y="55210"/>
                  <a:pt x="3779580" y="50183"/>
                </a:cubicBezTo>
                <a:cubicBezTo>
                  <a:pt x="3778705" y="45157"/>
                  <a:pt x="3778031" y="39733"/>
                  <a:pt x="3777558" y="33911"/>
                </a:cubicBezTo>
                <a:cubicBezTo>
                  <a:pt x="3777321" y="31000"/>
                  <a:pt x="3778893" y="29699"/>
                  <a:pt x="3782274" y="30009"/>
                </a:cubicBezTo>
                <a:close/>
                <a:moveTo>
                  <a:pt x="2001099" y="30009"/>
                </a:moveTo>
                <a:cubicBezTo>
                  <a:pt x="2004480" y="30320"/>
                  <a:pt x="2009669" y="32240"/>
                  <a:pt x="2016667" y="35772"/>
                </a:cubicBezTo>
                <a:cubicBezTo>
                  <a:pt x="2030663" y="42834"/>
                  <a:pt x="2035560" y="49484"/>
                  <a:pt x="2031359" y="55722"/>
                </a:cubicBezTo>
                <a:cubicBezTo>
                  <a:pt x="2027157" y="61960"/>
                  <a:pt x="2023045" y="70661"/>
                  <a:pt x="2019022" y="81825"/>
                </a:cubicBezTo>
                <a:cubicBezTo>
                  <a:pt x="2015000" y="92989"/>
                  <a:pt x="2007719" y="106501"/>
                  <a:pt x="1997179" y="122361"/>
                </a:cubicBezTo>
                <a:cubicBezTo>
                  <a:pt x="2014875" y="118963"/>
                  <a:pt x="2031036" y="113614"/>
                  <a:pt x="2045663" y="106315"/>
                </a:cubicBezTo>
                <a:cubicBezTo>
                  <a:pt x="2060290" y="99015"/>
                  <a:pt x="2072063" y="98782"/>
                  <a:pt x="2080983" y="105616"/>
                </a:cubicBezTo>
                <a:cubicBezTo>
                  <a:pt x="2089903" y="112449"/>
                  <a:pt x="2088938" y="118074"/>
                  <a:pt x="2078090" y="122490"/>
                </a:cubicBezTo>
                <a:cubicBezTo>
                  <a:pt x="2067242" y="126907"/>
                  <a:pt x="2049270" y="130994"/>
                  <a:pt x="2024174" y="134751"/>
                </a:cubicBezTo>
                <a:cubicBezTo>
                  <a:pt x="2037668" y="137318"/>
                  <a:pt x="2042806" y="143542"/>
                  <a:pt x="2039586" y="153422"/>
                </a:cubicBezTo>
                <a:cubicBezTo>
                  <a:pt x="2036367" y="163303"/>
                  <a:pt x="2033628" y="174119"/>
                  <a:pt x="2031369" y="185871"/>
                </a:cubicBezTo>
                <a:cubicBezTo>
                  <a:pt x="2029111" y="197622"/>
                  <a:pt x="2024913" y="210647"/>
                  <a:pt x="2018775" y="224944"/>
                </a:cubicBezTo>
                <a:cubicBezTo>
                  <a:pt x="2026376" y="233935"/>
                  <a:pt x="2035220" y="242600"/>
                  <a:pt x="2045308" y="250939"/>
                </a:cubicBezTo>
                <a:cubicBezTo>
                  <a:pt x="2055396" y="259278"/>
                  <a:pt x="2065879" y="265620"/>
                  <a:pt x="2076756" y="269965"/>
                </a:cubicBezTo>
                <a:cubicBezTo>
                  <a:pt x="2087633" y="274310"/>
                  <a:pt x="2097560" y="278964"/>
                  <a:pt x="2106537" y="283925"/>
                </a:cubicBezTo>
                <a:cubicBezTo>
                  <a:pt x="2115514" y="288887"/>
                  <a:pt x="2110932" y="292250"/>
                  <a:pt x="2092792" y="294014"/>
                </a:cubicBezTo>
                <a:cubicBezTo>
                  <a:pt x="2074652" y="295777"/>
                  <a:pt x="2060957" y="295939"/>
                  <a:pt x="2051707" y="294498"/>
                </a:cubicBezTo>
                <a:cubicBezTo>
                  <a:pt x="2042458" y="293056"/>
                  <a:pt x="2035707" y="289030"/>
                  <a:pt x="2031456" y="282420"/>
                </a:cubicBezTo>
                <a:cubicBezTo>
                  <a:pt x="2027204" y="275809"/>
                  <a:pt x="2017886" y="262107"/>
                  <a:pt x="2003503" y="241313"/>
                </a:cubicBezTo>
                <a:cubicBezTo>
                  <a:pt x="1997351" y="249731"/>
                  <a:pt x="1990098" y="256725"/>
                  <a:pt x="1981745" y="262297"/>
                </a:cubicBezTo>
                <a:cubicBezTo>
                  <a:pt x="1973392" y="267868"/>
                  <a:pt x="1963275" y="272062"/>
                  <a:pt x="1951394" y="274880"/>
                </a:cubicBezTo>
                <a:cubicBezTo>
                  <a:pt x="1948424" y="275585"/>
                  <a:pt x="1946130" y="275958"/>
                  <a:pt x="1944512" y="275999"/>
                </a:cubicBezTo>
                <a:lnTo>
                  <a:pt x="1942796" y="275469"/>
                </a:lnTo>
                <a:lnTo>
                  <a:pt x="1942220" y="285506"/>
                </a:lnTo>
                <a:cubicBezTo>
                  <a:pt x="1939782" y="295638"/>
                  <a:pt x="1934785" y="296918"/>
                  <a:pt x="1927227" y="289346"/>
                </a:cubicBezTo>
                <a:cubicBezTo>
                  <a:pt x="1919670" y="281774"/>
                  <a:pt x="1912794" y="275214"/>
                  <a:pt x="1906599" y="269664"/>
                </a:cubicBezTo>
                <a:cubicBezTo>
                  <a:pt x="1893535" y="280204"/>
                  <a:pt x="1880783" y="287776"/>
                  <a:pt x="1868343" y="292379"/>
                </a:cubicBezTo>
                <a:cubicBezTo>
                  <a:pt x="1855903" y="296982"/>
                  <a:pt x="1842742" y="299746"/>
                  <a:pt x="1828861" y="300671"/>
                </a:cubicBezTo>
                <a:cubicBezTo>
                  <a:pt x="1814979" y="301596"/>
                  <a:pt x="1813388" y="298929"/>
                  <a:pt x="1824085" y="292669"/>
                </a:cubicBezTo>
                <a:cubicBezTo>
                  <a:pt x="1834783" y="286410"/>
                  <a:pt x="1845775" y="280674"/>
                  <a:pt x="1857061" y="275461"/>
                </a:cubicBezTo>
                <a:cubicBezTo>
                  <a:pt x="1868347" y="270248"/>
                  <a:pt x="1878557" y="263634"/>
                  <a:pt x="1887691" y="255618"/>
                </a:cubicBezTo>
                <a:cubicBezTo>
                  <a:pt x="1878155" y="249294"/>
                  <a:pt x="1871046" y="244977"/>
                  <a:pt x="1866364" y="242669"/>
                </a:cubicBezTo>
                <a:cubicBezTo>
                  <a:pt x="1861682" y="240360"/>
                  <a:pt x="1860481" y="236965"/>
                  <a:pt x="1862761" y="232483"/>
                </a:cubicBezTo>
                <a:cubicBezTo>
                  <a:pt x="1865041" y="228002"/>
                  <a:pt x="1867049" y="222843"/>
                  <a:pt x="1868784" y="217007"/>
                </a:cubicBezTo>
                <a:cubicBezTo>
                  <a:pt x="1848994" y="219645"/>
                  <a:pt x="1835450" y="223004"/>
                  <a:pt x="1828151" y="227084"/>
                </a:cubicBezTo>
                <a:cubicBezTo>
                  <a:pt x="1820852" y="231164"/>
                  <a:pt x="1812076" y="228228"/>
                  <a:pt x="1801822" y="218276"/>
                </a:cubicBezTo>
                <a:cubicBezTo>
                  <a:pt x="1791569" y="208324"/>
                  <a:pt x="1792892" y="203807"/>
                  <a:pt x="1805791" y="204724"/>
                </a:cubicBezTo>
                <a:cubicBezTo>
                  <a:pt x="1818690" y="205642"/>
                  <a:pt x="1841186" y="203570"/>
                  <a:pt x="1873279" y="198508"/>
                </a:cubicBezTo>
                <a:cubicBezTo>
                  <a:pt x="1875689" y="188427"/>
                  <a:pt x="1875993" y="179292"/>
                  <a:pt x="1874194" y="171104"/>
                </a:cubicBezTo>
                <a:cubicBezTo>
                  <a:pt x="1872394" y="162915"/>
                  <a:pt x="1877818" y="161876"/>
                  <a:pt x="1890466" y="167985"/>
                </a:cubicBezTo>
                <a:cubicBezTo>
                  <a:pt x="1903114" y="174094"/>
                  <a:pt x="1908406" y="179012"/>
                  <a:pt x="1906341" y="182741"/>
                </a:cubicBezTo>
                <a:cubicBezTo>
                  <a:pt x="1904276" y="186469"/>
                  <a:pt x="1901257" y="190191"/>
                  <a:pt x="1897285" y="193905"/>
                </a:cubicBezTo>
                <a:lnTo>
                  <a:pt x="1916687" y="191711"/>
                </a:lnTo>
                <a:cubicBezTo>
                  <a:pt x="1918050" y="187781"/>
                  <a:pt x="1918505" y="183117"/>
                  <a:pt x="1918053" y="177718"/>
                </a:cubicBezTo>
                <a:cubicBezTo>
                  <a:pt x="1917602" y="172319"/>
                  <a:pt x="1921319" y="171846"/>
                  <a:pt x="1929206" y="176298"/>
                </a:cubicBezTo>
                <a:cubicBezTo>
                  <a:pt x="1937094" y="180751"/>
                  <a:pt x="1942295" y="184583"/>
                  <a:pt x="1944812" y="187796"/>
                </a:cubicBezTo>
                <a:cubicBezTo>
                  <a:pt x="1947329" y="191008"/>
                  <a:pt x="1947372" y="195206"/>
                  <a:pt x="1944941" y="200390"/>
                </a:cubicBezTo>
                <a:cubicBezTo>
                  <a:pt x="1942511" y="205574"/>
                  <a:pt x="1939499" y="212887"/>
                  <a:pt x="1935907" y="222331"/>
                </a:cubicBezTo>
                <a:cubicBezTo>
                  <a:pt x="1932315" y="231774"/>
                  <a:pt x="1927543" y="241098"/>
                  <a:pt x="1921592" y="250305"/>
                </a:cubicBezTo>
                <a:cubicBezTo>
                  <a:pt x="1927199" y="253904"/>
                  <a:pt x="1932648" y="258138"/>
                  <a:pt x="1937940" y="263007"/>
                </a:cubicBezTo>
                <a:lnTo>
                  <a:pt x="1942953" y="272237"/>
                </a:lnTo>
                <a:lnTo>
                  <a:pt x="1948211" y="267416"/>
                </a:lnTo>
                <a:cubicBezTo>
                  <a:pt x="1957969" y="259622"/>
                  <a:pt x="1966373" y="252201"/>
                  <a:pt x="1973421" y="245153"/>
                </a:cubicBezTo>
                <a:cubicBezTo>
                  <a:pt x="1980469" y="238105"/>
                  <a:pt x="1986531" y="231046"/>
                  <a:pt x="1991608" y="223976"/>
                </a:cubicBezTo>
                <a:cubicBezTo>
                  <a:pt x="1985570" y="214268"/>
                  <a:pt x="1979734" y="205732"/>
                  <a:pt x="1974098" y="198368"/>
                </a:cubicBezTo>
                <a:cubicBezTo>
                  <a:pt x="1968463" y="191004"/>
                  <a:pt x="1963451" y="184264"/>
                  <a:pt x="1959063" y="178148"/>
                </a:cubicBezTo>
                <a:cubicBezTo>
                  <a:pt x="1954675" y="172032"/>
                  <a:pt x="1955994" y="168404"/>
                  <a:pt x="1963020" y="167264"/>
                </a:cubicBezTo>
                <a:cubicBezTo>
                  <a:pt x="1970047" y="166124"/>
                  <a:pt x="1975331" y="167777"/>
                  <a:pt x="1978874" y="172222"/>
                </a:cubicBezTo>
                <a:cubicBezTo>
                  <a:pt x="1982416" y="176668"/>
                  <a:pt x="1990080" y="187946"/>
                  <a:pt x="2001868" y="206058"/>
                </a:cubicBezTo>
                <a:cubicBezTo>
                  <a:pt x="2005840" y="196765"/>
                  <a:pt x="2008500" y="185670"/>
                  <a:pt x="2009848" y="172771"/>
                </a:cubicBezTo>
                <a:cubicBezTo>
                  <a:pt x="2011197" y="159872"/>
                  <a:pt x="2011519" y="148073"/>
                  <a:pt x="2010816" y="137376"/>
                </a:cubicBezTo>
                <a:cubicBezTo>
                  <a:pt x="2006185" y="138279"/>
                  <a:pt x="1999925" y="138279"/>
                  <a:pt x="1992038" y="137376"/>
                </a:cubicBezTo>
                <a:cubicBezTo>
                  <a:pt x="1981928" y="149321"/>
                  <a:pt x="1971230" y="158158"/>
                  <a:pt x="1959944" y="163887"/>
                </a:cubicBezTo>
                <a:cubicBezTo>
                  <a:pt x="1948659" y="169616"/>
                  <a:pt x="1948669" y="164679"/>
                  <a:pt x="1959977" y="149077"/>
                </a:cubicBezTo>
                <a:cubicBezTo>
                  <a:pt x="1971284" y="133475"/>
                  <a:pt x="1980734" y="114349"/>
                  <a:pt x="1988327" y="91698"/>
                </a:cubicBezTo>
                <a:cubicBezTo>
                  <a:pt x="1995921" y="69048"/>
                  <a:pt x="1999280" y="55210"/>
                  <a:pt x="1998405" y="50183"/>
                </a:cubicBezTo>
                <a:cubicBezTo>
                  <a:pt x="1997530" y="45157"/>
                  <a:pt x="1996856" y="39733"/>
                  <a:pt x="1996383" y="33911"/>
                </a:cubicBezTo>
                <a:cubicBezTo>
                  <a:pt x="1996146" y="31000"/>
                  <a:pt x="1997718" y="29699"/>
                  <a:pt x="2001099" y="30009"/>
                </a:cubicBezTo>
                <a:close/>
                <a:moveTo>
                  <a:pt x="625002" y="29809"/>
                </a:moveTo>
                <a:cubicBezTo>
                  <a:pt x="641921" y="28892"/>
                  <a:pt x="654099" y="31690"/>
                  <a:pt x="661536" y="38202"/>
                </a:cubicBezTo>
                <a:cubicBezTo>
                  <a:pt x="671452" y="46885"/>
                  <a:pt x="674643" y="53213"/>
                  <a:pt x="671108" y="57185"/>
                </a:cubicBezTo>
                <a:cubicBezTo>
                  <a:pt x="667574" y="61157"/>
                  <a:pt x="657675" y="62692"/>
                  <a:pt x="641413" y="61788"/>
                </a:cubicBezTo>
                <a:cubicBezTo>
                  <a:pt x="625152" y="60885"/>
                  <a:pt x="609861" y="60885"/>
                  <a:pt x="595543" y="61788"/>
                </a:cubicBezTo>
                <a:cubicBezTo>
                  <a:pt x="581224" y="62692"/>
                  <a:pt x="560040" y="64291"/>
                  <a:pt x="531990" y="66585"/>
                </a:cubicBezTo>
                <a:cubicBezTo>
                  <a:pt x="540078" y="75304"/>
                  <a:pt x="543000" y="81395"/>
                  <a:pt x="540756" y="84858"/>
                </a:cubicBezTo>
                <a:cubicBezTo>
                  <a:pt x="538512" y="88321"/>
                  <a:pt x="537389" y="102636"/>
                  <a:pt x="537389" y="127803"/>
                </a:cubicBezTo>
                <a:cubicBezTo>
                  <a:pt x="557580" y="127803"/>
                  <a:pt x="575180" y="130223"/>
                  <a:pt x="590186" y="135063"/>
                </a:cubicBezTo>
                <a:cubicBezTo>
                  <a:pt x="605194" y="139903"/>
                  <a:pt x="613866" y="149597"/>
                  <a:pt x="616203" y="164145"/>
                </a:cubicBezTo>
                <a:cubicBezTo>
                  <a:pt x="618541" y="178693"/>
                  <a:pt x="608194" y="180307"/>
                  <a:pt x="585164" y="168985"/>
                </a:cubicBezTo>
                <a:cubicBezTo>
                  <a:pt x="562133" y="157663"/>
                  <a:pt x="546209" y="148475"/>
                  <a:pt x="537389" y="141419"/>
                </a:cubicBezTo>
                <a:cubicBezTo>
                  <a:pt x="538236" y="209206"/>
                  <a:pt x="537235" y="254725"/>
                  <a:pt x="534389" y="277978"/>
                </a:cubicBezTo>
                <a:cubicBezTo>
                  <a:pt x="531542" y="301230"/>
                  <a:pt x="527115" y="312857"/>
                  <a:pt x="521106" y="312857"/>
                </a:cubicBezTo>
                <a:cubicBezTo>
                  <a:pt x="516646" y="312857"/>
                  <a:pt x="511918" y="307529"/>
                  <a:pt x="506920" y="296875"/>
                </a:cubicBezTo>
                <a:cubicBezTo>
                  <a:pt x="501923" y="286220"/>
                  <a:pt x="500349" y="277049"/>
                  <a:pt x="502199" y="269363"/>
                </a:cubicBezTo>
                <a:cubicBezTo>
                  <a:pt x="504049" y="261676"/>
                  <a:pt x="505848" y="253467"/>
                  <a:pt x="507598" y="244733"/>
                </a:cubicBezTo>
                <a:cubicBezTo>
                  <a:pt x="509347" y="236000"/>
                  <a:pt x="510674" y="206309"/>
                  <a:pt x="511577" y="155659"/>
                </a:cubicBezTo>
                <a:cubicBezTo>
                  <a:pt x="512481" y="105010"/>
                  <a:pt x="509763" y="76422"/>
                  <a:pt x="503425" y="69898"/>
                </a:cubicBezTo>
                <a:cubicBezTo>
                  <a:pt x="458798" y="77096"/>
                  <a:pt x="430824" y="81818"/>
                  <a:pt x="419502" y="84062"/>
                </a:cubicBezTo>
                <a:cubicBezTo>
                  <a:pt x="408181" y="86306"/>
                  <a:pt x="397526" y="82230"/>
                  <a:pt x="387538" y="71834"/>
                </a:cubicBezTo>
                <a:cubicBezTo>
                  <a:pt x="377550" y="61437"/>
                  <a:pt x="377915" y="56694"/>
                  <a:pt x="388635" y="57605"/>
                </a:cubicBezTo>
                <a:cubicBezTo>
                  <a:pt x="399354" y="58515"/>
                  <a:pt x="417853" y="57637"/>
                  <a:pt x="444131" y="54969"/>
                </a:cubicBezTo>
                <a:cubicBezTo>
                  <a:pt x="470410" y="52302"/>
                  <a:pt x="497348" y="48932"/>
                  <a:pt x="524946" y="44860"/>
                </a:cubicBezTo>
                <a:cubicBezTo>
                  <a:pt x="552544" y="40787"/>
                  <a:pt x="579729" y="36489"/>
                  <a:pt x="606502" y="31964"/>
                </a:cubicBezTo>
                <a:cubicBezTo>
                  <a:pt x="613196" y="30833"/>
                  <a:pt x="619362" y="30115"/>
                  <a:pt x="625002" y="29809"/>
                </a:cubicBezTo>
                <a:close/>
                <a:moveTo>
                  <a:pt x="2715512" y="21155"/>
                </a:moveTo>
                <a:cubicBezTo>
                  <a:pt x="2726324" y="21155"/>
                  <a:pt x="2735567" y="23460"/>
                  <a:pt x="2743238" y="28071"/>
                </a:cubicBezTo>
                <a:cubicBezTo>
                  <a:pt x="2750911" y="32681"/>
                  <a:pt x="2754449" y="39453"/>
                  <a:pt x="2753854" y="48387"/>
                </a:cubicBezTo>
                <a:cubicBezTo>
                  <a:pt x="2753259" y="57321"/>
                  <a:pt x="2742902" y="58017"/>
                  <a:pt x="2722782" y="50474"/>
                </a:cubicBezTo>
                <a:cubicBezTo>
                  <a:pt x="2712271" y="41855"/>
                  <a:pt x="2705495" y="34814"/>
                  <a:pt x="2702455" y="29351"/>
                </a:cubicBezTo>
                <a:cubicBezTo>
                  <a:pt x="2699415" y="23887"/>
                  <a:pt x="2703767" y="21155"/>
                  <a:pt x="2715512" y="21155"/>
                </a:cubicBezTo>
                <a:close/>
                <a:moveTo>
                  <a:pt x="1158598" y="17755"/>
                </a:moveTo>
                <a:cubicBezTo>
                  <a:pt x="1160315" y="17901"/>
                  <a:pt x="1162375" y="18522"/>
                  <a:pt x="1164777" y="19617"/>
                </a:cubicBezTo>
                <a:cubicBezTo>
                  <a:pt x="1174385" y="23998"/>
                  <a:pt x="1181609" y="29354"/>
                  <a:pt x="1186448" y="35685"/>
                </a:cubicBezTo>
                <a:cubicBezTo>
                  <a:pt x="1191288" y="42017"/>
                  <a:pt x="1191532" y="47047"/>
                  <a:pt x="1187180" y="50775"/>
                </a:cubicBezTo>
                <a:cubicBezTo>
                  <a:pt x="1182828" y="54503"/>
                  <a:pt x="1177127" y="62756"/>
                  <a:pt x="1170079" y="75533"/>
                </a:cubicBezTo>
                <a:cubicBezTo>
                  <a:pt x="1163031" y="88310"/>
                  <a:pt x="1156065" y="102120"/>
                  <a:pt x="1149182" y="116962"/>
                </a:cubicBezTo>
                <a:cubicBezTo>
                  <a:pt x="1160869" y="130213"/>
                  <a:pt x="1166028" y="141527"/>
                  <a:pt x="1164659" y="150906"/>
                </a:cubicBezTo>
                <a:cubicBezTo>
                  <a:pt x="1163289" y="160284"/>
                  <a:pt x="1162375" y="184616"/>
                  <a:pt x="1161916" y="223901"/>
                </a:cubicBezTo>
                <a:cubicBezTo>
                  <a:pt x="1161457" y="263186"/>
                  <a:pt x="1158428" y="287155"/>
                  <a:pt x="1152828" y="295810"/>
                </a:cubicBezTo>
                <a:cubicBezTo>
                  <a:pt x="1147228" y="304464"/>
                  <a:pt x="1141592" y="302302"/>
                  <a:pt x="1135921" y="289324"/>
                </a:cubicBezTo>
                <a:cubicBezTo>
                  <a:pt x="1130249" y="276347"/>
                  <a:pt x="1129213" y="263903"/>
                  <a:pt x="1132813" y="251993"/>
                </a:cubicBezTo>
                <a:cubicBezTo>
                  <a:pt x="1136412" y="240084"/>
                  <a:pt x="1138663" y="218824"/>
                  <a:pt x="1139567" y="188215"/>
                </a:cubicBezTo>
                <a:cubicBezTo>
                  <a:pt x="1140470" y="157606"/>
                  <a:pt x="1139782" y="137963"/>
                  <a:pt x="1137502" y="129288"/>
                </a:cubicBezTo>
                <a:cubicBezTo>
                  <a:pt x="1135637" y="135526"/>
                  <a:pt x="1129711" y="144098"/>
                  <a:pt x="1119723" y="155003"/>
                </a:cubicBezTo>
                <a:cubicBezTo>
                  <a:pt x="1109736" y="165909"/>
                  <a:pt x="1097722" y="176048"/>
                  <a:pt x="1083683" y="185419"/>
                </a:cubicBezTo>
                <a:cubicBezTo>
                  <a:pt x="1069644" y="194790"/>
                  <a:pt x="1069669" y="189814"/>
                  <a:pt x="1083758" y="170491"/>
                </a:cubicBezTo>
                <a:cubicBezTo>
                  <a:pt x="1097847" y="151167"/>
                  <a:pt x="1109592" y="133902"/>
                  <a:pt x="1118992" y="118694"/>
                </a:cubicBezTo>
                <a:cubicBezTo>
                  <a:pt x="1128392" y="103486"/>
                  <a:pt x="1136645" y="87479"/>
                  <a:pt x="1143750" y="70672"/>
                </a:cubicBezTo>
                <a:cubicBezTo>
                  <a:pt x="1150856" y="53865"/>
                  <a:pt x="1153735" y="40059"/>
                  <a:pt x="1152387" y="29254"/>
                </a:cubicBezTo>
                <a:cubicBezTo>
                  <a:pt x="1151376" y="21150"/>
                  <a:pt x="1153446" y="17317"/>
                  <a:pt x="1158598" y="17755"/>
                </a:cubicBezTo>
                <a:close/>
                <a:moveTo>
                  <a:pt x="2294952" y="17304"/>
                </a:moveTo>
                <a:cubicBezTo>
                  <a:pt x="2296565" y="17129"/>
                  <a:pt x="2298635" y="17337"/>
                  <a:pt x="2301163" y="17929"/>
                </a:cubicBezTo>
                <a:cubicBezTo>
                  <a:pt x="2311273" y="20295"/>
                  <a:pt x="2320074" y="23808"/>
                  <a:pt x="2327567" y="28469"/>
                </a:cubicBezTo>
                <a:cubicBezTo>
                  <a:pt x="2335059" y="33129"/>
                  <a:pt x="2337433" y="38460"/>
                  <a:pt x="2334686" y="44462"/>
                </a:cubicBezTo>
                <a:cubicBezTo>
                  <a:pt x="2331940" y="50463"/>
                  <a:pt x="2329904" y="63656"/>
                  <a:pt x="2328577" y="84041"/>
                </a:cubicBezTo>
                <a:cubicBezTo>
                  <a:pt x="2327251" y="104425"/>
                  <a:pt x="2326158" y="122598"/>
                  <a:pt x="2325297" y="138559"/>
                </a:cubicBezTo>
                <a:cubicBezTo>
                  <a:pt x="2331004" y="129582"/>
                  <a:pt x="2339831" y="117378"/>
                  <a:pt x="2351776" y="101948"/>
                </a:cubicBezTo>
                <a:cubicBezTo>
                  <a:pt x="2363722" y="86518"/>
                  <a:pt x="2369243" y="74365"/>
                  <a:pt x="2368339" y="65488"/>
                </a:cubicBezTo>
                <a:cubicBezTo>
                  <a:pt x="2367436" y="56611"/>
                  <a:pt x="2371093" y="53894"/>
                  <a:pt x="2379310" y="57336"/>
                </a:cubicBezTo>
                <a:cubicBezTo>
                  <a:pt x="2387526" y="60777"/>
                  <a:pt x="2394754" y="66424"/>
                  <a:pt x="2400992" y="74275"/>
                </a:cubicBezTo>
                <a:cubicBezTo>
                  <a:pt x="2407230" y="82126"/>
                  <a:pt x="2407409" y="87934"/>
                  <a:pt x="2401530" y="91698"/>
                </a:cubicBezTo>
                <a:cubicBezTo>
                  <a:pt x="2395650" y="95463"/>
                  <a:pt x="2386702" y="104242"/>
                  <a:pt x="2374685" y="118038"/>
                </a:cubicBezTo>
                <a:cubicBezTo>
                  <a:pt x="2362668" y="131833"/>
                  <a:pt x="2346155" y="148798"/>
                  <a:pt x="2325147" y="168931"/>
                </a:cubicBezTo>
                <a:cubicBezTo>
                  <a:pt x="2324344" y="185480"/>
                  <a:pt x="2325039" y="200132"/>
                  <a:pt x="2327233" y="212887"/>
                </a:cubicBezTo>
                <a:cubicBezTo>
                  <a:pt x="2329427" y="225643"/>
                  <a:pt x="2334848" y="234893"/>
                  <a:pt x="2343495" y="240636"/>
                </a:cubicBezTo>
                <a:cubicBezTo>
                  <a:pt x="2352142" y="246379"/>
                  <a:pt x="2365973" y="248835"/>
                  <a:pt x="2384988" y="248003"/>
                </a:cubicBezTo>
                <a:cubicBezTo>
                  <a:pt x="2404003" y="247171"/>
                  <a:pt x="2417031" y="243647"/>
                  <a:pt x="2424072" y="237431"/>
                </a:cubicBezTo>
                <a:cubicBezTo>
                  <a:pt x="2431114" y="231214"/>
                  <a:pt x="2437785" y="218806"/>
                  <a:pt x="2444088" y="200207"/>
                </a:cubicBezTo>
                <a:cubicBezTo>
                  <a:pt x="2450390" y="181608"/>
                  <a:pt x="2453542" y="182683"/>
                  <a:pt x="2453542" y="203434"/>
                </a:cubicBezTo>
                <a:cubicBezTo>
                  <a:pt x="2453542" y="220398"/>
                  <a:pt x="2455341" y="234272"/>
                  <a:pt x="2458941" y="245056"/>
                </a:cubicBezTo>
                <a:cubicBezTo>
                  <a:pt x="2462540" y="255840"/>
                  <a:pt x="2456352" y="264437"/>
                  <a:pt x="2440377" y="270847"/>
                </a:cubicBezTo>
                <a:cubicBezTo>
                  <a:pt x="2424402" y="277257"/>
                  <a:pt x="2403171" y="280003"/>
                  <a:pt x="2376685" y="279085"/>
                </a:cubicBezTo>
                <a:cubicBezTo>
                  <a:pt x="2350199" y="278168"/>
                  <a:pt x="2331646" y="272876"/>
                  <a:pt x="2321027" y="263211"/>
                </a:cubicBezTo>
                <a:cubicBezTo>
                  <a:pt x="2310408" y="253546"/>
                  <a:pt x="2304167" y="240987"/>
                  <a:pt x="2302303" y="225536"/>
                </a:cubicBezTo>
                <a:cubicBezTo>
                  <a:pt x="2300438" y="210084"/>
                  <a:pt x="2299951" y="196895"/>
                  <a:pt x="2300840" y="185967"/>
                </a:cubicBezTo>
                <a:cubicBezTo>
                  <a:pt x="2298001" y="191789"/>
                  <a:pt x="2291942" y="197253"/>
                  <a:pt x="2282664" y="202358"/>
                </a:cubicBezTo>
                <a:cubicBezTo>
                  <a:pt x="2273386" y="207463"/>
                  <a:pt x="2263749" y="211181"/>
                  <a:pt x="2253754" y="213511"/>
                </a:cubicBezTo>
                <a:cubicBezTo>
                  <a:pt x="2243759" y="215842"/>
                  <a:pt x="2242289" y="213572"/>
                  <a:pt x="2249344" y="206703"/>
                </a:cubicBezTo>
                <a:cubicBezTo>
                  <a:pt x="2256400" y="199834"/>
                  <a:pt x="2264824" y="192173"/>
                  <a:pt x="2274619" y="183719"/>
                </a:cubicBezTo>
                <a:cubicBezTo>
                  <a:pt x="2284413" y="175266"/>
                  <a:pt x="2293161" y="166328"/>
                  <a:pt x="2300862" y="156907"/>
                </a:cubicBezTo>
                <a:cubicBezTo>
                  <a:pt x="2301751" y="133934"/>
                  <a:pt x="2302195" y="114797"/>
                  <a:pt x="2302195" y="99496"/>
                </a:cubicBezTo>
                <a:cubicBezTo>
                  <a:pt x="2302195" y="83564"/>
                  <a:pt x="2301758" y="70342"/>
                  <a:pt x="2300883" y="59831"/>
                </a:cubicBezTo>
                <a:cubicBezTo>
                  <a:pt x="2300008" y="49319"/>
                  <a:pt x="2297309" y="39116"/>
                  <a:pt x="2292784" y="29222"/>
                </a:cubicBezTo>
                <a:cubicBezTo>
                  <a:pt x="2289391" y="21801"/>
                  <a:pt x="2290114" y="17828"/>
                  <a:pt x="2294952" y="17304"/>
                </a:cubicBezTo>
                <a:close/>
                <a:moveTo>
                  <a:pt x="2228595" y="16317"/>
                </a:moveTo>
                <a:cubicBezTo>
                  <a:pt x="2230086" y="16325"/>
                  <a:pt x="2231901" y="16694"/>
                  <a:pt x="2234040" y="17423"/>
                </a:cubicBezTo>
                <a:cubicBezTo>
                  <a:pt x="2242594" y="20341"/>
                  <a:pt x="2250269" y="25171"/>
                  <a:pt x="2257067" y="31910"/>
                </a:cubicBezTo>
                <a:cubicBezTo>
                  <a:pt x="2263864" y="38650"/>
                  <a:pt x="2264882" y="44376"/>
                  <a:pt x="2260121" y="49086"/>
                </a:cubicBezTo>
                <a:cubicBezTo>
                  <a:pt x="2255360" y="53797"/>
                  <a:pt x="2249839" y="62659"/>
                  <a:pt x="2243558" y="75673"/>
                </a:cubicBezTo>
                <a:cubicBezTo>
                  <a:pt x="2237277" y="88687"/>
                  <a:pt x="2230781" y="100937"/>
                  <a:pt x="2224070" y="112424"/>
                </a:cubicBezTo>
                <a:cubicBezTo>
                  <a:pt x="2237564" y="120253"/>
                  <a:pt x="2243404" y="130736"/>
                  <a:pt x="2241590" y="143872"/>
                </a:cubicBezTo>
                <a:cubicBezTo>
                  <a:pt x="2239776" y="157007"/>
                  <a:pt x="2239095" y="177492"/>
                  <a:pt x="2239546" y="205327"/>
                </a:cubicBezTo>
                <a:cubicBezTo>
                  <a:pt x="2239998" y="233161"/>
                  <a:pt x="2237987" y="256690"/>
                  <a:pt x="2233513" y="275913"/>
                </a:cubicBezTo>
                <a:cubicBezTo>
                  <a:pt x="2229039" y="295136"/>
                  <a:pt x="2222944" y="297602"/>
                  <a:pt x="2215229" y="283312"/>
                </a:cubicBezTo>
                <a:cubicBezTo>
                  <a:pt x="2207514" y="269022"/>
                  <a:pt x="2205456" y="257486"/>
                  <a:pt x="2209056" y="248702"/>
                </a:cubicBezTo>
                <a:cubicBezTo>
                  <a:pt x="2212655" y="239919"/>
                  <a:pt x="2215132" y="226790"/>
                  <a:pt x="2216487" y="209317"/>
                </a:cubicBezTo>
                <a:cubicBezTo>
                  <a:pt x="2217842" y="191843"/>
                  <a:pt x="2218305" y="173728"/>
                  <a:pt x="2217875" y="154971"/>
                </a:cubicBezTo>
                <a:cubicBezTo>
                  <a:pt x="2217444" y="136214"/>
                  <a:pt x="2216441" y="126298"/>
                  <a:pt x="2214863" y="125222"/>
                </a:cubicBezTo>
                <a:cubicBezTo>
                  <a:pt x="2201355" y="146015"/>
                  <a:pt x="2185089" y="162912"/>
                  <a:pt x="2166067" y="175911"/>
                </a:cubicBezTo>
                <a:cubicBezTo>
                  <a:pt x="2147045" y="188911"/>
                  <a:pt x="2144324" y="186692"/>
                  <a:pt x="2157904" y="169254"/>
                </a:cubicBezTo>
                <a:cubicBezTo>
                  <a:pt x="2171484" y="151816"/>
                  <a:pt x="2184315" y="132131"/>
                  <a:pt x="2196397" y="110197"/>
                </a:cubicBezTo>
                <a:cubicBezTo>
                  <a:pt x="2208478" y="88264"/>
                  <a:pt x="2216534" y="70901"/>
                  <a:pt x="2220564" y="58110"/>
                </a:cubicBezTo>
                <a:cubicBezTo>
                  <a:pt x="2224593" y="45319"/>
                  <a:pt x="2225708" y="34610"/>
                  <a:pt x="2223908" y="25984"/>
                </a:cubicBezTo>
                <a:cubicBezTo>
                  <a:pt x="2222558" y="19515"/>
                  <a:pt x="2224121" y="16293"/>
                  <a:pt x="2228595" y="16317"/>
                </a:cubicBezTo>
                <a:close/>
                <a:moveTo>
                  <a:pt x="4744202" y="8217"/>
                </a:moveTo>
                <a:cubicBezTo>
                  <a:pt x="4748045" y="6933"/>
                  <a:pt x="4755047" y="8862"/>
                  <a:pt x="4765207" y="14003"/>
                </a:cubicBezTo>
                <a:cubicBezTo>
                  <a:pt x="4775367" y="19144"/>
                  <a:pt x="4778869" y="24747"/>
                  <a:pt x="4775714" y="30813"/>
                </a:cubicBezTo>
                <a:cubicBezTo>
                  <a:pt x="4772560" y="36879"/>
                  <a:pt x="4770982" y="58849"/>
                  <a:pt x="4770982" y="96721"/>
                </a:cubicBezTo>
                <a:lnTo>
                  <a:pt x="4793009" y="92785"/>
                </a:lnTo>
                <a:cubicBezTo>
                  <a:pt x="4803563" y="90017"/>
                  <a:pt x="4811081" y="91218"/>
                  <a:pt x="4815562" y="96388"/>
                </a:cubicBezTo>
                <a:cubicBezTo>
                  <a:pt x="4820044" y="101557"/>
                  <a:pt x="4817681" y="105849"/>
                  <a:pt x="4808474" y="109262"/>
                </a:cubicBezTo>
                <a:cubicBezTo>
                  <a:pt x="4799268" y="112674"/>
                  <a:pt x="4786326" y="115578"/>
                  <a:pt x="4769649" y="117973"/>
                </a:cubicBezTo>
                <a:lnTo>
                  <a:pt x="4769649" y="122878"/>
                </a:lnTo>
                <a:cubicBezTo>
                  <a:pt x="4783429" y="124498"/>
                  <a:pt x="4794296" y="128090"/>
                  <a:pt x="4802247" y="133654"/>
                </a:cubicBezTo>
                <a:cubicBezTo>
                  <a:pt x="4810199" y="139218"/>
                  <a:pt x="4812662" y="146403"/>
                  <a:pt x="4809636" y="155208"/>
                </a:cubicBezTo>
                <a:cubicBezTo>
                  <a:pt x="4806611" y="164012"/>
                  <a:pt x="4800085" y="163554"/>
                  <a:pt x="4790062" y="153831"/>
                </a:cubicBezTo>
                <a:cubicBezTo>
                  <a:pt x="4780038" y="144108"/>
                  <a:pt x="4773234" y="137275"/>
                  <a:pt x="4769649" y="133332"/>
                </a:cubicBezTo>
                <a:cubicBezTo>
                  <a:pt x="4769649" y="141649"/>
                  <a:pt x="4768340" y="150253"/>
                  <a:pt x="4765723" y="159144"/>
                </a:cubicBezTo>
                <a:cubicBezTo>
                  <a:pt x="4763106" y="168035"/>
                  <a:pt x="4758804" y="168530"/>
                  <a:pt x="4752817" y="160628"/>
                </a:cubicBezTo>
                <a:cubicBezTo>
                  <a:pt x="4746830" y="152727"/>
                  <a:pt x="4744510" y="145951"/>
                  <a:pt x="4745858" y="140301"/>
                </a:cubicBezTo>
                <a:cubicBezTo>
                  <a:pt x="4747206" y="134651"/>
                  <a:pt x="4747844" y="129625"/>
                  <a:pt x="4747773" y="125222"/>
                </a:cubicBezTo>
                <a:cubicBezTo>
                  <a:pt x="4729876" y="152583"/>
                  <a:pt x="4710796" y="170673"/>
                  <a:pt x="4690534" y="179493"/>
                </a:cubicBezTo>
                <a:cubicBezTo>
                  <a:pt x="4670271" y="188312"/>
                  <a:pt x="4665442" y="187724"/>
                  <a:pt x="4676046" y="177729"/>
                </a:cubicBezTo>
                <a:cubicBezTo>
                  <a:pt x="4686651" y="167734"/>
                  <a:pt x="4697507" y="156961"/>
                  <a:pt x="4708613" y="145410"/>
                </a:cubicBezTo>
                <a:cubicBezTo>
                  <a:pt x="4719720" y="133859"/>
                  <a:pt x="4727410" y="125330"/>
                  <a:pt x="4731683" y="119823"/>
                </a:cubicBezTo>
                <a:cubicBezTo>
                  <a:pt x="4722735" y="124211"/>
                  <a:pt x="4715392" y="126886"/>
                  <a:pt x="4709656" y="127846"/>
                </a:cubicBezTo>
                <a:cubicBezTo>
                  <a:pt x="4703920" y="128807"/>
                  <a:pt x="4696933" y="125434"/>
                  <a:pt x="4688695" y="117726"/>
                </a:cubicBezTo>
                <a:cubicBezTo>
                  <a:pt x="4680456" y="110018"/>
                  <a:pt x="4681897" y="106623"/>
                  <a:pt x="4693018" y="107541"/>
                </a:cubicBezTo>
                <a:cubicBezTo>
                  <a:pt x="4704139" y="108458"/>
                  <a:pt x="4722426" y="106458"/>
                  <a:pt x="4747880" y="101539"/>
                </a:cubicBezTo>
                <a:lnTo>
                  <a:pt x="4747880" y="54969"/>
                </a:lnTo>
                <a:cubicBezTo>
                  <a:pt x="4747880" y="36901"/>
                  <a:pt x="4746306" y="24912"/>
                  <a:pt x="4743159" y="19004"/>
                </a:cubicBezTo>
                <a:cubicBezTo>
                  <a:pt x="4740011" y="13096"/>
                  <a:pt x="4740359" y="9500"/>
                  <a:pt x="4744202" y="8217"/>
                </a:cubicBezTo>
                <a:close/>
                <a:moveTo>
                  <a:pt x="3667876" y="8217"/>
                </a:moveTo>
                <a:cubicBezTo>
                  <a:pt x="3671720" y="6933"/>
                  <a:pt x="3678721" y="8862"/>
                  <a:pt x="3688881" y="14003"/>
                </a:cubicBezTo>
                <a:cubicBezTo>
                  <a:pt x="3699042" y="19144"/>
                  <a:pt x="3702544" y="24747"/>
                  <a:pt x="3699389" y="30813"/>
                </a:cubicBezTo>
                <a:cubicBezTo>
                  <a:pt x="3696235" y="36879"/>
                  <a:pt x="3694657" y="58849"/>
                  <a:pt x="3694657" y="96721"/>
                </a:cubicBezTo>
                <a:lnTo>
                  <a:pt x="3716683" y="92785"/>
                </a:lnTo>
                <a:cubicBezTo>
                  <a:pt x="3727238" y="90017"/>
                  <a:pt x="3734756" y="91218"/>
                  <a:pt x="3739237" y="96388"/>
                </a:cubicBezTo>
                <a:cubicBezTo>
                  <a:pt x="3743719" y="101557"/>
                  <a:pt x="3741356" y="105849"/>
                  <a:pt x="3732149" y="109262"/>
                </a:cubicBezTo>
                <a:cubicBezTo>
                  <a:pt x="3722943" y="112674"/>
                  <a:pt x="3710001" y="115578"/>
                  <a:pt x="3693323" y="117973"/>
                </a:cubicBezTo>
                <a:lnTo>
                  <a:pt x="3693323" y="122878"/>
                </a:lnTo>
                <a:cubicBezTo>
                  <a:pt x="3707104" y="124498"/>
                  <a:pt x="3717971" y="128090"/>
                  <a:pt x="3725922" y="133654"/>
                </a:cubicBezTo>
                <a:cubicBezTo>
                  <a:pt x="3733874" y="139218"/>
                  <a:pt x="3736337" y="146403"/>
                  <a:pt x="3733311" y="155208"/>
                </a:cubicBezTo>
                <a:cubicBezTo>
                  <a:pt x="3730285" y="164012"/>
                  <a:pt x="3723760" y="163554"/>
                  <a:pt x="3713736" y="153831"/>
                </a:cubicBezTo>
                <a:cubicBezTo>
                  <a:pt x="3703713" y="144108"/>
                  <a:pt x="3696908" y="137275"/>
                  <a:pt x="3693323" y="133332"/>
                </a:cubicBezTo>
                <a:cubicBezTo>
                  <a:pt x="3693323" y="141649"/>
                  <a:pt x="3692015" y="150253"/>
                  <a:pt x="3689398" y="159144"/>
                </a:cubicBezTo>
                <a:cubicBezTo>
                  <a:pt x="3686781" y="168035"/>
                  <a:pt x="3682479" y="168530"/>
                  <a:pt x="3676491" y="160628"/>
                </a:cubicBezTo>
                <a:cubicBezTo>
                  <a:pt x="3670505" y="152727"/>
                  <a:pt x="3668185" y="145951"/>
                  <a:pt x="3669533" y="140301"/>
                </a:cubicBezTo>
                <a:cubicBezTo>
                  <a:pt x="3670881" y="134651"/>
                  <a:pt x="3671519" y="129625"/>
                  <a:pt x="3671447" y="125222"/>
                </a:cubicBezTo>
                <a:cubicBezTo>
                  <a:pt x="3653551" y="152583"/>
                  <a:pt x="3634471" y="170673"/>
                  <a:pt x="3614208" y="179493"/>
                </a:cubicBezTo>
                <a:cubicBezTo>
                  <a:pt x="3593946" y="188312"/>
                  <a:pt x="3589116" y="187724"/>
                  <a:pt x="3599721" y="177729"/>
                </a:cubicBezTo>
                <a:cubicBezTo>
                  <a:pt x="3610326" y="167734"/>
                  <a:pt x="3621181" y="156961"/>
                  <a:pt x="3632288" y="145410"/>
                </a:cubicBezTo>
                <a:cubicBezTo>
                  <a:pt x="3643395" y="133859"/>
                  <a:pt x="3651085" y="125330"/>
                  <a:pt x="3655357" y="119823"/>
                </a:cubicBezTo>
                <a:cubicBezTo>
                  <a:pt x="3646409" y="124211"/>
                  <a:pt x="3639067" y="126886"/>
                  <a:pt x="3633331" y="127846"/>
                </a:cubicBezTo>
                <a:cubicBezTo>
                  <a:pt x="3627595" y="128807"/>
                  <a:pt x="3620608" y="125434"/>
                  <a:pt x="3612369" y="117726"/>
                </a:cubicBezTo>
                <a:cubicBezTo>
                  <a:pt x="3604131" y="110018"/>
                  <a:pt x="3605572" y="106623"/>
                  <a:pt x="3616693" y="107541"/>
                </a:cubicBezTo>
                <a:cubicBezTo>
                  <a:pt x="3627814" y="108458"/>
                  <a:pt x="3646101" y="106458"/>
                  <a:pt x="3671555" y="101539"/>
                </a:cubicBezTo>
                <a:lnTo>
                  <a:pt x="3671555" y="54969"/>
                </a:lnTo>
                <a:cubicBezTo>
                  <a:pt x="3671555" y="36901"/>
                  <a:pt x="3669981" y="24912"/>
                  <a:pt x="3666833" y="19004"/>
                </a:cubicBezTo>
                <a:cubicBezTo>
                  <a:pt x="3663686" y="13096"/>
                  <a:pt x="3664034" y="9500"/>
                  <a:pt x="3667876" y="8217"/>
                </a:cubicBezTo>
                <a:close/>
                <a:moveTo>
                  <a:pt x="1886702" y="8217"/>
                </a:moveTo>
                <a:cubicBezTo>
                  <a:pt x="1890545" y="6933"/>
                  <a:pt x="1897547" y="8862"/>
                  <a:pt x="1907707" y="14003"/>
                </a:cubicBezTo>
                <a:cubicBezTo>
                  <a:pt x="1917867" y="19144"/>
                  <a:pt x="1921370" y="24747"/>
                  <a:pt x="1918214" y="30813"/>
                </a:cubicBezTo>
                <a:cubicBezTo>
                  <a:pt x="1915060" y="36879"/>
                  <a:pt x="1913482" y="58849"/>
                  <a:pt x="1913482" y="96721"/>
                </a:cubicBezTo>
                <a:lnTo>
                  <a:pt x="1935509" y="92785"/>
                </a:lnTo>
                <a:cubicBezTo>
                  <a:pt x="1946063" y="90017"/>
                  <a:pt x="1953581" y="91218"/>
                  <a:pt x="1958062" y="96388"/>
                </a:cubicBezTo>
                <a:cubicBezTo>
                  <a:pt x="1962544" y="101557"/>
                  <a:pt x="1960181" y="105849"/>
                  <a:pt x="1950975" y="109262"/>
                </a:cubicBezTo>
                <a:cubicBezTo>
                  <a:pt x="1941768" y="112674"/>
                  <a:pt x="1928826" y="115578"/>
                  <a:pt x="1912149" y="117973"/>
                </a:cubicBezTo>
                <a:lnTo>
                  <a:pt x="1912149" y="122878"/>
                </a:lnTo>
                <a:cubicBezTo>
                  <a:pt x="1925930" y="124498"/>
                  <a:pt x="1936796" y="128090"/>
                  <a:pt x="1944747" y="133654"/>
                </a:cubicBezTo>
                <a:cubicBezTo>
                  <a:pt x="1952699" y="139218"/>
                  <a:pt x="1955162" y="146403"/>
                  <a:pt x="1952136" y="155208"/>
                </a:cubicBezTo>
                <a:cubicBezTo>
                  <a:pt x="1949111" y="164012"/>
                  <a:pt x="1942586" y="163554"/>
                  <a:pt x="1932562" y="153831"/>
                </a:cubicBezTo>
                <a:cubicBezTo>
                  <a:pt x="1922538" y="144108"/>
                  <a:pt x="1915734" y="137275"/>
                  <a:pt x="1912149" y="133332"/>
                </a:cubicBezTo>
                <a:cubicBezTo>
                  <a:pt x="1912149" y="141649"/>
                  <a:pt x="1910840" y="150253"/>
                  <a:pt x="1908223" y="159144"/>
                </a:cubicBezTo>
                <a:cubicBezTo>
                  <a:pt x="1905606" y="168035"/>
                  <a:pt x="1901304" y="168530"/>
                  <a:pt x="1895317" y="160628"/>
                </a:cubicBezTo>
                <a:cubicBezTo>
                  <a:pt x="1889330" y="152727"/>
                  <a:pt x="1887010" y="145951"/>
                  <a:pt x="1888358" y="140301"/>
                </a:cubicBezTo>
                <a:cubicBezTo>
                  <a:pt x="1889706" y="134651"/>
                  <a:pt x="1890344" y="129625"/>
                  <a:pt x="1890273" y="125222"/>
                </a:cubicBezTo>
                <a:cubicBezTo>
                  <a:pt x="1872376" y="152583"/>
                  <a:pt x="1853296" y="170673"/>
                  <a:pt x="1833034" y="179493"/>
                </a:cubicBezTo>
                <a:cubicBezTo>
                  <a:pt x="1812771" y="188312"/>
                  <a:pt x="1807942" y="187724"/>
                  <a:pt x="1818546" y="177729"/>
                </a:cubicBezTo>
                <a:cubicBezTo>
                  <a:pt x="1829151" y="167734"/>
                  <a:pt x="1840007" y="156961"/>
                  <a:pt x="1851113" y="145410"/>
                </a:cubicBezTo>
                <a:cubicBezTo>
                  <a:pt x="1862219" y="133859"/>
                  <a:pt x="1869909" y="125330"/>
                  <a:pt x="1874183" y="119823"/>
                </a:cubicBezTo>
                <a:cubicBezTo>
                  <a:pt x="1865235" y="124211"/>
                  <a:pt x="1857892" y="126886"/>
                  <a:pt x="1852156" y="127846"/>
                </a:cubicBezTo>
                <a:cubicBezTo>
                  <a:pt x="1846420" y="128807"/>
                  <a:pt x="1839433" y="125434"/>
                  <a:pt x="1831195" y="117726"/>
                </a:cubicBezTo>
                <a:cubicBezTo>
                  <a:pt x="1822956" y="110018"/>
                  <a:pt x="1824397" y="106623"/>
                  <a:pt x="1835518" y="107541"/>
                </a:cubicBezTo>
                <a:cubicBezTo>
                  <a:pt x="1846639" y="108458"/>
                  <a:pt x="1864926" y="106458"/>
                  <a:pt x="1890380" y="101539"/>
                </a:cubicBezTo>
                <a:lnTo>
                  <a:pt x="1890380" y="54969"/>
                </a:lnTo>
                <a:cubicBezTo>
                  <a:pt x="1890380" y="36901"/>
                  <a:pt x="1888806" y="24912"/>
                  <a:pt x="1885659" y="19004"/>
                </a:cubicBezTo>
                <a:cubicBezTo>
                  <a:pt x="1882511" y="13096"/>
                  <a:pt x="1882859" y="9500"/>
                  <a:pt x="1886702" y="8217"/>
                </a:cubicBezTo>
                <a:close/>
                <a:moveTo>
                  <a:pt x="4135551" y="7241"/>
                </a:moveTo>
                <a:cubicBezTo>
                  <a:pt x="4137567" y="6941"/>
                  <a:pt x="4140202" y="7148"/>
                  <a:pt x="4143455" y="7862"/>
                </a:cubicBezTo>
                <a:cubicBezTo>
                  <a:pt x="4156469" y="10716"/>
                  <a:pt x="4165270" y="14473"/>
                  <a:pt x="4169859" y="19133"/>
                </a:cubicBezTo>
                <a:cubicBezTo>
                  <a:pt x="4174448" y="23794"/>
                  <a:pt x="4175584" y="30720"/>
                  <a:pt x="4173268" y="39912"/>
                </a:cubicBezTo>
                <a:cubicBezTo>
                  <a:pt x="4170953" y="49104"/>
                  <a:pt x="4165482" y="51022"/>
                  <a:pt x="4156856" y="45666"/>
                </a:cubicBezTo>
                <a:cubicBezTo>
                  <a:pt x="4148230" y="40310"/>
                  <a:pt x="4140648" y="32957"/>
                  <a:pt x="4134109" y="23607"/>
                </a:cubicBezTo>
                <a:cubicBezTo>
                  <a:pt x="4129022" y="13594"/>
                  <a:pt x="4129502" y="8139"/>
                  <a:pt x="4135551" y="7241"/>
                </a:cubicBezTo>
                <a:close/>
                <a:moveTo>
                  <a:pt x="83537" y="6367"/>
                </a:moveTo>
                <a:cubicBezTo>
                  <a:pt x="91675" y="7321"/>
                  <a:pt x="100476" y="10149"/>
                  <a:pt x="109940" y="14853"/>
                </a:cubicBezTo>
                <a:cubicBezTo>
                  <a:pt x="119405" y="19556"/>
                  <a:pt x="122094" y="25178"/>
                  <a:pt x="118007" y="31717"/>
                </a:cubicBezTo>
                <a:cubicBezTo>
                  <a:pt x="113920" y="38256"/>
                  <a:pt x="111468" y="55873"/>
                  <a:pt x="110651" y="84568"/>
                </a:cubicBezTo>
                <a:cubicBezTo>
                  <a:pt x="121621" y="79176"/>
                  <a:pt x="129762" y="78272"/>
                  <a:pt x="135075" y="81857"/>
                </a:cubicBezTo>
                <a:cubicBezTo>
                  <a:pt x="140389" y="85442"/>
                  <a:pt x="141202" y="89386"/>
                  <a:pt x="137517" y="93688"/>
                </a:cubicBezTo>
                <a:cubicBezTo>
                  <a:pt x="133832" y="97990"/>
                  <a:pt x="124876" y="104329"/>
                  <a:pt x="110651" y="112703"/>
                </a:cubicBezTo>
                <a:lnTo>
                  <a:pt x="110651" y="142624"/>
                </a:lnTo>
                <a:cubicBezTo>
                  <a:pt x="115254" y="137605"/>
                  <a:pt x="121126" y="132973"/>
                  <a:pt x="128267" y="128728"/>
                </a:cubicBezTo>
                <a:cubicBezTo>
                  <a:pt x="135409" y="124484"/>
                  <a:pt x="137958" y="125480"/>
                  <a:pt x="135914" y="131718"/>
                </a:cubicBezTo>
                <a:cubicBezTo>
                  <a:pt x="133871" y="137956"/>
                  <a:pt x="125450" y="148052"/>
                  <a:pt x="110651" y="162005"/>
                </a:cubicBezTo>
                <a:cubicBezTo>
                  <a:pt x="110651" y="198271"/>
                  <a:pt x="110865" y="223825"/>
                  <a:pt x="111296" y="238668"/>
                </a:cubicBezTo>
                <a:cubicBezTo>
                  <a:pt x="111726" y="253510"/>
                  <a:pt x="110761" y="264717"/>
                  <a:pt x="108403" y="272288"/>
                </a:cubicBezTo>
                <a:cubicBezTo>
                  <a:pt x="106044" y="279860"/>
                  <a:pt x="101838" y="287163"/>
                  <a:pt x="95787" y="294196"/>
                </a:cubicBezTo>
                <a:cubicBezTo>
                  <a:pt x="89735" y="301230"/>
                  <a:pt x="84268" y="299775"/>
                  <a:pt x="79385" y="289830"/>
                </a:cubicBezTo>
                <a:cubicBezTo>
                  <a:pt x="74502" y="279885"/>
                  <a:pt x="67666" y="270410"/>
                  <a:pt x="58875" y="261404"/>
                </a:cubicBezTo>
                <a:cubicBezTo>
                  <a:pt x="50085" y="252398"/>
                  <a:pt x="50884" y="248795"/>
                  <a:pt x="61273" y="250595"/>
                </a:cubicBezTo>
                <a:cubicBezTo>
                  <a:pt x="71663" y="252395"/>
                  <a:pt x="77851" y="253373"/>
                  <a:pt x="79837" y="253531"/>
                </a:cubicBezTo>
                <a:cubicBezTo>
                  <a:pt x="81823" y="253689"/>
                  <a:pt x="83153" y="252750"/>
                  <a:pt x="83827" y="250713"/>
                </a:cubicBezTo>
                <a:cubicBezTo>
                  <a:pt x="84501" y="248677"/>
                  <a:pt x="85064" y="240062"/>
                  <a:pt x="85516" y="224869"/>
                </a:cubicBezTo>
                <a:cubicBezTo>
                  <a:pt x="85967" y="209675"/>
                  <a:pt x="86193" y="194457"/>
                  <a:pt x="86193" y="179213"/>
                </a:cubicBezTo>
                <a:cubicBezTo>
                  <a:pt x="67493" y="196436"/>
                  <a:pt x="53042" y="210640"/>
                  <a:pt x="42839" y="221825"/>
                </a:cubicBezTo>
                <a:cubicBezTo>
                  <a:pt x="32636" y="233010"/>
                  <a:pt x="24706" y="236861"/>
                  <a:pt x="19049" y="233376"/>
                </a:cubicBezTo>
                <a:cubicBezTo>
                  <a:pt x="13391" y="229891"/>
                  <a:pt x="8093" y="225109"/>
                  <a:pt x="3153" y="219029"/>
                </a:cubicBezTo>
                <a:cubicBezTo>
                  <a:pt x="-1788" y="212948"/>
                  <a:pt x="-920" y="209302"/>
                  <a:pt x="5756" y="208091"/>
                </a:cubicBezTo>
                <a:cubicBezTo>
                  <a:pt x="12431" y="206879"/>
                  <a:pt x="19382" y="204359"/>
                  <a:pt x="26610" y="200530"/>
                </a:cubicBezTo>
                <a:cubicBezTo>
                  <a:pt x="33837" y="196701"/>
                  <a:pt x="53698" y="182060"/>
                  <a:pt x="86193" y="156606"/>
                </a:cubicBezTo>
                <a:lnTo>
                  <a:pt x="86193" y="118489"/>
                </a:lnTo>
                <a:cubicBezTo>
                  <a:pt x="70046" y="122978"/>
                  <a:pt x="56333" y="123566"/>
                  <a:pt x="45055" y="120253"/>
                </a:cubicBezTo>
                <a:cubicBezTo>
                  <a:pt x="33776" y="116941"/>
                  <a:pt x="35461" y="112936"/>
                  <a:pt x="50110" y="108240"/>
                </a:cubicBezTo>
                <a:cubicBezTo>
                  <a:pt x="64758" y="103543"/>
                  <a:pt x="76786" y="98843"/>
                  <a:pt x="86193" y="94140"/>
                </a:cubicBezTo>
                <a:cubicBezTo>
                  <a:pt x="86193" y="76329"/>
                  <a:pt x="85752" y="61509"/>
                  <a:pt x="84870" y="49678"/>
                </a:cubicBezTo>
                <a:cubicBezTo>
                  <a:pt x="83989" y="37847"/>
                  <a:pt x="81511" y="27433"/>
                  <a:pt x="77438" y="18434"/>
                </a:cubicBezTo>
                <a:cubicBezTo>
                  <a:pt x="73366" y="9436"/>
                  <a:pt x="75399" y="5413"/>
                  <a:pt x="83537" y="6367"/>
                </a:cubicBezTo>
                <a:close/>
                <a:moveTo>
                  <a:pt x="4487523" y="6281"/>
                </a:moveTo>
                <a:cubicBezTo>
                  <a:pt x="4492256" y="4481"/>
                  <a:pt x="4499706" y="6704"/>
                  <a:pt x="4509873" y="12949"/>
                </a:cubicBezTo>
                <a:cubicBezTo>
                  <a:pt x="4520040" y="19194"/>
                  <a:pt x="4522517" y="25475"/>
                  <a:pt x="4517304" y="31792"/>
                </a:cubicBezTo>
                <a:cubicBezTo>
                  <a:pt x="4512092" y="38109"/>
                  <a:pt x="4503900" y="51205"/>
                  <a:pt x="4492729" y="71081"/>
                </a:cubicBezTo>
                <a:cubicBezTo>
                  <a:pt x="4510425" y="66764"/>
                  <a:pt x="4525260" y="61634"/>
                  <a:pt x="4537234" y="55690"/>
                </a:cubicBezTo>
                <a:cubicBezTo>
                  <a:pt x="4549208" y="49746"/>
                  <a:pt x="4558730" y="49667"/>
                  <a:pt x="4565799" y="55453"/>
                </a:cubicBezTo>
                <a:cubicBezTo>
                  <a:pt x="4572869" y="61240"/>
                  <a:pt x="4572805" y="66184"/>
                  <a:pt x="4565606" y="70285"/>
                </a:cubicBezTo>
                <a:cubicBezTo>
                  <a:pt x="4558407" y="74386"/>
                  <a:pt x="4549634" y="77326"/>
                  <a:pt x="4539288" y="79104"/>
                </a:cubicBezTo>
                <a:cubicBezTo>
                  <a:pt x="4528942" y="80882"/>
                  <a:pt x="4525794" y="82854"/>
                  <a:pt x="4529845" y="85019"/>
                </a:cubicBezTo>
                <a:cubicBezTo>
                  <a:pt x="4533896" y="87185"/>
                  <a:pt x="4534072" y="92415"/>
                  <a:pt x="4530372" y="100711"/>
                </a:cubicBezTo>
                <a:cubicBezTo>
                  <a:pt x="4526672" y="109007"/>
                  <a:pt x="4522671" y="119235"/>
                  <a:pt x="4518369" y="131396"/>
                </a:cubicBezTo>
                <a:cubicBezTo>
                  <a:pt x="4529971" y="141133"/>
                  <a:pt x="4542733" y="148611"/>
                  <a:pt x="4556658" y="153831"/>
                </a:cubicBezTo>
                <a:cubicBezTo>
                  <a:pt x="4570582" y="159051"/>
                  <a:pt x="4583653" y="162675"/>
                  <a:pt x="4595871" y="164704"/>
                </a:cubicBezTo>
                <a:cubicBezTo>
                  <a:pt x="4608089" y="166734"/>
                  <a:pt x="4608637" y="169885"/>
                  <a:pt x="4597516" y="174158"/>
                </a:cubicBezTo>
                <a:cubicBezTo>
                  <a:pt x="4586396" y="178432"/>
                  <a:pt x="4575393" y="181694"/>
                  <a:pt x="4564509" y="183945"/>
                </a:cubicBezTo>
                <a:cubicBezTo>
                  <a:pt x="4553625" y="186197"/>
                  <a:pt x="4544572" y="184257"/>
                  <a:pt x="4537352" y="178127"/>
                </a:cubicBezTo>
                <a:cubicBezTo>
                  <a:pt x="4530132" y="171996"/>
                  <a:pt x="4519330" y="161560"/>
                  <a:pt x="4504947" y="146819"/>
                </a:cubicBezTo>
                <a:cubicBezTo>
                  <a:pt x="4492657" y="161087"/>
                  <a:pt x="4477847" y="169379"/>
                  <a:pt x="4460517" y="171695"/>
                </a:cubicBezTo>
                <a:cubicBezTo>
                  <a:pt x="4443187" y="174011"/>
                  <a:pt x="4441423" y="171251"/>
                  <a:pt x="4455226" y="163414"/>
                </a:cubicBezTo>
                <a:cubicBezTo>
                  <a:pt x="4469028" y="155577"/>
                  <a:pt x="4480576" y="145320"/>
                  <a:pt x="4489868" y="132643"/>
                </a:cubicBezTo>
                <a:cubicBezTo>
                  <a:pt x="4478138" y="120698"/>
                  <a:pt x="4470129" y="112381"/>
                  <a:pt x="4465841" y="107691"/>
                </a:cubicBezTo>
                <a:cubicBezTo>
                  <a:pt x="4461625" y="112940"/>
                  <a:pt x="4457151" y="115826"/>
                  <a:pt x="4452419" y="116349"/>
                </a:cubicBezTo>
                <a:cubicBezTo>
                  <a:pt x="4447686" y="116873"/>
                  <a:pt x="4448281" y="112259"/>
                  <a:pt x="4454204" y="102507"/>
                </a:cubicBezTo>
                <a:cubicBezTo>
                  <a:pt x="4460127" y="92756"/>
                  <a:pt x="4467099" y="77516"/>
                  <a:pt x="4475123" y="56787"/>
                </a:cubicBezTo>
                <a:cubicBezTo>
                  <a:pt x="4483146" y="36058"/>
                  <a:pt x="4486036" y="22908"/>
                  <a:pt x="4483791" y="17337"/>
                </a:cubicBezTo>
                <a:cubicBezTo>
                  <a:pt x="4481547" y="11766"/>
                  <a:pt x="4482791" y="8081"/>
                  <a:pt x="4487523" y="6281"/>
                </a:cubicBezTo>
                <a:close/>
                <a:moveTo>
                  <a:pt x="4054379" y="4331"/>
                </a:moveTo>
                <a:cubicBezTo>
                  <a:pt x="4056046" y="3985"/>
                  <a:pt x="4058276" y="3986"/>
                  <a:pt x="4061071" y="4334"/>
                </a:cubicBezTo>
                <a:cubicBezTo>
                  <a:pt x="4072249" y="5725"/>
                  <a:pt x="4081276" y="7529"/>
                  <a:pt x="4088152" y="9744"/>
                </a:cubicBezTo>
                <a:cubicBezTo>
                  <a:pt x="4095028" y="11960"/>
                  <a:pt x="4097341" y="15885"/>
                  <a:pt x="4095089" y="21521"/>
                </a:cubicBezTo>
                <a:cubicBezTo>
                  <a:pt x="4092838" y="27157"/>
                  <a:pt x="4094092" y="41877"/>
                  <a:pt x="4098854" y="65682"/>
                </a:cubicBezTo>
                <a:cubicBezTo>
                  <a:pt x="4106210" y="62340"/>
                  <a:pt x="4113592" y="59480"/>
                  <a:pt x="4120998" y="57099"/>
                </a:cubicBezTo>
                <a:cubicBezTo>
                  <a:pt x="4128405" y="54719"/>
                  <a:pt x="4135048" y="56737"/>
                  <a:pt x="4140928" y="63154"/>
                </a:cubicBezTo>
                <a:cubicBezTo>
                  <a:pt x="4146807" y="69571"/>
                  <a:pt x="4146119" y="74522"/>
                  <a:pt x="4138863" y="78007"/>
                </a:cubicBezTo>
                <a:cubicBezTo>
                  <a:pt x="4131606" y="81492"/>
                  <a:pt x="4119941" y="84776"/>
                  <a:pt x="4103865" y="87859"/>
                </a:cubicBezTo>
                <a:cubicBezTo>
                  <a:pt x="4115467" y="125889"/>
                  <a:pt x="4126881" y="157638"/>
                  <a:pt x="4138110" y="183106"/>
                </a:cubicBezTo>
                <a:cubicBezTo>
                  <a:pt x="4139544" y="175477"/>
                  <a:pt x="4142265" y="164661"/>
                  <a:pt x="4146273" y="150658"/>
                </a:cubicBezTo>
                <a:cubicBezTo>
                  <a:pt x="4150281" y="136655"/>
                  <a:pt x="4150711" y="125290"/>
                  <a:pt x="4147564" y="116564"/>
                </a:cubicBezTo>
                <a:cubicBezTo>
                  <a:pt x="4144416" y="107838"/>
                  <a:pt x="4147012" y="104899"/>
                  <a:pt x="4155350" y="107745"/>
                </a:cubicBezTo>
                <a:cubicBezTo>
                  <a:pt x="4163689" y="110592"/>
                  <a:pt x="4172039" y="114395"/>
                  <a:pt x="4180399" y="119156"/>
                </a:cubicBezTo>
                <a:cubicBezTo>
                  <a:pt x="4188759" y="123917"/>
                  <a:pt x="4190380" y="129184"/>
                  <a:pt x="4185260" y="134956"/>
                </a:cubicBezTo>
                <a:cubicBezTo>
                  <a:pt x="4180141" y="140728"/>
                  <a:pt x="4176266" y="148432"/>
                  <a:pt x="4173634" y="158068"/>
                </a:cubicBezTo>
                <a:cubicBezTo>
                  <a:pt x="4171003" y="167705"/>
                  <a:pt x="4164388" y="183300"/>
                  <a:pt x="4153791" y="204853"/>
                </a:cubicBezTo>
                <a:cubicBezTo>
                  <a:pt x="4170340" y="226278"/>
                  <a:pt x="4184741" y="241959"/>
                  <a:pt x="4196994" y="251896"/>
                </a:cubicBezTo>
                <a:cubicBezTo>
                  <a:pt x="4209248" y="261834"/>
                  <a:pt x="4216339" y="264484"/>
                  <a:pt x="4218268" y="259844"/>
                </a:cubicBezTo>
                <a:cubicBezTo>
                  <a:pt x="4220197" y="255205"/>
                  <a:pt x="4224330" y="246429"/>
                  <a:pt x="4230669" y="233516"/>
                </a:cubicBezTo>
                <a:cubicBezTo>
                  <a:pt x="4237007" y="220603"/>
                  <a:pt x="4239721" y="225127"/>
                  <a:pt x="4238810" y="247089"/>
                </a:cubicBezTo>
                <a:cubicBezTo>
                  <a:pt x="4237900" y="269051"/>
                  <a:pt x="4238800" y="285051"/>
                  <a:pt x="4241510" y="295089"/>
                </a:cubicBezTo>
                <a:cubicBezTo>
                  <a:pt x="4244220" y="305127"/>
                  <a:pt x="4241051" y="310146"/>
                  <a:pt x="4232002" y="310146"/>
                </a:cubicBezTo>
                <a:cubicBezTo>
                  <a:pt x="4225578" y="310146"/>
                  <a:pt x="4212220" y="301618"/>
                  <a:pt x="4191929" y="284560"/>
                </a:cubicBezTo>
                <a:cubicBezTo>
                  <a:pt x="4171637" y="267502"/>
                  <a:pt x="4153963" y="247688"/>
                  <a:pt x="4138906" y="225116"/>
                </a:cubicBezTo>
                <a:cubicBezTo>
                  <a:pt x="4134604" y="233247"/>
                  <a:pt x="4127143" y="242392"/>
                  <a:pt x="4116524" y="252552"/>
                </a:cubicBezTo>
                <a:cubicBezTo>
                  <a:pt x="4105905" y="262713"/>
                  <a:pt x="4092114" y="270578"/>
                  <a:pt x="4075149" y="276149"/>
                </a:cubicBezTo>
                <a:cubicBezTo>
                  <a:pt x="4058185" y="281720"/>
                  <a:pt x="4057916" y="277494"/>
                  <a:pt x="4074342" y="263469"/>
                </a:cubicBezTo>
                <a:cubicBezTo>
                  <a:pt x="4090769" y="249444"/>
                  <a:pt x="4107752" y="229985"/>
                  <a:pt x="4125290" y="205090"/>
                </a:cubicBezTo>
                <a:cubicBezTo>
                  <a:pt x="4111107" y="181802"/>
                  <a:pt x="4096674" y="144381"/>
                  <a:pt x="4081989" y="92828"/>
                </a:cubicBezTo>
                <a:cubicBezTo>
                  <a:pt x="4063404" y="98234"/>
                  <a:pt x="4049229" y="102063"/>
                  <a:pt x="4039463" y="104314"/>
                </a:cubicBezTo>
                <a:cubicBezTo>
                  <a:pt x="4029698" y="106566"/>
                  <a:pt x="4022341" y="107691"/>
                  <a:pt x="4017394" y="107691"/>
                </a:cubicBezTo>
                <a:cubicBezTo>
                  <a:pt x="4012059" y="107691"/>
                  <a:pt x="4005986" y="104992"/>
                  <a:pt x="3999175" y="99593"/>
                </a:cubicBezTo>
                <a:cubicBezTo>
                  <a:pt x="3992363" y="94194"/>
                  <a:pt x="3995360" y="90361"/>
                  <a:pt x="4008166" y="88095"/>
                </a:cubicBezTo>
                <a:cubicBezTo>
                  <a:pt x="4020972" y="85830"/>
                  <a:pt x="4043816" y="80524"/>
                  <a:pt x="4076698" y="72178"/>
                </a:cubicBezTo>
                <a:cubicBezTo>
                  <a:pt x="4068854" y="44960"/>
                  <a:pt x="4061493" y="26501"/>
                  <a:pt x="4054617" y="16799"/>
                </a:cubicBezTo>
                <a:cubicBezTo>
                  <a:pt x="4049460" y="9524"/>
                  <a:pt x="4049381" y="5367"/>
                  <a:pt x="4054379" y="4331"/>
                </a:cubicBezTo>
                <a:close/>
                <a:moveTo>
                  <a:pt x="3359698" y="3624"/>
                </a:moveTo>
                <a:cubicBezTo>
                  <a:pt x="3374985" y="3624"/>
                  <a:pt x="3385938" y="9056"/>
                  <a:pt x="3392555" y="19918"/>
                </a:cubicBezTo>
                <a:cubicBezTo>
                  <a:pt x="3399173" y="30781"/>
                  <a:pt x="3410549" y="44727"/>
                  <a:pt x="3426681" y="61756"/>
                </a:cubicBezTo>
                <a:cubicBezTo>
                  <a:pt x="3442814" y="78785"/>
                  <a:pt x="3458391" y="93706"/>
                  <a:pt x="3473412" y="106519"/>
                </a:cubicBezTo>
                <a:cubicBezTo>
                  <a:pt x="3488434" y="119332"/>
                  <a:pt x="3505420" y="129937"/>
                  <a:pt x="3524370" y="138333"/>
                </a:cubicBezTo>
                <a:cubicBezTo>
                  <a:pt x="3543321" y="146729"/>
                  <a:pt x="3548369" y="152268"/>
                  <a:pt x="3539514" y="154949"/>
                </a:cubicBezTo>
                <a:cubicBezTo>
                  <a:pt x="3530659" y="157631"/>
                  <a:pt x="3515867" y="158506"/>
                  <a:pt x="3495138" y="157574"/>
                </a:cubicBezTo>
                <a:cubicBezTo>
                  <a:pt x="3474410" y="156642"/>
                  <a:pt x="3461858" y="153042"/>
                  <a:pt x="3457484" y="146776"/>
                </a:cubicBezTo>
                <a:cubicBezTo>
                  <a:pt x="3453111" y="140509"/>
                  <a:pt x="3445119" y="129090"/>
                  <a:pt x="3433511" y="112520"/>
                </a:cubicBezTo>
                <a:cubicBezTo>
                  <a:pt x="3421903" y="95950"/>
                  <a:pt x="3412216" y="82406"/>
                  <a:pt x="3404450" y="71887"/>
                </a:cubicBezTo>
                <a:cubicBezTo>
                  <a:pt x="3396685" y="61369"/>
                  <a:pt x="3389300" y="51284"/>
                  <a:pt x="3382295" y="41633"/>
                </a:cubicBezTo>
                <a:cubicBezTo>
                  <a:pt x="3375290" y="31982"/>
                  <a:pt x="3369496" y="25909"/>
                  <a:pt x="3364914" y="23414"/>
                </a:cubicBezTo>
                <a:cubicBezTo>
                  <a:pt x="3360333" y="20919"/>
                  <a:pt x="3356224" y="19151"/>
                  <a:pt x="3352589" y="18112"/>
                </a:cubicBezTo>
                <a:cubicBezTo>
                  <a:pt x="3348954" y="17072"/>
                  <a:pt x="3346520" y="14397"/>
                  <a:pt x="3345286" y="10088"/>
                </a:cubicBezTo>
                <a:cubicBezTo>
                  <a:pt x="3344053" y="5779"/>
                  <a:pt x="3348857" y="3624"/>
                  <a:pt x="3359698" y="3624"/>
                </a:cubicBezTo>
                <a:close/>
                <a:moveTo>
                  <a:pt x="1568999" y="3624"/>
                </a:moveTo>
                <a:cubicBezTo>
                  <a:pt x="1584285" y="3624"/>
                  <a:pt x="1595238" y="9056"/>
                  <a:pt x="1601856" y="19918"/>
                </a:cubicBezTo>
                <a:cubicBezTo>
                  <a:pt x="1608474" y="30781"/>
                  <a:pt x="1619849" y="44727"/>
                  <a:pt x="1635982" y="61756"/>
                </a:cubicBezTo>
                <a:cubicBezTo>
                  <a:pt x="1652115" y="78785"/>
                  <a:pt x="1667692" y="93706"/>
                  <a:pt x="1682713" y="106519"/>
                </a:cubicBezTo>
                <a:cubicBezTo>
                  <a:pt x="1697734" y="119332"/>
                  <a:pt x="1714720" y="129937"/>
                  <a:pt x="1733671" y="138333"/>
                </a:cubicBezTo>
                <a:cubicBezTo>
                  <a:pt x="1752621" y="146729"/>
                  <a:pt x="1757669" y="152268"/>
                  <a:pt x="1748814" y="154949"/>
                </a:cubicBezTo>
                <a:cubicBezTo>
                  <a:pt x="1739959" y="157631"/>
                  <a:pt x="1725167" y="158506"/>
                  <a:pt x="1704438" y="157574"/>
                </a:cubicBezTo>
                <a:cubicBezTo>
                  <a:pt x="1683709" y="156642"/>
                  <a:pt x="1671158" y="153042"/>
                  <a:pt x="1666784" y="146776"/>
                </a:cubicBezTo>
                <a:cubicBezTo>
                  <a:pt x="1662411" y="140509"/>
                  <a:pt x="1654420" y="129090"/>
                  <a:pt x="1642811" y="112520"/>
                </a:cubicBezTo>
                <a:cubicBezTo>
                  <a:pt x="1631203" y="95950"/>
                  <a:pt x="1621516" y="82406"/>
                  <a:pt x="1613751" y="71887"/>
                </a:cubicBezTo>
                <a:cubicBezTo>
                  <a:pt x="1605986" y="61369"/>
                  <a:pt x="1598601" y="51284"/>
                  <a:pt x="1591595" y="41633"/>
                </a:cubicBezTo>
                <a:cubicBezTo>
                  <a:pt x="1584590" y="31982"/>
                  <a:pt x="1578797" y="25909"/>
                  <a:pt x="1574215" y="23414"/>
                </a:cubicBezTo>
                <a:cubicBezTo>
                  <a:pt x="1569633" y="20919"/>
                  <a:pt x="1565525" y="19151"/>
                  <a:pt x="1561889" y="18112"/>
                </a:cubicBezTo>
                <a:cubicBezTo>
                  <a:pt x="1558254" y="17072"/>
                  <a:pt x="1555820" y="14397"/>
                  <a:pt x="1554587" y="10088"/>
                </a:cubicBezTo>
                <a:cubicBezTo>
                  <a:pt x="1553353" y="5779"/>
                  <a:pt x="1558158" y="3624"/>
                  <a:pt x="1568999" y="3624"/>
                </a:cubicBezTo>
                <a:close/>
                <a:moveTo>
                  <a:pt x="964637" y="3183"/>
                </a:moveTo>
                <a:cubicBezTo>
                  <a:pt x="966486" y="3232"/>
                  <a:pt x="968852" y="3669"/>
                  <a:pt x="971736" y="4496"/>
                </a:cubicBezTo>
                <a:cubicBezTo>
                  <a:pt x="983273" y="7801"/>
                  <a:pt x="992641" y="11698"/>
                  <a:pt x="999840" y="16186"/>
                </a:cubicBezTo>
                <a:cubicBezTo>
                  <a:pt x="1008372" y="21851"/>
                  <a:pt x="1011050" y="28117"/>
                  <a:pt x="1007874" y="34986"/>
                </a:cubicBezTo>
                <a:cubicBezTo>
                  <a:pt x="1004697" y="41855"/>
                  <a:pt x="1002887" y="57235"/>
                  <a:pt x="1002442" y="81126"/>
                </a:cubicBezTo>
                <a:cubicBezTo>
                  <a:pt x="1001998" y="105017"/>
                  <a:pt x="1002224" y="129327"/>
                  <a:pt x="1003120" y="154057"/>
                </a:cubicBezTo>
                <a:cubicBezTo>
                  <a:pt x="1004016" y="178786"/>
                  <a:pt x="1005149" y="202943"/>
                  <a:pt x="1006519" y="226525"/>
                </a:cubicBezTo>
                <a:cubicBezTo>
                  <a:pt x="1007888" y="250108"/>
                  <a:pt x="1007394" y="267319"/>
                  <a:pt x="1005035" y="278161"/>
                </a:cubicBezTo>
                <a:cubicBezTo>
                  <a:pt x="1002676" y="289002"/>
                  <a:pt x="997725" y="298395"/>
                  <a:pt x="990182" y="306339"/>
                </a:cubicBezTo>
                <a:cubicBezTo>
                  <a:pt x="982639" y="314284"/>
                  <a:pt x="976469" y="312796"/>
                  <a:pt x="971672" y="301876"/>
                </a:cubicBezTo>
                <a:cubicBezTo>
                  <a:pt x="966875" y="290956"/>
                  <a:pt x="958755" y="279003"/>
                  <a:pt x="947312" y="266018"/>
                </a:cubicBezTo>
                <a:cubicBezTo>
                  <a:pt x="935868" y="253033"/>
                  <a:pt x="937327" y="249018"/>
                  <a:pt x="951689" y="253972"/>
                </a:cubicBezTo>
                <a:cubicBezTo>
                  <a:pt x="966051" y="258927"/>
                  <a:pt x="974149" y="260411"/>
                  <a:pt x="975985" y="258425"/>
                </a:cubicBezTo>
                <a:cubicBezTo>
                  <a:pt x="977820" y="256439"/>
                  <a:pt x="978512" y="224575"/>
                  <a:pt x="978061" y="162833"/>
                </a:cubicBezTo>
                <a:cubicBezTo>
                  <a:pt x="977609" y="101091"/>
                  <a:pt x="976071" y="63011"/>
                  <a:pt x="973447" y="48592"/>
                </a:cubicBezTo>
                <a:cubicBezTo>
                  <a:pt x="970822" y="34173"/>
                  <a:pt x="966997" y="22392"/>
                  <a:pt x="961971" y="13250"/>
                </a:cubicBezTo>
                <a:cubicBezTo>
                  <a:pt x="958201" y="6394"/>
                  <a:pt x="959090" y="3038"/>
                  <a:pt x="964637" y="3183"/>
                </a:cubicBezTo>
                <a:close/>
                <a:moveTo>
                  <a:pt x="4380843" y="2667"/>
                </a:moveTo>
                <a:cubicBezTo>
                  <a:pt x="4385554" y="1484"/>
                  <a:pt x="4392329" y="2735"/>
                  <a:pt x="4401170" y="6421"/>
                </a:cubicBezTo>
                <a:cubicBezTo>
                  <a:pt x="4410011" y="10106"/>
                  <a:pt x="4413510" y="13931"/>
                  <a:pt x="4411667" y="17896"/>
                </a:cubicBezTo>
                <a:cubicBezTo>
                  <a:pt x="4409825" y="21862"/>
                  <a:pt x="4408502" y="30139"/>
                  <a:pt x="4407699" y="42730"/>
                </a:cubicBezTo>
                <a:cubicBezTo>
                  <a:pt x="4418196" y="40034"/>
                  <a:pt x="4426710" y="39185"/>
                  <a:pt x="4433242" y="40181"/>
                </a:cubicBezTo>
                <a:cubicBezTo>
                  <a:pt x="4439774" y="41178"/>
                  <a:pt x="4443897" y="43928"/>
                  <a:pt x="4445611" y="48430"/>
                </a:cubicBezTo>
                <a:cubicBezTo>
                  <a:pt x="4447324" y="52933"/>
                  <a:pt x="4443818" y="56274"/>
                  <a:pt x="4435092" y="58454"/>
                </a:cubicBezTo>
                <a:cubicBezTo>
                  <a:pt x="4426366" y="60634"/>
                  <a:pt x="4417077" y="62857"/>
                  <a:pt x="4407225" y="65122"/>
                </a:cubicBezTo>
                <a:cubicBezTo>
                  <a:pt x="4406637" y="69252"/>
                  <a:pt x="4406343" y="73490"/>
                  <a:pt x="4406343" y="77835"/>
                </a:cubicBezTo>
                <a:cubicBezTo>
                  <a:pt x="4414230" y="77075"/>
                  <a:pt x="4420856" y="75307"/>
                  <a:pt x="4426219" y="72533"/>
                </a:cubicBezTo>
                <a:cubicBezTo>
                  <a:pt x="4431582" y="69758"/>
                  <a:pt x="4436691" y="69349"/>
                  <a:pt x="4441545" y="71307"/>
                </a:cubicBezTo>
                <a:cubicBezTo>
                  <a:pt x="4446399" y="73264"/>
                  <a:pt x="4451418" y="75774"/>
                  <a:pt x="4456602" y="78835"/>
                </a:cubicBezTo>
                <a:cubicBezTo>
                  <a:pt x="4461786" y="81897"/>
                  <a:pt x="4462001" y="85435"/>
                  <a:pt x="4457248" y="89451"/>
                </a:cubicBezTo>
                <a:cubicBezTo>
                  <a:pt x="4452494" y="93466"/>
                  <a:pt x="4448124" y="99840"/>
                  <a:pt x="4444137" y="108573"/>
                </a:cubicBezTo>
                <a:cubicBezTo>
                  <a:pt x="4451336" y="117364"/>
                  <a:pt x="4449464" y="122325"/>
                  <a:pt x="4438523" y="123458"/>
                </a:cubicBezTo>
                <a:cubicBezTo>
                  <a:pt x="4427581" y="124591"/>
                  <a:pt x="4416403" y="125925"/>
                  <a:pt x="4404988" y="127459"/>
                </a:cubicBezTo>
                <a:lnTo>
                  <a:pt x="4404988" y="132342"/>
                </a:lnTo>
                <a:cubicBezTo>
                  <a:pt x="4417909" y="133963"/>
                  <a:pt x="4427639" y="137035"/>
                  <a:pt x="4434178" y="141559"/>
                </a:cubicBezTo>
                <a:cubicBezTo>
                  <a:pt x="4440717" y="146084"/>
                  <a:pt x="4444237" y="151691"/>
                  <a:pt x="4444739" y="158380"/>
                </a:cubicBezTo>
                <a:cubicBezTo>
                  <a:pt x="4445241" y="165070"/>
                  <a:pt x="4441344" y="167698"/>
                  <a:pt x="4433049" y="166264"/>
                </a:cubicBezTo>
                <a:cubicBezTo>
                  <a:pt x="4424753" y="164830"/>
                  <a:pt x="4415241" y="158348"/>
                  <a:pt x="4404515" y="146819"/>
                </a:cubicBezTo>
                <a:cubicBezTo>
                  <a:pt x="4403856" y="162578"/>
                  <a:pt x="4402285" y="175069"/>
                  <a:pt x="4399804" y="184290"/>
                </a:cubicBezTo>
                <a:lnTo>
                  <a:pt x="4397784" y="189121"/>
                </a:lnTo>
                <a:lnTo>
                  <a:pt x="4415840" y="186078"/>
                </a:lnTo>
                <a:cubicBezTo>
                  <a:pt x="4423785" y="184620"/>
                  <a:pt x="4433403" y="182762"/>
                  <a:pt x="4444696" y="180504"/>
                </a:cubicBezTo>
                <a:cubicBezTo>
                  <a:pt x="4467282" y="175987"/>
                  <a:pt x="4482318" y="173043"/>
                  <a:pt x="4489803" y="171674"/>
                </a:cubicBezTo>
                <a:cubicBezTo>
                  <a:pt x="4497289" y="170304"/>
                  <a:pt x="4503247" y="172237"/>
                  <a:pt x="4507679" y="177471"/>
                </a:cubicBezTo>
                <a:cubicBezTo>
                  <a:pt x="4512110" y="182705"/>
                  <a:pt x="4509944" y="186778"/>
                  <a:pt x="4501182" y="189689"/>
                </a:cubicBezTo>
                <a:cubicBezTo>
                  <a:pt x="4492420" y="192600"/>
                  <a:pt x="4477901" y="195482"/>
                  <a:pt x="4457624" y="198336"/>
                </a:cubicBezTo>
                <a:cubicBezTo>
                  <a:pt x="4463030" y="201505"/>
                  <a:pt x="4465042" y="205097"/>
                  <a:pt x="4463658" y="209112"/>
                </a:cubicBezTo>
                <a:cubicBezTo>
                  <a:pt x="4462274" y="213128"/>
                  <a:pt x="4461166" y="219308"/>
                  <a:pt x="4460334" y="227654"/>
                </a:cubicBezTo>
                <a:cubicBezTo>
                  <a:pt x="4475664" y="222363"/>
                  <a:pt x="4487179" y="219014"/>
                  <a:pt x="4494880" y="217609"/>
                </a:cubicBezTo>
                <a:cubicBezTo>
                  <a:pt x="4502581" y="216204"/>
                  <a:pt x="4508647" y="218183"/>
                  <a:pt x="4513078" y="223546"/>
                </a:cubicBezTo>
                <a:cubicBezTo>
                  <a:pt x="4517509" y="228909"/>
                  <a:pt x="4511880" y="233437"/>
                  <a:pt x="4496192" y="237130"/>
                </a:cubicBezTo>
                <a:cubicBezTo>
                  <a:pt x="4480504" y="240822"/>
                  <a:pt x="4468430" y="242217"/>
                  <a:pt x="4459969" y="241313"/>
                </a:cubicBezTo>
                <a:cubicBezTo>
                  <a:pt x="4459309" y="250749"/>
                  <a:pt x="4458979" y="260142"/>
                  <a:pt x="4458979" y="269492"/>
                </a:cubicBezTo>
                <a:cubicBezTo>
                  <a:pt x="4479242" y="267742"/>
                  <a:pt x="4494579" y="266190"/>
                  <a:pt x="4504990" y="264835"/>
                </a:cubicBezTo>
                <a:cubicBezTo>
                  <a:pt x="4515401" y="263480"/>
                  <a:pt x="4526683" y="263042"/>
                  <a:pt x="4538836" y="263523"/>
                </a:cubicBezTo>
                <a:cubicBezTo>
                  <a:pt x="4550990" y="264003"/>
                  <a:pt x="4559841" y="267857"/>
                  <a:pt x="4565391" y="275085"/>
                </a:cubicBezTo>
                <a:cubicBezTo>
                  <a:pt x="4570940" y="282312"/>
                  <a:pt x="4570582" y="286589"/>
                  <a:pt x="4564315" y="287915"/>
                </a:cubicBezTo>
                <a:cubicBezTo>
                  <a:pt x="4558048" y="289242"/>
                  <a:pt x="4545899" y="289231"/>
                  <a:pt x="4527866" y="287883"/>
                </a:cubicBezTo>
                <a:cubicBezTo>
                  <a:pt x="4509833" y="286535"/>
                  <a:pt x="4486122" y="287198"/>
                  <a:pt x="4456731" y="289873"/>
                </a:cubicBezTo>
                <a:cubicBezTo>
                  <a:pt x="4427341" y="292547"/>
                  <a:pt x="4403185" y="295240"/>
                  <a:pt x="4384263" y="297950"/>
                </a:cubicBezTo>
                <a:cubicBezTo>
                  <a:pt x="4365341" y="300660"/>
                  <a:pt x="4352726" y="302922"/>
                  <a:pt x="4346416" y="304737"/>
                </a:cubicBezTo>
                <a:cubicBezTo>
                  <a:pt x="4340106" y="306551"/>
                  <a:pt x="4332291" y="304328"/>
                  <a:pt x="4322969" y="298068"/>
                </a:cubicBezTo>
                <a:cubicBezTo>
                  <a:pt x="4313648" y="291809"/>
                  <a:pt x="4313785" y="287754"/>
                  <a:pt x="4323378" y="285904"/>
                </a:cubicBezTo>
                <a:cubicBezTo>
                  <a:pt x="4332972" y="284054"/>
                  <a:pt x="4352474" y="281444"/>
                  <a:pt x="4381886" y="278074"/>
                </a:cubicBezTo>
                <a:cubicBezTo>
                  <a:pt x="4381886" y="252420"/>
                  <a:pt x="4380535" y="236538"/>
                  <a:pt x="4377832" y="230429"/>
                </a:cubicBezTo>
                <a:cubicBezTo>
                  <a:pt x="4375129" y="224320"/>
                  <a:pt x="4374297" y="220079"/>
                  <a:pt x="4375336" y="217706"/>
                </a:cubicBezTo>
                <a:cubicBezTo>
                  <a:pt x="4376376" y="215332"/>
                  <a:pt x="4382704" y="216426"/>
                  <a:pt x="4394319" y="220986"/>
                </a:cubicBezTo>
                <a:cubicBezTo>
                  <a:pt x="4405935" y="225546"/>
                  <a:pt x="4410828" y="230677"/>
                  <a:pt x="4409000" y="236377"/>
                </a:cubicBezTo>
                <a:cubicBezTo>
                  <a:pt x="4407172" y="242077"/>
                  <a:pt x="4405834" y="254915"/>
                  <a:pt x="4404988" y="274891"/>
                </a:cubicBezTo>
                <a:cubicBezTo>
                  <a:pt x="4415112" y="274963"/>
                  <a:pt x="4425409" y="274253"/>
                  <a:pt x="4435877" y="272761"/>
                </a:cubicBezTo>
                <a:lnTo>
                  <a:pt x="4435877" y="237183"/>
                </a:lnTo>
                <a:cubicBezTo>
                  <a:pt x="4435877" y="223904"/>
                  <a:pt x="4435533" y="212231"/>
                  <a:pt x="4434845" y="202165"/>
                </a:cubicBezTo>
                <a:cubicBezTo>
                  <a:pt x="4415256" y="204861"/>
                  <a:pt x="4401758" y="203710"/>
                  <a:pt x="4394351" y="198712"/>
                </a:cubicBezTo>
                <a:cubicBezTo>
                  <a:pt x="4390648" y="196213"/>
                  <a:pt x="4389020" y="194175"/>
                  <a:pt x="4389466" y="192598"/>
                </a:cubicBezTo>
                <a:lnTo>
                  <a:pt x="4392279" y="191352"/>
                </a:lnTo>
                <a:lnTo>
                  <a:pt x="4390804" y="191007"/>
                </a:lnTo>
                <a:cubicBezTo>
                  <a:pt x="4389424" y="190194"/>
                  <a:pt x="4387918" y="188862"/>
                  <a:pt x="4386285" y="187011"/>
                </a:cubicBezTo>
                <a:cubicBezTo>
                  <a:pt x="4379753" y="179604"/>
                  <a:pt x="4377391" y="173459"/>
                  <a:pt x="4379197" y="168576"/>
                </a:cubicBezTo>
                <a:cubicBezTo>
                  <a:pt x="4381004" y="163693"/>
                  <a:pt x="4382352" y="157344"/>
                  <a:pt x="4383241" y="149529"/>
                </a:cubicBezTo>
                <a:cubicBezTo>
                  <a:pt x="4374250" y="163310"/>
                  <a:pt x="4363538" y="174574"/>
                  <a:pt x="4351105" y="183322"/>
                </a:cubicBezTo>
                <a:cubicBezTo>
                  <a:pt x="4338672" y="192069"/>
                  <a:pt x="4326070" y="198070"/>
                  <a:pt x="4313301" y="201326"/>
                </a:cubicBezTo>
                <a:cubicBezTo>
                  <a:pt x="4300531" y="204581"/>
                  <a:pt x="4299738" y="201842"/>
                  <a:pt x="4310924" y="193109"/>
                </a:cubicBezTo>
                <a:cubicBezTo>
                  <a:pt x="4322109" y="184376"/>
                  <a:pt x="4334338" y="174262"/>
                  <a:pt x="4347610" y="162768"/>
                </a:cubicBezTo>
                <a:cubicBezTo>
                  <a:pt x="4360881" y="151275"/>
                  <a:pt x="4371855" y="140115"/>
                  <a:pt x="4380531" y="129288"/>
                </a:cubicBezTo>
                <a:cubicBezTo>
                  <a:pt x="4376846" y="130119"/>
                  <a:pt x="4370199" y="131338"/>
                  <a:pt x="4360591" y="132944"/>
                </a:cubicBezTo>
                <a:cubicBezTo>
                  <a:pt x="4353450" y="144001"/>
                  <a:pt x="4347617" y="141997"/>
                  <a:pt x="4343092" y="126932"/>
                </a:cubicBezTo>
                <a:cubicBezTo>
                  <a:pt x="4338568" y="111868"/>
                  <a:pt x="4334004" y="101270"/>
                  <a:pt x="4329401" y="95140"/>
                </a:cubicBezTo>
                <a:cubicBezTo>
                  <a:pt x="4324798" y="89010"/>
                  <a:pt x="4326569" y="85944"/>
                  <a:pt x="4334714" y="85944"/>
                </a:cubicBezTo>
                <a:cubicBezTo>
                  <a:pt x="4340551" y="85944"/>
                  <a:pt x="4344982" y="86167"/>
                  <a:pt x="4348007" y="86611"/>
                </a:cubicBezTo>
                <a:cubicBezTo>
                  <a:pt x="4351033" y="87056"/>
                  <a:pt x="4363223" y="85722"/>
                  <a:pt x="4384575" y="82610"/>
                </a:cubicBezTo>
                <a:lnTo>
                  <a:pt x="4384575" y="68543"/>
                </a:lnTo>
                <a:cubicBezTo>
                  <a:pt x="4382238" y="68543"/>
                  <a:pt x="4376964" y="68991"/>
                  <a:pt x="4368754" y="69887"/>
                </a:cubicBezTo>
                <a:cubicBezTo>
                  <a:pt x="4360545" y="70783"/>
                  <a:pt x="4353930" y="68693"/>
                  <a:pt x="4348911" y="63617"/>
                </a:cubicBezTo>
                <a:cubicBezTo>
                  <a:pt x="4343892" y="58540"/>
                  <a:pt x="4345469" y="55393"/>
                  <a:pt x="4353643" y="54174"/>
                </a:cubicBezTo>
                <a:cubicBezTo>
                  <a:pt x="4361817" y="52955"/>
                  <a:pt x="4372128" y="50789"/>
                  <a:pt x="4384575" y="47677"/>
                </a:cubicBezTo>
                <a:cubicBezTo>
                  <a:pt x="4384575" y="32663"/>
                  <a:pt x="4382775" y="21704"/>
                  <a:pt x="4379176" y="14799"/>
                </a:cubicBezTo>
                <a:cubicBezTo>
                  <a:pt x="4375576" y="7894"/>
                  <a:pt x="4376132" y="3850"/>
                  <a:pt x="4380843" y="2667"/>
                </a:cubicBezTo>
                <a:close/>
                <a:moveTo>
                  <a:pt x="3001814" y="914"/>
                </a:moveTo>
                <a:cubicBezTo>
                  <a:pt x="3006933" y="914"/>
                  <a:pt x="3014301" y="2832"/>
                  <a:pt x="3023916" y="6668"/>
                </a:cubicBezTo>
                <a:cubicBezTo>
                  <a:pt x="3033531" y="10504"/>
                  <a:pt x="3036987" y="14179"/>
                  <a:pt x="3034284" y="17692"/>
                </a:cubicBezTo>
                <a:cubicBezTo>
                  <a:pt x="3031581" y="21205"/>
                  <a:pt x="3030229" y="33603"/>
                  <a:pt x="3030229" y="54883"/>
                </a:cubicBezTo>
                <a:cubicBezTo>
                  <a:pt x="3040368" y="54955"/>
                  <a:pt x="3050341" y="54238"/>
                  <a:pt x="3060150" y="52732"/>
                </a:cubicBezTo>
                <a:cubicBezTo>
                  <a:pt x="3063491" y="35037"/>
                  <a:pt x="3063362" y="22421"/>
                  <a:pt x="3059763" y="14885"/>
                </a:cubicBezTo>
                <a:cubicBezTo>
                  <a:pt x="3056163" y="7349"/>
                  <a:pt x="3059006" y="4775"/>
                  <a:pt x="3068292" y="7163"/>
                </a:cubicBezTo>
                <a:cubicBezTo>
                  <a:pt x="3077577" y="9550"/>
                  <a:pt x="3085479" y="13136"/>
                  <a:pt x="3091996" y="17918"/>
                </a:cubicBezTo>
                <a:cubicBezTo>
                  <a:pt x="3098514" y="22700"/>
                  <a:pt x="3100367" y="27228"/>
                  <a:pt x="3097556" y="31502"/>
                </a:cubicBezTo>
                <a:cubicBezTo>
                  <a:pt x="3094746" y="35775"/>
                  <a:pt x="3092100" y="41318"/>
                  <a:pt x="3089619" y="48129"/>
                </a:cubicBezTo>
                <a:cubicBezTo>
                  <a:pt x="3099543" y="47340"/>
                  <a:pt x="3108509" y="45795"/>
                  <a:pt x="3116518" y="43494"/>
                </a:cubicBezTo>
                <a:cubicBezTo>
                  <a:pt x="3124527" y="41192"/>
                  <a:pt x="3132618" y="44272"/>
                  <a:pt x="3140792" y="52732"/>
                </a:cubicBezTo>
                <a:cubicBezTo>
                  <a:pt x="3148966" y="61193"/>
                  <a:pt x="3147009" y="65717"/>
                  <a:pt x="3134920" y="66305"/>
                </a:cubicBezTo>
                <a:cubicBezTo>
                  <a:pt x="3122831" y="66893"/>
                  <a:pt x="3105931" y="68019"/>
                  <a:pt x="3084220" y="69683"/>
                </a:cubicBezTo>
                <a:cubicBezTo>
                  <a:pt x="3076634" y="87393"/>
                  <a:pt x="3068413" y="101303"/>
                  <a:pt x="3059559" y="111413"/>
                </a:cubicBezTo>
                <a:lnTo>
                  <a:pt x="3055128" y="115680"/>
                </a:lnTo>
                <a:lnTo>
                  <a:pt x="3066538" y="114359"/>
                </a:lnTo>
                <a:cubicBezTo>
                  <a:pt x="3088436" y="111678"/>
                  <a:pt x="3103984" y="108968"/>
                  <a:pt x="3113184" y="106229"/>
                </a:cubicBezTo>
                <a:cubicBezTo>
                  <a:pt x="3122383" y="103490"/>
                  <a:pt x="3131195" y="105253"/>
                  <a:pt x="3139620" y="111520"/>
                </a:cubicBezTo>
                <a:cubicBezTo>
                  <a:pt x="3148045" y="117787"/>
                  <a:pt x="3155541" y="125401"/>
                  <a:pt x="3162109" y="134364"/>
                </a:cubicBezTo>
                <a:cubicBezTo>
                  <a:pt x="3168677" y="143327"/>
                  <a:pt x="3166777" y="148084"/>
                  <a:pt x="3156409" y="148636"/>
                </a:cubicBezTo>
                <a:cubicBezTo>
                  <a:pt x="3146041" y="149188"/>
                  <a:pt x="3133414" y="153748"/>
                  <a:pt x="3118529" y="162317"/>
                </a:cubicBezTo>
                <a:cubicBezTo>
                  <a:pt x="3103644" y="170885"/>
                  <a:pt x="3099801" y="168175"/>
                  <a:pt x="3106999" y="154186"/>
                </a:cubicBezTo>
                <a:cubicBezTo>
                  <a:pt x="3114198" y="140197"/>
                  <a:pt x="3116238" y="132098"/>
                  <a:pt x="3113119" y="129890"/>
                </a:cubicBezTo>
                <a:cubicBezTo>
                  <a:pt x="3110000" y="127682"/>
                  <a:pt x="3099152" y="127241"/>
                  <a:pt x="3080574" y="128567"/>
                </a:cubicBezTo>
                <a:lnTo>
                  <a:pt x="3016256" y="134705"/>
                </a:lnTo>
                <a:lnTo>
                  <a:pt x="3020178" y="135706"/>
                </a:lnTo>
                <a:cubicBezTo>
                  <a:pt x="3023903" y="137056"/>
                  <a:pt x="3027311" y="138724"/>
                  <a:pt x="3030401" y="140710"/>
                </a:cubicBezTo>
                <a:cubicBezTo>
                  <a:pt x="3036582" y="144682"/>
                  <a:pt x="3038550" y="148095"/>
                  <a:pt x="3036306" y="150949"/>
                </a:cubicBezTo>
                <a:cubicBezTo>
                  <a:pt x="3034061" y="153802"/>
                  <a:pt x="3032939" y="160470"/>
                  <a:pt x="3032939" y="170953"/>
                </a:cubicBezTo>
                <a:cubicBezTo>
                  <a:pt x="3049703" y="168415"/>
                  <a:pt x="3060831" y="165533"/>
                  <a:pt x="3066323" y="162306"/>
                </a:cubicBezTo>
                <a:cubicBezTo>
                  <a:pt x="3071816" y="159079"/>
                  <a:pt x="3077674" y="159137"/>
                  <a:pt x="3083897" y="162478"/>
                </a:cubicBezTo>
                <a:cubicBezTo>
                  <a:pt x="3090121" y="165819"/>
                  <a:pt x="3096682" y="169835"/>
                  <a:pt x="3103579" y="174524"/>
                </a:cubicBezTo>
                <a:cubicBezTo>
                  <a:pt x="3110477" y="179213"/>
                  <a:pt x="3112101" y="184329"/>
                  <a:pt x="3108452" y="189871"/>
                </a:cubicBezTo>
                <a:cubicBezTo>
                  <a:pt x="3104802" y="195414"/>
                  <a:pt x="3102533" y="203928"/>
                  <a:pt x="3101643" y="215415"/>
                </a:cubicBezTo>
                <a:cubicBezTo>
                  <a:pt x="3100754" y="226901"/>
                  <a:pt x="3099338" y="236047"/>
                  <a:pt x="3097395" y="242851"/>
                </a:cubicBezTo>
                <a:cubicBezTo>
                  <a:pt x="3095452" y="249656"/>
                  <a:pt x="3090917" y="255600"/>
                  <a:pt x="3083790" y="260683"/>
                </a:cubicBezTo>
                <a:cubicBezTo>
                  <a:pt x="3076663" y="265767"/>
                  <a:pt x="3071213" y="264430"/>
                  <a:pt x="3067442" y="256672"/>
                </a:cubicBezTo>
                <a:cubicBezTo>
                  <a:pt x="3063670" y="248914"/>
                  <a:pt x="3057623" y="240112"/>
                  <a:pt x="3049298" y="230268"/>
                </a:cubicBezTo>
                <a:cubicBezTo>
                  <a:pt x="3040974" y="220423"/>
                  <a:pt x="3041565" y="216853"/>
                  <a:pt x="3051073" y="219556"/>
                </a:cubicBezTo>
                <a:cubicBezTo>
                  <a:pt x="3060580" y="222259"/>
                  <a:pt x="3066284" y="223531"/>
                  <a:pt x="3068184" y="223374"/>
                </a:cubicBezTo>
                <a:cubicBezTo>
                  <a:pt x="3070084" y="223216"/>
                  <a:pt x="3071407" y="221829"/>
                  <a:pt x="3072153" y="219212"/>
                </a:cubicBezTo>
                <a:cubicBezTo>
                  <a:pt x="3072898" y="216594"/>
                  <a:pt x="3073494" y="210987"/>
                  <a:pt x="3073938" y="202390"/>
                </a:cubicBezTo>
                <a:cubicBezTo>
                  <a:pt x="3074382" y="193794"/>
                  <a:pt x="3073307" y="188681"/>
                  <a:pt x="3070711" y="187054"/>
                </a:cubicBezTo>
                <a:cubicBezTo>
                  <a:pt x="3068116" y="185426"/>
                  <a:pt x="3063323" y="184831"/>
                  <a:pt x="3056332" y="185268"/>
                </a:cubicBezTo>
                <a:cubicBezTo>
                  <a:pt x="3049341" y="185706"/>
                  <a:pt x="3041544" y="186648"/>
                  <a:pt x="3032939" y="188097"/>
                </a:cubicBezTo>
                <a:cubicBezTo>
                  <a:pt x="3032939" y="205692"/>
                  <a:pt x="3032699" y="224033"/>
                  <a:pt x="3032219" y="243120"/>
                </a:cubicBezTo>
                <a:cubicBezTo>
                  <a:pt x="3031738" y="262207"/>
                  <a:pt x="3030329" y="279699"/>
                  <a:pt x="3027992" y="295595"/>
                </a:cubicBezTo>
                <a:cubicBezTo>
                  <a:pt x="3025655" y="311491"/>
                  <a:pt x="3021141" y="320815"/>
                  <a:pt x="3014452" y="323569"/>
                </a:cubicBezTo>
                <a:cubicBezTo>
                  <a:pt x="3007762" y="326322"/>
                  <a:pt x="3004417" y="315524"/>
                  <a:pt x="3004417" y="291174"/>
                </a:cubicBezTo>
                <a:lnTo>
                  <a:pt x="3004417" y="191366"/>
                </a:lnTo>
                <a:lnTo>
                  <a:pt x="2990543" y="194034"/>
                </a:lnTo>
                <a:cubicBezTo>
                  <a:pt x="2980906" y="196758"/>
                  <a:pt x="2974790" y="197217"/>
                  <a:pt x="2972194" y="195410"/>
                </a:cubicBezTo>
                <a:lnTo>
                  <a:pt x="2972194" y="231397"/>
                </a:lnTo>
                <a:cubicBezTo>
                  <a:pt x="2970129" y="256005"/>
                  <a:pt x="2966050" y="268309"/>
                  <a:pt x="2959955" y="268309"/>
                </a:cubicBezTo>
                <a:cubicBezTo>
                  <a:pt x="2954520" y="268309"/>
                  <a:pt x="2950225" y="264548"/>
                  <a:pt x="2947070" y="257027"/>
                </a:cubicBezTo>
                <a:cubicBezTo>
                  <a:pt x="2943915" y="249505"/>
                  <a:pt x="2943016" y="242672"/>
                  <a:pt x="2944371" y="236527"/>
                </a:cubicBezTo>
                <a:cubicBezTo>
                  <a:pt x="2945726" y="230383"/>
                  <a:pt x="2946626" y="222151"/>
                  <a:pt x="2947070" y="211833"/>
                </a:cubicBezTo>
                <a:cubicBezTo>
                  <a:pt x="2947515" y="201516"/>
                  <a:pt x="2946163" y="192123"/>
                  <a:pt x="2943016" y="183655"/>
                </a:cubicBezTo>
                <a:cubicBezTo>
                  <a:pt x="2939868" y="175187"/>
                  <a:pt x="2941463" y="171896"/>
                  <a:pt x="2947802" y="173782"/>
                </a:cubicBezTo>
                <a:cubicBezTo>
                  <a:pt x="2954140" y="175667"/>
                  <a:pt x="2959360" y="176793"/>
                  <a:pt x="2963461" y="177159"/>
                </a:cubicBezTo>
                <a:cubicBezTo>
                  <a:pt x="2967562" y="177525"/>
                  <a:pt x="2981214" y="176962"/>
                  <a:pt x="3004417" y="175470"/>
                </a:cubicBezTo>
                <a:cubicBezTo>
                  <a:pt x="3004417" y="161546"/>
                  <a:pt x="3002843" y="150565"/>
                  <a:pt x="2999695" y="142527"/>
                </a:cubicBezTo>
                <a:lnTo>
                  <a:pt x="2999509" y="136709"/>
                </a:lnTo>
                <a:lnTo>
                  <a:pt x="2927173" y="146345"/>
                </a:lnTo>
                <a:cubicBezTo>
                  <a:pt x="2923717" y="172244"/>
                  <a:pt x="2917666" y="188921"/>
                  <a:pt x="2909018" y="196378"/>
                </a:cubicBezTo>
                <a:cubicBezTo>
                  <a:pt x="2900371" y="203835"/>
                  <a:pt x="2894539" y="203541"/>
                  <a:pt x="2891520" y="195496"/>
                </a:cubicBezTo>
                <a:cubicBezTo>
                  <a:pt x="2888501" y="187452"/>
                  <a:pt x="2889466" y="176818"/>
                  <a:pt x="2894413" y="163597"/>
                </a:cubicBezTo>
                <a:cubicBezTo>
                  <a:pt x="2899360" y="150375"/>
                  <a:pt x="2901834" y="139806"/>
                  <a:pt x="2901834" y="131890"/>
                </a:cubicBezTo>
                <a:cubicBezTo>
                  <a:pt x="2901834" y="120146"/>
                  <a:pt x="2905132" y="115833"/>
                  <a:pt x="2911729" y="118952"/>
                </a:cubicBezTo>
                <a:cubicBezTo>
                  <a:pt x="2918325" y="122071"/>
                  <a:pt x="2922728" y="125459"/>
                  <a:pt x="2924936" y="129116"/>
                </a:cubicBezTo>
                <a:cubicBezTo>
                  <a:pt x="2931934" y="129245"/>
                  <a:pt x="2951810" y="127488"/>
                  <a:pt x="2984563" y="123846"/>
                </a:cubicBezTo>
                <a:lnTo>
                  <a:pt x="3015529" y="120262"/>
                </a:lnTo>
                <a:lnTo>
                  <a:pt x="3014903" y="119802"/>
                </a:lnTo>
                <a:cubicBezTo>
                  <a:pt x="3009719" y="114381"/>
                  <a:pt x="3007127" y="100442"/>
                  <a:pt x="3007127" y="77986"/>
                </a:cubicBezTo>
                <a:lnTo>
                  <a:pt x="2978948" y="81599"/>
                </a:lnTo>
                <a:cubicBezTo>
                  <a:pt x="2979838" y="114281"/>
                  <a:pt x="2975994" y="125660"/>
                  <a:pt x="2967419" y="115736"/>
                </a:cubicBezTo>
                <a:cubicBezTo>
                  <a:pt x="2958844" y="105813"/>
                  <a:pt x="2954190" y="95481"/>
                  <a:pt x="2953459" y="84740"/>
                </a:cubicBezTo>
                <a:cubicBezTo>
                  <a:pt x="2942087" y="87393"/>
                  <a:pt x="2933917" y="89182"/>
                  <a:pt x="2928948" y="90107"/>
                </a:cubicBezTo>
                <a:cubicBezTo>
                  <a:pt x="2923979" y="91032"/>
                  <a:pt x="2916196" y="87948"/>
                  <a:pt x="2905598" y="80857"/>
                </a:cubicBezTo>
                <a:cubicBezTo>
                  <a:pt x="2895001" y="73766"/>
                  <a:pt x="2897030" y="69930"/>
                  <a:pt x="2911686" y="69349"/>
                </a:cubicBezTo>
                <a:cubicBezTo>
                  <a:pt x="2926342" y="68768"/>
                  <a:pt x="2939706" y="67367"/>
                  <a:pt x="2951781" y="65144"/>
                </a:cubicBezTo>
                <a:cubicBezTo>
                  <a:pt x="2949200" y="50503"/>
                  <a:pt x="2945407" y="39059"/>
                  <a:pt x="2940402" y="30813"/>
                </a:cubicBezTo>
                <a:cubicBezTo>
                  <a:pt x="2935397" y="22568"/>
                  <a:pt x="2936874" y="19137"/>
                  <a:pt x="2944833" y="20521"/>
                </a:cubicBezTo>
                <a:cubicBezTo>
                  <a:pt x="2952792" y="21905"/>
                  <a:pt x="2960690" y="23690"/>
                  <a:pt x="2968527" y="25877"/>
                </a:cubicBezTo>
                <a:cubicBezTo>
                  <a:pt x="2976364" y="28064"/>
                  <a:pt x="2979160" y="31993"/>
                  <a:pt x="2976916" y="37664"/>
                </a:cubicBezTo>
                <a:cubicBezTo>
                  <a:pt x="2974671" y="43336"/>
                  <a:pt x="2974682" y="51327"/>
                  <a:pt x="2976948" y="61638"/>
                </a:cubicBezTo>
                <a:lnTo>
                  <a:pt x="3007127" y="59401"/>
                </a:lnTo>
                <a:cubicBezTo>
                  <a:pt x="3006238" y="52302"/>
                  <a:pt x="3004929" y="44211"/>
                  <a:pt x="3003202" y="35126"/>
                </a:cubicBezTo>
                <a:cubicBezTo>
                  <a:pt x="3001473" y="26042"/>
                  <a:pt x="2998996" y="18069"/>
                  <a:pt x="2995770" y="11207"/>
                </a:cubicBezTo>
                <a:cubicBezTo>
                  <a:pt x="2992543" y="4345"/>
                  <a:pt x="2994558" y="914"/>
                  <a:pt x="3001814" y="914"/>
                </a:cubicBezTo>
                <a:close/>
                <a:moveTo>
                  <a:pt x="2632928" y="194"/>
                </a:moveTo>
                <a:cubicBezTo>
                  <a:pt x="2634490" y="-93"/>
                  <a:pt x="2636560" y="-61"/>
                  <a:pt x="2639139" y="290"/>
                </a:cubicBezTo>
                <a:cubicBezTo>
                  <a:pt x="2649457" y="1696"/>
                  <a:pt x="2658706" y="3994"/>
                  <a:pt x="2666888" y="7184"/>
                </a:cubicBezTo>
                <a:cubicBezTo>
                  <a:pt x="2675069" y="10375"/>
                  <a:pt x="2677585" y="15419"/>
                  <a:pt x="2674438" y="22317"/>
                </a:cubicBezTo>
                <a:cubicBezTo>
                  <a:pt x="2671290" y="29214"/>
                  <a:pt x="2674319" y="49965"/>
                  <a:pt x="2683526" y="84568"/>
                </a:cubicBezTo>
                <a:cubicBezTo>
                  <a:pt x="2695629" y="81169"/>
                  <a:pt x="2706072" y="78297"/>
                  <a:pt x="2714856" y="75953"/>
                </a:cubicBezTo>
                <a:cubicBezTo>
                  <a:pt x="2723639" y="73608"/>
                  <a:pt x="2730684" y="76028"/>
                  <a:pt x="2735989" y="83213"/>
                </a:cubicBezTo>
                <a:cubicBezTo>
                  <a:pt x="2741296" y="90397"/>
                  <a:pt x="2737743" y="95595"/>
                  <a:pt x="2725331" y="98808"/>
                </a:cubicBezTo>
                <a:cubicBezTo>
                  <a:pt x="2712920" y="102020"/>
                  <a:pt x="2701580" y="105010"/>
                  <a:pt x="2691313" y="107777"/>
                </a:cubicBezTo>
                <a:cubicBezTo>
                  <a:pt x="2696705" y="123982"/>
                  <a:pt x="2702053" y="139107"/>
                  <a:pt x="2707359" y="153153"/>
                </a:cubicBezTo>
                <a:cubicBezTo>
                  <a:pt x="2712665" y="167200"/>
                  <a:pt x="2717197" y="178532"/>
                  <a:pt x="2720954" y="187150"/>
                </a:cubicBezTo>
                <a:cubicBezTo>
                  <a:pt x="2726303" y="176080"/>
                  <a:pt x="2730322" y="166174"/>
                  <a:pt x="2733010" y="157434"/>
                </a:cubicBezTo>
                <a:cubicBezTo>
                  <a:pt x="2735699" y="148694"/>
                  <a:pt x="2735918" y="139989"/>
                  <a:pt x="2733666" y="131320"/>
                </a:cubicBezTo>
                <a:cubicBezTo>
                  <a:pt x="2731415" y="122652"/>
                  <a:pt x="2734595" y="120027"/>
                  <a:pt x="2743206" y="123448"/>
                </a:cubicBezTo>
                <a:cubicBezTo>
                  <a:pt x="2751818" y="126868"/>
                  <a:pt x="2759267" y="131697"/>
                  <a:pt x="2765555" y="137935"/>
                </a:cubicBezTo>
                <a:cubicBezTo>
                  <a:pt x="2771844" y="144173"/>
                  <a:pt x="2772188" y="150077"/>
                  <a:pt x="2766588" y="155649"/>
                </a:cubicBezTo>
                <a:cubicBezTo>
                  <a:pt x="2760988" y="161220"/>
                  <a:pt x="2756672" y="168347"/>
                  <a:pt x="2753639" y="177030"/>
                </a:cubicBezTo>
                <a:cubicBezTo>
                  <a:pt x="2750606" y="185713"/>
                  <a:pt x="2745124" y="197282"/>
                  <a:pt x="2737194" y="211737"/>
                </a:cubicBezTo>
                <a:cubicBezTo>
                  <a:pt x="2756539" y="240302"/>
                  <a:pt x="2770861" y="257744"/>
                  <a:pt x="2780161" y="264061"/>
                </a:cubicBezTo>
                <a:cubicBezTo>
                  <a:pt x="2789461" y="270377"/>
                  <a:pt x="2794949" y="271005"/>
                  <a:pt x="2796627" y="265943"/>
                </a:cubicBezTo>
                <a:cubicBezTo>
                  <a:pt x="2798305" y="260881"/>
                  <a:pt x="2801747" y="251882"/>
                  <a:pt x="2806952" y="238947"/>
                </a:cubicBezTo>
                <a:cubicBezTo>
                  <a:pt x="2812158" y="226012"/>
                  <a:pt x="2815090" y="230967"/>
                  <a:pt x="2815750" y="253811"/>
                </a:cubicBezTo>
                <a:cubicBezTo>
                  <a:pt x="2816409" y="276655"/>
                  <a:pt x="2817879" y="292655"/>
                  <a:pt x="2820159" y="301811"/>
                </a:cubicBezTo>
                <a:cubicBezTo>
                  <a:pt x="2822439" y="310967"/>
                  <a:pt x="2816693" y="313904"/>
                  <a:pt x="2802919" y="310620"/>
                </a:cubicBezTo>
                <a:cubicBezTo>
                  <a:pt x="2789145" y="307336"/>
                  <a:pt x="2774848" y="298742"/>
                  <a:pt x="2760027" y="284839"/>
                </a:cubicBezTo>
                <a:cubicBezTo>
                  <a:pt x="2745207" y="270937"/>
                  <a:pt x="2731057" y="252377"/>
                  <a:pt x="2717577" y="229160"/>
                </a:cubicBezTo>
                <a:cubicBezTo>
                  <a:pt x="2704240" y="245895"/>
                  <a:pt x="2689753" y="256604"/>
                  <a:pt x="2674115" y="261286"/>
                </a:cubicBezTo>
                <a:cubicBezTo>
                  <a:pt x="2658477" y="265968"/>
                  <a:pt x="2656602" y="262888"/>
                  <a:pt x="2668490" y="252047"/>
                </a:cubicBezTo>
                <a:cubicBezTo>
                  <a:pt x="2680378" y="241206"/>
                  <a:pt x="2692876" y="226844"/>
                  <a:pt x="2705983" y="208962"/>
                </a:cubicBezTo>
                <a:cubicBezTo>
                  <a:pt x="2698110" y="194708"/>
                  <a:pt x="2691022" y="179489"/>
                  <a:pt x="2684720" y="163306"/>
                </a:cubicBezTo>
                <a:cubicBezTo>
                  <a:pt x="2678417" y="147123"/>
                  <a:pt x="2672470" y="130385"/>
                  <a:pt x="2666877" y="113090"/>
                </a:cubicBezTo>
                <a:cubicBezTo>
                  <a:pt x="2650715" y="117464"/>
                  <a:pt x="2635737" y="121031"/>
                  <a:pt x="2621942" y="123792"/>
                </a:cubicBezTo>
                <a:cubicBezTo>
                  <a:pt x="2608146" y="126552"/>
                  <a:pt x="2598424" y="128248"/>
                  <a:pt x="2592774" y="128879"/>
                </a:cubicBezTo>
                <a:lnTo>
                  <a:pt x="2592774" y="179063"/>
                </a:lnTo>
                <a:cubicBezTo>
                  <a:pt x="2607931" y="174976"/>
                  <a:pt x="2618432" y="169455"/>
                  <a:pt x="2624276" y="162500"/>
                </a:cubicBezTo>
                <a:cubicBezTo>
                  <a:pt x="2630119" y="155545"/>
                  <a:pt x="2635913" y="153282"/>
                  <a:pt x="2641656" y="155713"/>
                </a:cubicBezTo>
                <a:cubicBezTo>
                  <a:pt x="2647399" y="158144"/>
                  <a:pt x="2653734" y="161198"/>
                  <a:pt x="2660660" y="164876"/>
                </a:cubicBezTo>
                <a:cubicBezTo>
                  <a:pt x="2667587" y="168555"/>
                  <a:pt x="2669670" y="172785"/>
                  <a:pt x="2666909" y="177568"/>
                </a:cubicBezTo>
                <a:cubicBezTo>
                  <a:pt x="2664149" y="182350"/>
                  <a:pt x="2662331" y="188240"/>
                  <a:pt x="2661456" y="195238"/>
                </a:cubicBezTo>
                <a:cubicBezTo>
                  <a:pt x="2660582" y="202236"/>
                  <a:pt x="2659692" y="213024"/>
                  <a:pt x="2658789" y="227601"/>
                </a:cubicBezTo>
                <a:cubicBezTo>
                  <a:pt x="2657886" y="242177"/>
                  <a:pt x="2654566" y="253524"/>
                  <a:pt x="2648830" y="261641"/>
                </a:cubicBezTo>
                <a:cubicBezTo>
                  <a:pt x="2643094" y="269757"/>
                  <a:pt x="2636615" y="276271"/>
                  <a:pt x="2629395" y="281183"/>
                </a:cubicBezTo>
                <a:cubicBezTo>
                  <a:pt x="2622175" y="286094"/>
                  <a:pt x="2617443" y="284617"/>
                  <a:pt x="2615198" y="276752"/>
                </a:cubicBezTo>
                <a:cubicBezTo>
                  <a:pt x="2612954" y="268886"/>
                  <a:pt x="2607279" y="259411"/>
                  <a:pt x="2598173" y="248326"/>
                </a:cubicBezTo>
                <a:cubicBezTo>
                  <a:pt x="2589067" y="237241"/>
                  <a:pt x="2590340" y="234172"/>
                  <a:pt x="2601991" y="239119"/>
                </a:cubicBezTo>
                <a:cubicBezTo>
                  <a:pt x="2613642" y="244067"/>
                  <a:pt x="2620863" y="245891"/>
                  <a:pt x="2623652" y="244594"/>
                </a:cubicBezTo>
                <a:cubicBezTo>
                  <a:pt x="2626441" y="243296"/>
                  <a:pt x="2628940" y="234326"/>
                  <a:pt x="2631148" y="217684"/>
                </a:cubicBezTo>
                <a:cubicBezTo>
                  <a:pt x="2633357" y="201042"/>
                  <a:pt x="2634170" y="190922"/>
                  <a:pt x="2633590" y="187322"/>
                </a:cubicBezTo>
                <a:cubicBezTo>
                  <a:pt x="2633009" y="183723"/>
                  <a:pt x="2631267" y="182773"/>
                  <a:pt x="2628363" y="184472"/>
                </a:cubicBezTo>
                <a:cubicBezTo>
                  <a:pt x="2625459" y="186172"/>
                  <a:pt x="2619823" y="188412"/>
                  <a:pt x="2611456" y="191194"/>
                </a:cubicBezTo>
                <a:cubicBezTo>
                  <a:pt x="2603088" y="193976"/>
                  <a:pt x="2596703" y="195690"/>
                  <a:pt x="2592301" y="196335"/>
                </a:cubicBezTo>
                <a:cubicBezTo>
                  <a:pt x="2589791" y="215609"/>
                  <a:pt x="2583381" y="232975"/>
                  <a:pt x="2573070" y="248433"/>
                </a:cubicBezTo>
                <a:cubicBezTo>
                  <a:pt x="2562760" y="263892"/>
                  <a:pt x="2549040" y="274669"/>
                  <a:pt x="2531910" y="280763"/>
                </a:cubicBezTo>
                <a:cubicBezTo>
                  <a:pt x="2514781" y="286858"/>
                  <a:pt x="2511250" y="285395"/>
                  <a:pt x="2521317" y="276375"/>
                </a:cubicBezTo>
                <a:cubicBezTo>
                  <a:pt x="2531383" y="267355"/>
                  <a:pt x="2540837" y="255324"/>
                  <a:pt x="2549678" y="240281"/>
                </a:cubicBezTo>
                <a:cubicBezTo>
                  <a:pt x="2558519" y="225238"/>
                  <a:pt x="2563609" y="208858"/>
                  <a:pt x="2564950" y="191141"/>
                </a:cubicBezTo>
                <a:cubicBezTo>
                  <a:pt x="2566291" y="173423"/>
                  <a:pt x="2566305" y="158925"/>
                  <a:pt x="2564993" y="147647"/>
                </a:cubicBezTo>
                <a:cubicBezTo>
                  <a:pt x="2563681" y="136368"/>
                  <a:pt x="2560982" y="127090"/>
                  <a:pt x="2556895" y="119812"/>
                </a:cubicBezTo>
                <a:cubicBezTo>
                  <a:pt x="2552808" y="112535"/>
                  <a:pt x="2554392" y="108896"/>
                  <a:pt x="2561648" y="108896"/>
                </a:cubicBezTo>
                <a:cubicBezTo>
                  <a:pt x="2567327" y="108896"/>
                  <a:pt x="2573224" y="109340"/>
                  <a:pt x="2579341" y="110229"/>
                </a:cubicBezTo>
                <a:cubicBezTo>
                  <a:pt x="2585457" y="111119"/>
                  <a:pt x="2595724" y="110022"/>
                  <a:pt x="2610143" y="106938"/>
                </a:cubicBezTo>
                <a:cubicBezTo>
                  <a:pt x="2624563" y="103855"/>
                  <a:pt x="2641215" y="99094"/>
                  <a:pt x="2660101" y="92656"/>
                </a:cubicBezTo>
                <a:cubicBezTo>
                  <a:pt x="2647754" y="47283"/>
                  <a:pt x="2638594" y="20194"/>
                  <a:pt x="2632622" y="11390"/>
                </a:cubicBezTo>
                <a:cubicBezTo>
                  <a:pt x="2628142" y="4786"/>
                  <a:pt x="2628244" y="1054"/>
                  <a:pt x="2632928" y="19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atinLnBrk="1"/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3280427" y="2276872"/>
                <a:ext cx="1008112" cy="7898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方正书宋_GBK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0427" y="2276872"/>
                <a:ext cx="1008112" cy="789832"/>
              </a:xfrm>
              <a:prstGeom prst="rect">
                <a:avLst/>
              </a:prstGeom>
              <a:blipFill rotWithShape="1">
                <a:blip r:embed="rId3"/>
                <a:stretch>
                  <a:fillRect l="-2" t="-50" r="38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矩形 21"/>
          <p:cNvSpPr/>
          <p:nvPr/>
        </p:nvSpPr>
        <p:spPr>
          <a:xfrm>
            <a:off x="4990377" y="2415446"/>
            <a:ext cx="4110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矩形 25"/>
              <p:cNvSpPr/>
              <p:nvPr/>
            </p:nvSpPr>
            <p:spPr>
              <a:xfrm>
                <a:off x="6598146" y="2287364"/>
                <a:ext cx="936104" cy="7954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25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方正书宋_GBK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8146" y="2287364"/>
                <a:ext cx="936104" cy="795411"/>
              </a:xfrm>
              <a:prstGeom prst="rect">
                <a:avLst/>
              </a:prstGeom>
              <a:blipFill rotWithShape="1">
                <a:blip r:embed="rId4"/>
                <a:stretch>
                  <a:fillRect l="-53" t="-12" r="65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矩形 27"/>
          <p:cNvSpPr/>
          <p:nvPr/>
        </p:nvSpPr>
        <p:spPr>
          <a:xfrm>
            <a:off x="8160180" y="2434016"/>
            <a:ext cx="4110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矩形 29"/>
              <p:cNvSpPr/>
              <p:nvPr/>
            </p:nvSpPr>
            <p:spPr>
              <a:xfrm>
                <a:off x="9252675" y="2276874"/>
                <a:ext cx="720080" cy="7883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方正书宋_GBK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矩形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2675" y="2276874"/>
                <a:ext cx="720080" cy="788357"/>
              </a:xfrm>
              <a:prstGeom prst="rect">
                <a:avLst/>
              </a:prstGeom>
              <a:blipFill rotWithShape="1">
                <a:blip r:embed="rId5"/>
                <a:stretch>
                  <a:fillRect l="-12" t="-51" r="11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3926096" y="3140968"/>
            <a:ext cx="397256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en-US" altLang="zh-CN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r>
              <a:rPr lang="en-US" altLang="zh-CN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en-US" altLang="zh-CN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余数</a:t>
            </a:r>
            <a:endParaRPr lang="zh-CN" altLang="en-US" sz="2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912377" y="4172673"/>
            <a:ext cx="5453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endParaRPr lang="zh-CN" altLang="en-US" sz="2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68131" y="3911063"/>
            <a:ext cx="906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余数</a:t>
            </a:r>
            <a:endParaRPr lang="zh-CN" altLang="en-US" sz="2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68131" y="4434283"/>
            <a:ext cx="906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lang="zh-CN" altLang="en-US" sz="2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425933" y="4434283"/>
            <a:ext cx="816430" cy="0"/>
          </a:xfrm>
          <a:prstGeom prst="line">
            <a:avLst/>
          </a:prstGeom>
          <a:ln w="5715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698440" y="3866200"/>
            <a:ext cx="906018" cy="1091305"/>
            <a:chOff x="2686287" y="3345395"/>
            <a:chExt cx="906018" cy="1091305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2713124" y="3913480"/>
              <a:ext cx="816430" cy="0"/>
            </a:xfrm>
            <a:prstGeom prst="line">
              <a:avLst/>
            </a:prstGeom>
            <a:ln w="57150"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7"/>
            <p:cNvSpPr/>
            <p:nvPr/>
          </p:nvSpPr>
          <p:spPr>
            <a:xfrm>
              <a:off x="2686287" y="3913480"/>
              <a:ext cx="906017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dirty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pattFill prst="narHorz">
                    <a:fgClr>
                      <a:schemeClr val="accent3"/>
                    </a:fgClr>
                    <a:bgClr>
                      <a:schemeClr val="accent3">
                        <a:lumMod val="40000"/>
                        <a:lumOff val="60000"/>
                      </a:schemeClr>
                    </a:bgClr>
                  </a:patt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分母</a:t>
              </a:r>
              <a:endPara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686288" y="3345395"/>
              <a:ext cx="906017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dirty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pattFill prst="narHorz">
                    <a:fgClr>
                      <a:schemeClr val="accent3"/>
                    </a:fgClr>
                    <a:bgClr>
                      <a:schemeClr val="accent3">
                        <a:lumMod val="40000"/>
                        <a:lumOff val="60000"/>
                      </a:schemeClr>
                    </a:bgClr>
                  </a:patt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分子</a:t>
              </a:r>
              <a:endPara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35633" y="4150241"/>
            <a:ext cx="36580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297093" y="3911063"/>
            <a:ext cx="1428543" cy="1739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2" grpId="0"/>
      <p:bldP spid="26" grpId="0"/>
      <p:bldP spid="28" grpId="0"/>
      <p:bldP spid="30" grpId="0"/>
      <p:bldP spid="5" grpId="0"/>
      <p:bldP spid="34" grpId="0"/>
      <p:bldP spid="35" grpId="0"/>
      <p:bldP spid="36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云形标注 17"/>
          <p:cNvSpPr/>
          <p:nvPr/>
        </p:nvSpPr>
        <p:spPr>
          <a:xfrm>
            <a:off x="6096000" y="2276874"/>
            <a:ext cx="3816424" cy="1694841"/>
          </a:xfrm>
          <a:prstGeom prst="cloudCallout">
            <a:avLst>
              <a:gd name="adj1" fmla="val 18688"/>
              <a:gd name="adj2" fmla="val 62875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384032" y="2477963"/>
            <a:ext cx="338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写出的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真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分数的分子要比分母小。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假分数的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分子大于或等于分母。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2953371" y="1505650"/>
            <a:ext cx="4703923" cy="740334"/>
          </a:xfrm>
          <a:custGeom>
            <a:avLst/>
            <a:gdLst/>
            <a:ahLst/>
            <a:cxnLst/>
            <a:rect l="l" t="t" r="r" b="b"/>
            <a:pathLst>
              <a:path w="4703923" h="740334">
                <a:moveTo>
                  <a:pt x="4658307" y="644856"/>
                </a:moveTo>
                <a:cubicBezTo>
                  <a:pt x="4654935" y="645046"/>
                  <a:pt x="4651656" y="646326"/>
                  <a:pt x="4648469" y="648695"/>
                </a:cubicBezTo>
                <a:cubicBezTo>
                  <a:pt x="4642094" y="653435"/>
                  <a:pt x="4638907" y="659752"/>
                  <a:pt x="4638907" y="667646"/>
                </a:cubicBezTo>
                <a:cubicBezTo>
                  <a:pt x="4638907" y="675540"/>
                  <a:pt x="4642457" y="681466"/>
                  <a:pt x="4649555" y="685424"/>
                </a:cubicBezTo>
                <a:cubicBezTo>
                  <a:pt x="4656653" y="689382"/>
                  <a:pt x="4663601" y="689181"/>
                  <a:pt x="4670398" y="684822"/>
                </a:cubicBezTo>
                <a:cubicBezTo>
                  <a:pt x="4677196" y="680448"/>
                  <a:pt x="4680390" y="674138"/>
                  <a:pt x="4679981" y="665893"/>
                </a:cubicBezTo>
                <a:cubicBezTo>
                  <a:pt x="4679573" y="657647"/>
                  <a:pt x="4675812" y="651535"/>
                  <a:pt x="4668699" y="647555"/>
                </a:cubicBezTo>
                <a:cubicBezTo>
                  <a:pt x="4665143" y="645566"/>
                  <a:pt x="4661679" y="644666"/>
                  <a:pt x="4658307" y="644856"/>
                </a:cubicBezTo>
                <a:close/>
                <a:moveTo>
                  <a:pt x="4356498" y="629433"/>
                </a:moveTo>
                <a:lnTo>
                  <a:pt x="4332428" y="634445"/>
                </a:lnTo>
                <a:cubicBezTo>
                  <a:pt x="4326993" y="646648"/>
                  <a:pt x="4324430" y="653263"/>
                  <a:pt x="4324738" y="654288"/>
                </a:cubicBezTo>
                <a:cubicBezTo>
                  <a:pt x="4325047" y="655313"/>
                  <a:pt x="4326449" y="656184"/>
                  <a:pt x="4328944" y="656901"/>
                </a:cubicBezTo>
                <a:cubicBezTo>
                  <a:pt x="4331439" y="657618"/>
                  <a:pt x="4335662" y="659210"/>
                  <a:pt x="4341613" y="661677"/>
                </a:cubicBezTo>
                <a:cubicBezTo>
                  <a:pt x="4347091" y="655023"/>
                  <a:pt x="4352053" y="644275"/>
                  <a:pt x="4356498" y="629433"/>
                </a:cubicBezTo>
                <a:close/>
                <a:moveTo>
                  <a:pt x="662186" y="623275"/>
                </a:moveTo>
                <a:cubicBezTo>
                  <a:pt x="669096" y="623767"/>
                  <a:pt x="674962" y="625410"/>
                  <a:pt x="679784" y="628207"/>
                </a:cubicBezTo>
                <a:cubicBezTo>
                  <a:pt x="689428" y="633799"/>
                  <a:pt x="693336" y="639001"/>
                  <a:pt x="691507" y="643812"/>
                </a:cubicBezTo>
                <a:cubicBezTo>
                  <a:pt x="689679" y="648624"/>
                  <a:pt x="683215" y="651029"/>
                  <a:pt x="672116" y="651029"/>
                </a:cubicBezTo>
                <a:cubicBezTo>
                  <a:pt x="663139" y="650126"/>
                  <a:pt x="654743" y="649674"/>
                  <a:pt x="646927" y="649674"/>
                </a:cubicBezTo>
                <a:cubicBezTo>
                  <a:pt x="638954" y="649674"/>
                  <a:pt x="627392" y="650119"/>
                  <a:pt x="612242" y="651008"/>
                </a:cubicBezTo>
                <a:cubicBezTo>
                  <a:pt x="597091" y="651897"/>
                  <a:pt x="581400" y="653919"/>
                  <a:pt x="565166" y="657074"/>
                </a:cubicBezTo>
                <a:cubicBezTo>
                  <a:pt x="548933" y="660228"/>
                  <a:pt x="537823" y="662035"/>
                  <a:pt x="531836" y="662494"/>
                </a:cubicBezTo>
                <a:cubicBezTo>
                  <a:pt x="525849" y="662953"/>
                  <a:pt x="518550" y="659110"/>
                  <a:pt x="509939" y="650965"/>
                </a:cubicBezTo>
                <a:cubicBezTo>
                  <a:pt x="501327" y="642819"/>
                  <a:pt x="503346" y="638747"/>
                  <a:pt x="515994" y="638747"/>
                </a:cubicBezTo>
                <a:cubicBezTo>
                  <a:pt x="525889" y="638747"/>
                  <a:pt x="544251" y="637406"/>
                  <a:pt x="571082" y="634724"/>
                </a:cubicBezTo>
                <a:cubicBezTo>
                  <a:pt x="597912" y="632043"/>
                  <a:pt x="620326" y="628888"/>
                  <a:pt x="638323" y="625260"/>
                </a:cubicBezTo>
                <a:cubicBezTo>
                  <a:pt x="647321" y="623446"/>
                  <a:pt x="655276" y="622784"/>
                  <a:pt x="662186" y="623275"/>
                </a:cubicBezTo>
                <a:close/>
                <a:moveTo>
                  <a:pt x="4660789" y="621936"/>
                </a:moveTo>
                <a:cubicBezTo>
                  <a:pt x="4666310" y="622058"/>
                  <a:pt x="4671955" y="623331"/>
                  <a:pt x="4677723" y="625755"/>
                </a:cubicBezTo>
                <a:cubicBezTo>
                  <a:pt x="4689259" y="630601"/>
                  <a:pt x="4696921" y="638281"/>
                  <a:pt x="4700707" y="648792"/>
                </a:cubicBezTo>
                <a:cubicBezTo>
                  <a:pt x="4704492" y="659303"/>
                  <a:pt x="4704937" y="669700"/>
                  <a:pt x="4702040" y="679982"/>
                </a:cubicBezTo>
                <a:cubicBezTo>
                  <a:pt x="4699143" y="690264"/>
                  <a:pt x="4693723" y="698133"/>
                  <a:pt x="4685778" y="703590"/>
                </a:cubicBezTo>
                <a:cubicBezTo>
                  <a:pt x="4677834" y="709046"/>
                  <a:pt x="4668394" y="711774"/>
                  <a:pt x="4657460" y="711774"/>
                </a:cubicBezTo>
                <a:cubicBezTo>
                  <a:pt x="4646526" y="711774"/>
                  <a:pt x="4636624" y="707336"/>
                  <a:pt x="4627754" y="698459"/>
                </a:cubicBezTo>
                <a:cubicBezTo>
                  <a:pt x="4618885" y="689583"/>
                  <a:pt x="4614450" y="680039"/>
                  <a:pt x="4614450" y="669829"/>
                </a:cubicBezTo>
                <a:cubicBezTo>
                  <a:pt x="4614450" y="659619"/>
                  <a:pt x="4616838" y="650689"/>
                  <a:pt x="4621613" y="643038"/>
                </a:cubicBezTo>
                <a:cubicBezTo>
                  <a:pt x="4626388" y="635388"/>
                  <a:pt x="4634050" y="629383"/>
                  <a:pt x="4644597" y="625023"/>
                </a:cubicBezTo>
                <a:cubicBezTo>
                  <a:pt x="4649870" y="622843"/>
                  <a:pt x="4655268" y="621815"/>
                  <a:pt x="4660789" y="621936"/>
                </a:cubicBezTo>
                <a:close/>
                <a:moveTo>
                  <a:pt x="2064492" y="579486"/>
                </a:moveTo>
                <a:lnTo>
                  <a:pt x="2013366" y="591742"/>
                </a:lnTo>
                <a:lnTo>
                  <a:pt x="2018987" y="594597"/>
                </a:lnTo>
                <a:cubicBezTo>
                  <a:pt x="2030738" y="601172"/>
                  <a:pt x="2035621" y="606707"/>
                  <a:pt x="2033635" y="611203"/>
                </a:cubicBezTo>
                <a:cubicBezTo>
                  <a:pt x="2031649" y="615698"/>
                  <a:pt x="2029043" y="619438"/>
                  <a:pt x="2025816" y="622420"/>
                </a:cubicBezTo>
                <a:lnTo>
                  <a:pt x="2066148" y="650879"/>
                </a:lnTo>
                <a:lnTo>
                  <a:pt x="2066148" y="601018"/>
                </a:lnTo>
                <a:cubicBezTo>
                  <a:pt x="2066148" y="588499"/>
                  <a:pt x="2065596" y="581321"/>
                  <a:pt x="2064492" y="579486"/>
                </a:cubicBezTo>
                <a:close/>
                <a:moveTo>
                  <a:pt x="2614924" y="573741"/>
                </a:moveTo>
                <a:cubicBezTo>
                  <a:pt x="2617243" y="574052"/>
                  <a:pt x="2620047" y="574687"/>
                  <a:pt x="2623338" y="575646"/>
                </a:cubicBezTo>
                <a:cubicBezTo>
                  <a:pt x="2636503" y="579482"/>
                  <a:pt x="2645978" y="585294"/>
                  <a:pt x="2651764" y="593080"/>
                </a:cubicBezTo>
                <a:cubicBezTo>
                  <a:pt x="2657551" y="600867"/>
                  <a:pt x="2658978" y="610446"/>
                  <a:pt x="2656045" y="621818"/>
                </a:cubicBezTo>
                <a:cubicBezTo>
                  <a:pt x="2653112" y="633190"/>
                  <a:pt x="2643867" y="630508"/>
                  <a:pt x="2628307" y="613773"/>
                </a:cubicBezTo>
                <a:cubicBezTo>
                  <a:pt x="2616620" y="597583"/>
                  <a:pt x="2609579" y="586222"/>
                  <a:pt x="2607184" y="579690"/>
                </a:cubicBezTo>
                <a:cubicBezTo>
                  <a:pt x="2605388" y="574791"/>
                  <a:pt x="2607968" y="572808"/>
                  <a:pt x="2614924" y="573741"/>
                </a:cubicBezTo>
                <a:close/>
                <a:moveTo>
                  <a:pt x="4062735" y="558954"/>
                </a:moveTo>
                <a:cubicBezTo>
                  <a:pt x="4070013" y="558115"/>
                  <a:pt x="4079901" y="561697"/>
                  <a:pt x="4092399" y="569699"/>
                </a:cubicBezTo>
                <a:cubicBezTo>
                  <a:pt x="4106467" y="579894"/>
                  <a:pt x="4110471" y="588068"/>
                  <a:pt x="4104412" y="594220"/>
                </a:cubicBezTo>
                <a:cubicBezTo>
                  <a:pt x="4098353" y="600372"/>
                  <a:pt x="4093690" y="607944"/>
                  <a:pt x="4090420" y="616935"/>
                </a:cubicBezTo>
                <a:cubicBezTo>
                  <a:pt x="4087724" y="652126"/>
                  <a:pt x="4082145" y="677705"/>
                  <a:pt x="4073685" y="693673"/>
                </a:cubicBezTo>
                <a:cubicBezTo>
                  <a:pt x="4065224" y="709641"/>
                  <a:pt x="4053569" y="720697"/>
                  <a:pt x="4038720" y="726842"/>
                </a:cubicBezTo>
                <a:cubicBezTo>
                  <a:pt x="4023870" y="732987"/>
                  <a:pt x="4016184" y="731130"/>
                  <a:pt x="4015661" y="721271"/>
                </a:cubicBezTo>
                <a:cubicBezTo>
                  <a:pt x="4015137" y="711412"/>
                  <a:pt x="4011488" y="700815"/>
                  <a:pt x="4004712" y="689479"/>
                </a:cubicBezTo>
                <a:cubicBezTo>
                  <a:pt x="3997936" y="678143"/>
                  <a:pt x="3998502" y="674124"/>
                  <a:pt x="4006411" y="677422"/>
                </a:cubicBezTo>
                <a:cubicBezTo>
                  <a:pt x="4014320" y="680721"/>
                  <a:pt x="4023336" y="684478"/>
                  <a:pt x="4033461" y="688694"/>
                </a:cubicBezTo>
                <a:cubicBezTo>
                  <a:pt x="4040473" y="688694"/>
                  <a:pt x="4046768" y="680764"/>
                  <a:pt x="4052347" y="664903"/>
                </a:cubicBezTo>
                <a:cubicBezTo>
                  <a:pt x="4057925" y="649043"/>
                  <a:pt x="4061162" y="634276"/>
                  <a:pt x="4062059" y="620603"/>
                </a:cubicBezTo>
                <a:cubicBezTo>
                  <a:pt x="4062955" y="606929"/>
                  <a:pt x="4063041" y="597558"/>
                  <a:pt x="4062317" y="592489"/>
                </a:cubicBezTo>
                <a:cubicBezTo>
                  <a:pt x="4061592" y="587419"/>
                  <a:pt x="4058513" y="585111"/>
                  <a:pt x="4053078" y="585562"/>
                </a:cubicBezTo>
                <a:cubicBezTo>
                  <a:pt x="4047643" y="586014"/>
                  <a:pt x="4031338" y="588262"/>
                  <a:pt x="4004163" y="592306"/>
                </a:cubicBezTo>
                <a:cubicBezTo>
                  <a:pt x="4015865" y="595920"/>
                  <a:pt x="4019382" y="600871"/>
                  <a:pt x="4014714" y="607159"/>
                </a:cubicBezTo>
                <a:cubicBezTo>
                  <a:pt x="4010047" y="613447"/>
                  <a:pt x="4006601" y="619710"/>
                  <a:pt x="4004379" y="625948"/>
                </a:cubicBezTo>
                <a:cubicBezTo>
                  <a:pt x="4002156" y="632186"/>
                  <a:pt x="3995760" y="642884"/>
                  <a:pt x="3985191" y="658042"/>
                </a:cubicBezTo>
                <a:cubicBezTo>
                  <a:pt x="3974623" y="673199"/>
                  <a:pt x="3962340" y="686148"/>
                  <a:pt x="3948344" y="696889"/>
                </a:cubicBezTo>
                <a:cubicBezTo>
                  <a:pt x="3934348" y="707630"/>
                  <a:pt x="3921453" y="713696"/>
                  <a:pt x="3909658" y="715087"/>
                </a:cubicBezTo>
                <a:cubicBezTo>
                  <a:pt x="3897863" y="716478"/>
                  <a:pt x="3895974" y="713925"/>
                  <a:pt x="3903990" y="707429"/>
                </a:cubicBezTo>
                <a:cubicBezTo>
                  <a:pt x="3912006" y="700933"/>
                  <a:pt x="3921754" y="692390"/>
                  <a:pt x="3933233" y="681800"/>
                </a:cubicBezTo>
                <a:cubicBezTo>
                  <a:pt x="3944712" y="671209"/>
                  <a:pt x="3955779" y="656855"/>
                  <a:pt x="3966434" y="638736"/>
                </a:cubicBezTo>
                <a:cubicBezTo>
                  <a:pt x="3977089" y="620617"/>
                  <a:pt x="3981742" y="607170"/>
                  <a:pt x="3980395" y="598393"/>
                </a:cubicBezTo>
                <a:cubicBezTo>
                  <a:pt x="3975562" y="600057"/>
                  <a:pt x="3969162" y="602047"/>
                  <a:pt x="3961197" y="604363"/>
                </a:cubicBezTo>
                <a:cubicBezTo>
                  <a:pt x="3953231" y="606678"/>
                  <a:pt x="3944630" y="604423"/>
                  <a:pt x="3935395" y="597598"/>
                </a:cubicBezTo>
                <a:cubicBezTo>
                  <a:pt x="3927149" y="588391"/>
                  <a:pt x="3929878" y="583512"/>
                  <a:pt x="3943580" y="582960"/>
                </a:cubicBezTo>
                <a:cubicBezTo>
                  <a:pt x="3957282" y="582408"/>
                  <a:pt x="3978566" y="579873"/>
                  <a:pt x="4007433" y="575356"/>
                </a:cubicBezTo>
                <a:cubicBezTo>
                  <a:pt x="4032643" y="571011"/>
                  <a:pt x="4048941" y="566314"/>
                  <a:pt x="4056326" y="561267"/>
                </a:cubicBezTo>
                <a:cubicBezTo>
                  <a:pt x="4058172" y="560005"/>
                  <a:pt x="4060308" y="559234"/>
                  <a:pt x="4062735" y="558954"/>
                </a:cubicBezTo>
                <a:close/>
                <a:moveTo>
                  <a:pt x="1386210" y="558954"/>
                </a:moveTo>
                <a:cubicBezTo>
                  <a:pt x="1393488" y="558115"/>
                  <a:pt x="1403376" y="561697"/>
                  <a:pt x="1415874" y="569699"/>
                </a:cubicBezTo>
                <a:cubicBezTo>
                  <a:pt x="1429942" y="579894"/>
                  <a:pt x="1433946" y="588068"/>
                  <a:pt x="1427887" y="594220"/>
                </a:cubicBezTo>
                <a:cubicBezTo>
                  <a:pt x="1421829" y="600372"/>
                  <a:pt x="1417164" y="607944"/>
                  <a:pt x="1413895" y="616935"/>
                </a:cubicBezTo>
                <a:cubicBezTo>
                  <a:pt x="1411199" y="652126"/>
                  <a:pt x="1405621" y="677705"/>
                  <a:pt x="1397160" y="693673"/>
                </a:cubicBezTo>
                <a:cubicBezTo>
                  <a:pt x="1388699" y="709641"/>
                  <a:pt x="1377044" y="720697"/>
                  <a:pt x="1362195" y="726842"/>
                </a:cubicBezTo>
                <a:cubicBezTo>
                  <a:pt x="1347345" y="732987"/>
                  <a:pt x="1339659" y="731130"/>
                  <a:pt x="1339136" y="721271"/>
                </a:cubicBezTo>
                <a:cubicBezTo>
                  <a:pt x="1338612" y="711412"/>
                  <a:pt x="1334963" y="700815"/>
                  <a:pt x="1328187" y="689479"/>
                </a:cubicBezTo>
                <a:cubicBezTo>
                  <a:pt x="1321411" y="678143"/>
                  <a:pt x="1321978" y="674124"/>
                  <a:pt x="1329886" y="677422"/>
                </a:cubicBezTo>
                <a:cubicBezTo>
                  <a:pt x="1337795" y="680721"/>
                  <a:pt x="1346811" y="684478"/>
                  <a:pt x="1356936" y="688694"/>
                </a:cubicBezTo>
                <a:cubicBezTo>
                  <a:pt x="1363948" y="688694"/>
                  <a:pt x="1370243" y="680764"/>
                  <a:pt x="1375822" y="664903"/>
                </a:cubicBezTo>
                <a:cubicBezTo>
                  <a:pt x="1381400" y="649043"/>
                  <a:pt x="1384637" y="634276"/>
                  <a:pt x="1385534" y="620603"/>
                </a:cubicBezTo>
                <a:cubicBezTo>
                  <a:pt x="1386430" y="606929"/>
                  <a:pt x="1386516" y="597558"/>
                  <a:pt x="1385792" y="592489"/>
                </a:cubicBezTo>
                <a:cubicBezTo>
                  <a:pt x="1385067" y="587419"/>
                  <a:pt x="1381988" y="585111"/>
                  <a:pt x="1376553" y="585562"/>
                </a:cubicBezTo>
                <a:cubicBezTo>
                  <a:pt x="1371118" y="586014"/>
                  <a:pt x="1354813" y="588262"/>
                  <a:pt x="1327639" y="592306"/>
                </a:cubicBezTo>
                <a:cubicBezTo>
                  <a:pt x="1339340" y="595920"/>
                  <a:pt x="1342857" y="600871"/>
                  <a:pt x="1338189" y="607159"/>
                </a:cubicBezTo>
                <a:cubicBezTo>
                  <a:pt x="1333522" y="613447"/>
                  <a:pt x="1330076" y="619710"/>
                  <a:pt x="1327854" y="625948"/>
                </a:cubicBezTo>
                <a:cubicBezTo>
                  <a:pt x="1325631" y="632186"/>
                  <a:pt x="1319235" y="642884"/>
                  <a:pt x="1308666" y="658042"/>
                </a:cubicBezTo>
                <a:cubicBezTo>
                  <a:pt x="1298098" y="673199"/>
                  <a:pt x="1285815" y="686148"/>
                  <a:pt x="1271819" y="696889"/>
                </a:cubicBezTo>
                <a:cubicBezTo>
                  <a:pt x="1257823" y="707630"/>
                  <a:pt x="1244928" y="713696"/>
                  <a:pt x="1233133" y="715087"/>
                </a:cubicBezTo>
                <a:cubicBezTo>
                  <a:pt x="1221338" y="716478"/>
                  <a:pt x="1219449" y="713925"/>
                  <a:pt x="1227465" y="707429"/>
                </a:cubicBezTo>
                <a:cubicBezTo>
                  <a:pt x="1235481" y="700933"/>
                  <a:pt x="1245229" y="692390"/>
                  <a:pt x="1256708" y="681800"/>
                </a:cubicBezTo>
                <a:cubicBezTo>
                  <a:pt x="1268187" y="671209"/>
                  <a:pt x="1279255" y="656855"/>
                  <a:pt x="1289909" y="638736"/>
                </a:cubicBezTo>
                <a:cubicBezTo>
                  <a:pt x="1300564" y="620617"/>
                  <a:pt x="1305218" y="607170"/>
                  <a:pt x="1303870" y="598393"/>
                </a:cubicBezTo>
                <a:cubicBezTo>
                  <a:pt x="1299037" y="600057"/>
                  <a:pt x="1292638" y="602047"/>
                  <a:pt x="1284672" y="604363"/>
                </a:cubicBezTo>
                <a:cubicBezTo>
                  <a:pt x="1276706" y="606678"/>
                  <a:pt x="1268105" y="604423"/>
                  <a:pt x="1258870" y="597598"/>
                </a:cubicBezTo>
                <a:cubicBezTo>
                  <a:pt x="1250624" y="588391"/>
                  <a:pt x="1253353" y="583512"/>
                  <a:pt x="1267055" y="582960"/>
                </a:cubicBezTo>
                <a:cubicBezTo>
                  <a:pt x="1280757" y="582408"/>
                  <a:pt x="1302041" y="579873"/>
                  <a:pt x="1330908" y="575356"/>
                </a:cubicBezTo>
                <a:cubicBezTo>
                  <a:pt x="1356118" y="571011"/>
                  <a:pt x="1372416" y="566314"/>
                  <a:pt x="1379801" y="561267"/>
                </a:cubicBezTo>
                <a:cubicBezTo>
                  <a:pt x="1381647" y="560005"/>
                  <a:pt x="1383783" y="559234"/>
                  <a:pt x="1386210" y="558954"/>
                </a:cubicBezTo>
                <a:close/>
                <a:moveTo>
                  <a:pt x="3747279" y="557042"/>
                </a:moveTo>
                <a:cubicBezTo>
                  <a:pt x="3749715" y="556661"/>
                  <a:pt x="3752708" y="556950"/>
                  <a:pt x="3756257" y="557911"/>
                </a:cubicBezTo>
                <a:cubicBezTo>
                  <a:pt x="3763355" y="559832"/>
                  <a:pt x="3770432" y="562937"/>
                  <a:pt x="3777488" y="567225"/>
                </a:cubicBezTo>
                <a:cubicBezTo>
                  <a:pt x="3784543" y="571513"/>
                  <a:pt x="3786217" y="576259"/>
                  <a:pt x="3782510" y="581465"/>
                </a:cubicBezTo>
                <a:cubicBezTo>
                  <a:pt x="3778803" y="586670"/>
                  <a:pt x="3775613" y="596414"/>
                  <a:pt x="3772938" y="610697"/>
                </a:cubicBezTo>
                <a:cubicBezTo>
                  <a:pt x="3770264" y="624980"/>
                  <a:pt x="3766761" y="636961"/>
                  <a:pt x="3762431" y="646641"/>
                </a:cubicBezTo>
                <a:cubicBezTo>
                  <a:pt x="3775122" y="659031"/>
                  <a:pt x="3788892" y="668506"/>
                  <a:pt x="3803741" y="675067"/>
                </a:cubicBezTo>
                <a:cubicBezTo>
                  <a:pt x="3818590" y="681628"/>
                  <a:pt x="3830937" y="687260"/>
                  <a:pt x="3840782" y="691963"/>
                </a:cubicBezTo>
                <a:cubicBezTo>
                  <a:pt x="3850626" y="696667"/>
                  <a:pt x="3846493" y="700471"/>
                  <a:pt x="3828381" y="703374"/>
                </a:cubicBezTo>
                <a:cubicBezTo>
                  <a:pt x="3810269" y="706278"/>
                  <a:pt x="3796789" y="706522"/>
                  <a:pt x="3787942" y="704106"/>
                </a:cubicBezTo>
                <a:cubicBezTo>
                  <a:pt x="3779094" y="701689"/>
                  <a:pt x="3765815" y="688048"/>
                  <a:pt x="3748105" y="663182"/>
                </a:cubicBezTo>
                <a:cubicBezTo>
                  <a:pt x="3738353" y="672704"/>
                  <a:pt x="3728555" y="679573"/>
                  <a:pt x="3718711" y="683789"/>
                </a:cubicBezTo>
                <a:cubicBezTo>
                  <a:pt x="3708866" y="688005"/>
                  <a:pt x="3697018" y="690798"/>
                  <a:pt x="3683165" y="692168"/>
                </a:cubicBezTo>
                <a:cubicBezTo>
                  <a:pt x="3669312" y="693537"/>
                  <a:pt x="3671567" y="689167"/>
                  <a:pt x="3689930" y="679057"/>
                </a:cubicBezTo>
                <a:cubicBezTo>
                  <a:pt x="3708293" y="668947"/>
                  <a:pt x="3722952" y="657884"/>
                  <a:pt x="3733908" y="645867"/>
                </a:cubicBezTo>
                <a:cubicBezTo>
                  <a:pt x="3720428" y="628917"/>
                  <a:pt x="3708737" y="616957"/>
                  <a:pt x="3698835" y="609987"/>
                </a:cubicBezTo>
                <a:cubicBezTo>
                  <a:pt x="3688933" y="603018"/>
                  <a:pt x="3688822" y="598641"/>
                  <a:pt x="3698502" y="596855"/>
                </a:cubicBezTo>
                <a:cubicBezTo>
                  <a:pt x="3708182" y="595070"/>
                  <a:pt x="3715574" y="597167"/>
                  <a:pt x="3720679" y="603147"/>
                </a:cubicBezTo>
                <a:cubicBezTo>
                  <a:pt x="3725784" y="609127"/>
                  <a:pt x="3733090" y="617387"/>
                  <a:pt x="3742598" y="627927"/>
                </a:cubicBezTo>
                <a:cubicBezTo>
                  <a:pt x="3744921" y="618706"/>
                  <a:pt x="3746531" y="609184"/>
                  <a:pt x="3747427" y="599361"/>
                </a:cubicBezTo>
                <a:cubicBezTo>
                  <a:pt x="3748323" y="589538"/>
                  <a:pt x="3748090" y="584222"/>
                  <a:pt x="3746728" y="583411"/>
                </a:cubicBezTo>
                <a:cubicBezTo>
                  <a:pt x="3745366" y="582601"/>
                  <a:pt x="3739045" y="584896"/>
                  <a:pt x="3727767" y="590295"/>
                </a:cubicBezTo>
                <a:cubicBezTo>
                  <a:pt x="3716488" y="595694"/>
                  <a:pt x="3706593" y="595425"/>
                  <a:pt x="3698082" y="589488"/>
                </a:cubicBezTo>
                <a:cubicBezTo>
                  <a:pt x="3689571" y="583551"/>
                  <a:pt x="3689808" y="579955"/>
                  <a:pt x="3698792" y="578701"/>
                </a:cubicBezTo>
                <a:cubicBezTo>
                  <a:pt x="3707776" y="577446"/>
                  <a:pt x="3716502" y="574911"/>
                  <a:pt x="3724970" y="571097"/>
                </a:cubicBezTo>
                <a:cubicBezTo>
                  <a:pt x="3733438" y="567282"/>
                  <a:pt x="3738995" y="563651"/>
                  <a:pt x="3741641" y="560202"/>
                </a:cubicBezTo>
                <a:cubicBezTo>
                  <a:pt x="3742964" y="558477"/>
                  <a:pt x="3744843" y="557424"/>
                  <a:pt x="3747279" y="557042"/>
                </a:cubicBezTo>
                <a:close/>
                <a:moveTo>
                  <a:pt x="2912766" y="547070"/>
                </a:moveTo>
                <a:cubicBezTo>
                  <a:pt x="2907267" y="547944"/>
                  <a:pt x="2898293" y="549938"/>
                  <a:pt x="2885846" y="553050"/>
                </a:cubicBezTo>
                <a:cubicBezTo>
                  <a:pt x="2885029" y="566730"/>
                  <a:pt x="2883308" y="579988"/>
                  <a:pt x="2880684" y="592822"/>
                </a:cubicBezTo>
                <a:cubicBezTo>
                  <a:pt x="2892945" y="590327"/>
                  <a:pt x="2905557" y="587057"/>
                  <a:pt x="2918520" y="583013"/>
                </a:cubicBezTo>
                <a:cubicBezTo>
                  <a:pt x="2920184" y="572244"/>
                  <a:pt x="2921016" y="562944"/>
                  <a:pt x="2921016" y="555115"/>
                </a:cubicBezTo>
                <a:cubicBezTo>
                  <a:pt x="2921016" y="548877"/>
                  <a:pt x="2918266" y="546195"/>
                  <a:pt x="2912766" y="547070"/>
                </a:cubicBezTo>
                <a:close/>
                <a:moveTo>
                  <a:pt x="2538792" y="546414"/>
                </a:moveTo>
                <a:cubicBezTo>
                  <a:pt x="2533866" y="546851"/>
                  <a:pt x="2521329" y="549077"/>
                  <a:pt x="2501181" y="553093"/>
                </a:cubicBezTo>
                <a:lnTo>
                  <a:pt x="2502364" y="591489"/>
                </a:lnTo>
                <a:cubicBezTo>
                  <a:pt x="2510294" y="590743"/>
                  <a:pt x="2516895" y="588979"/>
                  <a:pt x="2522165" y="586197"/>
                </a:cubicBezTo>
                <a:cubicBezTo>
                  <a:pt x="2527435" y="583415"/>
                  <a:pt x="2533128" y="585032"/>
                  <a:pt x="2539244" y="591048"/>
                </a:cubicBezTo>
                <a:cubicBezTo>
                  <a:pt x="2545360" y="597063"/>
                  <a:pt x="2543603" y="602039"/>
                  <a:pt x="2533974" y="605976"/>
                </a:cubicBezTo>
                <a:cubicBezTo>
                  <a:pt x="2524344" y="609912"/>
                  <a:pt x="2513865" y="611880"/>
                  <a:pt x="2502537" y="611880"/>
                </a:cubicBezTo>
                <a:lnTo>
                  <a:pt x="2503698" y="646813"/>
                </a:lnTo>
                <a:cubicBezTo>
                  <a:pt x="2508229" y="646942"/>
                  <a:pt x="2514984" y="645175"/>
                  <a:pt x="2523961" y="641511"/>
                </a:cubicBezTo>
                <a:cubicBezTo>
                  <a:pt x="2532938" y="637847"/>
                  <a:pt x="2538957" y="638040"/>
                  <a:pt x="2542019" y="642092"/>
                </a:cubicBezTo>
                <a:cubicBezTo>
                  <a:pt x="2545080" y="646143"/>
                  <a:pt x="2547335" y="645885"/>
                  <a:pt x="2548784" y="641317"/>
                </a:cubicBezTo>
                <a:cubicBezTo>
                  <a:pt x="2550232" y="636750"/>
                  <a:pt x="2551182" y="621234"/>
                  <a:pt x="2551634" y="594769"/>
                </a:cubicBezTo>
                <a:cubicBezTo>
                  <a:pt x="2552086" y="568304"/>
                  <a:pt x="2551290" y="553519"/>
                  <a:pt x="2549246" y="550415"/>
                </a:cubicBezTo>
                <a:cubicBezTo>
                  <a:pt x="2547203" y="547310"/>
                  <a:pt x="2543718" y="545976"/>
                  <a:pt x="2538792" y="546414"/>
                </a:cubicBezTo>
                <a:close/>
                <a:moveTo>
                  <a:pt x="2150609" y="540178"/>
                </a:moveTo>
                <a:cubicBezTo>
                  <a:pt x="2160527" y="540071"/>
                  <a:pt x="2168672" y="543892"/>
                  <a:pt x="2175044" y="551641"/>
                </a:cubicBezTo>
                <a:cubicBezTo>
                  <a:pt x="2183541" y="561973"/>
                  <a:pt x="2178009" y="567393"/>
                  <a:pt x="2158449" y="567902"/>
                </a:cubicBezTo>
                <a:cubicBezTo>
                  <a:pt x="2138889" y="568412"/>
                  <a:pt x="2116274" y="570624"/>
                  <a:pt x="2090605" y="574538"/>
                </a:cubicBezTo>
                <a:cubicBezTo>
                  <a:pt x="2094205" y="578611"/>
                  <a:pt x="2095312" y="583268"/>
                  <a:pt x="2093929" y="588509"/>
                </a:cubicBezTo>
                <a:cubicBezTo>
                  <a:pt x="2092545" y="593751"/>
                  <a:pt x="2091437" y="599691"/>
                  <a:pt x="2090605" y="606331"/>
                </a:cubicBezTo>
                <a:cubicBezTo>
                  <a:pt x="2101303" y="603764"/>
                  <a:pt x="2110843" y="600871"/>
                  <a:pt x="2119225" y="597651"/>
                </a:cubicBezTo>
                <a:cubicBezTo>
                  <a:pt x="2127607" y="594432"/>
                  <a:pt x="2135730" y="596328"/>
                  <a:pt x="2143596" y="603341"/>
                </a:cubicBezTo>
                <a:cubicBezTo>
                  <a:pt x="2151462" y="610353"/>
                  <a:pt x="2148257" y="616007"/>
                  <a:pt x="2133981" y="620302"/>
                </a:cubicBezTo>
                <a:cubicBezTo>
                  <a:pt x="2119705" y="624597"/>
                  <a:pt x="2105182" y="626292"/>
                  <a:pt x="2090412" y="625389"/>
                </a:cubicBezTo>
                <a:lnTo>
                  <a:pt x="2089229" y="663161"/>
                </a:lnTo>
                <a:cubicBezTo>
                  <a:pt x="2114582" y="675823"/>
                  <a:pt x="2137731" y="683936"/>
                  <a:pt x="2158675" y="687500"/>
                </a:cubicBezTo>
                <a:cubicBezTo>
                  <a:pt x="2179619" y="691063"/>
                  <a:pt x="2199379" y="694322"/>
                  <a:pt x="2217957" y="697276"/>
                </a:cubicBezTo>
                <a:cubicBezTo>
                  <a:pt x="2236535" y="700230"/>
                  <a:pt x="2238793" y="704264"/>
                  <a:pt x="2224733" y="709376"/>
                </a:cubicBezTo>
                <a:cubicBezTo>
                  <a:pt x="2210672" y="714488"/>
                  <a:pt x="2194626" y="718865"/>
                  <a:pt x="2176593" y="722508"/>
                </a:cubicBezTo>
                <a:cubicBezTo>
                  <a:pt x="2158560" y="726150"/>
                  <a:pt x="2144765" y="726330"/>
                  <a:pt x="2135207" y="723046"/>
                </a:cubicBezTo>
                <a:cubicBezTo>
                  <a:pt x="2125649" y="719762"/>
                  <a:pt x="2108939" y="708659"/>
                  <a:pt x="2085077" y="689737"/>
                </a:cubicBezTo>
                <a:cubicBezTo>
                  <a:pt x="2061215" y="670815"/>
                  <a:pt x="2038084" y="652513"/>
                  <a:pt x="2015685" y="634832"/>
                </a:cubicBezTo>
                <a:cubicBezTo>
                  <a:pt x="2011139" y="641787"/>
                  <a:pt x="2003116" y="651470"/>
                  <a:pt x="1991615" y="663882"/>
                </a:cubicBezTo>
                <a:cubicBezTo>
                  <a:pt x="1980114" y="676293"/>
                  <a:pt x="1969004" y="685994"/>
                  <a:pt x="1958285" y="692985"/>
                </a:cubicBezTo>
                <a:cubicBezTo>
                  <a:pt x="1947565" y="699976"/>
                  <a:pt x="1935867" y="704855"/>
                  <a:pt x="1923191" y="707623"/>
                </a:cubicBezTo>
                <a:cubicBezTo>
                  <a:pt x="1910514" y="710390"/>
                  <a:pt x="1911077" y="706526"/>
                  <a:pt x="1924879" y="696029"/>
                </a:cubicBezTo>
                <a:cubicBezTo>
                  <a:pt x="1938682" y="685532"/>
                  <a:pt x="1953115" y="670973"/>
                  <a:pt x="1968179" y="652352"/>
                </a:cubicBezTo>
                <a:cubicBezTo>
                  <a:pt x="1983244" y="633731"/>
                  <a:pt x="1992766" y="620044"/>
                  <a:pt x="1996745" y="611289"/>
                </a:cubicBezTo>
                <a:cubicBezTo>
                  <a:pt x="1998735" y="606911"/>
                  <a:pt x="2000171" y="603069"/>
                  <a:pt x="2001052" y="599762"/>
                </a:cubicBezTo>
                <a:lnTo>
                  <a:pt x="2001645" y="594755"/>
                </a:lnTo>
                <a:lnTo>
                  <a:pt x="1980569" y="600383"/>
                </a:lnTo>
                <a:cubicBezTo>
                  <a:pt x="1970567" y="603559"/>
                  <a:pt x="1960285" y="600172"/>
                  <a:pt x="1949723" y="590219"/>
                </a:cubicBezTo>
                <a:cubicBezTo>
                  <a:pt x="1939162" y="580267"/>
                  <a:pt x="1937896" y="575747"/>
                  <a:pt x="1945927" y="576657"/>
                </a:cubicBezTo>
                <a:cubicBezTo>
                  <a:pt x="1953957" y="577568"/>
                  <a:pt x="1961407" y="577593"/>
                  <a:pt x="1968276" y="576732"/>
                </a:cubicBezTo>
                <a:cubicBezTo>
                  <a:pt x="1975145" y="575872"/>
                  <a:pt x="1988302" y="573861"/>
                  <a:pt x="2007748" y="570699"/>
                </a:cubicBezTo>
                <a:cubicBezTo>
                  <a:pt x="2027193" y="567537"/>
                  <a:pt x="2050413" y="562805"/>
                  <a:pt x="2077409" y="556502"/>
                </a:cubicBezTo>
                <a:cubicBezTo>
                  <a:pt x="2104404" y="550199"/>
                  <a:pt x="2125301" y="545231"/>
                  <a:pt x="2140100" y="541595"/>
                </a:cubicBezTo>
                <a:cubicBezTo>
                  <a:pt x="2143800" y="540687"/>
                  <a:pt x="2147303" y="540214"/>
                  <a:pt x="2150609" y="540178"/>
                </a:cubicBezTo>
                <a:close/>
                <a:moveTo>
                  <a:pt x="3666408" y="494391"/>
                </a:moveTo>
                <a:cubicBezTo>
                  <a:pt x="3662694" y="495251"/>
                  <a:pt x="3658256" y="496635"/>
                  <a:pt x="3653094" y="498542"/>
                </a:cubicBezTo>
                <a:cubicBezTo>
                  <a:pt x="3653997" y="514575"/>
                  <a:pt x="3654449" y="526656"/>
                  <a:pt x="3654449" y="534787"/>
                </a:cubicBezTo>
                <a:cubicBezTo>
                  <a:pt x="3656801" y="534128"/>
                  <a:pt x="3662651" y="532235"/>
                  <a:pt x="3672001" y="529109"/>
                </a:cubicBezTo>
                <a:cubicBezTo>
                  <a:pt x="3673679" y="516690"/>
                  <a:pt x="3674306" y="508201"/>
                  <a:pt x="3673883" y="503640"/>
                </a:cubicBezTo>
                <a:cubicBezTo>
                  <a:pt x="3673460" y="499080"/>
                  <a:pt x="3673037" y="496183"/>
                  <a:pt x="3672614" y="494950"/>
                </a:cubicBezTo>
                <a:cubicBezTo>
                  <a:pt x="3672191" y="493717"/>
                  <a:pt x="3670123" y="493531"/>
                  <a:pt x="3666408" y="494391"/>
                </a:cubicBezTo>
                <a:close/>
                <a:moveTo>
                  <a:pt x="602033" y="483882"/>
                </a:moveTo>
                <a:cubicBezTo>
                  <a:pt x="603359" y="483981"/>
                  <a:pt x="604962" y="484390"/>
                  <a:pt x="606843" y="485109"/>
                </a:cubicBezTo>
                <a:cubicBezTo>
                  <a:pt x="614364" y="487984"/>
                  <a:pt x="621366" y="491512"/>
                  <a:pt x="627847" y="495692"/>
                </a:cubicBezTo>
                <a:cubicBezTo>
                  <a:pt x="634329" y="499872"/>
                  <a:pt x="636165" y="504562"/>
                  <a:pt x="633354" y="509760"/>
                </a:cubicBezTo>
                <a:cubicBezTo>
                  <a:pt x="630543" y="514958"/>
                  <a:pt x="626550" y="523301"/>
                  <a:pt x="621373" y="534787"/>
                </a:cubicBezTo>
                <a:cubicBezTo>
                  <a:pt x="641291" y="533081"/>
                  <a:pt x="659174" y="529507"/>
                  <a:pt x="675020" y="524064"/>
                </a:cubicBezTo>
                <a:cubicBezTo>
                  <a:pt x="690866" y="518622"/>
                  <a:pt x="703431" y="519063"/>
                  <a:pt x="712716" y="525387"/>
                </a:cubicBezTo>
                <a:cubicBezTo>
                  <a:pt x="722002" y="531711"/>
                  <a:pt x="721625" y="536899"/>
                  <a:pt x="711587" y="540950"/>
                </a:cubicBezTo>
                <a:cubicBezTo>
                  <a:pt x="701549" y="545001"/>
                  <a:pt x="690697" y="547923"/>
                  <a:pt x="679031" y="549715"/>
                </a:cubicBezTo>
                <a:cubicBezTo>
                  <a:pt x="667365" y="551508"/>
                  <a:pt x="655642" y="553096"/>
                  <a:pt x="643862" y="554480"/>
                </a:cubicBezTo>
                <a:cubicBezTo>
                  <a:pt x="632081" y="555864"/>
                  <a:pt x="623603" y="555201"/>
                  <a:pt x="618426" y="552490"/>
                </a:cubicBezTo>
                <a:cubicBezTo>
                  <a:pt x="616791" y="558140"/>
                  <a:pt x="612819" y="569785"/>
                  <a:pt x="606509" y="587423"/>
                </a:cubicBezTo>
                <a:cubicBezTo>
                  <a:pt x="662995" y="582160"/>
                  <a:pt x="694605" y="577697"/>
                  <a:pt x="701337" y="574033"/>
                </a:cubicBezTo>
                <a:cubicBezTo>
                  <a:pt x="708070" y="570369"/>
                  <a:pt x="716258" y="570710"/>
                  <a:pt x="725902" y="575055"/>
                </a:cubicBezTo>
                <a:cubicBezTo>
                  <a:pt x="735546" y="579400"/>
                  <a:pt x="742806" y="584444"/>
                  <a:pt x="747681" y="590187"/>
                </a:cubicBezTo>
                <a:cubicBezTo>
                  <a:pt x="752557" y="595930"/>
                  <a:pt x="752715" y="601498"/>
                  <a:pt x="748155" y="606890"/>
                </a:cubicBezTo>
                <a:cubicBezTo>
                  <a:pt x="743594" y="612282"/>
                  <a:pt x="740189" y="629393"/>
                  <a:pt x="737937" y="658224"/>
                </a:cubicBezTo>
                <a:cubicBezTo>
                  <a:pt x="735686" y="687055"/>
                  <a:pt x="726820" y="708587"/>
                  <a:pt x="711340" y="722820"/>
                </a:cubicBezTo>
                <a:cubicBezTo>
                  <a:pt x="695859" y="737052"/>
                  <a:pt x="686495" y="739372"/>
                  <a:pt x="683247" y="729778"/>
                </a:cubicBezTo>
                <a:cubicBezTo>
                  <a:pt x="679999" y="720185"/>
                  <a:pt x="673797" y="710484"/>
                  <a:pt x="664641" y="700675"/>
                </a:cubicBezTo>
                <a:cubicBezTo>
                  <a:pt x="655485" y="690866"/>
                  <a:pt x="655653" y="687127"/>
                  <a:pt x="665146" y="689457"/>
                </a:cubicBezTo>
                <a:cubicBezTo>
                  <a:pt x="674640" y="691788"/>
                  <a:pt x="681716" y="693813"/>
                  <a:pt x="686377" y="695534"/>
                </a:cubicBezTo>
                <a:cubicBezTo>
                  <a:pt x="691038" y="697255"/>
                  <a:pt x="695741" y="693996"/>
                  <a:pt x="700488" y="685758"/>
                </a:cubicBezTo>
                <a:cubicBezTo>
                  <a:pt x="705234" y="677519"/>
                  <a:pt x="708956" y="661358"/>
                  <a:pt x="711652" y="637273"/>
                </a:cubicBezTo>
                <a:cubicBezTo>
                  <a:pt x="714348" y="613189"/>
                  <a:pt x="713143" y="600236"/>
                  <a:pt x="708038" y="598415"/>
                </a:cubicBezTo>
                <a:cubicBezTo>
                  <a:pt x="702933" y="596594"/>
                  <a:pt x="693253" y="596565"/>
                  <a:pt x="678999" y="598329"/>
                </a:cubicBezTo>
                <a:cubicBezTo>
                  <a:pt x="664745" y="600093"/>
                  <a:pt x="648845" y="602326"/>
                  <a:pt x="631300" y="605029"/>
                </a:cubicBezTo>
                <a:cubicBezTo>
                  <a:pt x="613755" y="607732"/>
                  <a:pt x="600748" y="610902"/>
                  <a:pt x="592280" y="614537"/>
                </a:cubicBezTo>
                <a:cubicBezTo>
                  <a:pt x="583812" y="618172"/>
                  <a:pt x="578191" y="615623"/>
                  <a:pt x="575416" y="606890"/>
                </a:cubicBezTo>
                <a:cubicBezTo>
                  <a:pt x="572641" y="598157"/>
                  <a:pt x="573756" y="591453"/>
                  <a:pt x="578761" y="586778"/>
                </a:cubicBezTo>
                <a:cubicBezTo>
                  <a:pt x="583766" y="582103"/>
                  <a:pt x="588491" y="570423"/>
                  <a:pt x="592936" y="551737"/>
                </a:cubicBezTo>
                <a:cubicBezTo>
                  <a:pt x="597382" y="533052"/>
                  <a:pt x="599604" y="520232"/>
                  <a:pt x="599604" y="513277"/>
                </a:cubicBezTo>
                <a:cubicBezTo>
                  <a:pt x="599604" y="505691"/>
                  <a:pt x="598930" y="498381"/>
                  <a:pt x="597582" y="491347"/>
                </a:cubicBezTo>
                <a:cubicBezTo>
                  <a:pt x="596571" y="486072"/>
                  <a:pt x="598055" y="483583"/>
                  <a:pt x="602033" y="483882"/>
                </a:cubicBezTo>
                <a:close/>
                <a:moveTo>
                  <a:pt x="4295663" y="478935"/>
                </a:moveTo>
                <a:cubicBezTo>
                  <a:pt x="4298138" y="479174"/>
                  <a:pt x="4301125" y="479726"/>
                  <a:pt x="4304626" y="480592"/>
                </a:cubicBezTo>
                <a:cubicBezTo>
                  <a:pt x="4318630" y="484055"/>
                  <a:pt x="4324760" y="492405"/>
                  <a:pt x="4323018" y="505641"/>
                </a:cubicBezTo>
                <a:cubicBezTo>
                  <a:pt x="4321275" y="518877"/>
                  <a:pt x="4314281" y="520483"/>
                  <a:pt x="4302034" y="510459"/>
                </a:cubicBezTo>
                <a:cubicBezTo>
                  <a:pt x="4294577" y="500220"/>
                  <a:pt x="4289644" y="491817"/>
                  <a:pt x="4287235" y="485249"/>
                </a:cubicBezTo>
                <a:cubicBezTo>
                  <a:pt x="4285428" y="480323"/>
                  <a:pt x="4288238" y="478219"/>
                  <a:pt x="4295663" y="478935"/>
                </a:cubicBezTo>
                <a:close/>
                <a:moveTo>
                  <a:pt x="3970349" y="468686"/>
                </a:moveTo>
                <a:cubicBezTo>
                  <a:pt x="3975454" y="468686"/>
                  <a:pt x="3983718" y="471081"/>
                  <a:pt x="3995140" y="475871"/>
                </a:cubicBezTo>
                <a:cubicBezTo>
                  <a:pt x="4006562" y="480660"/>
                  <a:pt x="4009437" y="486049"/>
                  <a:pt x="4003766" y="492036"/>
                </a:cubicBezTo>
                <a:cubicBezTo>
                  <a:pt x="3998094" y="498023"/>
                  <a:pt x="3993523" y="504486"/>
                  <a:pt x="3990053" y="511427"/>
                </a:cubicBezTo>
                <a:cubicBezTo>
                  <a:pt x="3977204" y="530672"/>
                  <a:pt x="3964165" y="546679"/>
                  <a:pt x="3950936" y="559449"/>
                </a:cubicBezTo>
                <a:cubicBezTo>
                  <a:pt x="3937707" y="572219"/>
                  <a:pt x="3925081" y="582540"/>
                  <a:pt x="3913057" y="590413"/>
                </a:cubicBezTo>
                <a:cubicBezTo>
                  <a:pt x="3901032" y="598286"/>
                  <a:pt x="3891363" y="602932"/>
                  <a:pt x="3884050" y="604352"/>
                </a:cubicBezTo>
                <a:cubicBezTo>
                  <a:pt x="3876736" y="605771"/>
                  <a:pt x="3875779" y="603280"/>
                  <a:pt x="3881178" y="596877"/>
                </a:cubicBezTo>
                <a:cubicBezTo>
                  <a:pt x="3886577" y="590474"/>
                  <a:pt x="3895210" y="581927"/>
                  <a:pt x="3907077" y="571237"/>
                </a:cubicBezTo>
                <a:cubicBezTo>
                  <a:pt x="3918943" y="560546"/>
                  <a:pt x="3930659" y="546973"/>
                  <a:pt x="3942225" y="530518"/>
                </a:cubicBezTo>
                <a:cubicBezTo>
                  <a:pt x="3953790" y="514062"/>
                  <a:pt x="3960229" y="502421"/>
                  <a:pt x="3961541" y="495596"/>
                </a:cubicBezTo>
                <a:cubicBezTo>
                  <a:pt x="3962853" y="488770"/>
                  <a:pt x="3962835" y="482578"/>
                  <a:pt x="3961487" y="477021"/>
                </a:cubicBezTo>
                <a:cubicBezTo>
                  <a:pt x="3960139" y="471465"/>
                  <a:pt x="3963093" y="468686"/>
                  <a:pt x="3970349" y="468686"/>
                </a:cubicBezTo>
                <a:close/>
                <a:moveTo>
                  <a:pt x="1293824" y="468686"/>
                </a:moveTo>
                <a:cubicBezTo>
                  <a:pt x="1298930" y="468686"/>
                  <a:pt x="1307193" y="471081"/>
                  <a:pt x="1318615" y="475871"/>
                </a:cubicBezTo>
                <a:cubicBezTo>
                  <a:pt x="1330037" y="480660"/>
                  <a:pt x="1332912" y="486049"/>
                  <a:pt x="1327241" y="492036"/>
                </a:cubicBezTo>
                <a:cubicBezTo>
                  <a:pt x="1321569" y="498023"/>
                  <a:pt x="1316998" y="504486"/>
                  <a:pt x="1313528" y="511427"/>
                </a:cubicBezTo>
                <a:cubicBezTo>
                  <a:pt x="1300679" y="530672"/>
                  <a:pt x="1287640" y="546679"/>
                  <a:pt x="1274411" y="559449"/>
                </a:cubicBezTo>
                <a:cubicBezTo>
                  <a:pt x="1261182" y="572219"/>
                  <a:pt x="1248556" y="582540"/>
                  <a:pt x="1236532" y="590413"/>
                </a:cubicBezTo>
                <a:cubicBezTo>
                  <a:pt x="1224507" y="598286"/>
                  <a:pt x="1214838" y="602932"/>
                  <a:pt x="1207525" y="604352"/>
                </a:cubicBezTo>
                <a:cubicBezTo>
                  <a:pt x="1200211" y="605771"/>
                  <a:pt x="1199254" y="603280"/>
                  <a:pt x="1204653" y="596877"/>
                </a:cubicBezTo>
                <a:cubicBezTo>
                  <a:pt x="1210052" y="590474"/>
                  <a:pt x="1218685" y="581927"/>
                  <a:pt x="1230552" y="571237"/>
                </a:cubicBezTo>
                <a:cubicBezTo>
                  <a:pt x="1242418" y="560546"/>
                  <a:pt x="1254134" y="546973"/>
                  <a:pt x="1265700" y="530518"/>
                </a:cubicBezTo>
                <a:cubicBezTo>
                  <a:pt x="1277265" y="514062"/>
                  <a:pt x="1283704" y="502421"/>
                  <a:pt x="1285016" y="495596"/>
                </a:cubicBezTo>
                <a:cubicBezTo>
                  <a:pt x="1286328" y="488770"/>
                  <a:pt x="1286310" y="482578"/>
                  <a:pt x="1284962" y="477021"/>
                </a:cubicBezTo>
                <a:cubicBezTo>
                  <a:pt x="1283614" y="471465"/>
                  <a:pt x="1286568" y="468686"/>
                  <a:pt x="1293824" y="468686"/>
                </a:cubicBezTo>
                <a:close/>
                <a:moveTo>
                  <a:pt x="3676889" y="468466"/>
                </a:moveTo>
                <a:cubicBezTo>
                  <a:pt x="3679571" y="468014"/>
                  <a:pt x="3682584" y="468399"/>
                  <a:pt x="3685929" y="469622"/>
                </a:cubicBezTo>
                <a:cubicBezTo>
                  <a:pt x="3692619" y="472067"/>
                  <a:pt x="3699391" y="475939"/>
                  <a:pt x="3706246" y="481237"/>
                </a:cubicBezTo>
                <a:cubicBezTo>
                  <a:pt x="3713100" y="486536"/>
                  <a:pt x="3713315" y="492430"/>
                  <a:pt x="3706891" y="498919"/>
                </a:cubicBezTo>
                <a:cubicBezTo>
                  <a:pt x="3700466" y="505408"/>
                  <a:pt x="3696028" y="514532"/>
                  <a:pt x="3693576" y="526291"/>
                </a:cubicBezTo>
                <a:cubicBezTo>
                  <a:pt x="3699886" y="535253"/>
                  <a:pt x="3699262" y="541269"/>
                  <a:pt x="3691705" y="544338"/>
                </a:cubicBezTo>
                <a:lnTo>
                  <a:pt x="3654449" y="553028"/>
                </a:lnTo>
                <a:lnTo>
                  <a:pt x="3654449" y="579335"/>
                </a:lnTo>
                <a:cubicBezTo>
                  <a:pt x="3659582" y="578618"/>
                  <a:pt x="3664914" y="577313"/>
                  <a:pt x="3670442" y="575420"/>
                </a:cubicBezTo>
                <a:cubicBezTo>
                  <a:pt x="3675970" y="573527"/>
                  <a:pt x="3680985" y="575435"/>
                  <a:pt x="3685488" y="581142"/>
                </a:cubicBezTo>
                <a:cubicBezTo>
                  <a:pt x="3689991" y="586849"/>
                  <a:pt x="3688091" y="591151"/>
                  <a:pt x="3679788" y="594048"/>
                </a:cubicBezTo>
                <a:cubicBezTo>
                  <a:pt x="3671485" y="596945"/>
                  <a:pt x="3663039" y="598393"/>
                  <a:pt x="3654449" y="598393"/>
                </a:cubicBezTo>
                <a:lnTo>
                  <a:pt x="3654449" y="627927"/>
                </a:lnTo>
                <a:cubicBezTo>
                  <a:pt x="3656829" y="627224"/>
                  <a:pt x="3662461" y="625249"/>
                  <a:pt x="3671345" y="622001"/>
                </a:cubicBezTo>
                <a:cubicBezTo>
                  <a:pt x="3680229" y="618753"/>
                  <a:pt x="3686607" y="620775"/>
                  <a:pt x="3690479" y="628067"/>
                </a:cubicBezTo>
                <a:cubicBezTo>
                  <a:pt x="3694350" y="635359"/>
                  <a:pt x="3690507" y="640335"/>
                  <a:pt x="3678949" y="642995"/>
                </a:cubicBezTo>
                <a:cubicBezTo>
                  <a:pt x="3667391" y="645655"/>
                  <a:pt x="3659224" y="646985"/>
                  <a:pt x="3654449" y="646985"/>
                </a:cubicBezTo>
                <a:cubicBezTo>
                  <a:pt x="3654449" y="679710"/>
                  <a:pt x="3652201" y="701388"/>
                  <a:pt x="3647705" y="712022"/>
                </a:cubicBezTo>
                <a:cubicBezTo>
                  <a:pt x="3643210" y="722655"/>
                  <a:pt x="3638233" y="721730"/>
                  <a:pt x="3632777" y="709247"/>
                </a:cubicBezTo>
                <a:cubicBezTo>
                  <a:pt x="3627321" y="696764"/>
                  <a:pt x="3625714" y="685453"/>
                  <a:pt x="3627959" y="675314"/>
                </a:cubicBezTo>
                <a:cubicBezTo>
                  <a:pt x="3630203" y="665176"/>
                  <a:pt x="3631777" y="645981"/>
                  <a:pt x="3632680" y="617731"/>
                </a:cubicBezTo>
                <a:cubicBezTo>
                  <a:pt x="3633584" y="589481"/>
                  <a:pt x="3633372" y="563195"/>
                  <a:pt x="3632046" y="538874"/>
                </a:cubicBezTo>
                <a:cubicBezTo>
                  <a:pt x="3630719" y="514553"/>
                  <a:pt x="3628246" y="498575"/>
                  <a:pt x="3624625" y="490939"/>
                </a:cubicBezTo>
                <a:cubicBezTo>
                  <a:pt x="3621004" y="483302"/>
                  <a:pt x="3622814" y="479484"/>
                  <a:pt x="3630056" y="479484"/>
                </a:cubicBezTo>
                <a:cubicBezTo>
                  <a:pt x="3635118" y="479484"/>
                  <a:pt x="3641026" y="480373"/>
                  <a:pt x="3647781" y="482152"/>
                </a:cubicBezTo>
                <a:cubicBezTo>
                  <a:pt x="3658450" y="479857"/>
                  <a:pt x="3665803" y="476584"/>
                  <a:pt x="3669839" y="472332"/>
                </a:cubicBezTo>
                <a:cubicBezTo>
                  <a:pt x="3671858" y="470206"/>
                  <a:pt x="3674208" y="468917"/>
                  <a:pt x="3676889" y="468466"/>
                </a:cubicBezTo>
                <a:close/>
                <a:moveTo>
                  <a:pt x="2270169" y="463287"/>
                </a:moveTo>
                <a:lnTo>
                  <a:pt x="2422871" y="463287"/>
                </a:lnTo>
                <a:lnTo>
                  <a:pt x="2422871" y="490132"/>
                </a:lnTo>
                <a:cubicBezTo>
                  <a:pt x="2380381" y="558821"/>
                  <a:pt x="2352224" y="628200"/>
                  <a:pt x="2338400" y="698266"/>
                </a:cubicBezTo>
                <a:lnTo>
                  <a:pt x="2301230" y="698266"/>
                </a:lnTo>
                <a:cubicBezTo>
                  <a:pt x="2317449" y="626794"/>
                  <a:pt x="2345792" y="558857"/>
                  <a:pt x="2386260" y="494456"/>
                </a:cubicBezTo>
                <a:lnTo>
                  <a:pt x="2270169" y="494456"/>
                </a:lnTo>
                <a:close/>
                <a:moveTo>
                  <a:pt x="4382348" y="460046"/>
                </a:moveTo>
                <a:cubicBezTo>
                  <a:pt x="4383221" y="459805"/>
                  <a:pt x="4384109" y="459888"/>
                  <a:pt x="4385010" y="460297"/>
                </a:cubicBezTo>
                <a:cubicBezTo>
                  <a:pt x="4388617" y="461932"/>
                  <a:pt x="4393754" y="465123"/>
                  <a:pt x="4400423" y="469869"/>
                </a:cubicBezTo>
                <a:cubicBezTo>
                  <a:pt x="4408152" y="476236"/>
                  <a:pt x="4408973" y="480947"/>
                  <a:pt x="4402885" y="484001"/>
                </a:cubicBezTo>
                <a:cubicBezTo>
                  <a:pt x="4396798" y="487056"/>
                  <a:pt x="4385745" y="493835"/>
                  <a:pt x="4369727" y="504339"/>
                </a:cubicBezTo>
                <a:cubicBezTo>
                  <a:pt x="4353709" y="514844"/>
                  <a:pt x="4349777" y="514102"/>
                  <a:pt x="4357929" y="502113"/>
                </a:cubicBezTo>
                <a:cubicBezTo>
                  <a:pt x="4366081" y="490125"/>
                  <a:pt x="4371731" y="479750"/>
                  <a:pt x="4374879" y="470988"/>
                </a:cubicBezTo>
                <a:cubicBezTo>
                  <a:pt x="4377240" y="464416"/>
                  <a:pt x="4379730" y="460769"/>
                  <a:pt x="4382348" y="460046"/>
                </a:cubicBezTo>
                <a:close/>
                <a:moveTo>
                  <a:pt x="3763955" y="459644"/>
                </a:moveTo>
                <a:cubicBezTo>
                  <a:pt x="3766445" y="459653"/>
                  <a:pt x="3769142" y="460261"/>
                  <a:pt x="3772046" y="461469"/>
                </a:cubicBezTo>
                <a:cubicBezTo>
                  <a:pt x="3777853" y="463886"/>
                  <a:pt x="3784002" y="467270"/>
                  <a:pt x="3790491" y="471622"/>
                </a:cubicBezTo>
                <a:cubicBezTo>
                  <a:pt x="3796980" y="475975"/>
                  <a:pt x="3797184" y="481485"/>
                  <a:pt x="3791104" y="488153"/>
                </a:cubicBezTo>
                <a:cubicBezTo>
                  <a:pt x="3785023" y="494821"/>
                  <a:pt x="3778613" y="506516"/>
                  <a:pt x="3771874" y="523236"/>
                </a:cubicBezTo>
                <a:cubicBezTo>
                  <a:pt x="3782672" y="531826"/>
                  <a:pt x="3780112" y="537494"/>
                  <a:pt x="3764194" y="540240"/>
                </a:cubicBezTo>
                <a:cubicBezTo>
                  <a:pt x="3748277" y="542986"/>
                  <a:pt x="3736220" y="545715"/>
                  <a:pt x="3728025" y="548425"/>
                </a:cubicBezTo>
                <a:cubicBezTo>
                  <a:pt x="3719829" y="551135"/>
                  <a:pt x="3712014" y="549246"/>
                  <a:pt x="3704579" y="542757"/>
                </a:cubicBezTo>
                <a:cubicBezTo>
                  <a:pt x="3697143" y="536268"/>
                  <a:pt x="3699448" y="532299"/>
                  <a:pt x="3711494" y="530851"/>
                </a:cubicBezTo>
                <a:cubicBezTo>
                  <a:pt x="3723396" y="528313"/>
                  <a:pt x="3736432" y="525373"/>
                  <a:pt x="3750600" y="522032"/>
                </a:cubicBezTo>
                <a:cubicBezTo>
                  <a:pt x="3754773" y="507003"/>
                  <a:pt x="3757085" y="496624"/>
                  <a:pt x="3757537" y="490896"/>
                </a:cubicBezTo>
                <a:cubicBezTo>
                  <a:pt x="3757989" y="485167"/>
                  <a:pt x="3755515" y="482951"/>
                  <a:pt x="3750116" y="484249"/>
                </a:cubicBezTo>
                <a:cubicBezTo>
                  <a:pt x="3744717" y="485547"/>
                  <a:pt x="3738063" y="487798"/>
                  <a:pt x="3730154" y="491003"/>
                </a:cubicBezTo>
                <a:cubicBezTo>
                  <a:pt x="3722245" y="494208"/>
                  <a:pt x="3715273" y="492555"/>
                  <a:pt x="3709236" y="486045"/>
                </a:cubicBezTo>
                <a:cubicBezTo>
                  <a:pt x="3703198" y="479534"/>
                  <a:pt x="3704919" y="475713"/>
                  <a:pt x="3714398" y="474580"/>
                </a:cubicBezTo>
                <a:cubicBezTo>
                  <a:pt x="3723877" y="473447"/>
                  <a:pt x="3732327" y="471565"/>
                  <a:pt x="3739748" y="468933"/>
                </a:cubicBezTo>
                <a:cubicBezTo>
                  <a:pt x="3747169" y="466302"/>
                  <a:pt x="3752955" y="463796"/>
                  <a:pt x="3757107" y="461416"/>
                </a:cubicBezTo>
                <a:cubicBezTo>
                  <a:pt x="3759182" y="460225"/>
                  <a:pt x="3761465" y="459635"/>
                  <a:pt x="3763955" y="459644"/>
                </a:cubicBezTo>
                <a:close/>
                <a:moveTo>
                  <a:pt x="198048" y="456579"/>
                </a:moveTo>
                <a:cubicBezTo>
                  <a:pt x="202433" y="456587"/>
                  <a:pt x="206572" y="457071"/>
                  <a:pt x="210465" y="458028"/>
                </a:cubicBezTo>
                <a:cubicBezTo>
                  <a:pt x="218252" y="459942"/>
                  <a:pt x="226243" y="463552"/>
                  <a:pt x="234439" y="468858"/>
                </a:cubicBezTo>
                <a:cubicBezTo>
                  <a:pt x="242634" y="474164"/>
                  <a:pt x="249295" y="481947"/>
                  <a:pt x="254422" y="492208"/>
                </a:cubicBezTo>
                <a:cubicBezTo>
                  <a:pt x="259548" y="502468"/>
                  <a:pt x="261412" y="514851"/>
                  <a:pt x="260014" y="529356"/>
                </a:cubicBezTo>
                <a:cubicBezTo>
                  <a:pt x="258616" y="543861"/>
                  <a:pt x="251485" y="560987"/>
                  <a:pt x="238622" y="580733"/>
                </a:cubicBezTo>
                <a:cubicBezTo>
                  <a:pt x="225759" y="600480"/>
                  <a:pt x="201646" y="629268"/>
                  <a:pt x="166283" y="667097"/>
                </a:cubicBezTo>
                <a:lnTo>
                  <a:pt x="263467" y="667097"/>
                </a:lnTo>
                <a:lnTo>
                  <a:pt x="263467" y="698266"/>
                </a:lnTo>
                <a:lnTo>
                  <a:pt x="118874" y="698266"/>
                </a:lnTo>
                <a:lnTo>
                  <a:pt x="118874" y="688565"/>
                </a:lnTo>
                <a:cubicBezTo>
                  <a:pt x="119807" y="674597"/>
                  <a:pt x="126220" y="662121"/>
                  <a:pt x="138115" y="651137"/>
                </a:cubicBezTo>
                <a:cubicBezTo>
                  <a:pt x="150011" y="640152"/>
                  <a:pt x="164896" y="623270"/>
                  <a:pt x="182771" y="600491"/>
                </a:cubicBezTo>
                <a:cubicBezTo>
                  <a:pt x="200646" y="577711"/>
                  <a:pt x="212236" y="560170"/>
                  <a:pt x="217542" y="547866"/>
                </a:cubicBezTo>
                <a:cubicBezTo>
                  <a:pt x="222848" y="535562"/>
                  <a:pt x="224866" y="525291"/>
                  <a:pt x="223597" y="517052"/>
                </a:cubicBezTo>
                <a:cubicBezTo>
                  <a:pt x="222328" y="508814"/>
                  <a:pt x="218521" y="502088"/>
                  <a:pt x="212175" y="496875"/>
                </a:cubicBezTo>
                <a:cubicBezTo>
                  <a:pt x="205830" y="491663"/>
                  <a:pt x="198402" y="489490"/>
                  <a:pt x="189891" y="490358"/>
                </a:cubicBezTo>
                <a:cubicBezTo>
                  <a:pt x="181380" y="491225"/>
                  <a:pt x="173181" y="494563"/>
                  <a:pt x="165294" y="500371"/>
                </a:cubicBezTo>
                <a:cubicBezTo>
                  <a:pt x="157407" y="506179"/>
                  <a:pt x="150961" y="515908"/>
                  <a:pt x="145956" y="529560"/>
                </a:cubicBezTo>
                <a:lnTo>
                  <a:pt x="113475" y="524742"/>
                </a:lnTo>
                <a:cubicBezTo>
                  <a:pt x="120846" y="501038"/>
                  <a:pt x="130447" y="484217"/>
                  <a:pt x="142278" y="474279"/>
                </a:cubicBezTo>
                <a:cubicBezTo>
                  <a:pt x="154108" y="464341"/>
                  <a:pt x="168068" y="458906"/>
                  <a:pt x="184158" y="457974"/>
                </a:cubicBezTo>
                <a:cubicBezTo>
                  <a:pt x="189034" y="457035"/>
                  <a:pt x="193664" y="456570"/>
                  <a:pt x="198048" y="456579"/>
                </a:cubicBezTo>
                <a:close/>
                <a:moveTo>
                  <a:pt x="2100003" y="455948"/>
                </a:moveTo>
                <a:cubicBezTo>
                  <a:pt x="2098526" y="455642"/>
                  <a:pt x="2096802" y="455658"/>
                  <a:pt x="2094832" y="455995"/>
                </a:cubicBezTo>
                <a:cubicBezTo>
                  <a:pt x="2086952" y="457343"/>
                  <a:pt x="2069798" y="460046"/>
                  <a:pt x="2043369" y="464104"/>
                </a:cubicBezTo>
                <a:cubicBezTo>
                  <a:pt x="2044258" y="466255"/>
                  <a:pt x="2045455" y="472723"/>
                  <a:pt x="2046961" y="483507"/>
                </a:cubicBezTo>
                <a:cubicBezTo>
                  <a:pt x="2050919" y="483607"/>
                  <a:pt x="2060638" y="481833"/>
                  <a:pt x="2076118" y="478183"/>
                </a:cubicBezTo>
                <a:cubicBezTo>
                  <a:pt x="2091598" y="474533"/>
                  <a:pt x="2099908" y="476419"/>
                  <a:pt x="2101049" y="483840"/>
                </a:cubicBezTo>
                <a:cubicBezTo>
                  <a:pt x="2102189" y="491261"/>
                  <a:pt x="2096456" y="496237"/>
                  <a:pt x="2083851" y="498768"/>
                </a:cubicBezTo>
                <a:cubicBezTo>
                  <a:pt x="2071246" y="501299"/>
                  <a:pt x="2059551" y="501661"/>
                  <a:pt x="2048768" y="499855"/>
                </a:cubicBezTo>
                <a:lnTo>
                  <a:pt x="2052360" y="526699"/>
                </a:lnTo>
                <a:cubicBezTo>
                  <a:pt x="2058971" y="524893"/>
                  <a:pt x="2067353" y="523319"/>
                  <a:pt x="2077505" y="521978"/>
                </a:cubicBezTo>
                <a:cubicBezTo>
                  <a:pt x="2087658" y="520637"/>
                  <a:pt x="2095280" y="519967"/>
                  <a:pt x="2100371" y="519967"/>
                </a:cubicBezTo>
                <a:cubicBezTo>
                  <a:pt x="2104558" y="496520"/>
                  <a:pt x="2106652" y="478990"/>
                  <a:pt x="2106652" y="467374"/>
                </a:cubicBezTo>
                <a:cubicBezTo>
                  <a:pt x="2106652" y="460674"/>
                  <a:pt x="2104436" y="456865"/>
                  <a:pt x="2100003" y="455948"/>
                </a:cubicBezTo>
                <a:close/>
                <a:moveTo>
                  <a:pt x="4441577" y="451878"/>
                </a:moveTo>
                <a:cubicBezTo>
                  <a:pt x="4444958" y="452189"/>
                  <a:pt x="4450147" y="454109"/>
                  <a:pt x="4457145" y="457641"/>
                </a:cubicBezTo>
                <a:cubicBezTo>
                  <a:pt x="4471141" y="464703"/>
                  <a:pt x="4476038" y="471353"/>
                  <a:pt x="4471837" y="477591"/>
                </a:cubicBezTo>
                <a:cubicBezTo>
                  <a:pt x="4467635" y="483829"/>
                  <a:pt x="4463523" y="492530"/>
                  <a:pt x="4459501" y="503694"/>
                </a:cubicBezTo>
                <a:cubicBezTo>
                  <a:pt x="4455478" y="514858"/>
                  <a:pt x="4448197" y="528370"/>
                  <a:pt x="4437657" y="544230"/>
                </a:cubicBezTo>
                <a:cubicBezTo>
                  <a:pt x="4455353" y="540832"/>
                  <a:pt x="4471514" y="535483"/>
                  <a:pt x="4486141" y="528184"/>
                </a:cubicBezTo>
                <a:cubicBezTo>
                  <a:pt x="4500768" y="520884"/>
                  <a:pt x="4512541" y="520651"/>
                  <a:pt x="4521461" y="527485"/>
                </a:cubicBezTo>
                <a:cubicBezTo>
                  <a:pt x="4530381" y="534318"/>
                  <a:pt x="4529416" y="539943"/>
                  <a:pt x="4518568" y="544359"/>
                </a:cubicBezTo>
                <a:cubicBezTo>
                  <a:pt x="4507719" y="548776"/>
                  <a:pt x="4489748" y="552863"/>
                  <a:pt x="4464652" y="556620"/>
                </a:cubicBezTo>
                <a:cubicBezTo>
                  <a:pt x="4478146" y="559187"/>
                  <a:pt x="4483284" y="565411"/>
                  <a:pt x="4480064" y="575291"/>
                </a:cubicBezTo>
                <a:cubicBezTo>
                  <a:pt x="4476845" y="585172"/>
                  <a:pt x="4474106" y="595988"/>
                  <a:pt x="4471848" y="607740"/>
                </a:cubicBezTo>
                <a:cubicBezTo>
                  <a:pt x="4469589" y="619491"/>
                  <a:pt x="4465391" y="632516"/>
                  <a:pt x="4459253" y="646813"/>
                </a:cubicBezTo>
                <a:cubicBezTo>
                  <a:pt x="4466853" y="655804"/>
                  <a:pt x="4475698" y="664469"/>
                  <a:pt x="4485786" y="672808"/>
                </a:cubicBezTo>
                <a:cubicBezTo>
                  <a:pt x="4495875" y="681147"/>
                  <a:pt x="4506357" y="687489"/>
                  <a:pt x="4517234" y="691834"/>
                </a:cubicBezTo>
                <a:cubicBezTo>
                  <a:pt x="4528111" y="696179"/>
                  <a:pt x="4538038" y="700833"/>
                  <a:pt x="4547015" y="705794"/>
                </a:cubicBezTo>
                <a:cubicBezTo>
                  <a:pt x="4555992" y="710756"/>
                  <a:pt x="4551410" y="714119"/>
                  <a:pt x="4533270" y="715883"/>
                </a:cubicBezTo>
                <a:cubicBezTo>
                  <a:pt x="4515130" y="717647"/>
                  <a:pt x="4501435" y="717808"/>
                  <a:pt x="4492186" y="716367"/>
                </a:cubicBezTo>
                <a:cubicBezTo>
                  <a:pt x="4482936" y="714926"/>
                  <a:pt x="4476185" y="710899"/>
                  <a:pt x="4471934" y="704289"/>
                </a:cubicBezTo>
                <a:cubicBezTo>
                  <a:pt x="4467682" y="697678"/>
                  <a:pt x="4458364" y="683976"/>
                  <a:pt x="4443981" y="663182"/>
                </a:cubicBezTo>
                <a:cubicBezTo>
                  <a:pt x="4437829" y="671600"/>
                  <a:pt x="4430576" y="678595"/>
                  <a:pt x="4422223" y="684166"/>
                </a:cubicBezTo>
                <a:cubicBezTo>
                  <a:pt x="4413870" y="689737"/>
                  <a:pt x="4403753" y="693931"/>
                  <a:pt x="4391872" y="696749"/>
                </a:cubicBezTo>
                <a:cubicBezTo>
                  <a:pt x="4388902" y="697454"/>
                  <a:pt x="4386608" y="697827"/>
                  <a:pt x="4384990" y="697868"/>
                </a:cubicBezTo>
                <a:lnTo>
                  <a:pt x="4383274" y="697338"/>
                </a:lnTo>
                <a:lnTo>
                  <a:pt x="4382698" y="707375"/>
                </a:lnTo>
                <a:cubicBezTo>
                  <a:pt x="4380260" y="717507"/>
                  <a:pt x="4375262" y="718787"/>
                  <a:pt x="4367705" y="711215"/>
                </a:cubicBezTo>
                <a:cubicBezTo>
                  <a:pt x="4360148" y="703643"/>
                  <a:pt x="4353272" y="697083"/>
                  <a:pt x="4347077" y="691533"/>
                </a:cubicBezTo>
                <a:cubicBezTo>
                  <a:pt x="4334013" y="702073"/>
                  <a:pt x="4321261" y="709645"/>
                  <a:pt x="4308821" y="714248"/>
                </a:cubicBezTo>
                <a:cubicBezTo>
                  <a:pt x="4296381" y="718851"/>
                  <a:pt x="4283220" y="721615"/>
                  <a:pt x="4269339" y="722540"/>
                </a:cubicBezTo>
                <a:cubicBezTo>
                  <a:pt x="4255457" y="723465"/>
                  <a:pt x="4253865" y="720798"/>
                  <a:pt x="4264563" y="714538"/>
                </a:cubicBezTo>
                <a:cubicBezTo>
                  <a:pt x="4275261" y="708279"/>
                  <a:pt x="4286253" y="702543"/>
                  <a:pt x="4297539" y="697330"/>
                </a:cubicBezTo>
                <a:cubicBezTo>
                  <a:pt x="4308824" y="692117"/>
                  <a:pt x="4319034" y="685503"/>
                  <a:pt x="4328169" y="677487"/>
                </a:cubicBezTo>
                <a:cubicBezTo>
                  <a:pt x="4318633" y="671163"/>
                  <a:pt x="4311524" y="666846"/>
                  <a:pt x="4306842" y="664538"/>
                </a:cubicBezTo>
                <a:cubicBezTo>
                  <a:pt x="4302160" y="662229"/>
                  <a:pt x="4300959" y="658834"/>
                  <a:pt x="4303239" y="654352"/>
                </a:cubicBezTo>
                <a:cubicBezTo>
                  <a:pt x="4305519" y="649871"/>
                  <a:pt x="4307526" y="644712"/>
                  <a:pt x="4309262" y="638876"/>
                </a:cubicBezTo>
                <a:cubicBezTo>
                  <a:pt x="4289472" y="641514"/>
                  <a:pt x="4275928" y="644874"/>
                  <a:pt x="4268629" y="648953"/>
                </a:cubicBezTo>
                <a:cubicBezTo>
                  <a:pt x="4261330" y="653033"/>
                  <a:pt x="4252553" y="650097"/>
                  <a:pt x="4242300" y="640145"/>
                </a:cubicBezTo>
                <a:cubicBezTo>
                  <a:pt x="4232047" y="630193"/>
                  <a:pt x="4233370" y="625676"/>
                  <a:pt x="4246269" y="626593"/>
                </a:cubicBezTo>
                <a:cubicBezTo>
                  <a:pt x="4259168" y="627511"/>
                  <a:pt x="4281664" y="625439"/>
                  <a:pt x="4313757" y="620377"/>
                </a:cubicBezTo>
                <a:cubicBezTo>
                  <a:pt x="4316167" y="610296"/>
                  <a:pt x="4316471" y="601161"/>
                  <a:pt x="4314672" y="592973"/>
                </a:cubicBezTo>
                <a:cubicBezTo>
                  <a:pt x="4312872" y="584784"/>
                  <a:pt x="4318296" y="583745"/>
                  <a:pt x="4330944" y="589854"/>
                </a:cubicBezTo>
                <a:cubicBezTo>
                  <a:pt x="4343592" y="595963"/>
                  <a:pt x="4348884" y="600881"/>
                  <a:pt x="4346819" y="604610"/>
                </a:cubicBezTo>
                <a:cubicBezTo>
                  <a:pt x="4344754" y="608338"/>
                  <a:pt x="4341735" y="612060"/>
                  <a:pt x="4337763" y="615774"/>
                </a:cubicBezTo>
                <a:lnTo>
                  <a:pt x="4357165" y="613580"/>
                </a:lnTo>
                <a:cubicBezTo>
                  <a:pt x="4358527" y="609650"/>
                  <a:pt x="4358983" y="604986"/>
                  <a:pt x="4358531" y="599587"/>
                </a:cubicBezTo>
                <a:cubicBezTo>
                  <a:pt x="4358079" y="594188"/>
                  <a:pt x="4361797" y="593715"/>
                  <a:pt x="4369684" y="598168"/>
                </a:cubicBezTo>
                <a:cubicBezTo>
                  <a:pt x="4377571" y="602620"/>
                  <a:pt x="4382773" y="606453"/>
                  <a:pt x="4385290" y="609665"/>
                </a:cubicBezTo>
                <a:cubicBezTo>
                  <a:pt x="4387807" y="612877"/>
                  <a:pt x="4387850" y="617075"/>
                  <a:pt x="4385419" y="622259"/>
                </a:cubicBezTo>
                <a:cubicBezTo>
                  <a:pt x="4382988" y="627443"/>
                  <a:pt x="4379977" y="634757"/>
                  <a:pt x="4376385" y="644200"/>
                </a:cubicBezTo>
                <a:cubicBezTo>
                  <a:pt x="4372793" y="653643"/>
                  <a:pt x="4368021" y="662967"/>
                  <a:pt x="4362070" y="672174"/>
                </a:cubicBezTo>
                <a:cubicBezTo>
                  <a:pt x="4367677" y="675773"/>
                  <a:pt x="4373126" y="680007"/>
                  <a:pt x="4378417" y="684876"/>
                </a:cubicBezTo>
                <a:lnTo>
                  <a:pt x="4383431" y="694106"/>
                </a:lnTo>
                <a:lnTo>
                  <a:pt x="4388689" y="689285"/>
                </a:lnTo>
                <a:cubicBezTo>
                  <a:pt x="4398447" y="681491"/>
                  <a:pt x="4406850" y="674070"/>
                  <a:pt x="4413899" y="667022"/>
                </a:cubicBezTo>
                <a:cubicBezTo>
                  <a:pt x="4420947" y="659974"/>
                  <a:pt x="4427009" y="652915"/>
                  <a:pt x="4432086" y="645845"/>
                </a:cubicBezTo>
                <a:cubicBezTo>
                  <a:pt x="4426048" y="636137"/>
                  <a:pt x="4420212" y="627601"/>
                  <a:pt x="4414576" y="620237"/>
                </a:cubicBezTo>
                <a:cubicBezTo>
                  <a:pt x="4408941" y="612873"/>
                  <a:pt x="4403929" y="606133"/>
                  <a:pt x="4399541" y="600017"/>
                </a:cubicBezTo>
                <a:cubicBezTo>
                  <a:pt x="4395153" y="593901"/>
                  <a:pt x="4396472" y="590273"/>
                  <a:pt x="4403499" y="589133"/>
                </a:cubicBezTo>
                <a:cubicBezTo>
                  <a:pt x="4410525" y="587993"/>
                  <a:pt x="4415809" y="589646"/>
                  <a:pt x="4419352" y="594091"/>
                </a:cubicBezTo>
                <a:cubicBezTo>
                  <a:pt x="4422894" y="598537"/>
                  <a:pt x="4430558" y="609815"/>
                  <a:pt x="4442346" y="627927"/>
                </a:cubicBezTo>
                <a:cubicBezTo>
                  <a:pt x="4446318" y="618635"/>
                  <a:pt x="4448978" y="607539"/>
                  <a:pt x="4450326" y="594640"/>
                </a:cubicBezTo>
                <a:cubicBezTo>
                  <a:pt x="4451674" y="581741"/>
                  <a:pt x="4451997" y="569942"/>
                  <a:pt x="4451294" y="559245"/>
                </a:cubicBezTo>
                <a:cubicBezTo>
                  <a:pt x="4446662" y="560148"/>
                  <a:pt x="4440403" y="560148"/>
                  <a:pt x="4432516" y="559245"/>
                </a:cubicBezTo>
                <a:cubicBezTo>
                  <a:pt x="4422406" y="571190"/>
                  <a:pt x="4411708" y="580027"/>
                  <a:pt x="4400423" y="585756"/>
                </a:cubicBezTo>
                <a:cubicBezTo>
                  <a:pt x="4389137" y="591485"/>
                  <a:pt x="4389147" y="586548"/>
                  <a:pt x="4400455" y="570946"/>
                </a:cubicBezTo>
                <a:cubicBezTo>
                  <a:pt x="4411762" y="555344"/>
                  <a:pt x="4421212" y="536218"/>
                  <a:pt x="4428805" y="513567"/>
                </a:cubicBezTo>
                <a:cubicBezTo>
                  <a:pt x="4436399" y="490917"/>
                  <a:pt x="4439758" y="477079"/>
                  <a:pt x="4438883" y="472052"/>
                </a:cubicBezTo>
                <a:cubicBezTo>
                  <a:pt x="4438008" y="467026"/>
                  <a:pt x="4437334" y="461602"/>
                  <a:pt x="4436861" y="455780"/>
                </a:cubicBezTo>
                <a:cubicBezTo>
                  <a:pt x="4436624" y="452869"/>
                  <a:pt x="4438196" y="451568"/>
                  <a:pt x="4441577" y="451878"/>
                </a:cubicBezTo>
                <a:close/>
                <a:moveTo>
                  <a:pt x="733025" y="444143"/>
                </a:moveTo>
                <a:cubicBezTo>
                  <a:pt x="736529" y="444189"/>
                  <a:pt x="739837" y="445068"/>
                  <a:pt x="742949" y="446778"/>
                </a:cubicBezTo>
                <a:cubicBezTo>
                  <a:pt x="749173" y="450198"/>
                  <a:pt x="757010" y="456773"/>
                  <a:pt x="766460" y="466503"/>
                </a:cubicBezTo>
                <a:cubicBezTo>
                  <a:pt x="775910" y="476233"/>
                  <a:pt x="774573" y="482177"/>
                  <a:pt x="762448" y="484335"/>
                </a:cubicBezTo>
                <a:cubicBezTo>
                  <a:pt x="750324" y="486493"/>
                  <a:pt x="737701" y="491645"/>
                  <a:pt x="724579" y="499790"/>
                </a:cubicBezTo>
                <a:cubicBezTo>
                  <a:pt x="711458" y="507935"/>
                  <a:pt x="706927" y="507182"/>
                  <a:pt x="710985" y="497531"/>
                </a:cubicBezTo>
                <a:cubicBezTo>
                  <a:pt x="715043" y="487880"/>
                  <a:pt x="718191" y="481008"/>
                  <a:pt x="720428" y="476914"/>
                </a:cubicBezTo>
                <a:cubicBezTo>
                  <a:pt x="722665" y="472820"/>
                  <a:pt x="722876" y="470672"/>
                  <a:pt x="721062" y="470471"/>
                </a:cubicBezTo>
                <a:cubicBezTo>
                  <a:pt x="719248" y="470271"/>
                  <a:pt x="703578" y="471970"/>
                  <a:pt x="674052" y="475569"/>
                </a:cubicBezTo>
                <a:cubicBezTo>
                  <a:pt x="644525" y="479169"/>
                  <a:pt x="620993" y="481868"/>
                  <a:pt x="603455" y="483668"/>
                </a:cubicBezTo>
                <a:cubicBezTo>
                  <a:pt x="585917" y="485468"/>
                  <a:pt x="573928" y="486368"/>
                  <a:pt x="567490" y="486368"/>
                </a:cubicBezTo>
                <a:cubicBezTo>
                  <a:pt x="561639" y="502228"/>
                  <a:pt x="553927" y="514066"/>
                  <a:pt x="544355" y="521881"/>
                </a:cubicBezTo>
                <a:cubicBezTo>
                  <a:pt x="534783" y="529697"/>
                  <a:pt x="528552" y="528811"/>
                  <a:pt x="525663" y="519225"/>
                </a:cubicBezTo>
                <a:cubicBezTo>
                  <a:pt x="522773" y="509638"/>
                  <a:pt x="524297" y="501364"/>
                  <a:pt x="530234" y="494402"/>
                </a:cubicBezTo>
                <a:cubicBezTo>
                  <a:pt x="536170" y="487440"/>
                  <a:pt x="540971" y="480528"/>
                  <a:pt x="544635" y="473666"/>
                </a:cubicBezTo>
                <a:cubicBezTo>
                  <a:pt x="548299" y="466804"/>
                  <a:pt x="552178" y="460878"/>
                  <a:pt x="556272" y="455887"/>
                </a:cubicBezTo>
                <a:cubicBezTo>
                  <a:pt x="560366" y="450897"/>
                  <a:pt x="564320" y="455608"/>
                  <a:pt x="568135" y="470020"/>
                </a:cubicBezTo>
                <a:cubicBezTo>
                  <a:pt x="571175" y="470020"/>
                  <a:pt x="581733" y="469138"/>
                  <a:pt x="599809" y="467374"/>
                </a:cubicBezTo>
                <a:cubicBezTo>
                  <a:pt x="617885" y="465610"/>
                  <a:pt x="633584" y="463810"/>
                  <a:pt x="646906" y="461975"/>
                </a:cubicBezTo>
                <a:cubicBezTo>
                  <a:pt x="660228" y="460139"/>
                  <a:pt x="674113" y="457909"/>
                  <a:pt x="688560" y="455285"/>
                </a:cubicBezTo>
                <a:cubicBezTo>
                  <a:pt x="703008" y="452661"/>
                  <a:pt x="714129" y="449732"/>
                  <a:pt x="721923" y="446498"/>
                </a:cubicBezTo>
                <a:cubicBezTo>
                  <a:pt x="725820" y="444881"/>
                  <a:pt x="729520" y="444096"/>
                  <a:pt x="733025" y="444143"/>
                </a:cubicBezTo>
                <a:close/>
                <a:moveTo>
                  <a:pt x="3599076" y="439624"/>
                </a:moveTo>
                <a:cubicBezTo>
                  <a:pt x="3600793" y="439770"/>
                  <a:pt x="3602853" y="440391"/>
                  <a:pt x="3605255" y="441486"/>
                </a:cubicBezTo>
                <a:cubicBezTo>
                  <a:pt x="3614863" y="445867"/>
                  <a:pt x="3622086" y="451223"/>
                  <a:pt x="3626926" y="457555"/>
                </a:cubicBezTo>
                <a:cubicBezTo>
                  <a:pt x="3631766" y="463886"/>
                  <a:pt x="3632010" y="468916"/>
                  <a:pt x="3627658" y="472644"/>
                </a:cubicBezTo>
                <a:cubicBezTo>
                  <a:pt x="3623305" y="476372"/>
                  <a:pt x="3617605" y="484625"/>
                  <a:pt x="3610557" y="497402"/>
                </a:cubicBezTo>
                <a:cubicBezTo>
                  <a:pt x="3603509" y="510180"/>
                  <a:pt x="3596543" y="523989"/>
                  <a:pt x="3589660" y="538831"/>
                </a:cubicBezTo>
                <a:cubicBezTo>
                  <a:pt x="3601347" y="552082"/>
                  <a:pt x="3606506" y="563396"/>
                  <a:pt x="3605136" y="572775"/>
                </a:cubicBezTo>
                <a:cubicBezTo>
                  <a:pt x="3603767" y="582153"/>
                  <a:pt x="3602853" y="606485"/>
                  <a:pt x="3602394" y="645770"/>
                </a:cubicBezTo>
                <a:cubicBezTo>
                  <a:pt x="3601935" y="685055"/>
                  <a:pt x="3598906" y="709025"/>
                  <a:pt x="3593306" y="717679"/>
                </a:cubicBezTo>
                <a:cubicBezTo>
                  <a:pt x="3587706" y="726333"/>
                  <a:pt x="3582070" y="724171"/>
                  <a:pt x="3576399" y="711193"/>
                </a:cubicBezTo>
                <a:cubicBezTo>
                  <a:pt x="3570727" y="698216"/>
                  <a:pt x="3569691" y="685772"/>
                  <a:pt x="3573290" y="673862"/>
                </a:cubicBezTo>
                <a:cubicBezTo>
                  <a:pt x="3576890" y="661953"/>
                  <a:pt x="3579141" y="640693"/>
                  <a:pt x="3580045" y="610084"/>
                </a:cubicBezTo>
                <a:cubicBezTo>
                  <a:pt x="3580948" y="579475"/>
                  <a:pt x="3580260" y="559832"/>
                  <a:pt x="3577980" y="551157"/>
                </a:cubicBezTo>
                <a:cubicBezTo>
                  <a:pt x="3576115" y="557395"/>
                  <a:pt x="3570189" y="565967"/>
                  <a:pt x="3560201" y="576872"/>
                </a:cubicBezTo>
                <a:cubicBezTo>
                  <a:pt x="3550213" y="587778"/>
                  <a:pt x="3538200" y="597917"/>
                  <a:pt x="3524161" y="607288"/>
                </a:cubicBezTo>
                <a:cubicBezTo>
                  <a:pt x="3510122" y="616659"/>
                  <a:pt x="3510147" y="611683"/>
                  <a:pt x="3524236" y="592360"/>
                </a:cubicBezTo>
                <a:cubicBezTo>
                  <a:pt x="3538325" y="573036"/>
                  <a:pt x="3550070" y="555771"/>
                  <a:pt x="3559470" y="540563"/>
                </a:cubicBezTo>
                <a:cubicBezTo>
                  <a:pt x="3568870" y="525355"/>
                  <a:pt x="3577123" y="509348"/>
                  <a:pt x="3584228" y="492541"/>
                </a:cubicBezTo>
                <a:cubicBezTo>
                  <a:pt x="3591334" y="475734"/>
                  <a:pt x="3594213" y="461928"/>
                  <a:pt x="3592865" y="451123"/>
                </a:cubicBezTo>
                <a:cubicBezTo>
                  <a:pt x="3591854" y="443019"/>
                  <a:pt x="3593924" y="439186"/>
                  <a:pt x="3599076" y="439624"/>
                </a:cubicBezTo>
                <a:close/>
                <a:moveTo>
                  <a:pt x="1752180" y="438451"/>
                </a:moveTo>
                <a:cubicBezTo>
                  <a:pt x="1756078" y="438729"/>
                  <a:pt x="1760189" y="440185"/>
                  <a:pt x="1764513" y="442820"/>
                </a:cubicBezTo>
                <a:cubicBezTo>
                  <a:pt x="1773160" y="448090"/>
                  <a:pt x="1780596" y="454568"/>
                  <a:pt x="1786819" y="462255"/>
                </a:cubicBezTo>
                <a:cubicBezTo>
                  <a:pt x="1793043" y="469941"/>
                  <a:pt x="1792638" y="474921"/>
                  <a:pt x="1785604" y="477193"/>
                </a:cubicBezTo>
                <a:cubicBezTo>
                  <a:pt x="1778570" y="479466"/>
                  <a:pt x="1756440" y="495488"/>
                  <a:pt x="1719212" y="525258"/>
                </a:cubicBezTo>
                <a:cubicBezTo>
                  <a:pt x="1723615" y="531252"/>
                  <a:pt x="1726547" y="537576"/>
                  <a:pt x="1728010" y="544230"/>
                </a:cubicBezTo>
                <a:cubicBezTo>
                  <a:pt x="1743010" y="543413"/>
                  <a:pt x="1758368" y="541656"/>
                  <a:pt x="1774085" y="538960"/>
                </a:cubicBezTo>
                <a:cubicBezTo>
                  <a:pt x="1789802" y="536264"/>
                  <a:pt x="1802192" y="534221"/>
                  <a:pt x="1811255" y="532830"/>
                </a:cubicBezTo>
                <a:cubicBezTo>
                  <a:pt x="1820318" y="531439"/>
                  <a:pt x="1827904" y="531726"/>
                  <a:pt x="1834013" y="533690"/>
                </a:cubicBezTo>
                <a:cubicBezTo>
                  <a:pt x="1840122" y="535655"/>
                  <a:pt x="1846138" y="540151"/>
                  <a:pt x="1852060" y="547177"/>
                </a:cubicBezTo>
                <a:cubicBezTo>
                  <a:pt x="1857982" y="554204"/>
                  <a:pt x="1858327" y="558424"/>
                  <a:pt x="1853092" y="559836"/>
                </a:cubicBezTo>
                <a:cubicBezTo>
                  <a:pt x="1847858" y="561249"/>
                  <a:pt x="1839649" y="561955"/>
                  <a:pt x="1828463" y="561955"/>
                </a:cubicBezTo>
                <a:cubicBezTo>
                  <a:pt x="1817708" y="561955"/>
                  <a:pt x="1803902" y="562174"/>
                  <a:pt x="1787045" y="562611"/>
                </a:cubicBezTo>
                <a:cubicBezTo>
                  <a:pt x="1770188" y="563048"/>
                  <a:pt x="1752073" y="564844"/>
                  <a:pt x="1732699" y="567999"/>
                </a:cubicBezTo>
                <a:cubicBezTo>
                  <a:pt x="1734463" y="575528"/>
                  <a:pt x="1735793" y="586505"/>
                  <a:pt x="1736689" y="600932"/>
                </a:cubicBezTo>
                <a:cubicBezTo>
                  <a:pt x="1737586" y="615358"/>
                  <a:pt x="1738263" y="630777"/>
                  <a:pt x="1738722" y="647190"/>
                </a:cubicBezTo>
                <a:cubicBezTo>
                  <a:pt x="1739181" y="663602"/>
                  <a:pt x="1737543" y="677652"/>
                  <a:pt x="1733807" y="689339"/>
                </a:cubicBezTo>
                <a:cubicBezTo>
                  <a:pt x="1730071" y="701026"/>
                  <a:pt x="1723285" y="712861"/>
                  <a:pt x="1713448" y="724842"/>
                </a:cubicBezTo>
                <a:cubicBezTo>
                  <a:pt x="1703610" y="736823"/>
                  <a:pt x="1696182" y="739673"/>
                  <a:pt x="1691163" y="733392"/>
                </a:cubicBezTo>
                <a:cubicBezTo>
                  <a:pt x="1686144" y="727111"/>
                  <a:pt x="1679669" y="720669"/>
                  <a:pt x="1671739" y="714065"/>
                </a:cubicBezTo>
                <a:cubicBezTo>
                  <a:pt x="1663809" y="707461"/>
                  <a:pt x="1656438" y="700901"/>
                  <a:pt x="1649626" y="694383"/>
                </a:cubicBezTo>
                <a:cubicBezTo>
                  <a:pt x="1642815" y="687866"/>
                  <a:pt x="1643023" y="685313"/>
                  <a:pt x="1650250" y="686726"/>
                </a:cubicBezTo>
                <a:cubicBezTo>
                  <a:pt x="1657478" y="688138"/>
                  <a:pt x="1666207" y="689264"/>
                  <a:pt x="1676439" y="690103"/>
                </a:cubicBezTo>
                <a:cubicBezTo>
                  <a:pt x="1686671" y="690942"/>
                  <a:pt x="1693432" y="690088"/>
                  <a:pt x="1696723" y="687543"/>
                </a:cubicBezTo>
                <a:cubicBezTo>
                  <a:pt x="1700014" y="684997"/>
                  <a:pt x="1702757" y="678677"/>
                  <a:pt x="1704951" y="668582"/>
                </a:cubicBezTo>
                <a:cubicBezTo>
                  <a:pt x="1707145" y="658486"/>
                  <a:pt x="1708023" y="645060"/>
                  <a:pt x="1707586" y="628303"/>
                </a:cubicBezTo>
                <a:cubicBezTo>
                  <a:pt x="1707149" y="611547"/>
                  <a:pt x="1705324" y="592578"/>
                  <a:pt x="1702112" y="571398"/>
                </a:cubicBezTo>
                <a:cubicBezTo>
                  <a:pt x="1676285" y="574065"/>
                  <a:pt x="1654129" y="576976"/>
                  <a:pt x="1635645" y="580131"/>
                </a:cubicBezTo>
                <a:cubicBezTo>
                  <a:pt x="1617160" y="583286"/>
                  <a:pt x="1603982" y="585993"/>
                  <a:pt x="1596109" y="588251"/>
                </a:cubicBezTo>
                <a:cubicBezTo>
                  <a:pt x="1588236" y="590510"/>
                  <a:pt x="1581930" y="591141"/>
                  <a:pt x="1577190" y="590144"/>
                </a:cubicBezTo>
                <a:cubicBezTo>
                  <a:pt x="1572451" y="589147"/>
                  <a:pt x="1566790" y="585322"/>
                  <a:pt x="1560208" y="578668"/>
                </a:cubicBezTo>
                <a:cubicBezTo>
                  <a:pt x="1553626" y="572015"/>
                  <a:pt x="1552020" y="568229"/>
                  <a:pt x="1555390" y="567311"/>
                </a:cubicBezTo>
                <a:cubicBezTo>
                  <a:pt x="1558760" y="566393"/>
                  <a:pt x="1566120" y="565479"/>
                  <a:pt x="1577470" y="564568"/>
                </a:cubicBezTo>
                <a:cubicBezTo>
                  <a:pt x="1588820" y="563658"/>
                  <a:pt x="1604720" y="562091"/>
                  <a:pt x="1625169" y="559868"/>
                </a:cubicBezTo>
                <a:cubicBezTo>
                  <a:pt x="1645618" y="557646"/>
                  <a:pt x="1670162" y="554469"/>
                  <a:pt x="1698799" y="550339"/>
                </a:cubicBezTo>
                <a:cubicBezTo>
                  <a:pt x="1695572" y="540889"/>
                  <a:pt x="1688919" y="531887"/>
                  <a:pt x="1678837" y="523333"/>
                </a:cubicBezTo>
                <a:cubicBezTo>
                  <a:pt x="1668756" y="514779"/>
                  <a:pt x="1678278" y="512302"/>
                  <a:pt x="1707403" y="515901"/>
                </a:cubicBezTo>
                <a:cubicBezTo>
                  <a:pt x="1727867" y="489343"/>
                  <a:pt x="1738973" y="473730"/>
                  <a:pt x="1740723" y="469063"/>
                </a:cubicBezTo>
                <a:cubicBezTo>
                  <a:pt x="1742472" y="464395"/>
                  <a:pt x="1732570" y="464958"/>
                  <a:pt x="1711017" y="470751"/>
                </a:cubicBezTo>
                <a:cubicBezTo>
                  <a:pt x="1689464" y="476545"/>
                  <a:pt x="1673872" y="482169"/>
                  <a:pt x="1664243" y="487626"/>
                </a:cubicBezTo>
                <a:cubicBezTo>
                  <a:pt x="1654613" y="493082"/>
                  <a:pt x="1643568" y="489709"/>
                  <a:pt x="1631106" y="477505"/>
                </a:cubicBezTo>
                <a:cubicBezTo>
                  <a:pt x="1618644" y="465302"/>
                  <a:pt x="1620666" y="459874"/>
                  <a:pt x="1637172" y="461222"/>
                </a:cubicBezTo>
                <a:cubicBezTo>
                  <a:pt x="1653677" y="462570"/>
                  <a:pt x="1673392" y="460602"/>
                  <a:pt x="1696315" y="455317"/>
                </a:cubicBezTo>
                <a:cubicBezTo>
                  <a:pt x="1719237" y="450033"/>
                  <a:pt x="1734173" y="445312"/>
                  <a:pt x="1741121" y="441153"/>
                </a:cubicBezTo>
                <a:cubicBezTo>
                  <a:pt x="1744594" y="439074"/>
                  <a:pt x="1748281" y="438173"/>
                  <a:pt x="1752180" y="438451"/>
                </a:cubicBezTo>
                <a:close/>
                <a:moveTo>
                  <a:pt x="3039158" y="438443"/>
                </a:moveTo>
                <a:cubicBezTo>
                  <a:pt x="3043218" y="439342"/>
                  <a:pt x="3049160" y="442322"/>
                  <a:pt x="3056982" y="447380"/>
                </a:cubicBezTo>
                <a:cubicBezTo>
                  <a:pt x="3072628" y="457497"/>
                  <a:pt x="3075725" y="464008"/>
                  <a:pt x="3066275" y="466912"/>
                </a:cubicBezTo>
                <a:cubicBezTo>
                  <a:pt x="3056824" y="469815"/>
                  <a:pt x="3048027" y="473200"/>
                  <a:pt x="3039882" y="477064"/>
                </a:cubicBezTo>
                <a:cubicBezTo>
                  <a:pt x="3031736" y="480929"/>
                  <a:pt x="3020960" y="486153"/>
                  <a:pt x="3007552" y="492735"/>
                </a:cubicBezTo>
                <a:cubicBezTo>
                  <a:pt x="3008455" y="497424"/>
                  <a:pt x="3008681" y="501794"/>
                  <a:pt x="3008229" y="505845"/>
                </a:cubicBezTo>
                <a:cubicBezTo>
                  <a:pt x="3007777" y="509896"/>
                  <a:pt x="3007552" y="518196"/>
                  <a:pt x="3007552" y="530743"/>
                </a:cubicBezTo>
                <a:cubicBezTo>
                  <a:pt x="3029205" y="529051"/>
                  <a:pt x="3046550" y="526628"/>
                  <a:pt x="3059585" y="523473"/>
                </a:cubicBezTo>
                <a:cubicBezTo>
                  <a:pt x="3072620" y="520318"/>
                  <a:pt x="3083311" y="517368"/>
                  <a:pt x="3091657" y="514621"/>
                </a:cubicBezTo>
                <a:cubicBezTo>
                  <a:pt x="3100003" y="511875"/>
                  <a:pt x="3108994" y="514557"/>
                  <a:pt x="3118631" y="522666"/>
                </a:cubicBezTo>
                <a:cubicBezTo>
                  <a:pt x="3128268" y="530776"/>
                  <a:pt x="3125851" y="536186"/>
                  <a:pt x="3111382" y="538896"/>
                </a:cubicBezTo>
                <a:cubicBezTo>
                  <a:pt x="3096913" y="541606"/>
                  <a:pt x="3080751" y="544101"/>
                  <a:pt x="3062898" y="546381"/>
                </a:cubicBezTo>
                <a:cubicBezTo>
                  <a:pt x="3067401" y="554211"/>
                  <a:pt x="3068752" y="560241"/>
                  <a:pt x="3066952" y="564472"/>
                </a:cubicBezTo>
                <a:cubicBezTo>
                  <a:pt x="3065153" y="568702"/>
                  <a:pt x="3064253" y="578632"/>
                  <a:pt x="3064253" y="594263"/>
                </a:cubicBezTo>
                <a:cubicBezTo>
                  <a:pt x="3064253" y="607700"/>
                  <a:pt x="3064016" y="626002"/>
                  <a:pt x="3063543" y="649169"/>
                </a:cubicBezTo>
                <a:cubicBezTo>
                  <a:pt x="3063070" y="672335"/>
                  <a:pt x="3061618" y="693060"/>
                  <a:pt x="3059187" y="711344"/>
                </a:cubicBezTo>
                <a:cubicBezTo>
                  <a:pt x="3056756" y="729628"/>
                  <a:pt x="3052465" y="738469"/>
                  <a:pt x="3046313" y="737866"/>
                </a:cubicBezTo>
                <a:cubicBezTo>
                  <a:pt x="3040161" y="737264"/>
                  <a:pt x="3037085" y="718643"/>
                  <a:pt x="3037085" y="682004"/>
                </a:cubicBezTo>
                <a:lnTo>
                  <a:pt x="3037085" y="596952"/>
                </a:lnTo>
                <a:cubicBezTo>
                  <a:pt x="3037085" y="574682"/>
                  <a:pt x="3036741" y="558965"/>
                  <a:pt x="3036053" y="549802"/>
                </a:cubicBezTo>
                <a:cubicBezTo>
                  <a:pt x="3027090" y="550705"/>
                  <a:pt x="3017927" y="551157"/>
                  <a:pt x="3008563" y="551157"/>
                </a:cubicBezTo>
                <a:cubicBezTo>
                  <a:pt x="3007817" y="561625"/>
                  <a:pt x="3006318" y="573610"/>
                  <a:pt x="3004067" y="587111"/>
                </a:cubicBezTo>
                <a:cubicBezTo>
                  <a:pt x="3001816" y="600613"/>
                  <a:pt x="2998119" y="613443"/>
                  <a:pt x="2992978" y="625604"/>
                </a:cubicBezTo>
                <a:cubicBezTo>
                  <a:pt x="2987837" y="637764"/>
                  <a:pt x="2981266" y="648082"/>
                  <a:pt x="2973264" y="656557"/>
                </a:cubicBezTo>
                <a:cubicBezTo>
                  <a:pt x="2965262" y="665032"/>
                  <a:pt x="2954776" y="672081"/>
                  <a:pt x="2941805" y="677702"/>
                </a:cubicBezTo>
                <a:cubicBezTo>
                  <a:pt x="2928835" y="683323"/>
                  <a:pt x="2925149" y="682517"/>
                  <a:pt x="2930749" y="675282"/>
                </a:cubicBezTo>
                <a:cubicBezTo>
                  <a:pt x="2936349" y="668047"/>
                  <a:pt x="2943351" y="659124"/>
                  <a:pt x="2951754" y="648512"/>
                </a:cubicBezTo>
                <a:cubicBezTo>
                  <a:pt x="2960157" y="637901"/>
                  <a:pt x="2966811" y="623901"/>
                  <a:pt x="2971715" y="606514"/>
                </a:cubicBezTo>
                <a:cubicBezTo>
                  <a:pt x="2976620" y="589126"/>
                  <a:pt x="2979516" y="572638"/>
                  <a:pt x="2980406" y="557051"/>
                </a:cubicBezTo>
                <a:cubicBezTo>
                  <a:pt x="2981295" y="541463"/>
                  <a:pt x="2981302" y="527571"/>
                  <a:pt x="2980427" y="515374"/>
                </a:cubicBezTo>
                <a:cubicBezTo>
                  <a:pt x="2979552" y="503178"/>
                  <a:pt x="2977530" y="494108"/>
                  <a:pt x="2974361" y="488164"/>
                </a:cubicBezTo>
                <a:cubicBezTo>
                  <a:pt x="2971192" y="482220"/>
                  <a:pt x="2971361" y="478606"/>
                  <a:pt x="2974867" y="477322"/>
                </a:cubicBezTo>
                <a:cubicBezTo>
                  <a:pt x="2978373" y="476039"/>
                  <a:pt x="2982621" y="475853"/>
                  <a:pt x="2987612" y="476763"/>
                </a:cubicBezTo>
                <a:cubicBezTo>
                  <a:pt x="2992602" y="477674"/>
                  <a:pt x="2997420" y="478129"/>
                  <a:pt x="3002066" y="478129"/>
                </a:cubicBezTo>
                <a:cubicBezTo>
                  <a:pt x="3005092" y="478129"/>
                  <a:pt x="3010792" y="473734"/>
                  <a:pt x="3019167" y="464943"/>
                </a:cubicBezTo>
                <a:cubicBezTo>
                  <a:pt x="3027542" y="456153"/>
                  <a:pt x="3032027" y="448499"/>
                  <a:pt x="3032622" y="441981"/>
                </a:cubicBezTo>
                <a:cubicBezTo>
                  <a:pt x="3032920" y="438722"/>
                  <a:pt x="3035098" y="437543"/>
                  <a:pt x="3039158" y="438443"/>
                </a:cubicBezTo>
                <a:close/>
                <a:moveTo>
                  <a:pt x="2929190" y="437625"/>
                </a:moveTo>
                <a:cubicBezTo>
                  <a:pt x="2933018" y="437625"/>
                  <a:pt x="2940511" y="442243"/>
                  <a:pt x="2951668" y="451478"/>
                </a:cubicBezTo>
                <a:cubicBezTo>
                  <a:pt x="2962824" y="460713"/>
                  <a:pt x="2961649" y="467449"/>
                  <a:pt x="2948140" y="471687"/>
                </a:cubicBezTo>
                <a:cubicBezTo>
                  <a:pt x="2934632" y="475924"/>
                  <a:pt x="2912591" y="485263"/>
                  <a:pt x="2882017" y="499704"/>
                </a:cubicBezTo>
                <a:cubicBezTo>
                  <a:pt x="2882017" y="512495"/>
                  <a:pt x="2882756" y="524642"/>
                  <a:pt x="2884233" y="536142"/>
                </a:cubicBezTo>
                <a:cubicBezTo>
                  <a:pt x="2905112" y="531998"/>
                  <a:pt x="2917266" y="527589"/>
                  <a:pt x="2920693" y="522914"/>
                </a:cubicBezTo>
                <a:cubicBezTo>
                  <a:pt x="2924120" y="518239"/>
                  <a:pt x="2929455" y="516869"/>
                  <a:pt x="2936697" y="518805"/>
                </a:cubicBezTo>
                <a:cubicBezTo>
                  <a:pt x="2943938" y="520741"/>
                  <a:pt x="2950811" y="524473"/>
                  <a:pt x="2957314" y="530001"/>
                </a:cubicBezTo>
                <a:cubicBezTo>
                  <a:pt x="2963818" y="535529"/>
                  <a:pt x="2964047" y="540624"/>
                  <a:pt x="2958003" y="545284"/>
                </a:cubicBezTo>
                <a:cubicBezTo>
                  <a:pt x="2951958" y="549945"/>
                  <a:pt x="2946427" y="561639"/>
                  <a:pt x="2941407" y="580368"/>
                </a:cubicBezTo>
                <a:cubicBezTo>
                  <a:pt x="2949510" y="591367"/>
                  <a:pt x="2948398" y="598211"/>
                  <a:pt x="2938073" y="600899"/>
                </a:cubicBezTo>
                <a:cubicBezTo>
                  <a:pt x="2927748" y="603588"/>
                  <a:pt x="2916373" y="606087"/>
                  <a:pt x="2903947" y="608396"/>
                </a:cubicBezTo>
                <a:cubicBezTo>
                  <a:pt x="2891521" y="610704"/>
                  <a:pt x="2883573" y="612153"/>
                  <a:pt x="2880103" y="612741"/>
                </a:cubicBezTo>
                <a:cubicBezTo>
                  <a:pt x="2877680" y="626507"/>
                  <a:pt x="2872492" y="640883"/>
                  <a:pt x="2864540" y="655869"/>
                </a:cubicBezTo>
                <a:cubicBezTo>
                  <a:pt x="2856589" y="670854"/>
                  <a:pt x="2844217" y="682345"/>
                  <a:pt x="2827424" y="690339"/>
                </a:cubicBezTo>
                <a:cubicBezTo>
                  <a:pt x="2810632" y="698334"/>
                  <a:pt x="2806588" y="697158"/>
                  <a:pt x="2815292" y="686812"/>
                </a:cubicBezTo>
                <a:cubicBezTo>
                  <a:pt x="2823997" y="676465"/>
                  <a:pt x="2831648" y="666015"/>
                  <a:pt x="2838244" y="655460"/>
                </a:cubicBezTo>
                <a:cubicBezTo>
                  <a:pt x="2844840" y="644906"/>
                  <a:pt x="2849490" y="631756"/>
                  <a:pt x="2852193" y="616010"/>
                </a:cubicBezTo>
                <a:cubicBezTo>
                  <a:pt x="2854896" y="600265"/>
                  <a:pt x="2856693" y="584870"/>
                  <a:pt x="2857582" y="569828"/>
                </a:cubicBezTo>
                <a:cubicBezTo>
                  <a:pt x="2858471" y="554785"/>
                  <a:pt x="2858252" y="539763"/>
                  <a:pt x="2856926" y="524764"/>
                </a:cubicBezTo>
                <a:cubicBezTo>
                  <a:pt x="2855599" y="509764"/>
                  <a:pt x="2853126" y="497560"/>
                  <a:pt x="2849505" y="488153"/>
                </a:cubicBezTo>
                <a:cubicBezTo>
                  <a:pt x="2845884" y="478746"/>
                  <a:pt x="2847773" y="474999"/>
                  <a:pt x="2855173" y="476914"/>
                </a:cubicBezTo>
                <a:cubicBezTo>
                  <a:pt x="2862572" y="478828"/>
                  <a:pt x="2868996" y="481026"/>
                  <a:pt x="2874446" y="483507"/>
                </a:cubicBezTo>
                <a:cubicBezTo>
                  <a:pt x="2881616" y="481987"/>
                  <a:pt x="2890536" y="477599"/>
                  <a:pt x="2901205" y="470342"/>
                </a:cubicBezTo>
                <a:cubicBezTo>
                  <a:pt x="2911874" y="463086"/>
                  <a:pt x="2918180" y="455819"/>
                  <a:pt x="2920123" y="448542"/>
                </a:cubicBezTo>
                <a:cubicBezTo>
                  <a:pt x="2922066" y="441264"/>
                  <a:pt x="2925088" y="437625"/>
                  <a:pt x="2929190" y="437625"/>
                </a:cubicBezTo>
                <a:close/>
                <a:moveTo>
                  <a:pt x="2108956" y="433632"/>
                </a:moveTo>
                <a:cubicBezTo>
                  <a:pt x="2111611" y="433419"/>
                  <a:pt x="2114267" y="433682"/>
                  <a:pt x="2116923" y="434420"/>
                </a:cubicBezTo>
                <a:cubicBezTo>
                  <a:pt x="2122236" y="435897"/>
                  <a:pt x="2129302" y="439482"/>
                  <a:pt x="2138122" y="445175"/>
                </a:cubicBezTo>
                <a:cubicBezTo>
                  <a:pt x="2146941" y="450868"/>
                  <a:pt x="2149662" y="455945"/>
                  <a:pt x="2146285" y="460405"/>
                </a:cubicBezTo>
                <a:cubicBezTo>
                  <a:pt x="2142908" y="464864"/>
                  <a:pt x="2139932" y="470091"/>
                  <a:pt x="2137358" y="476086"/>
                </a:cubicBezTo>
                <a:cubicBezTo>
                  <a:pt x="2134784" y="482080"/>
                  <a:pt x="2131210" y="493541"/>
                  <a:pt x="2126635" y="510470"/>
                </a:cubicBezTo>
                <a:cubicBezTo>
                  <a:pt x="2122060" y="527399"/>
                  <a:pt x="2117328" y="537512"/>
                  <a:pt x="2112438" y="540810"/>
                </a:cubicBezTo>
                <a:cubicBezTo>
                  <a:pt x="2107548" y="544108"/>
                  <a:pt x="2103447" y="542603"/>
                  <a:pt x="2100134" y="536293"/>
                </a:cubicBezTo>
                <a:cubicBezTo>
                  <a:pt x="2090512" y="538100"/>
                  <a:pt x="2074286" y="540631"/>
                  <a:pt x="2051456" y="543886"/>
                </a:cubicBezTo>
                <a:cubicBezTo>
                  <a:pt x="2051456" y="548432"/>
                  <a:pt x="2049176" y="551680"/>
                  <a:pt x="2044616" y="553630"/>
                </a:cubicBezTo>
                <a:cubicBezTo>
                  <a:pt x="2040056" y="555581"/>
                  <a:pt x="2036206" y="549759"/>
                  <a:pt x="2033065" y="536164"/>
                </a:cubicBezTo>
                <a:cubicBezTo>
                  <a:pt x="2029925" y="522569"/>
                  <a:pt x="2026386" y="508247"/>
                  <a:pt x="2022450" y="493197"/>
                </a:cubicBezTo>
                <a:cubicBezTo>
                  <a:pt x="2018513" y="478147"/>
                  <a:pt x="2014240" y="466693"/>
                  <a:pt x="2009630" y="458834"/>
                </a:cubicBezTo>
                <a:cubicBezTo>
                  <a:pt x="2005019" y="450976"/>
                  <a:pt x="2006694" y="447516"/>
                  <a:pt x="2014652" y="448456"/>
                </a:cubicBezTo>
                <a:cubicBezTo>
                  <a:pt x="2022611" y="449395"/>
                  <a:pt x="2028204" y="449847"/>
                  <a:pt x="2031430" y="449811"/>
                </a:cubicBezTo>
                <a:cubicBezTo>
                  <a:pt x="2034657" y="449775"/>
                  <a:pt x="2045731" y="447997"/>
                  <a:pt x="2064653" y="444476"/>
                </a:cubicBezTo>
                <a:cubicBezTo>
                  <a:pt x="2083575" y="440956"/>
                  <a:pt x="2095689" y="438030"/>
                  <a:pt x="2100995" y="435700"/>
                </a:cubicBezTo>
                <a:cubicBezTo>
                  <a:pt x="2103648" y="434535"/>
                  <a:pt x="2106302" y="433846"/>
                  <a:pt x="2108956" y="433632"/>
                </a:cubicBezTo>
                <a:close/>
                <a:moveTo>
                  <a:pt x="2647020" y="433321"/>
                </a:moveTo>
                <a:cubicBezTo>
                  <a:pt x="2648908" y="433263"/>
                  <a:pt x="2651243" y="433648"/>
                  <a:pt x="2654023" y="434474"/>
                </a:cubicBezTo>
                <a:cubicBezTo>
                  <a:pt x="2665144" y="437779"/>
                  <a:pt x="2673493" y="441626"/>
                  <a:pt x="2679072" y="446014"/>
                </a:cubicBezTo>
                <a:cubicBezTo>
                  <a:pt x="2684650" y="450402"/>
                  <a:pt x="2685306" y="455221"/>
                  <a:pt x="2681040" y="460469"/>
                </a:cubicBezTo>
                <a:cubicBezTo>
                  <a:pt x="2676774" y="465718"/>
                  <a:pt x="2671733" y="474150"/>
                  <a:pt x="2665918" y="485765"/>
                </a:cubicBezTo>
                <a:cubicBezTo>
                  <a:pt x="2660103" y="497381"/>
                  <a:pt x="2651531" y="509226"/>
                  <a:pt x="2640203" y="521300"/>
                </a:cubicBezTo>
                <a:cubicBezTo>
                  <a:pt x="2668553" y="520512"/>
                  <a:pt x="2686081" y="517615"/>
                  <a:pt x="2692784" y="512610"/>
                </a:cubicBezTo>
                <a:cubicBezTo>
                  <a:pt x="2699488" y="507605"/>
                  <a:pt x="2707257" y="507032"/>
                  <a:pt x="2716091" y="510889"/>
                </a:cubicBezTo>
                <a:cubicBezTo>
                  <a:pt x="2724924" y="514747"/>
                  <a:pt x="2732034" y="519569"/>
                  <a:pt x="2737418" y="525355"/>
                </a:cubicBezTo>
                <a:cubicBezTo>
                  <a:pt x="2742803" y="531141"/>
                  <a:pt x="2743208" y="536526"/>
                  <a:pt x="2738634" y="541509"/>
                </a:cubicBezTo>
                <a:cubicBezTo>
                  <a:pt x="2734059" y="546493"/>
                  <a:pt x="2730887" y="558309"/>
                  <a:pt x="2729115" y="576958"/>
                </a:cubicBezTo>
                <a:cubicBezTo>
                  <a:pt x="2727344" y="595608"/>
                  <a:pt x="2725785" y="614365"/>
                  <a:pt x="2724437" y="633229"/>
                </a:cubicBezTo>
                <a:cubicBezTo>
                  <a:pt x="2723089" y="652094"/>
                  <a:pt x="2719110" y="668366"/>
                  <a:pt x="2712499" y="682047"/>
                </a:cubicBezTo>
                <a:cubicBezTo>
                  <a:pt x="2705888" y="695728"/>
                  <a:pt x="2695631" y="706128"/>
                  <a:pt x="2681728" y="713248"/>
                </a:cubicBezTo>
                <a:cubicBezTo>
                  <a:pt x="2667825" y="720368"/>
                  <a:pt x="2660347" y="718579"/>
                  <a:pt x="2659293" y="707881"/>
                </a:cubicBezTo>
                <a:cubicBezTo>
                  <a:pt x="2658239" y="697183"/>
                  <a:pt x="2652517" y="685008"/>
                  <a:pt x="2642128" y="671356"/>
                </a:cubicBezTo>
                <a:cubicBezTo>
                  <a:pt x="2631738" y="657704"/>
                  <a:pt x="2633144" y="654076"/>
                  <a:pt x="2646344" y="660472"/>
                </a:cubicBezTo>
                <a:cubicBezTo>
                  <a:pt x="2659544" y="666868"/>
                  <a:pt x="2668761" y="670467"/>
                  <a:pt x="2673995" y="671270"/>
                </a:cubicBezTo>
                <a:cubicBezTo>
                  <a:pt x="2679229" y="672073"/>
                  <a:pt x="2684101" y="667266"/>
                  <a:pt x="2688611" y="656848"/>
                </a:cubicBezTo>
                <a:cubicBezTo>
                  <a:pt x="2693121" y="646429"/>
                  <a:pt x="2696276" y="630652"/>
                  <a:pt x="2698076" y="609514"/>
                </a:cubicBezTo>
                <a:cubicBezTo>
                  <a:pt x="2699876" y="588377"/>
                  <a:pt x="2700776" y="570695"/>
                  <a:pt x="2700776" y="556470"/>
                </a:cubicBezTo>
                <a:cubicBezTo>
                  <a:pt x="2700776" y="543635"/>
                  <a:pt x="2699539" y="536390"/>
                  <a:pt x="2697065" y="534734"/>
                </a:cubicBezTo>
                <a:cubicBezTo>
                  <a:pt x="2694591" y="533077"/>
                  <a:pt x="2688443" y="533482"/>
                  <a:pt x="2678620" y="535949"/>
                </a:cubicBezTo>
                <a:lnTo>
                  <a:pt x="2650484" y="543004"/>
                </a:lnTo>
                <a:cubicBezTo>
                  <a:pt x="2643658" y="543936"/>
                  <a:pt x="2637593" y="541699"/>
                  <a:pt x="2632287" y="536293"/>
                </a:cubicBezTo>
                <a:cubicBezTo>
                  <a:pt x="2618563" y="551881"/>
                  <a:pt x="2604277" y="563876"/>
                  <a:pt x="2589427" y="572280"/>
                </a:cubicBezTo>
                <a:cubicBezTo>
                  <a:pt x="2585715" y="574381"/>
                  <a:pt x="2582920" y="575659"/>
                  <a:pt x="2581042" y="576115"/>
                </a:cubicBezTo>
                <a:lnTo>
                  <a:pt x="2579380" y="575482"/>
                </a:lnTo>
                <a:lnTo>
                  <a:pt x="2579062" y="581045"/>
                </a:lnTo>
                <a:cubicBezTo>
                  <a:pt x="2578856" y="588377"/>
                  <a:pt x="2578977" y="597440"/>
                  <a:pt x="2579425" y="608234"/>
                </a:cubicBezTo>
                <a:cubicBezTo>
                  <a:pt x="2580321" y="629824"/>
                  <a:pt x="2579611" y="646171"/>
                  <a:pt x="2577296" y="657278"/>
                </a:cubicBezTo>
                <a:cubicBezTo>
                  <a:pt x="2574980" y="668384"/>
                  <a:pt x="2571868" y="677318"/>
                  <a:pt x="2567960" y="684080"/>
                </a:cubicBezTo>
                <a:cubicBezTo>
                  <a:pt x="2564053" y="690841"/>
                  <a:pt x="2559869" y="690942"/>
                  <a:pt x="2555409" y="684381"/>
                </a:cubicBezTo>
                <a:cubicBezTo>
                  <a:pt x="2550949" y="677820"/>
                  <a:pt x="2547536" y="672371"/>
                  <a:pt x="2545170" y="668033"/>
                </a:cubicBezTo>
                <a:cubicBezTo>
                  <a:pt x="2542804" y="663695"/>
                  <a:pt x="2540491" y="661350"/>
                  <a:pt x="2538233" y="660999"/>
                </a:cubicBezTo>
                <a:cubicBezTo>
                  <a:pt x="2535974" y="660648"/>
                  <a:pt x="2524749" y="662121"/>
                  <a:pt x="2504558" y="665420"/>
                </a:cubicBezTo>
                <a:cubicBezTo>
                  <a:pt x="2499855" y="685524"/>
                  <a:pt x="2494488" y="691024"/>
                  <a:pt x="2488458" y="681918"/>
                </a:cubicBezTo>
                <a:cubicBezTo>
                  <a:pt x="2482428" y="672812"/>
                  <a:pt x="2479413" y="660687"/>
                  <a:pt x="2479413" y="645544"/>
                </a:cubicBezTo>
                <a:cubicBezTo>
                  <a:pt x="2479413" y="631275"/>
                  <a:pt x="2478972" y="613547"/>
                  <a:pt x="2478090" y="592360"/>
                </a:cubicBezTo>
                <a:cubicBezTo>
                  <a:pt x="2477208" y="571172"/>
                  <a:pt x="2474060" y="555835"/>
                  <a:pt x="2468647" y="546349"/>
                </a:cubicBezTo>
                <a:cubicBezTo>
                  <a:pt x="2463234" y="536863"/>
                  <a:pt x="2464155" y="532120"/>
                  <a:pt x="2471411" y="532120"/>
                </a:cubicBezTo>
                <a:cubicBezTo>
                  <a:pt x="2476201" y="532120"/>
                  <a:pt x="2481801" y="532557"/>
                  <a:pt x="2488211" y="533432"/>
                </a:cubicBezTo>
                <a:cubicBezTo>
                  <a:pt x="2495094" y="524785"/>
                  <a:pt x="2502773" y="511413"/>
                  <a:pt x="2511248" y="493315"/>
                </a:cubicBezTo>
                <a:cubicBezTo>
                  <a:pt x="2519723" y="475218"/>
                  <a:pt x="2522387" y="460960"/>
                  <a:pt x="2519239" y="450542"/>
                </a:cubicBezTo>
                <a:cubicBezTo>
                  <a:pt x="2516091" y="440124"/>
                  <a:pt x="2524018" y="439038"/>
                  <a:pt x="2543019" y="447283"/>
                </a:cubicBezTo>
                <a:cubicBezTo>
                  <a:pt x="2559223" y="455113"/>
                  <a:pt x="2564232" y="462007"/>
                  <a:pt x="2558044" y="467966"/>
                </a:cubicBezTo>
                <a:cubicBezTo>
                  <a:pt x="2551856" y="473924"/>
                  <a:pt x="2545191" y="482259"/>
                  <a:pt x="2538050" y="492971"/>
                </a:cubicBezTo>
                <a:cubicBezTo>
                  <a:pt x="2530909" y="503683"/>
                  <a:pt x="2519967" y="517170"/>
                  <a:pt x="2505225" y="533432"/>
                </a:cubicBezTo>
                <a:cubicBezTo>
                  <a:pt x="2522577" y="530937"/>
                  <a:pt x="2534637" y="526714"/>
                  <a:pt x="2541406" y="520763"/>
                </a:cubicBezTo>
                <a:cubicBezTo>
                  <a:pt x="2548174" y="514811"/>
                  <a:pt x="2555502" y="513757"/>
                  <a:pt x="2563389" y="517601"/>
                </a:cubicBezTo>
                <a:cubicBezTo>
                  <a:pt x="2571276" y="521444"/>
                  <a:pt x="2578178" y="525445"/>
                  <a:pt x="2584093" y="529603"/>
                </a:cubicBezTo>
                <a:cubicBezTo>
                  <a:pt x="2590008" y="533762"/>
                  <a:pt x="2591345" y="538641"/>
                  <a:pt x="2588105" y="544241"/>
                </a:cubicBezTo>
                <a:cubicBezTo>
                  <a:pt x="2584864" y="549841"/>
                  <a:pt x="2582383" y="556509"/>
                  <a:pt x="2580662" y="564246"/>
                </a:cubicBezTo>
                <a:cubicBezTo>
                  <a:pt x="2580232" y="566180"/>
                  <a:pt x="2579883" y="568547"/>
                  <a:pt x="2579617" y="571347"/>
                </a:cubicBezTo>
                <a:lnTo>
                  <a:pt x="2579595" y="571719"/>
                </a:lnTo>
                <a:lnTo>
                  <a:pt x="2580784" y="568985"/>
                </a:lnTo>
                <a:cubicBezTo>
                  <a:pt x="2582576" y="566152"/>
                  <a:pt x="2585285" y="562496"/>
                  <a:pt x="2588911" y="558018"/>
                </a:cubicBezTo>
                <a:cubicBezTo>
                  <a:pt x="2603416" y="540108"/>
                  <a:pt x="2616688" y="519633"/>
                  <a:pt x="2628727" y="496596"/>
                </a:cubicBezTo>
                <a:cubicBezTo>
                  <a:pt x="2640765" y="473558"/>
                  <a:pt x="2645211" y="456619"/>
                  <a:pt x="2642063" y="445778"/>
                </a:cubicBezTo>
                <a:cubicBezTo>
                  <a:pt x="2639702" y="437647"/>
                  <a:pt x="2641355" y="433495"/>
                  <a:pt x="2647020" y="433321"/>
                </a:cubicBezTo>
                <a:close/>
                <a:moveTo>
                  <a:pt x="4327180" y="430086"/>
                </a:moveTo>
                <a:cubicBezTo>
                  <a:pt x="4331023" y="428802"/>
                  <a:pt x="4338025" y="430731"/>
                  <a:pt x="4348185" y="435872"/>
                </a:cubicBezTo>
                <a:cubicBezTo>
                  <a:pt x="4358345" y="441013"/>
                  <a:pt x="4361847" y="446617"/>
                  <a:pt x="4358693" y="452682"/>
                </a:cubicBezTo>
                <a:cubicBezTo>
                  <a:pt x="4355537" y="458748"/>
                  <a:pt x="4353960" y="480718"/>
                  <a:pt x="4353960" y="518590"/>
                </a:cubicBezTo>
                <a:lnTo>
                  <a:pt x="4375987" y="514654"/>
                </a:lnTo>
                <a:cubicBezTo>
                  <a:pt x="4386541" y="511886"/>
                  <a:pt x="4394059" y="513087"/>
                  <a:pt x="4398540" y="518257"/>
                </a:cubicBezTo>
                <a:cubicBezTo>
                  <a:pt x="4403022" y="523426"/>
                  <a:pt x="4400659" y="527718"/>
                  <a:pt x="4391453" y="531131"/>
                </a:cubicBezTo>
                <a:cubicBezTo>
                  <a:pt x="4382246" y="534544"/>
                  <a:pt x="4369304" y="537447"/>
                  <a:pt x="4352627" y="539842"/>
                </a:cubicBezTo>
                <a:lnTo>
                  <a:pt x="4352627" y="544747"/>
                </a:lnTo>
                <a:cubicBezTo>
                  <a:pt x="4366407" y="546367"/>
                  <a:pt x="4377274" y="549959"/>
                  <a:pt x="4385225" y="555523"/>
                </a:cubicBezTo>
                <a:cubicBezTo>
                  <a:pt x="4393177" y="561087"/>
                  <a:pt x="4395640" y="568272"/>
                  <a:pt x="4392614" y="577077"/>
                </a:cubicBezTo>
                <a:cubicBezTo>
                  <a:pt x="4389588" y="585881"/>
                  <a:pt x="4383064" y="585423"/>
                  <a:pt x="4373040" y="575700"/>
                </a:cubicBezTo>
                <a:cubicBezTo>
                  <a:pt x="4363016" y="565977"/>
                  <a:pt x="4356212" y="559144"/>
                  <a:pt x="4352627" y="555201"/>
                </a:cubicBezTo>
                <a:cubicBezTo>
                  <a:pt x="4352627" y="563518"/>
                  <a:pt x="4351318" y="572122"/>
                  <a:pt x="4348701" y="581013"/>
                </a:cubicBezTo>
                <a:cubicBezTo>
                  <a:pt x="4346084" y="589904"/>
                  <a:pt x="4341782" y="590399"/>
                  <a:pt x="4335795" y="582497"/>
                </a:cubicBezTo>
                <a:cubicBezTo>
                  <a:pt x="4329808" y="574596"/>
                  <a:pt x="4327488" y="567820"/>
                  <a:pt x="4328836" y="562170"/>
                </a:cubicBezTo>
                <a:cubicBezTo>
                  <a:pt x="4330184" y="556520"/>
                  <a:pt x="4330822" y="551494"/>
                  <a:pt x="4330751" y="547091"/>
                </a:cubicBezTo>
                <a:cubicBezTo>
                  <a:pt x="4312854" y="574452"/>
                  <a:pt x="4293774" y="592543"/>
                  <a:pt x="4273512" y="601362"/>
                </a:cubicBezTo>
                <a:cubicBezTo>
                  <a:pt x="4253249" y="610181"/>
                  <a:pt x="4248420" y="609593"/>
                  <a:pt x="4259024" y="599598"/>
                </a:cubicBezTo>
                <a:cubicBezTo>
                  <a:pt x="4269629" y="589603"/>
                  <a:pt x="4280485" y="578830"/>
                  <a:pt x="4291591" y="567279"/>
                </a:cubicBezTo>
                <a:cubicBezTo>
                  <a:pt x="4302697" y="555728"/>
                  <a:pt x="4310387" y="547199"/>
                  <a:pt x="4314661" y="541692"/>
                </a:cubicBezTo>
                <a:cubicBezTo>
                  <a:pt x="4305713" y="546080"/>
                  <a:pt x="4298370" y="548755"/>
                  <a:pt x="4292634" y="549715"/>
                </a:cubicBezTo>
                <a:cubicBezTo>
                  <a:pt x="4286898" y="550676"/>
                  <a:pt x="4279911" y="547303"/>
                  <a:pt x="4271673" y="539595"/>
                </a:cubicBezTo>
                <a:cubicBezTo>
                  <a:pt x="4263434" y="531887"/>
                  <a:pt x="4264875" y="528492"/>
                  <a:pt x="4275996" y="529410"/>
                </a:cubicBezTo>
                <a:cubicBezTo>
                  <a:pt x="4287117" y="530328"/>
                  <a:pt x="4305404" y="528327"/>
                  <a:pt x="4330858" y="523408"/>
                </a:cubicBezTo>
                <a:lnTo>
                  <a:pt x="4330858" y="476839"/>
                </a:lnTo>
                <a:cubicBezTo>
                  <a:pt x="4330858" y="458770"/>
                  <a:pt x="4329284" y="446781"/>
                  <a:pt x="4326137" y="440873"/>
                </a:cubicBezTo>
                <a:cubicBezTo>
                  <a:pt x="4322989" y="434965"/>
                  <a:pt x="4323337" y="431369"/>
                  <a:pt x="4327180" y="430086"/>
                </a:cubicBezTo>
                <a:close/>
                <a:moveTo>
                  <a:pt x="310691" y="428161"/>
                </a:moveTo>
                <a:cubicBezTo>
                  <a:pt x="335671" y="452639"/>
                  <a:pt x="353858" y="476735"/>
                  <a:pt x="365252" y="500446"/>
                </a:cubicBezTo>
                <a:cubicBezTo>
                  <a:pt x="376645" y="524158"/>
                  <a:pt x="382341" y="550927"/>
                  <a:pt x="382341" y="580755"/>
                </a:cubicBezTo>
                <a:cubicBezTo>
                  <a:pt x="382341" y="611027"/>
                  <a:pt x="376584" y="638148"/>
                  <a:pt x="365069" y="662118"/>
                </a:cubicBezTo>
                <a:cubicBezTo>
                  <a:pt x="353553" y="686087"/>
                  <a:pt x="335413" y="709387"/>
                  <a:pt x="310648" y="732015"/>
                </a:cubicBezTo>
                <a:lnTo>
                  <a:pt x="291762" y="713474"/>
                </a:lnTo>
                <a:cubicBezTo>
                  <a:pt x="312713" y="693483"/>
                  <a:pt x="328297" y="673052"/>
                  <a:pt x="338514" y="652180"/>
                </a:cubicBezTo>
                <a:cubicBezTo>
                  <a:pt x="348732" y="631308"/>
                  <a:pt x="353840" y="607499"/>
                  <a:pt x="353840" y="580755"/>
                </a:cubicBezTo>
                <a:cubicBezTo>
                  <a:pt x="353840" y="554484"/>
                  <a:pt x="348785" y="531019"/>
                  <a:pt x="338676" y="510362"/>
                </a:cubicBezTo>
                <a:cubicBezTo>
                  <a:pt x="328566" y="489705"/>
                  <a:pt x="312928" y="468822"/>
                  <a:pt x="291762" y="447714"/>
                </a:cubicBezTo>
                <a:close/>
                <a:moveTo>
                  <a:pt x="71565" y="428161"/>
                </a:moveTo>
                <a:lnTo>
                  <a:pt x="90580" y="447714"/>
                </a:lnTo>
                <a:cubicBezTo>
                  <a:pt x="69356" y="468837"/>
                  <a:pt x="53704" y="489705"/>
                  <a:pt x="43623" y="510319"/>
                </a:cubicBezTo>
                <a:cubicBezTo>
                  <a:pt x="33541" y="530933"/>
                  <a:pt x="28501" y="554412"/>
                  <a:pt x="28501" y="580755"/>
                </a:cubicBezTo>
                <a:cubicBezTo>
                  <a:pt x="28501" y="607571"/>
                  <a:pt x="33599" y="631397"/>
                  <a:pt x="43795" y="652234"/>
                </a:cubicBezTo>
                <a:cubicBezTo>
                  <a:pt x="53991" y="673070"/>
                  <a:pt x="69586" y="693476"/>
                  <a:pt x="90580" y="713452"/>
                </a:cubicBezTo>
                <a:lnTo>
                  <a:pt x="71629" y="732015"/>
                </a:lnTo>
                <a:cubicBezTo>
                  <a:pt x="46878" y="709401"/>
                  <a:pt x="28752" y="686127"/>
                  <a:pt x="17251" y="662193"/>
                </a:cubicBezTo>
                <a:cubicBezTo>
                  <a:pt x="5750" y="638259"/>
                  <a:pt x="0" y="611113"/>
                  <a:pt x="0" y="580755"/>
                </a:cubicBezTo>
                <a:cubicBezTo>
                  <a:pt x="0" y="550827"/>
                  <a:pt x="5682" y="524036"/>
                  <a:pt x="17047" y="500382"/>
                </a:cubicBezTo>
                <a:cubicBezTo>
                  <a:pt x="28411" y="476727"/>
                  <a:pt x="46584" y="452654"/>
                  <a:pt x="71565" y="428161"/>
                </a:cubicBezTo>
                <a:close/>
                <a:moveTo>
                  <a:pt x="969339" y="426182"/>
                </a:moveTo>
                <a:cubicBezTo>
                  <a:pt x="971498" y="426042"/>
                  <a:pt x="974260" y="426329"/>
                  <a:pt x="977627" y="427042"/>
                </a:cubicBezTo>
                <a:cubicBezTo>
                  <a:pt x="991092" y="429896"/>
                  <a:pt x="1000567" y="434148"/>
                  <a:pt x="1006053" y="439798"/>
                </a:cubicBezTo>
                <a:cubicBezTo>
                  <a:pt x="1011538" y="445448"/>
                  <a:pt x="1013133" y="450983"/>
                  <a:pt x="1010839" y="456404"/>
                </a:cubicBezTo>
                <a:cubicBezTo>
                  <a:pt x="1008544" y="461824"/>
                  <a:pt x="1006734" y="472067"/>
                  <a:pt x="1005407" y="487131"/>
                </a:cubicBezTo>
                <a:cubicBezTo>
                  <a:pt x="1004081" y="502196"/>
                  <a:pt x="1002987" y="524383"/>
                  <a:pt x="1002127" y="553695"/>
                </a:cubicBezTo>
                <a:cubicBezTo>
                  <a:pt x="1034091" y="549235"/>
                  <a:pt x="1055738" y="546252"/>
                  <a:pt x="1067067" y="544747"/>
                </a:cubicBezTo>
                <a:cubicBezTo>
                  <a:pt x="1069562" y="529517"/>
                  <a:pt x="1069010" y="516625"/>
                  <a:pt x="1065410" y="506071"/>
                </a:cubicBezTo>
                <a:cubicBezTo>
                  <a:pt x="1061811" y="495517"/>
                  <a:pt x="1065633" y="491917"/>
                  <a:pt x="1076875" y="495273"/>
                </a:cubicBezTo>
                <a:cubicBezTo>
                  <a:pt x="1088118" y="498629"/>
                  <a:pt x="1096468" y="502959"/>
                  <a:pt x="1101924" y="508265"/>
                </a:cubicBezTo>
                <a:cubicBezTo>
                  <a:pt x="1107381" y="513571"/>
                  <a:pt x="1108270" y="518508"/>
                  <a:pt x="1104591" y="523075"/>
                </a:cubicBezTo>
                <a:cubicBezTo>
                  <a:pt x="1100913" y="527642"/>
                  <a:pt x="1098196" y="535415"/>
                  <a:pt x="1096439" y="546392"/>
                </a:cubicBezTo>
                <a:cubicBezTo>
                  <a:pt x="1094682" y="557370"/>
                  <a:pt x="1091309" y="569007"/>
                  <a:pt x="1086318" y="581303"/>
                </a:cubicBezTo>
                <a:cubicBezTo>
                  <a:pt x="1081328" y="593600"/>
                  <a:pt x="1075696" y="596060"/>
                  <a:pt x="1069422" y="588681"/>
                </a:cubicBezTo>
                <a:cubicBezTo>
                  <a:pt x="1063148" y="581303"/>
                  <a:pt x="1061811" y="573291"/>
                  <a:pt x="1065410" y="564644"/>
                </a:cubicBezTo>
                <a:cubicBezTo>
                  <a:pt x="1036257" y="568229"/>
                  <a:pt x="1015119" y="571563"/>
                  <a:pt x="1001998" y="574646"/>
                </a:cubicBezTo>
                <a:cubicBezTo>
                  <a:pt x="1001152" y="613952"/>
                  <a:pt x="1000299" y="642963"/>
                  <a:pt x="999438" y="661677"/>
                </a:cubicBezTo>
                <a:cubicBezTo>
                  <a:pt x="1029194" y="658178"/>
                  <a:pt x="1051701" y="655618"/>
                  <a:pt x="1066959" y="653998"/>
                </a:cubicBezTo>
                <a:cubicBezTo>
                  <a:pt x="1068623" y="636287"/>
                  <a:pt x="1067655" y="622790"/>
                  <a:pt x="1064055" y="613504"/>
                </a:cubicBezTo>
                <a:cubicBezTo>
                  <a:pt x="1060456" y="604219"/>
                  <a:pt x="1064758" y="601720"/>
                  <a:pt x="1076961" y="606008"/>
                </a:cubicBezTo>
                <a:cubicBezTo>
                  <a:pt x="1089165" y="610296"/>
                  <a:pt x="1097066" y="614333"/>
                  <a:pt x="1100666" y="618118"/>
                </a:cubicBezTo>
                <a:cubicBezTo>
                  <a:pt x="1104265" y="621904"/>
                  <a:pt x="1104914" y="626282"/>
                  <a:pt x="1102612" y="631250"/>
                </a:cubicBezTo>
                <a:cubicBezTo>
                  <a:pt x="1100311" y="636219"/>
                  <a:pt x="1098271" y="646257"/>
                  <a:pt x="1096493" y="661365"/>
                </a:cubicBezTo>
                <a:cubicBezTo>
                  <a:pt x="1094715" y="676472"/>
                  <a:pt x="1093116" y="687349"/>
                  <a:pt x="1091696" y="693996"/>
                </a:cubicBezTo>
                <a:cubicBezTo>
                  <a:pt x="1090276" y="700643"/>
                  <a:pt x="1087293" y="706615"/>
                  <a:pt x="1082748" y="711914"/>
                </a:cubicBezTo>
                <a:cubicBezTo>
                  <a:pt x="1078202" y="717213"/>
                  <a:pt x="1073728" y="716650"/>
                  <a:pt x="1069325" y="710226"/>
                </a:cubicBezTo>
                <a:cubicBezTo>
                  <a:pt x="1064923" y="703801"/>
                  <a:pt x="1062951" y="697821"/>
                  <a:pt x="1063410" y="692286"/>
                </a:cubicBezTo>
                <a:cubicBezTo>
                  <a:pt x="1063869" y="686751"/>
                  <a:pt x="1064987" y="680197"/>
                  <a:pt x="1066765" y="672626"/>
                </a:cubicBezTo>
                <a:cubicBezTo>
                  <a:pt x="1026885" y="678921"/>
                  <a:pt x="996158" y="684080"/>
                  <a:pt x="974583" y="688102"/>
                </a:cubicBezTo>
                <a:cubicBezTo>
                  <a:pt x="953008" y="692125"/>
                  <a:pt x="936779" y="695878"/>
                  <a:pt x="925894" y="699363"/>
                </a:cubicBezTo>
                <a:cubicBezTo>
                  <a:pt x="915010" y="702847"/>
                  <a:pt x="905800" y="706913"/>
                  <a:pt x="898264" y="711559"/>
                </a:cubicBezTo>
                <a:cubicBezTo>
                  <a:pt x="890729" y="716205"/>
                  <a:pt x="884760" y="713750"/>
                  <a:pt x="880357" y="704192"/>
                </a:cubicBezTo>
                <a:cubicBezTo>
                  <a:pt x="875955" y="694634"/>
                  <a:pt x="875826" y="687690"/>
                  <a:pt x="879970" y="683359"/>
                </a:cubicBezTo>
                <a:cubicBezTo>
                  <a:pt x="884114" y="679028"/>
                  <a:pt x="888162" y="671718"/>
                  <a:pt x="892112" y="661429"/>
                </a:cubicBezTo>
                <a:cubicBezTo>
                  <a:pt x="896063" y="651140"/>
                  <a:pt x="895565" y="640059"/>
                  <a:pt x="890618" y="628185"/>
                </a:cubicBezTo>
                <a:cubicBezTo>
                  <a:pt x="885670" y="616311"/>
                  <a:pt x="888355" y="611579"/>
                  <a:pt x="898673" y="613988"/>
                </a:cubicBezTo>
                <a:cubicBezTo>
                  <a:pt x="908991" y="616398"/>
                  <a:pt x="916441" y="619986"/>
                  <a:pt x="921022" y="624754"/>
                </a:cubicBezTo>
                <a:cubicBezTo>
                  <a:pt x="925604" y="629522"/>
                  <a:pt x="926726" y="634430"/>
                  <a:pt x="924389" y="639478"/>
                </a:cubicBezTo>
                <a:cubicBezTo>
                  <a:pt x="922051" y="644526"/>
                  <a:pt x="920026" y="651126"/>
                  <a:pt x="918312" y="659278"/>
                </a:cubicBezTo>
                <a:cubicBezTo>
                  <a:pt x="916598" y="667431"/>
                  <a:pt x="915742" y="672755"/>
                  <a:pt x="915742" y="675250"/>
                </a:cubicBezTo>
                <a:cubicBezTo>
                  <a:pt x="915742" y="674289"/>
                  <a:pt x="921621" y="672934"/>
                  <a:pt x="933380" y="671184"/>
                </a:cubicBezTo>
                <a:cubicBezTo>
                  <a:pt x="945139" y="669435"/>
                  <a:pt x="959006" y="667757"/>
                  <a:pt x="974981" y="666151"/>
                </a:cubicBezTo>
                <a:lnTo>
                  <a:pt x="974981" y="578152"/>
                </a:lnTo>
                <a:cubicBezTo>
                  <a:pt x="937524" y="586068"/>
                  <a:pt x="914627" y="592994"/>
                  <a:pt x="906288" y="598931"/>
                </a:cubicBezTo>
                <a:cubicBezTo>
                  <a:pt x="897949" y="604868"/>
                  <a:pt x="891564" y="603101"/>
                  <a:pt x="887133" y="593629"/>
                </a:cubicBezTo>
                <a:cubicBezTo>
                  <a:pt x="882702" y="584157"/>
                  <a:pt x="882738" y="576399"/>
                  <a:pt x="887240" y="570355"/>
                </a:cubicBezTo>
                <a:cubicBezTo>
                  <a:pt x="891743" y="564310"/>
                  <a:pt x="893995" y="555631"/>
                  <a:pt x="893995" y="544316"/>
                </a:cubicBezTo>
                <a:cubicBezTo>
                  <a:pt x="893995" y="533231"/>
                  <a:pt x="892643" y="523699"/>
                  <a:pt x="889940" y="515718"/>
                </a:cubicBezTo>
                <a:cubicBezTo>
                  <a:pt x="887237" y="507738"/>
                  <a:pt x="890069" y="504709"/>
                  <a:pt x="898437" y="506630"/>
                </a:cubicBezTo>
                <a:cubicBezTo>
                  <a:pt x="906804" y="508552"/>
                  <a:pt x="914031" y="511624"/>
                  <a:pt x="920119" y="515848"/>
                </a:cubicBezTo>
                <a:cubicBezTo>
                  <a:pt x="926206" y="520071"/>
                  <a:pt x="927873" y="525187"/>
                  <a:pt x="925120" y="531195"/>
                </a:cubicBezTo>
                <a:cubicBezTo>
                  <a:pt x="922367" y="537204"/>
                  <a:pt x="920556" y="543460"/>
                  <a:pt x="919689" y="549963"/>
                </a:cubicBezTo>
                <a:cubicBezTo>
                  <a:pt x="918821" y="556466"/>
                  <a:pt x="918172" y="560736"/>
                  <a:pt x="917742" y="562772"/>
                </a:cubicBezTo>
                <a:cubicBezTo>
                  <a:pt x="917312" y="564809"/>
                  <a:pt x="918237" y="565855"/>
                  <a:pt x="920517" y="565913"/>
                </a:cubicBezTo>
                <a:cubicBezTo>
                  <a:pt x="922797" y="565970"/>
                  <a:pt x="940952" y="563439"/>
                  <a:pt x="974981" y="558320"/>
                </a:cubicBezTo>
                <a:lnTo>
                  <a:pt x="974981" y="482238"/>
                </a:lnTo>
                <a:cubicBezTo>
                  <a:pt x="974981" y="464183"/>
                  <a:pt x="972056" y="449757"/>
                  <a:pt x="966205" y="438959"/>
                </a:cubicBezTo>
                <a:cubicBezTo>
                  <a:pt x="961817" y="430860"/>
                  <a:pt x="962861" y="426601"/>
                  <a:pt x="969339" y="426182"/>
                </a:cubicBezTo>
                <a:close/>
                <a:moveTo>
                  <a:pt x="4009477" y="425493"/>
                </a:moveTo>
                <a:cubicBezTo>
                  <a:pt x="4024763" y="425493"/>
                  <a:pt x="4035715" y="430925"/>
                  <a:pt x="4042334" y="441787"/>
                </a:cubicBezTo>
                <a:cubicBezTo>
                  <a:pt x="4048952" y="452650"/>
                  <a:pt x="4060327" y="466596"/>
                  <a:pt x="4076460" y="483625"/>
                </a:cubicBezTo>
                <a:cubicBezTo>
                  <a:pt x="4092592" y="500654"/>
                  <a:pt x="4108169" y="515575"/>
                  <a:pt x="4123191" y="528388"/>
                </a:cubicBezTo>
                <a:cubicBezTo>
                  <a:pt x="4138212" y="541201"/>
                  <a:pt x="4155198" y="551806"/>
                  <a:pt x="4174149" y="560202"/>
                </a:cubicBezTo>
                <a:cubicBezTo>
                  <a:pt x="4193099" y="568598"/>
                  <a:pt x="4198147" y="574137"/>
                  <a:pt x="4189292" y="576818"/>
                </a:cubicBezTo>
                <a:cubicBezTo>
                  <a:pt x="4180437" y="579500"/>
                  <a:pt x="4165645" y="580375"/>
                  <a:pt x="4144916" y="579443"/>
                </a:cubicBezTo>
                <a:cubicBezTo>
                  <a:pt x="4124187" y="578511"/>
                  <a:pt x="4111636" y="574911"/>
                  <a:pt x="4107263" y="568645"/>
                </a:cubicBezTo>
                <a:cubicBezTo>
                  <a:pt x="4102889" y="562378"/>
                  <a:pt x="4094898" y="550959"/>
                  <a:pt x="4083289" y="534389"/>
                </a:cubicBezTo>
                <a:cubicBezTo>
                  <a:pt x="4071681" y="517819"/>
                  <a:pt x="4061994" y="504275"/>
                  <a:pt x="4054229" y="493756"/>
                </a:cubicBezTo>
                <a:cubicBezTo>
                  <a:pt x="4046464" y="483238"/>
                  <a:pt x="4039078" y="473153"/>
                  <a:pt x="4032073" y="463502"/>
                </a:cubicBezTo>
                <a:cubicBezTo>
                  <a:pt x="4025068" y="453851"/>
                  <a:pt x="4019274" y="447778"/>
                  <a:pt x="4014693" y="445283"/>
                </a:cubicBezTo>
                <a:cubicBezTo>
                  <a:pt x="4010111" y="442788"/>
                  <a:pt x="4006003" y="441020"/>
                  <a:pt x="4002367" y="439981"/>
                </a:cubicBezTo>
                <a:cubicBezTo>
                  <a:pt x="3998732" y="438941"/>
                  <a:pt x="3996298" y="436266"/>
                  <a:pt x="3995065" y="431957"/>
                </a:cubicBezTo>
                <a:cubicBezTo>
                  <a:pt x="3993831" y="427648"/>
                  <a:pt x="3998635" y="425493"/>
                  <a:pt x="4009477" y="425493"/>
                </a:cubicBezTo>
                <a:close/>
                <a:moveTo>
                  <a:pt x="1332952" y="425493"/>
                </a:moveTo>
                <a:cubicBezTo>
                  <a:pt x="1348238" y="425493"/>
                  <a:pt x="1359191" y="430925"/>
                  <a:pt x="1365809" y="441787"/>
                </a:cubicBezTo>
                <a:cubicBezTo>
                  <a:pt x="1372426" y="452650"/>
                  <a:pt x="1383802" y="466596"/>
                  <a:pt x="1399935" y="483625"/>
                </a:cubicBezTo>
                <a:cubicBezTo>
                  <a:pt x="1416067" y="500654"/>
                  <a:pt x="1431644" y="515575"/>
                  <a:pt x="1446666" y="528388"/>
                </a:cubicBezTo>
                <a:cubicBezTo>
                  <a:pt x="1461687" y="541201"/>
                  <a:pt x="1478673" y="551806"/>
                  <a:pt x="1497624" y="560202"/>
                </a:cubicBezTo>
                <a:cubicBezTo>
                  <a:pt x="1516574" y="568598"/>
                  <a:pt x="1521622" y="574137"/>
                  <a:pt x="1512767" y="576818"/>
                </a:cubicBezTo>
                <a:cubicBezTo>
                  <a:pt x="1503912" y="579500"/>
                  <a:pt x="1489120" y="580375"/>
                  <a:pt x="1468391" y="579443"/>
                </a:cubicBezTo>
                <a:cubicBezTo>
                  <a:pt x="1447662" y="578511"/>
                  <a:pt x="1435111" y="574911"/>
                  <a:pt x="1430737" y="568645"/>
                </a:cubicBezTo>
                <a:cubicBezTo>
                  <a:pt x="1426364" y="562378"/>
                  <a:pt x="1418373" y="550959"/>
                  <a:pt x="1406764" y="534389"/>
                </a:cubicBezTo>
                <a:cubicBezTo>
                  <a:pt x="1395156" y="517819"/>
                  <a:pt x="1385469" y="504275"/>
                  <a:pt x="1377704" y="493756"/>
                </a:cubicBezTo>
                <a:cubicBezTo>
                  <a:pt x="1369939" y="483238"/>
                  <a:pt x="1362553" y="473153"/>
                  <a:pt x="1355548" y="463502"/>
                </a:cubicBezTo>
                <a:cubicBezTo>
                  <a:pt x="1348543" y="453851"/>
                  <a:pt x="1342750" y="447778"/>
                  <a:pt x="1338168" y="445283"/>
                </a:cubicBezTo>
                <a:cubicBezTo>
                  <a:pt x="1333586" y="442788"/>
                  <a:pt x="1329478" y="441020"/>
                  <a:pt x="1325842" y="439981"/>
                </a:cubicBezTo>
                <a:cubicBezTo>
                  <a:pt x="1322207" y="438941"/>
                  <a:pt x="1319773" y="436266"/>
                  <a:pt x="1318540" y="431957"/>
                </a:cubicBezTo>
                <a:cubicBezTo>
                  <a:pt x="1317306" y="427648"/>
                  <a:pt x="1322110" y="425493"/>
                  <a:pt x="1332952" y="425493"/>
                </a:cubicBezTo>
                <a:close/>
                <a:moveTo>
                  <a:pt x="3303211" y="421428"/>
                </a:moveTo>
                <a:cubicBezTo>
                  <a:pt x="3307384" y="421428"/>
                  <a:pt x="3315189" y="423525"/>
                  <a:pt x="3326625" y="427720"/>
                </a:cubicBezTo>
                <a:cubicBezTo>
                  <a:pt x="3338061" y="431914"/>
                  <a:pt x="3342109" y="436560"/>
                  <a:pt x="3338767" y="441658"/>
                </a:cubicBezTo>
                <a:cubicBezTo>
                  <a:pt x="3335426" y="446756"/>
                  <a:pt x="3332372" y="452991"/>
                  <a:pt x="3329604" y="460362"/>
                </a:cubicBezTo>
                <a:cubicBezTo>
                  <a:pt x="3326836" y="467732"/>
                  <a:pt x="3323466" y="474544"/>
                  <a:pt x="3319494" y="480796"/>
                </a:cubicBezTo>
                <a:cubicBezTo>
                  <a:pt x="3334308" y="479047"/>
                  <a:pt x="3350498" y="476821"/>
                  <a:pt x="3368064" y="474117"/>
                </a:cubicBezTo>
                <a:cubicBezTo>
                  <a:pt x="3385631" y="471414"/>
                  <a:pt x="3399688" y="469152"/>
                  <a:pt x="3410235" y="467331"/>
                </a:cubicBezTo>
                <a:cubicBezTo>
                  <a:pt x="3420783" y="465510"/>
                  <a:pt x="3431208" y="465556"/>
                  <a:pt x="3441511" y="467471"/>
                </a:cubicBezTo>
                <a:cubicBezTo>
                  <a:pt x="3451815" y="469385"/>
                  <a:pt x="3459473" y="473956"/>
                  <a:pt x="3464484" y="481184"/>
                </a:cubicBezTo>
                <a:cubicBezTo>
                  <a:pt x="3469496" y="488411"/>
                  <a:pt x="3468686" y="492656"/>
                  <a:pt x="3462054" y="493918"/>
                </a:cubicBezTo>
                <a:cubicBezTo>
                  <a:pt x="3455421" y="495180"/>
                  <a:pt x="3444824" y="495359"/>
                  <a:pt x="3430262" y="494456"/>
                </a:cubicBezTo>
                <a:cubicBezTo>
                  <a:pt x="3415699" y="493552"/>
                  <a:pt x="3398896" y="493771"/>
                  <a:pt x="3379852" y="495112"/>
                </a:cubicBezTo>
                <a:cubicBezTo>
                  <a:pt x="3360808" y="496452"/>
                  <a:pt x="3338897" y="498829"/>
                  <a:pt x="3314117" y="502242"/>
                </a:cubicBezTo>
                <a:cubicBezTo>
                  <a:pt x="3306588" y="519006"/>
                  <a:pt x="3298930" y="532694"/>
                  <a:pt x="3291144" y="543305"/>
                </a:cubicBezTo>
                <a:cubicBezTo>
                  <a:pt x="3293194" y="544825"/>
                  <a:pt x="3302017" y="543818"/>
                  <a:pt x="3317612" y="540283"/>
                </a:cubicBezTo>
                <a:cubicBezTo>
                  <a:pt x="3333207" y="536748"/>
                  <a:pt x="3343905" y="533823"/>
                  <a:pt x="3349705" y="531507"/>
                </a:cubicBezTo>
                <a:cubicBezTo>
                  <a:pt x="3355506" y="529191"/>
                  <a:pt x="3361916" y="529227"/>
                  <a:pt x="3368936" y="531615"/>
                </a:cubicBezTo>
                <a:cubicBezTo>
                  <a:pt x="3375955" y="534002"/>
                  <a:pt x="3382290" y="536781"/>
                  <a:pt x="3387940" y="539950"/>
                </a:cubicBezTo>
                <a:cubicBezTo>
                  <a:pt x="3393590" y="543119"/>
                  <a:pt x="3394838" y="549902"/>
                  <a:pt x="3391683" y="560299"/>
                </a:cubicBezTo>
                <a:cubicBezTo>
                  <a:pt x="3388528" y="570695"/>
                  <a:pt x="3387395" y="581859"/>
                  <a:pt x="3388284" y="593790"/>
                </a:cubicBezTo>
                <a:cubicBezTo>
                  <a:pt x="3389173" y="605721"/>
                  <a:pt x="3390066" y="619778"/>
                  <a:pt x="3390962" y="635961"/>
                </a:cubicBezTo>
                <a:cubicBezTo>
                  <a:pt x="3391858" y="652144"/>
                  <a:pt x="3392769" y="666900"/>
                  <a:pt x="3393694" y="680229"/>
                </a:cubicBezTo>
                <a:cubicBezTo>
                  <a:pt x="3394619" y="693559"/>
                  <a:pt x="3393149" y="704816"/>
                  <a:pt x="3389284" y="714001"/>
                </a:cubicBezTo>
                <a:cubicBezTo>
                  <a:pt x="3385420" y="723185"/>
                  <a:pt x="3379601" y="730736"/>
                  <a:pt x="3371829" y="736651"/>
                </a:cubicBezTo>
                <a:cubicBezTo>
                  <a:pt x="3364056" y="742566"/>
                  <a:pt x="3359041" y="741358"/>
                  <a:pt x="3356782" y="733026"/>
                </a:cubicBezTo>
                <a:cubicBezTo>
                  <a:pt x="3354524" y="724695"/>
                  <a:pt x="3348842" y="714768"/>
                  <a:pt x="3339735" y="703245"/>
                </a:cubicBezTo>
                <a:cubicBezTo>
                  <a:pt x="3330629" y="691723"/>
                  <a:pt x="3330769" y="687335"/>
                  <a:pt x="3340155" y="690081"/>
                </a:cubicBezTo>
                <a:cubicBezTo>
                  <a:pt x="3349541" y="692827"/>
                  <a:pt x="3355839" y="694179"/>
                  <a:pt x="3359052" y="694136"/>
                </a:cubicBezTo>
                <a:cubicBezTo>
                  <a:pt x="3362264" y="694093"/>
                  <a:pt x="3363870" y="683746"/>
                  <a:pt x="3363870" y="663096"/>
                </a:cubicBezTo>
                <a:cubicBezTo>
                  <a:pt x="3363870" y="639019"/>
                  <a:pt x="3363002" y="614863"/>
                  <a:pt x="3361267" y="590628"/>
                </a:cubicBezTo>
                <a:cubicBezTo>
                  <a:pt x="3359532" y="566393"/>
                  <a:pt x="3356130" y="553530"/>
                  <a:pt x="3351061" y="552039"/>
                </a:cubicBezTo>
                <a:cubicBezTo>
                  <a:pt x="3345991" y="550547"/>
                  <a:pt x="3327367" y="553150"/>
                  <a:pt x="3295188" y="559847"/>
                </a:cubicBezTo>
                <a:lnTo>
                  <a:pt x="3295188" y="587423"/>
                </a:lnTo>
                <a:cubicBezTo>
                  <a:pt x="3301684" y="587509"/>
                  <a:pt x="3311507" y="585731"/>
                  <a:pt x="3324657" y="582089"/>
                </a:cubicBezTo>
                <a:cubicBezTo>
                  <a:pt x="3337807" y="578446"/>
                  <a:pt x="3346307" y="580059"/>
                  <a:pt x="3350157" y="586928"/>
                </a:cubicBezTo>
                <a:cubicBezTo>
                  <a:pt x="3354008" y="593797"/>
                  <a:pt x="3349469" y="598551"/>
                  <a:pt x="3336541" y="601190"/>
                </a:cubicBezTo>
                <a:cubicBezTo>
                  <a:pt x="3323613" y="603828"/>
                  <a:pt x="3309829" y="605148"/>
                  <a:pt x="3295188" y="605148"/>
                </a:cubicBezTo>
                <a:cubicBezTo>
                  <a:pt x="3295188" y="614211"/>
                  <a:pt x="3294291" y="623603"/>
                  <a:pt x="3292499" y="633326"/>
                </a:cubicBezTo>
                <a:cubicBezTo>
                  <a:pt x="3305190" y="633398"/>
                  <a:pt x="3316698" y="631616"/>
                  <a:pt x="3327023" y="627981"/>
                </a:cubicBezTo>
                <a:cubicBezTo>
                  <a:pt x="3337348" y="624346"/>
                  <a:pt x="3345196" y="626188"/>
                  <a:pt x="3350566" y="633509"/>
                </a:cubicBezTo>
                <a:cubicBezTo>
                  <a:pt x="3355936" y="640830"/>
                  <a:pt x="3349788" y="646032"/>
                  <a:pt x="3332121" y="649115"/>
                </a:cubicBezTo>
                <a:cubicBezTo>
                  <a:pt x="3314454" y="652198"/>
                  <a:pt x="3301103" y="651940"/>
                  <a:pt x="3292069" y="648340"/>
                </a:cubicBezTo>
                <a:cubicBezTo>
                  <a:pt x="3290463" y="671586"/>
                  <a:pt x="3286085" y="689995"/>
                  <a:pt x="3278937" y="703568"/>
                </a:cubicBezTo>
                <a:cubicBezTo>
                  <a:pt x="3271788" y="717141"/>
                  <a:pt x="3265485" y="719253"/>
                  <a:pt x="3260029" y="709903"/>
                </a:cubicBezTo>
                <a:cubicBezTo>
                  <a:pt x="3254573" y="700553"/>
                  <a:pt x="3253880" y="691214"/>
                  <a:pt x="3257953" y="681886"/>
                </a:cubicBezTo>
                <a:cubicBezTo>
                  <a:pt x="3262026" y="672557"/>
                  <a:pt x="3265173" y="662118"/>
                  <a:pt x="3267396" y="650567"/>
                </a:cubicBezTo>
                <a:cubicBezTo>
                  <a:pt x="3269619" y="639016"/>
                  <a:pt x="3271404" y="622725"/>
                  <a:pt x="3272752" y="601695"/>
                </a:cubicBezTo>
                <a:cubicBezTo>
                  <a:pt x="3274100" y="580665"/>
                  <a:pt x="3274717" y="567418"/>
                  <a:pt x="3274602" y="561955"/>
                </a:cubicBezTo>
                <a:cubicBezTo>
                  <a:pt x="3264277" y="580784"/>
                  <a:pt x="3251991" y="597085"/>
                  <a:pt x="3237744" y="610859"/>
                </a:cubicBezTo>
                <a:cubicBezTo>
                  <a:pt x="3223497" y="624632"/>
                  <a:pt x="3206310" y="636122"/>
                  <a:pt x="3186184" y="645329"/>
                </a:cubicBezTo>
                <a:cubicBezTo>
                  <a:pt x="3166058" y="654535"/>
                  <a:pt x="3164663" y="651452"/>
                  <a:pt x="3182000" y="636079"/>
                </a:cubicBezTo>
                <a:cubicBezTo>
                  <a:pt x="3199338" y="620707"/>
                  <a:pt x="3217377" y="601638"/>
                  <a:pt x="3236120" y="578873"/>
                </a:cubicBezTo>
                <a:cubicBezTo>
                  <a:pt x="3254863" y="556108"/>
                  <a:pt x="3271799" y="531116"/>
                  <a:pt x="3286928" y="503899"/>
                </a:cubicBezTo>
                <a:cubicBezTo>
                  <a:pt x="3252497" y="508358"/>
                  <a:pt x="3230269" y="511725"/>
                  <a:pt x="3220246" y="513998"/>
                </a:cubicBezTo>
                <a:cubicBezTo>
                  <a:pt x="3210222" y="516271"/>
                  <a:pt x="3200607" y="513743"/>
                  <a:pt x="3191400" y="506415"/>
                </a:cubicBezTo>
                <a:cubicBezTo>
                  <a:pt x="3182194" y="499087"/>
                  <a:pt x="3180183" y="495026"/>
                  <a:pt x="3185367" y="494230"/>
                </a:cubicBezTo>
                <a:cubicBezTo>
                  <a:pt x="3190551" y="493434"/>
                  <a:pt x="3200334" y="492810"/>
                  <a:pt x="3214717" y="492358"/>
                </a:cubicBezTo>
                <a:cubicBezTo>
                  <a:pt x="3229101" y="491907"/>
                  <a:pt x="3254784" y="489107"/>
                  <a:pt x="3291767" y="483958"/>
                </a:cubicBezTo>
                <a:cubicBezTo>
                  <a:pt x="3302035" y="458849"/>
                  <a:pt x="3305147" y="442150"/>
                  <a:pt x="3301103" y="433861"/>
                </a:cubicBezTo>
                <a:cubicBezTo>
                  <a:pt x="3297059" y="425572"/>
                  <a:pt x="3297762" y="421428"/>
                  <a:pt x="3303211" y="421428"/>
                </a:cubicBezTo>
                <a:close/>
                <a:moveTo>
                  <a:pt x="3703694" y="234704"/>
                </a:moveTo>
                <a:cubicBezTo>
                  <a:pt x="3707772" y="235184"/>
                  <a:pt x="3714376" y="237543"/>
                  <a:pt x="3723508" y="241781"/>
                </a:cubicBezTo>
                <a:cubicBezTo>
                  <a:pt x="3741770" y="250256"/>
                  <a:pt x="3753945" y="260462"/>
                  <a:pt x="3760032" y="272401"/>
                </a:cubicBezTo>
                <a:cubicBezTo>
                  <a:pt x="3766120" y="284339"/>
                  <a:pt x="3766618" y="294528"/>
                  <a:pt x="3761527" y="302967"/>
                </a:cubicBezTo>
                <a:cubicBezTo>
                  <a:pt x="3756436" y="311406"/>
                  <a:pt x="3750496" y="312923"/>
                  <a:pt x="3743706" y="307516"/>
                </a:cubicBezTo>
                <a:cubicBezTo>
                  <a:pt x="3736916" y="302110"/>
                  <a:pt x="3727978" y="291097"/>
                  <a:pt x="3716893" y="274476"/>
                </a:cubicBezTo>
                <a:cubicBezTo>
                  <a:pt x="3706941" y="257311"/>
                  <a:pt x="3700990" y="245452"/>
                  <a:pt x="3699040" y="238898"/>
                </a:cubicBezTo>
                <a:cubicBezTo>
                  <a:pt x="3698064" y="235622"/>
                  <a:pt x="3699616" y="234223"/>
                  <a:pt x="3703694" y="234704"/>
                </a:cubicBezTo>
                <a:close/>
                <a:moveTo>
                  <a:pt x="4658307" y="225756"/>
                </a:moveTo>
                <a:cubicBezTo>
                  <a:pt x="4654935" y="225946"/>
                  <a:pt x="4651656" y="227225"/>
                  <a:pt x="4648469" y="229595"/>
                </a:cubicBezTo>
                <a:cubicBezTo>
                  <a:pt x="4642094" y="234335"/>
                  <a:pt x="4638907" y="240651"/>
                  <a:pt x="4638907" y="248546"/>
                </a:cubicBezTo>
                <a:cubicBezTo>
                  <a:pt x="4638907" y="256440"/>
                  <a:pt x="4642457" y="262366"/>
                  <a:pt x="4649555" y="266324"/>
                </a:cubicBezTo>
                <a:cubicBezTo>
                  <a:pt x="4656653" y="270282"/>
                  <a:pt x="4663601" y="270081"/>
                  <a:pt x="4670398" y="265722"/>
                </a:cubicBezTo>
                <a:cubicBezTo>
                  <a:pt x="4677196" y="261348"/>
                  <a:pt x="4680390" y="255038"/>
                  <a:pt x="4679981" y="246793"/>
                </a:cubicBezTo>
                <a:cubicBezTo>
                  <a:pt x="4679573" y="238547"/>
                  <a:pt x="4675812" y="232435"/>
                  <a:pt x="4668699" y="228455"/>
                </a:cubicBezTo>
                <a:cubicBezTo>
                  <a:pt x="4665143" y="226465"/>
                  <a:pt x="4661679" y="225566"/>
                  <a:pt x="4658307" y="225756"/>
                </a:cubicBezTo>
                <a:close/>
                <a:moveTo>
                  <a:pt x="4356498" y="210333"/>
                </a:moveTo>
                <a:lnTo>
                  <a:pt x="4332428" y="215345"/>
                </a:lnTo>
                <a:cubicBezTo>
                  <a:pt x="4326993" y="227548"/>
                  <a:pt x="4324430" y="234163"/>
                  <a:pt x="4324738" y="235188"/>
                </a:cubicBezTo>
                <a:cubicBezTo>
                  <a:pt x="4325047" y="236213"/>
                  <a:pt x="4326449" y="237084"/>
                  <a:pt x="4328944" y="237801"/>
                </a:cubicBezTo>
                <a:cubicBezTo>
                  <a:pt x="4331439" y="238518"/>
                  <a:pt x="4335662" y="240110"/>
                  <a:pt x="4341613" y="242577"/>
                </a:cubicBezTo>
                <a:cubicBezTo>
                  <a:pt x="4347091" y="235923"/>
                  <a:pt x="4352053" y="225175"/>
                  <a:pt x="4356498" y="210333"/>
                </a:cubicBezTo>
                <a:close/>
                <a:moveTo>
                  <a:pt x="662186" y="204175"/>
                </a:moveTo>
                <a:cubicBezTo>
                  <a:pt x="669096" y="204666"/>
                  <a:pt x="674962" y="206310"/>
                  <a:pt x="679784" y="209107"/>
                </a:cubicBezTo>
                <a:cubicBezTo>
                  <a:pt x="689428" y="214699"/>
                  <a:pt x="693336" y="219901"/>
                  <a:pt x="691507" y="224712"/>
                </a:cubicBezTo>
                <a:cubicBezTo>
                  <a:pt x="689679" y="229523"/>
                  <a:pt x="683215" y="231929"/>
                  <a:pt x="672116" y="231929"/>
                </a:cubicBezTo>
                <a:cubicBezTo>
                  <a:pt x="663139" y="231026"/>
                  <a:pt x="654743" y="230574"/>
                  <a:pt x="646927" y="230574"/>
                </a:cubicBezTo>
                <a:cubicBezTo>
                  <a:pt x="638954" y="230574"/>
                  <a:pt x="627392" y="231018"/>
                  <a:pt x="612242" y="231908"/>
                </a:cubicBezTo>
                <a:cubicBezTo>
                  <a:pt x="597091" y="232797"/>
                  <a:pt x="581400" y="234819"/>
                  <a:pt x="565166" y="237973"/>
                </a:cubicBezTo>
                <a:cubicBezTo>
                  <a:pt x="548933" y="241128"/>
                  <a:pt x="537823" y="242935"/>
                  <a:pt x="531836" y="243394"/>
                </a:cubicBezTo>
                <a:cubicBezTo>
                  <a:pt x="525849" y="243853"/>
                  <a:pt x="518550" y="240010"/>
                  <a:pt x="509939" y="231864"/>
                </a:cubicBezTo>
                <a:cubicBezTo>
                  <a:pt x="501327" y="223719"/>
                  <a:pt x="503346" y="219647"/>
                  <a:pt x="515994" y="219647"/>
                </a:cubicBezTo>
                <a:cubicBezTo>
                  <a:pt x="525889" y="219647"/>
                  <a:pt x="544251" y="218306"/>
                  <a:pt x="571082" y="215624"/>
                </a:cubicBezTo>
                <a:cubicBezTo>
                  <a:pt x="597912" y="212943"/>
                  <a:pt x="620326" y="209788"/>
                  <a:pt x="638323" y="206160"/>
                </a:cubicBezTo>
                <a:cubicBezTo>
                  <a:pt x="647321" y="204346"/>
                  <a:pt x="655276" y="203684"/>
                  <a:pt x="662186" y="204175"/>
                </a:cubicBezTo>
                <a:close/>
                <a:moveTo>
                  <a:pt x="4660789" y="202836"/>
                </a:moveTo>
                <a:cubicBezTo>
                  <a:pt x="4666310" y="202958"/>
                  <a:pt x="4671955" y="204231"/>
                  <a:pt x="4677723" y="206654"/>
                </a:cubicBezTo>
                <a:cubicBezTo>
                  <a:pt x="4689259" y="211501"/>
                  <a:pt x="4696921" y="219181"/>
                  <a:pt x="4700707" y="229692"/>
                </a:cubicBezTo>
                <a:cubicBezTo>
                  <a:pt x="4704492" y="240203"/>
                  <a:pt x="4704937" y="250600"/>
                  <a:pt x="4702040" y="260882"/>
                </a:cubicBezTo>
                <a:cubicBezTo>
                  <a:pt x="4699143" y="271164"/>
                  <a:pt x="4693723" y="279033"/>
                  <a:pt x="4685778" y="284489"/>
                </a:cubicBezTo>
                <a:cubicBezTo>
                  <a:pt x="4677834" y="289946"/>
                  <a:pt x="4668394" y="292674"/>
                  <a:pt x="4657460" y="292674"/>
                </a:cubicBezTo>
                <a:cubicBezTo>
                  <a:pt x="4646526" y="292674"/>
                  <a:pt x="4636624" y="288236"/>
                  <a:pt x="4627754" y="279359"/>
                </a:cubicBezTo>
                <a:cubicBezTo>
                  <a:pt x="4618885" y="270483"/>
                  <a:pt x="4614450" y="260939"/>
                  <a:pt x="4614450" y="250729"/>
                </a:cubicBezTo>
                <a:cubicBezTo>
                  <a:pt x="4614450" y="240519"/>
                  <a:pt x="4616838" y="231588"/>
                  <a:pt x="4621613" y="223938"/>
                </a:cubicBezTo>
                <a:cubicBezTo>
                  <a:pt x="4626388" y="216287"/>
                  <a:pt x="4634050" y="210282"/>
                  <a:pt x="4644597" y="205923"/>
                </a:cubicBezTo>
                <a:cubicBezTo>
                  <a:pt x="4649870" y="203743"/>
                  <a:pt x="4655268" y="202714"/>
                  <a:pt x="4660789" y="202836"/>
                </a:cubicBezTo>
                <a:close/>
                <a:moveTo>
                  <a:pt x="1687681" y="161051"/>
                </a:moveTo>
                <a:cubicBezTo>
                  <a:pt x="1689461" y="160899"/>
                  <a:pt x="1691661" y="161191"/>
                  <a:pt x="1694282" y="161924"/>
                </a:cubicBezTo>
                <a:cubicBezTo>
                  <a:pt x="1704764" y="164856"/>
                  <a:pt x="1711988" y="169406"/>
                  <a:pt x="1715953" y="175572"/>
                </a:cubicBezTo>
                <a:cubicBezTo>
                  <a:pt x="1719919" y="181738"/>
                  <a:pt x="1719492" y="188847"/>
                  <a:pt x="1714674" y="196899"/>
                </a:cubicBezTo>
                <a:cubicBezTo>
                  <a:pt x="1709855" y="204951"/>
                  <a:pt x="1704062" y="204812"/>
                  <a:pt x="1697293" y="196480"/>
                </a:cubicBezTo>
                <a:cubicBezTo>
                  <a:pt x="1690525" y="188148"/>
                  <a:pt x="1685764" y="180770"/>
                  <a:pt x="1683010" y="174346"/>
                </a:cubicBezTo>
                <a:cubicBezTo>
                  <a:pt x="1680784" y="165935"/>
                  <a:pt x="1682341" y="161504"/>
                  <a:pt x="1687681" y="161051"/>
                </a:cubicBezTo>
                <a:close/>
                <a:moveTo>
                  <a:pt x="2064492" y="160386"/>
                </a:moveTo>
                <a:lnTo>
                  <a:pt x="2013366" y="172642"/>
                </a:lnTo>
                <a:lnTo>
                  <a:pt x="2018987" y="175497"/>
                </a:lnTo>
                <a:cubicBezTo>
                  <a:pt x="2030738" y="182072"/>
                  <a:pt x="2035621" y="187607"/>
                  <a:pt x="2033635" y="192103"/>
                </a:cubicBezTo>
                <a:cubicBezTo>
                  <a:pt x="2031649" y="196598"/>
                  <a:pt x="2029043" y="200338"/>
                  <a:pt x="2025816" y="203320"/>
                </a:cubicBezTo>
                <a:lnTo>
                  <a:pt x="2066148" y="231778"/>
                </a:lnTo>
                <a:lnTo>
                  <a:pt x="2066148" y="181918"/>
                </a:lnTo>
                <a:cubicBezTo>
                  <a:pt x="2066148" y="169399"/>
                  <a:pt x="2065596" y="162221"/>
                  <a:pt x="2064492" y="160386"/>
                </a:cubicBezTo>
                <a:close/>
                <a:moveTo>
                  <a:pt x="2614924" y="154641"/>
                </a:moveTo>
                <a:cubicBezTo>
                  <a:pt x="2617243" y="154952"/>
                  <a:pt x="2620047" y="155587"/>
                  <a:pt x="2623338" y="156546"/>
                </a:cubicBezTo>
                <a:cubicBezTo>
                  <a:pt x="2636503" y="160382"/>
                  <a:pt x="2645978" y="166194"/>
                  <a:pt x="2651764" y="173980"/>
                </a:cubicBezTo>
                <a:cubicBezTo>
                  <a:pt x="2657551" y="181767"/>
                  <a:pt x="2658978" y="191346"/>
                  <a:pt x="2656045" y="202718"/>
                </a:cubicBezTo>
                <a:cubicBezTo>
                  <a:pt x="2653112" y="214090"/>
                  <a:pt x="2643867" y="211408"/>
                  <a:pt x="2628307" y="194673"/>
                </a:cubicBezTo>
                <a:cubicBezTo>
                  <a:pt x="2616620" y="178483"/>
                  <a:pt x="2609579" y="167122"/>
                  <a:pt x="2607184" y="160590"/>
                </a:cubicBezTo>
                <a:cubicBezTo>
                  <a:pt x="2605388" y="155691"/>
                  <a:pt x="2607968" y="153708"/>
                  <a:pt x="2614924" y="154641"/>
                </a:cubicBezTo>
                <a:close/>
                <a:moveTo>
                  <a:pt x="1747391" y="145544"/>
                </a:moveTo>
                <a:cubicBezTo>
                  <a:pt x="1731072" y="147307"/>
                  <a:pt x="1702821" y="150799"/>
                  <a:pt x="1662640" y="156019"/>
                </a:cubicBezTo>
                <a:cubicBezTo>
                  <a:pt x="1658955" y="164767"/>
                  <a:pt x="1655251" y="174479"/>
                  <a:pt x="1651530" y="185155"/>
                </a:cubicBezTo>
                <a:cubicBezTo>
                  <a:pt x="1647809" y="195831"/>
                  <a:pt x="1644209" y="203794"/>
                  <a:pt x="1640732" y="209042"/>
                </a:cubicBezTo>
                <a:cubicBezTo>
                  <a:pt x="1637254" y="214291"/>
                  <a:pt x="1636258" y="216936"/>
                  <a:pt x="1637742" y="216979"/>
                </a:cubicBezTo>
                <a:cubicBezTo>
                  <a:pt x="1639226" y="217022"/>
                  <a:pt x="1650447" y="216359"/>
                  <a:pt x="1671406" y="214990"/>
                </a:cubicBezTo>
                <a:cubicBezTo>
                  <a:pt x="1692364" y="213620"/>
                  <a:pt x="1715620" y="212914"/>
                  <a:pt x="1741174" y="212871"/>
                </a:cubicBezTo>
                <a:cubicBezTo>
                  <a:pt x="1744415" y="198344"/>
                  <a:pt x="1746487" y="175902"/>
                  <a:pt x="1747391" y="145544"/>
                </a:cubicBezTo>
                <a:close/>
                <a:moveTo>
                  <a:pt x="4062735" y="139854"/>
                </a:moveTo>
                <a:cubicBezTo>
                  <a:pt x="4070013" y="139015"/>
                  <a:pt x="4079901" y="142597"/>
                  <a:pt x="4092399" y="150599"/>
                </a:cubicBezTo>
                <a:cubicBezTo>
                  <a:pt x="4106467" y="160794"/>
                  <a:pt x="4110471" y="168968"/>
                  <a:pt x="4104412" y="175120"/>
                </a:cubicBezTo>
                <a:cubicBezTo>
                  <a:pt x="4098353" y="181272"/>
                  <a:pt x="4093690" y="188844"/>
                  <a:pt x="4090420" y="197835"/>
                </a:cubicBezTo>
                <a:cubicBezTo>
                  <a:pt x="4087724" y="233026"/>
                  <a:pt x="4082145" y="258605"/>
                  <a:pt x="4073685" y="274573"/>
                </a:cubicBezTo>
                <a:cubicBezTo>
                  <a:pt x="4065224" y="290541"/>
                  <a:pt x="4053569" y="301597"/>
                  <a:pt x="4038720" y="307742"/>
                </a:cubicBezTo>
                <a:cubicBezTo>
                  <a:pt x="4023870" y="313887"/>
                  <a:pt x="4016184" y="312030"/>
                  <a:pt x="4015661" y="302171"/>
                </a:cubicBezTo>
                <a:cubicBezTo>
                  <a:pt x="4015137" y="292312"/>
                  <a:pt x="4011488" y="281715"/>
                  <a:pt x="4004712" y="270379"/>
                </a:cubicBezTo>
                <a:cubicBezTo>
                  <a:pt x="3997936" y="259043"/>
                  <a:pt x="3998502" y="255024"/>
                  <a:pt x="4006411" y="258322"/>
                </a:cubicBezTo>
                <a:cubicBezTo>
                  <a:pt x="4014320" y="261620"/>
                  <a:pt x="4023336" y="265378"/>
                  <a:pt x="4033461" y="269594"/>
                </a:cubicBezTo>
                <a:cubicBezTo>
                  <a:pt x="4040473" y="269594"/>
                  <a:pt x="4046768" y="261663"/>
                  <a:pt x="4052347" y="245803"/>
                </a:cubicBezTo>
                <a:cubicBezTo>
                  <a:pt x="4057925" y="229943"/>
                  <a:pt x="4061162" y="215176"/>
                  <a:pt x="4062059" y="201503"/>
                </a:cubicBezTo>
                <a:cubicBezTo>
                  <a:pt x="4062955" y="187829"/>
                  <a:pt x="4063041" y="178458"/>
                  <a:pt x="4062317" y="173389"/>
                </a:cubicBezTo>
                <a:cubicBezTo>
                  <a:pt x="4061592" y="168319"/>
                  <a:pt x="4058513" y="166011"/>
                  <a:pt x="4053078" y="166462"/>
                </a:cubicBezTo>
                <a:cubicBezTo>
                  <a:pt x="4047643" y="166914"/>
                  <a:pt x="4031338" y="169162"/>
                  <a:pt x="4004163" y="173206"/>
                </a:cubicBezTo>
                <a:cubicBezTo>
                  <a:pt x="4015865" y="176820"/>
                  <a:pt x="4019382" y="181771"/>
                  <a:pt x="4014714" y="188059"/>
                </a:cubicBezTo>
                <a:cubicBezTo>
                  <a:pt x="4010047" y="194347"/>
                  <a:pt x="4006601" y="200610"/>
                  <a:pt x="4004379" y="206848"/>
                </a:cubicBezTo>
                <a:cubicBezTo>
                  <a:pt x="4002156" y="213086"/>
                  <a:pt x="3995760" y="223784"/>
                  <a:pt x="3985191" y="238941"/>
                </a:cubicBezTo>
                <a:cubicBezTo>
                  <a:pt x="3974623" y="254099"/>
                  <a:pt x="3962340" y="267048"/>
                  <a:pt x="3948344" y="277789"/>
                </a:cubicBezTo>
                <a:cubicBezTo>
                  <a:pt x="3934348" y="288530"/>
                  <a:pt x="3921453" y="294596"/>
                  <a:pt x="3909658" y="295987"/>
                </a:cubicBezTo>
                <a:cubicBezTo>
                  <a:pt x="3897863" y="297378"/>
                  <a:pt x="3895974" y="294825"/>
                  <a:pt x="3903990" y="288329"/>
                </a:cubicBezTo>
                <a:cubicBezTo>
                  <a:pt x="3912006" y="281833"/>
                  <a:pt x="3921754" y="273290"/>
                  <a:pt x="3933233" y="262700"/>
                </a:cubicBezTo>
                <a:cubicBezTo>
                  <a:pt x="3944712" y="252109"/>
                  <a:pt x="3955779" y="237755"/>
                  <a:pt x="3966434" y="219636"/>
                </a:cubicBezTo>
                <a:cubicBezTo>
                  <a:pt x="3977089" y="201517"/>
                  <a:pt x="3981742" y="188069"/>
                  <a:pt x="3980395" y="179293"/>
                </a:cubicBezTo>
                <a:cubicBezTo>
                  <a:pt x="3975562" y="180957"/>
                  <a:pt x="3969162" y="182946"/>
                  <a:pt x="3961197" y="185262"/>
                </a:cubicBezTo>
                <a:cubicBezTo>
                  <a:pt x="3953231" y="187578"/>
                  <a:pt x="3944630" y="185323"/>
                  <a:pt x="3935395" y="178497"/>
                </a:cubicBezTo>
                <a:cubicBezTo>
                  <a:pt x="3927149" y="169291"/>
                  <a:pt x="3929878" y="164412"/>
                  <a:pt x="3943580" y="163860"/>
                </a:cubicBezTo>
                <a:cubicBezTo>
                  <a:pt x="3957282" y="163308"/>
                  <a:pt x="3978566" y="160773"/>
                  <a:pt x="4007433" y="156256"/>
                </a:cubicBezTo>
                <a:cubicBezTo>
                  <a:pt x="4032643" y="151911"/>
                  <a:pt x="4048941" y="147214"/>
                  <a:pt x="4056326" y="142167"/>
                </a:cubicBezTo>
                <a:cubicBezTo>
                  <a:pt x="4058172" y="140905"/>
                  <a:pt x="4060308" y="140134"/>
                  <a:pt x="4062735" y="139854"/>
                </a:cubicBezTo>
                <a:close/>
                <a:moveTo>
                  <a:pt x="1386210" y="139854"/>
                </a:moveTo>
                <a:cubicBezTo>
                  <a:pt x="1393488" y="139015"/>
                  <a:pt x="1403376" y="142597"/>
                  <a:pt x="1415874" y="150599"/>
                </a:cubicBezTo>
                <a:cubicBezTo>
                  <a:pt x="1429942" y="160794"/>
                  <a:pt x="1433946" y="168968"/>
                  <a:pt x="1427887" y="175120"/>
                </a:cubicBezTo>
                <a:cubicBezTo>
                  <a:pt x="1421829" y="181272"/>
                  <a:pt x="1417164" y="188844"/>
                  <a:pt x="1413895" y="197835"/>
                </a:cubicBezTo>
                <a:cubicBezTo>
                  <a:pt x="1411199" y="233026"/>
                  <a:pt x="1405621" y="258605"/>
                  <a:pt x="1397160" y="274573"/>
                </a:cubicBezTo>
                <a:cubicBezTo>
                  <a:pt x="1388699" y="290541"/>
                  <a:pt x="1377044" y="301597"/>
                  <a:pt x="1362195" y="307742"/>
                </a:cubicBezTo>
                <a:cubicBezTo>
                  <a:pt x="1347345" y="313887"/>
                  <a:pt x="1339659" y="312030"/>
                  <a:pt x="1339136" y="302171"/>
                </a:cubicBezTo>
                <a:cubicBezTo>
                  <a:pt x="1338612" y="292312"/>
                  <a:pt x="1334963" y="281715"/>
                  <a:pt x="1328187" y="270379"/>
                </a:cubicBezTo>
                <a:cubicBezTo>
                  <a:pt x="1321411" y="259043"/>
                  <a:pt x="1321978" y="255024"/>
                  <a:pt x="1329886" y="258322"/>
                </a:cubicBezTo>
                <a:cubicBezTo>
                  <a:pt x="1337795" y="261620"/>
                  <a:pt x="1346811" y="265378"/>
                  <a:pt x="1356936" y="269594"/>
                </a:cubicBezTo>
                <a:cubicBezTo>
                  <a:pt x="1363948" y="269594"/>
                  <a:pt x="1370243" y="261663"/>
                  <a:pt x="1375822" y="245803"/>
                </a:cubicBezTo>
                <a:cubicBezTo>
                  <a:pt x="1381400" y="229943"/>
                  <a:pt x="1384637" y="215176"/>
                  <a:pt x="1385534" y="201503"/>
                </a:cubicBezTo>
                <a:cubicBezTo>
                  <a:pt x="1386430" y="187829"/>
                  <a:pt x="1386516" y="178458"/>
                  <a:pt x="1385792" y="173389"/>
                </a:cubicBezTo>
                <a:cubicBezTo>
                  <a:pt x="1385067" y="168319"/>
                  <a:pt x="1381988" y="166011"/>
                  <a:pt x="1376553" y="166462"/>
                </a:cubicBezTo>
                <a:cubicBezTo>
                  <a:pt x="1371118" y="166914"/>
                  <a:pt x="1354813" y="169162"/>
                  <a:pt x="1327639" y="173206"/>
                </a:cubicBezTo>
                <a:cubicBezTo>
                  <a:pt x="1339340" y="176820"/>
                  <a:pt x="1342857" y="181771"/>
                  <a:pt x="1338189" y="188059"/>
                </a:cubicBezTo>
                <a:cubicBezTo>
                  <a:pt x="1333522" y="194347"/>
                  <a:pt x="1330076" y="200610"/>
                  <a:pt x="1327854" y="206848"/>
                </a:cubicBezTo>
                <a:cubicBezTo>
                  <a:pt x="1325631" y="213086"/>
                  <a:pt x="1319235" y="223784"/>
                  <a:pt x="1308666" y="238941"/>
                </a:cubicBezTo>
                <a:cubicBezTo>
                  <a:pt x="1298098" y="254099"/>
                  <a:pt x="1285815" y="267048"/>
                  <a:pt x="1271819" y="277789"/>
                </a:cubicBezTo>
                <a:cubicBezTo>
                  <a:pt x="1257823" y="288530"/>
                  <a:pt x="1244928" y="294596"/>
                  <a:pt x="1233133" y="295987"/>
                </a:cubicBezTo>
                <a:cubicBezTo>
                  <a:pt x="1221338" y="297378"/>
                  <a:pt x="1219449" y="294825"/>
                  <a:pt x="1227465" y="288329"/>
                </a:cubicBezTo>
                <a:cubicBezTo>
                  <a:pt x="1235481" y="281833"/>
                  <a:pt x="1245229" y="273290"/>
                  <a:pt x="1256708" y="262700"/>
                </a:cubicBezTo>
                <a:cubicBezTo>
                  <a:pt x="1268187" y="252109"/>
                  <a:pt x="1279255" y="237755"/>
                  <a:pt x="1289909" y="219636"/>
                </a:cubicBezTo>
                <a:cubicBezTo>
                  <a:pt x="1300564" y="201517"/>
                  <a:pt x="1305218" y="188069"/>
                  <a:pt x="1303870" y="179293"/>
                </a:cubicBezTo>
                <a:cubicBezTo>
                  <a:pt x="1299037" y="180957"/>
                  <a:pt x="1292638" y="182946"/>
                  <a:pt x="1284672" y="185262"/>
                </a:cubicBezTo>
                <a:cubicBezTo>
                  <a:pt x="1276706" y="187578"/>
                  <a:pt x="1268105" y="185323"/>
                  <a:pt x="1258870" y="178497"/>
                </a:cubicBezTo>
                <a:cubicBezTo>
                  <a:pt x="1250624" y="169291"/>
                  <a:pt x="1253353" y="164412"/>
                  <a:pt x="1267055" y="163860"/>
                </a:cubicBezTo>
                <a:cubicBezTo>
                  <a:pt x="1280757" y="163308"/>
                  <a:pt x="1302041" y="160773"/>
                  <a:pt x="1330908" y="156256"/>
                </a:cubicBezTo>
                <a:cubicBezTo>
                  <a:pt x="1356118" y="151911"/>
                  <a:pt x="1372416" y="147214"/>
                  <a:pt x="1379801" y="142167"/>
                </a:cubicBezTo>
                <a:cubicBezTo>
                  <a:pt x="1381647" y="140905"/>
                  <a:pt x="1383783" y="140134"/>
                  <a:pt x="1386210" y="139854"/>
                </a:cubicBezTo>
                <a:close/>
                <a:moveTo>
                  <a:pt x="2912766" y="127970"/>
                </a:moveTo>
                <a:cubicBezTo>
                  <a:pt x="2907267" y="128844"/>
                  <a:pt x="2898293" y="130838"/>
                  <a:pt x="2885846" y="133950"/>
                </a:cubicBezTo>
                <a:cubicBezTo>
                  <a:pt x="2885029" y="147630"/>
                  <a:pt x="2883308" y="160888"/>
                  <a:pt x="2880684" y="173722"/>
                </a:cubicBezTo>
                <a:cubicBezTo>
                  <a:pt x="2892945" y="171227"/>
                  <a:pt x="2905557" y="167957"/>
                  <a:pt x="2918520" y="163913"/>
                </a:cubicBezTo>
                <a:cubicBezTo>
                  <a:pt x="2920184" y="153144"/>
                  <a:pt x="2921016" y="143844"/>
                  <a:pt x="2921016" y="136015"/>
                </a:cubicBezTo>
                <a:cubicBezTo>
                  <a:pt x="2921016" y="129777"/>
                  <a:pt x="2918266" y="127095"/>
                  <a:pt x="2912766" y="127970"/>
                </a:cubicBezTo>
                <a:close/>
                <a:moveTo>
                  <a:pt x="2538792" y="127314"/>
                </a:moveTo>
                <a:cubicBezTo>
                  <a:pt x="2533866" y="127751"/>
                  <a:pt x="2521329" y="129977"/>
                  <a:pt x="2501181" y="133993"/>
                </a:cubicBezTo>
                <a:lnTo>
                  <a:pt x="2502364" y="172388"/>
                </a:lnTo>
                <a:cubicBezTo>
                  <a:pt x="2510294" y="171643"/>
                  <a:pt x="2516895" y="169879"/>
                  <a:pt x="2522165" y="167097"/>
                </a:cubicBezTo>
                <a:cubicBezTo>
                  <a:pt x="2527435" y="164315"/>
                  <a:pt x="2533128" y="165932"/>
                  <a:pt x="2539244" y="171948"/>
                </a:cubicBezTo>
                <a:cubicBezTo>
                  <a:pt x="2545360" y="177963"/>
                  <a:pt x="2543603" y="182939"/>
                  <a:pt x="2533974" y="186876"/>
                </a:cubicBezTo>
                <a:cubicBezTo>
                  <a:pt x="2524344" y="190812"/>
                  <a:pt x="2513865" y="192780"/>
                  <a:pt x="2502537" y="192780"/>
                </a:cubicBezTo>
                <a:lnTo>
                  <a:pt x="2503698" y="227713"/>
                </a:lnTo>
                <a:cubicBezTo>
                  <a:pt x="2508229" y="227842"/>
                  <a:pt x="2514984" y="226075"/>
                  <a:pt x="2523961" y="222411"/>
                </a:cubicBezTo>
                <a:cubicBezTo>
                  <a:pt x="2532938" y="218747"/>
                  <a:pt x="2538957" y="218940"/>
                  <a:pt x="2542019" y="222991"/>
                </a:cubicBezTo>
                <a:cubicBezTo>
                  <a:pt x="2545080" y="227043"/>
                  <a:pt x="2547335" y="226784"/>
                  <a:pt x="2548784" y="222217"/>
                </a:cubicBezTo>
                <a:cubicBezTo>
                  <a:pt x="2550232" y="217650"/>
                  <a:pt x="2551182" y="202134"/>
                  <a:pt x="2551634" y="175669"/>
                </a:cubicBezTo>
                <a:cubicBezTo>
                  <a:pt x="2552086" y="149204"/>
                  <a:pt x="2551290" y="134419"/>
                  <a:pt x="2549246" y="131315"/>
                </a:cubicBezTo>
                <a:cubicBezTo>
                  <a:pt x="2547203" y="128210"/>
                  <a:pt x="2543718" y="126876"/>
                  <a:pt x="2538792" y="127314"/>
                </a:cubicBezTo>
                <a:close/>
                <a:moveTo>
                  <a:pt x="2150609" y="121078"/>
                </a:moveTo>
                <a:cubicBezTo>
                  <a:pt x="2160527" y="120971"/>
                  <a:pt x="2168672" y="124792"/>
                  <a:pt x="2175044" y="132541"/>
                </a:cubicBezTo>
                <a:cubicBezTo>
                  <a:pt x="2183541" y="142873"/>
                  <a:pt x="2178009" y="148293"/>
                  <a:pt x="2158449" y="148802"/>
                </a:cubicBezTo>
                <a:cubicBezTo>
                  <a:pt x="2138889" y="149311"/>
                  <a:pt x="2116274" y="151523"/>
                  <a:pt x="2090605" y="155438"/>
                </a:cubicBezTo>
                <a:cubicBezTo>
                  <a:pt x="2094205" y="159511"/>
                  <a:pt x="2095312" y="164168"/>
                  <a:pt x="2093929" y="169409"/>
                </a:cubicBezTo>
                <a:cubicBezTo>
                  <a:pt x="2092545" y="174651"/>
                  <a:pt x="2091437" y="180591"/>
                  <a:pt x="2090605" y="187231"/>
                </a:cubicBezTo>
                <a:cubicBezTo>
                  <a:pt x="2101303" y="184664"/>
                  <a:pt x="2110843" y="181771"/>
                  <a:pt x="2119225" y="178551"/>
                </a:cubicBezTo>
                <a:cubicBezTo>
                  <a:pt x="2127607" y="175332"/>
                  <a:pt x="2135730" y="177228"/>
                  <a:pt x="2143596" y="184241"/>
                </a:cubicBezTo>
                <a:cubicBezTo>
                  <a:pt x="2151462" y="191253"/>
                  <a:pt x="2148257" y="196907"/>
                  <a:pt x="2133981" y="201202"/>
                </a:cubicBezTo>
                <a:cubicBezTo>
                  <a:pt x="2119705" y="205496"/>
                  <a:pt x="2105182" y="207192"/>
                  <a:pt x="2090412" y="206289"/>
                </a:cubicBezTo>
                <a:lnTo>
                  <a:pt x="2089229" y="244061"/>
                </a:lnTo>
                <a:cubicBezTo>
                  <a:pt x="2114582" y="256723"/>
                  <a:pt x="2137731" y="264836"/>
                  <a:pt x="2158675" y="268400"/>
                </a:cubicBezTo>
                <a:cubicBezTo>
                  <a:pt x="2179619" y="271963"/>
                  <a:pt x="2199379" y="275222"/>
                  <a:pt x="2217957" y="278176"/>
                </a:cubicBezTo>
                <a:cubicBezTo>
                  <a:pt x="2236535" y="281130"/>
                  <a:pt x="2238793" y="285163"/>
                  <a:pt x="2224733" y="290276"/>
                </a:cubicBezTo>
                <a:cubicBezTo>
                  <a:pt x="2210672" y="295388"/>
                  <a:pt x="2194626" y="299765"/>
                  <a:pt x="2176593" y="303408"/>
                </a:cubicBezTo>
                <a:cubicBezTo>
                  <a:pt x="2158560" y="307050"/>
                  <a:pt x="2144765" y="307229"/>
                  <a:pt x="2135207" y="303946"/>
                </a:cubicBezTo>
                <a:cubicBezTo>
                  <a:pt x="2125649" y="300662"/>
                  <a:pt x="2108939" y="289559"/>
                  <a:pt x="2085077" y="270637"/>
                </a:cubicBezTo>
                <a:cubicBezTo>
                  <a:pt x="2061215" y="251715"/>
                  <a:pt x="2038084" y="233413"/>
                  <a:pt x="2015685" y="215732"/>
                </a:cubicBezTo>
                <a:cubicBezTo>
                  <a:pt x="2011139" y="222687"/>
                  <a:pt x="2003116" y="232370"/>
                  <a:pt x="1991615" y="244781"/>
                </a:cubicBezTo>
                <a:cubicBezTo>
                  <a:pt x="1980114" y="257193"/>
                  <a:pt x="1969004" y="266894"/>
                  <a:pt x="1958285" y="273885"/>
                </a:cubicBezTo>
                <a:cubicBezTo>
                  <a:pt x="1947565" y="280876"/>
                  <a:pt x="1935867" y="285755"/>
                  <a:pt x="1923191" y="288523"/>
                </a:cubicBezTo>
                <a:cubicBezTo>
                  <a:pt x="1910514" y="291290"/>
                  <a:pt x="1911077" y="287426"/>
                  <a:pt x="1924879" y="276929"/>
                </a:cubicBezTo>
                <a:cubicBezTo>
                  <a:pt x="1938682" y="266432"/>
                  <a:pt x="1953115" y="251873"/>
                  <a:pt x="1968179" y="233252"/>
                </a:cubicBezTo>
                <a:cubicBezTo>
                  <a:pt x="1983244" y="214631"/>
                  <a:pt x="1992766" y="200943"/>
                  <a:pt x="1996745" y="192189"/>
                </a:cubicBezTo>
                <a:cubicBezTo>
                  <a:pt x="1998735" y="187811"/>
                  <a:pt x="2000171" y="183969"/>
                  <a:pt x="2001052" y="180662"/>
                </a:cubicBezTo>
                <a:lnTo>
                  <a:pt x="2001645" y="175654"/>
                </a:lnTo>
                <a:lnTo>
                  <a:pt x="1980569" y="181283"/>
                </a:lnTo>
                <a:cubicBezTo>
                  <a:pt x="1970567" y="184459"/>
                  <a:pt x="1960285" y="181071"/>
                  <a:pt x="1949723" y="171119"/>
                </a:cubicBezTo>
                <a:cubicBezTo>
                  <a:pt x="1939162" y="161167"/>
                  <a:pt x="1937896" y="156647"/>
                  <a:pt x="1945927" y="157557"/>
                </a:cubicBezTo>
                <a:cubicBezTo>
                  <a:pt x="1953957" y="158468"/>
                  <a:pt x="1961407" y="158493"/>
                  <a:pt x="1968276" y="157632"/>
                </a:cubicBezTo>
                <a:cubicBezTo>
                  <a:pt x="1975145" y="156772"/>
                  <a:pt x="1988302" y="154761"/>
                  <a:pt x="2007748" y="151599"/>
                </a:cubicBezTo>
                <a:cubicBezTo>
                  <a:pt x="2027193" y="148437"/>
                  <a:pt x="2050413" y="143704"/>
                  <a:pt x="2077409" y="137402"/>
                </a:cubicBezTo>
                <a:cubicBezTo>
                  <a:pt x="2104404" y="131099"/>
                  <a:pt x="2125301" y="126131"/>
                  <a:pt x="2140100" y="122495"/>
                </a:cubicBezTo>
                <a:cubicBezTo>
                  <a:pt x="2143800" y="121586"/>
                  <a:pt x="2147303" y="121114"/>
                  <a:pt x="2150609" y="121078"/>
                </a:cubicBezTo>
                <a:close/>
                <a:moveTo>
                  <a:pt x="3695587" y="102319"/>
                </a:moveTo>
                <a:cubicBezTo>
                  <a:pt x="3687693" y="103201"/>
                  <a:pt x="3669025" y="105742"/>
                  <a:pt x="3639585" y="109944"/>
                </a:cubicBezTo>
                <a:lnTo>
                  <a:pt x="3639585" y="123797"/>
                </a:lnTo>
                <a:cubicBezTo>
                  <a:pt x="3653710" y="121287"/>
                  <a:pt x="3664971" y="118634"/>
                  <a:pt x="3673367" y="115838"/>
                </a:cubicBezTo>
                <a:cubicBezTo>
                  <a:pt x="3681763" y="113042"/>
                  <a:pt x="3689482" y="114153"/>
                  <a:pt x="3696523" y="119172"/>
                </a:cubicBezTo>
                <a:cubicBezTo>
                  <a:pt x="3703564" y="124191"/>
                  <a:pt x="3702270" y="128489"/>
                  <a:pt x="3692640" y="132067"/>
                </a:cubicBezTo>
                <a:cubicBezTo>
                  <a:pt x="3683011" y="135645"/>
                  <a:pt x="3665326" y="137843"/>
                  <a:pt x="3639585" y="138660"/>
                </a:cubicBezTo>
                <a:lnTo>
                  <a:pt x="3639585" y="153481"/>
                </a:lnTo>
                <a:cubicBezTo>
                  <a:pt x="3655632" y="150943"/>
                  <a:pt x="3668201" y="148060"/>
                  <a:pt x="3677293" y="144834"/>
                </a:cubicBezTo>
                <a:cubicBezTo>
                  <a:pt x="3686384" y="141607"/>
                  <a:pt x="3693397" y="143461"/>
                  <a:pt x="3698330" y="150394"/>
                </a:cubicBezTo>
                <a:cubicBezTo>
                  <a:pt x="3703263" y="157328"/>
                  <a:pt x="3696795" y="162078"/>
                  <a:pt x="3678927" y="164645"/>
                </a:cubicBezTo>
                <a:cubicBezTo>
                  <a:pt x="3661060" y="167212"/>
                  <a:pt x="3647945" y="168495"/>
                  <a:pt x="3639585" y="168495"/>
                </a:cubicBezTo>
                <a:lnTo>
                  <a:pt x="3639585" y="181832"/>
                </a:lnTo>
                <a:cubicBezTo>
                  <a:pt x="3654054" y="181014"/>
                  <a:pt x="3666433" y="178784"/>
                  <a:pt x="3676723" y="175142"/>
                </a:cubicBezTo>
                <a:cubicBezTo>
                  <a:pt x="3687012" y="171499"/>
                  <a:pt x="3694870" y="173062"/>
                  <a:pt x="3700298" y="179831"/>
                </a:cubicBezTo>
                <a:cubicBezTo>
                  <a:pt x="3705726" y="186600"/>
                  <a:pt x="3701280" y="191576"/>
                  <a:pt x="3686962" y="194759"/>
                </a:cubicBezTo>
                <a:cubicBezTo>
                  <a:pt x="3672643" y="197943"/>
                  <a:pt x="3656851" y="199083"/>
                  <a:pt x="3639585" y="198179"/>
                </a:cubicBezTo>
                <a:lnTo>
                  <a:pt x="3639585" y="214226"/>
                </a:lnTo>
                <a:cubicBezTo>
                  <a:pt x="3673026" y="211602"/>
                  <a:pt x="3696372" y="209121"/>
                  <a:pt x="3709623" y="206783"/>
                </a:cubicBezTo>
                <a:lnTo>
                  <a:pt x="3709623" y="141414"/>
                </a:lnTo>
                <a:cubicBezTo>
                  <a:pt x="3709623" y="125611"/>
                  <a:pt x="3709257" y="114924"/>
                  <a:pt x="3708526" y="109352"/>
                </a:cubicBezTo>
                <a:cubicBezTo>
                  <a:pt x="3707794" y="103781"/>
                  <a:pt x="3703482" y="101437"/>
                  <a:pt x="3695587" y="102319"/>
                </a:cubicBezTo>
                <a:close/>
                <a:moveTo>
                  <a:pt x="1691248" y="74602"/>
                </a:moveTo>
                <a:cubicBezTo>
                  <a:pt x="1693152" y="74669"/>
                  <a:pt x="1695533" y="75246"/>
                  <a:pt x="1698390" y="76334"/>
                </a:cubicBezTo>
                <a:cubicBezTo>
                  <a:pt x="1709819" y="80686"/>
                  <a:pt x="1717273" y="85666"/>
                  <a:pt x="1720750" y="91273"/>
                </a:cubicBezTo>
                <a:cubicBezTo>
                  <a:pt x="1724228" y="96880"/>
                  <a:pt x="1723837" y="103953"/>
                  <a:pt x="1719578" y="112493"/>
                </a:cubicBezTo>
                <a:cubicBezTo>
                  <a:pt x="1715319" y="121033"/>
                  <a:pt x="1709748" y="121137"/>
                  <a:pt x="1702864" y="112805"/>
                </a:cubicBezTo>
                <a:cubicBezTo>
                  <a:pt x="1695981" y="104473"/>
                  <a:pt x="1690682" y="96134"/>
                  <a:pt x="1686968" y="87788"/>
                </a:cubicBezTo>
                <a:cubicBezTo>
                  <a:pt x="1684107" y="78797"/>
                  <a:pt x="1685534" y="74402"/>
                  <a:pt x="1691248" y="74602"/>
                </a:cubicBezTo>
                <a:close/>
                <a:moveTo>
                  <a:pt x="602033" y="64782"/>
                </a:moveTo>
                <a:cubicBezTo>
                  <a:pt x="603359" y="64881"/>
                  <a:pt x="604962" y="65290"/>
                  <a:pt x="606843" y="66009"/>
                </a:cubicBezTo>
                <a:cubicBezTo>
                  <a:pt x="614364" y="68884"/>
                  <a:pt x="621366" y="72412"/>
                  <a:pt x="627847" y="76592"/>
                </a:cubicBezTo>
                <a:cubicBezTo>
                  <a:pt x="634329" y="80772"/>
                  <a:pt x="636165" y="85462"/>
                  <a:pt x="633354" y="90660"/>
                </a:cubicBezTo>
                <a:cubicBezTo>
                  <a:pt x="630543" y="95858"/>
                  <a:pt x="626550" y="104201"/>
                  <a:pt x="621373" y="115687"/>
                </a:cubicBezTo>
                <a:cubicBezTo>
                  <a:pt x="641291" y="113981"/>
                  <a:pt x="659174" y="110406"/>
                  <a:pt x="675020" y="104964"/>
                </a:cubicBezTo>
                <a:cubicBezTo>
                  <a:pt x="690866" y="99522"/>
                  <a:pt x="703431" y="99963"/>
                  <a:pt x="712716" y="106287"/>
                </a:cubicBezTo>
                <a:cubicBezTo>
                  <a:pt x="722002" y="112611"/>
                  <a:pt x="721625" y="117799"/>
                  <a:pt x="711587" y="121850"/>
                </a:cubicBezTo>
                <a:cubicBezTo>
                  <a:pt x="701549" y="125901"/>
                  <a:pt x="690697" y="128823"/>
                  <a:pt x="679031" y="130615"/>
                </a:cubicBezTo>
                <a:cubicBezTo>
                  <a:pt x="667365" y="132408"/>
                  <a:pt x="655642" y="133996"/>
                  <a:pt x="643862" y="135380"/>
                </a:cubicBezTo>
                <a:cubicBezTo>
                  <a:pt x="632081" y="136764"/>
                  <a:pt x="623603" y="136101"/>
                  <a:pt x="618426" y="133390"/>
                </a:cubicBezTo>
                <a:cubicBezTo>
                  <a:pt x="616791" y="139040"/>
                  <a:pt x="612819" y="150685"/>
                  <a:pt x="606509" y="168323"/>
                </a:cubicBezTo>
                <a:cubicBezTo>
                  <a:pt x="662995" y="163060"/>
                  <a:pt x="694605" y="158597"/>
                  <a:pt x="701337" y="154933"/>
                </a:cubicBezTo>
                <a:cubicBezTo>
                  <a:pt x="708070" y="151269"/>
                  <a:pt x="716258" y="151610"/>
                  <a:pt x="725902" y="155955"/>
                </a:cubicBezTo>
                <a:cubicBezTo>
                  <a:pt x="735546" y="160300"/>
                  <a:pt x="742806" y="165344"/>
                  <a:pt x="747681" y="171087"/>
                </a:cubicBezTo>
                <a:cubicBezTo>
                  <a:pt x="752557" y="176830"/>
                  <a:pt x="752715" y="182398"/>
                  <a:pt x="748155" y="187790"/>
                </a:cubicBezTo>
                <a:cubicBezTo>
                  <a:pt x="743594" y="193182"/>
                  <a:pt x="740189" y="210293"/>
                  <a:pt x="737937" y="239124"/>
                </a:cubicBezTo>
                <a:cubicBezTo>
                  <a:pt x="735686" y="267955"/>
                  <a:pt x="726820" y="289487"/>
                  <a:pt x="711340" y="303720"/>
                </a:cubicBezTo>
                <a:cubicBezTo>
                  <a:pt x="695859" y="317952"/>
                  <a:pt x="686495" y="320272"/>
                  <a:pt x="683247" y="310678"/>
                </a:cubicBezTo>
                <a:cubicBezTo>
                  <a:pt x="679999" y="301085"/>
                  <a:pt x="673797" y="291384"/>
                  <a:pt x="664641" y="281575"/>
                </a:cubicBezTo>
                <a:cubicBezTo>
                  <a:pt x="655485" y="271766"/>
                  <a:pt x="655653" y="268027"/>
                  <a:pt x="665146" y="270357"/>
                </a:cubicBezTo>
                <a:cubicBezTo>
                  <a:pt x="674640" y="272687"/>
                  <a:pt x="681716" y="274713"/>
                  <a:pt x="686377" y="276434"/>
                </a:cubicBezTo>
                <a:cubicBezTo>
                  <a:pt x="691038" y="278155"/>
                  <a:pt x="695741" y="274896"/>
                  <a:pt x="700488" y="266657"/>
                </a:cubicBezTo>
                <a:cubicBezTo>
                  <a:pt x="705234" y="258419"/>
                  <a:pt x="708956" y="242258"/>
                  <a:pt x="711652" y="218173"/>
                </a:cubicBezTo>
                <a:cubicBezTo>
                  <a:pt x="714348" y="194089"/>
                  <a:pt x="713143" y="181136"/>
                  <a:pt x="708038" y="179315"/>
                </a:cubicBezTo>
                <a:cubicBezTo>
                  <a:pt x="702933" y="177494"/>
                  <a:pt x="693253" y="177465"/>
                  <a:pt x="678999" y="179229"/>
                </a:cubicBezTo>
                <a:cubicBezTo>
                  <a:pt x="664745" y="180993"/>
                  <a:pt x="648845" y="183226"/>
                  <a:pt x="631300" y="185929"/>
                </a:cubicBezTo>
                <a:cubicBezTo>
                  <a:pt x="613755" y="188632"/>
                  <a:pt x="600748" y="191802"/>
                  <a:pt x="592280" y="195437"/>
                </a:cubicBezTo>
                <a:cubicBezTo>
                  <a:pt x="583812" y="199072"/>
                  <a:pt x="578191" y="196523"/>
                  <a:pt x="575416" y="187790"/>
                </a:cubicBezTo>
                <a:cubicBezTo>
                  <a:pt x="572641" y="179057"/>
                  <a:pt x="573756" y="172353"/>
                  <a:pt x="578761" y="167678"/>
                </a:cubicBezTo>
                <a:cubicBezTo>
                  <a:pt x="583766" y="163003"/>
                  <a:pt x="588491" y="151323"/>
                  <a:pt x="592936" y="132637"/>
                </a:cubicBezTo>
                <a:cubicBezTo>
                  <a:pt x="597382" y="113952"/>
                  <a:pt x="599604" y="101132"/>
                  <a:pt x="599604" y="94177"/>
                </a:cubicBezTo>
                <a:cubicBezTo>
                  <a:pt x="599604" y="86591"/>
                  <a:pt x="598930" y="79281"/>
                  <a:pt x="597582" y="72247"/>
                </a:cubicBezTo>
                <a:cubicBezTo>
                  <a:pt x="596571" y="66972"/>
                  <a:pt x="598055" y="64483"/>
                  <a:pt x="602033" y="64782"/>
                </a:cubicBezTo>
                <a:close/>
                <a:moveTo>
                  <a:pt x="4295663" y="59835"/>
                </a:moveTo>
                <a:cubicBezTo>
                  <a:pt x="4298138" y="60074"/>
                  <a:pt x="4301125" y="60626"/>
                  <a:pt x="4304626" y="61492"/>
                </a:cubicBezTo>
                <a:cubicBezTo>
                  <a:pt x="4318630" y="64955"/>
                  <a:pt x="4324760" y="73305"/>
                  <a:pt x="4323018" y="86541"/>
                </a:cubicBezTo>
                <a:cubicBezTo>
                  <a:pt x="4321275" y="99777"/>
                  <a:pt x="4314281" y="101383"/>
                  <a:pt x="4302034" y="91359"/>
                </a:cubicBezTo>
                <a:cubicBezTo>
                  <a:pt x="4294577" y="81120"/>
                  <a:pt x="4289644" y="72717"/>
                  <a:pt x="4287235" y="66149"/>
                </a:cubicBezTo>
                <a:cubicBezTo>
                  <a:pt x="4285428" y="61223"/>
                  <a:pt x="4288238" y="59119"/>
                  <a:pt x="4295663" y="59835"/>
                </a:cubicBezTo>
                <a:close/>
                <a:moveTo>
                  <a:pt x="1724170" y="59793"/>
                </a:moveTo>
                <a:cubicBezTo>
                  <a:pt x="1711687" y="61119"/>
                  <a:pt x="1696003" y="63016"/>
                  <a:pt x="1677117" y="65482"/>
                </a:cubicBezTo>
                <a:cubicBezTo>
                  <a:pt x="1676313" y="79808"/>
                  <a:pt x="1673245" y="101942"/>
                  <a:pt x="1667910" y="131885"/>
                </a:cubicBezTo>
                <a:cubicBezTo>
                  <a:pt x="1682810" y="131038"/>
                  <a:pt x="1709303" y="128500"/>
                  <a:pt x="1747391" y="124270"/>
                </a:cubicBezTo>
                <a:cubicBezTo>
                  <a:pt x="1747391" y="92965"/>
                  <a:pt x="1746642" y="74061"/>
                  <a:pt x="1745143" y="67558"/>
                </a:cubicBezTo>
                <a:cubicBezTo>
                  <a:pt x="1743644" y="61055"/>
                  <a:pt x="1736654" y="58466"/>
                  <a:pt x="1724170" y="59793"/>
                </a:cubicBezTo>
                <a:close/>
                <a:moveTo>
                  <a:pt x="3970349" y="49586"/>
                </a:moveTo>
                <a:cubicBezTo>
                  <a:pt x="3975454" y="49586"/>
                  <a:pt x="3983718" y="51981"/>
                  <a:pt x="3995140" y="56771"/>
                </a:cubicBezTo>
                <a:cubicBezTo>
                  <a:pt x="4006562" y="61560"/>
                  <a:pt x="4009437" y="66949"/>
                  <a:pt x="4003766" y="72936"/>
                </a:cubicBezTo>
                <a:cubicBezTo>
                  <a:pt x="3998094" y="78923"/>
                  <a:pt x="3993523" y="85386"/>
                  <a:pt x="3990053" y="92327"/>
                </a:cubicBezTo>
                <a:cubicBezTo>
                  <a:pt x="3977204" y="111572"/>
                  <a:pt x="3964165" y="127579"/>
                  <a:pt x="3950936" y="140349"/>
                </a:cubicBezTo>
                <a:cubicBezTo>
                  <a:pt x="3937707" y="153119"/>
                  <a:pt x="3925081" y="163440"/>
                  <a:pt x="3913057" y="171313"/>
                </a:cubicBezTo>
                <a:cubicBezTo>
                  <a:pt x="3901032" y="179186"/>
                  <a:pt x="3891363" y="183832"/>
                  <a:pt x="3884050" y="185252"/>
                </a:cubicBezTo>
                <a:cubicBezTo>
                  <a:pt x="3876736" y="186671"/>
                  <a:pt x="3875779" y="184180"/>
                  <a:pt x="3881178" y="177777"/>
                </a:cubicBezTo>
                <a:cubicBezTo>
                  <a:pt x="3886577" y="171374"/>
                  <a:pt x="3895210" y="162827"/>
                  <a:pt x="3907077" y="152137"/>
                </a:cubicBezTo>
                <a:cubicBezTo>
                  <a:pt x="3918943" y="141446"/>
                  <a:pt x="3930659" y="127873"/>
                  <a:pt x="3942225" y="111417"/>
                </a:cubicBezTo>
                <a:cubicBezTo>
                  <a:pt x="3953790" y="94962"/>
                  <a:pt x="3960229" y="83321"/>
                  <a:pt x="3961541" y="76495"/>
                </a:cubicBezTo>
                <a:cubicBezTo>
                  <a:pt x="3962853" y="69670"/>
                  <a:pt x="3962835" y="63478"/>
                  <a:pt x="3961487" y="57921"/>
                </a:cubicBezTo>
                <a:cubicBezTo>
                  <a:pt x="3960139" y="52365"/>
                  <a:pt x="3963093" y="49586"/>
                  <a:pt x="3970349" y="49586"/>
                </a:cubicBezTo>
                <a:close/>
                <a:moveTo>
                  <a:pt x="1293824" y="49586"/>
                </a:moveTo>
                <a:cubicBezTo>
                  <a:pt x="1298930" y="49586"/>
                  <a:pt x="1307193" y="51981"/>
                  <a:pt x="1318615" y="56771"/>
                </a:cubicBezTo>
                <a:cubicBezTo>
                  <a:pt x="1330037" y="61560"/>
                  <a:pt x="1332912" y="66949"/>
                  <a:pt x="1327241" y="72936"/>
                </a:cubicBezTo>
                <a:cubicBezTo>
                  <a:pt x="1321569" y="78923"/>
                  <a:pt x="1316998" y="85386"/>
                  <a:pt x="1313528" y="92327"/>
                </a:cubicBezTo>
                <a:cubicBezTo>
                  <a:pt x="1300679" y="111572"/>
                  <a:pt x="1287640" y="127579"/>
                  <a:pt x="1274411" y="140349"/>
                </a:cubicBezTo>
                <a:cubicBezTo>
                  <a:pt x="1261182" y="153119"/>
                  <a:pt x="1248556" y="163440"/>
                  <a:pt x="1236532" y="171313"/>
                </a:cubicBezTo>
                <a:cubicBezTo>
                  <a:pt x="1224507" y="179186"/>
                  <a:pt x="1214838" y="183832"/>
                  <a:pt x="1207525" y="185252"/>
                </a:cubicBezTo>
                <a:cubicBezTo>
                  <a:pt x="1200211" y="186671"/>
                  <a:pt x="1199254" y="184180"/>
                  <a:pt x="1204653" y="177777"/>
                </a:cubicBezTo>
                <a:cubicBezTo>
                  <a:pt x="1210052" y="171374"/>
                  <a:pt x="1218685" y="162827"/>
                  <a:pt x="1230552" y="152137"/>
                </a:cubicBezTo>
                <a:cubicBezTo>
                  <a:pt x="1242418" y="141446"/>
                  <a:pt x="1254134" y="127873"/>
                  <a:pt x="1265700" y="111417"/>
                </a:cubicBezTo>
                <a:cubicBezTo>
                  <a:pt x="1277265" y="94962"/>
                  <a:pt x="1283704" y="83321"/>
                  <a:pt x="1285016" y="76495"/>
                </a:cubicBezTo>
                <a:cubicBezTo>
                  <a:pt x="1286328" y="69670"/>
                  <a:pt x="1286310" y="63478"/>
                  <a:pt x="1284962" y="57921"/>
                </a:cubicBezTo>
                <a:cubicBezTo>
                  <a:pt x="1283614" y="52365"/>
                  <a:pt x="1286568" y="49586"/>
                  <a:pt x="1293824" y="49586"/>
                </a:cubicBezTo>
                <a:close/>
                <a:moveTo>
                  <a:pt x="2270169" y="44187"/>
                </a:moveTo>
                <a:lnTo>
                  <a:pt x="2422871" y="44187"/>
                </a:lnTo>
                <a:lnTo>
                  <a:pt x="2422871" y="71032"/>
                </a:lnTo>
                <a:cubicBezTo>
                  <a:pt x="2380381" y="139721"/>
                  <a:pt x="2352224" y="209099"/>
                  <a:pt x="2338400" y="279166"/>
                </a:cubicBezTo>
                <a:lnTo>
                  <a:pt x="2301230" y="279166"/>
                </a:lnTo>
                <a:cubicBezTo>
                  <a:pt x="2317449" y="207694"/>
                  <a:pt x="2345792" y="139757"/>
                  <a:pt x="2386260" y="75355"/>
                </a:cubicBezTo>
                <a:lnTo>
                  <a:pt x="2270169" y="75355"/>
                </a:lnTo>
                <a:close/>
                <a:moveTo>
                  <a:pt x="4382348" y="40946"/>
                </a:moveTo>
                <a:cubicBezTo>
                  <a:pt x="4383221" y="40705"/>
                  <a:pt x="4384109" y="40788"/>
                  <a:pt x="4385010" y="41197"/>
                </a:cubicBezTo>
                <a:cubicBezTo>
                  <a:pt x="4388617" y="42832"/>
                  <a:pt x="4393754" y="46023"/>
                  <a:pt x="4400423" y="50769"/>
                </a:cubicBezTo>
                <a:cubicBezTo>
                  <a:pt x="4408152" y="57136"/>
                  <a:pt x="4408973" y="61847"/>
                  <a:pt x="4402885" y="64901"/>
                </a:cubicBezTo>
                <a:cubicBezTo>
                  <a:pt x="4396798" y="67956"/>
                  <a:pt x="4385745" y="74735"/>
                  <a:pt x="4369727" y="85239"/>
                </a:cubicBezTo>
                <a:cubicBezTo>
                  <a:pt x="4353709" y="95744"/>
                  <a:pt x="4349777" y="95002"/>
                  <a:pt x="4357929" y="83013"/>
                </a:cubicBezTo>
                <a:cubicBezTo>
                  <a:pt x="4366081" y="71025"/>
                  <a:pt x="4371731" y="60650"/>
                  <a:pt x="4374879" y="51888"/>
                </a:cubicBezTo>
                <a:cubicBezTo>
                  <a:pt x="4377240" y="45316"/>
                  <a:pt x="4379730" y="41669"/>
                  <a:pt x="4382348" y="40946"/>
                </a:cubicBezTo>
                <a:close/>
                <a:moveTo>
                  <a:pt x="190611" y="40122"/>
                </a:moveTo>
                <a:lnTo>
                  <a:pt x="213520" y="40122"/>
                </a:lnTo>
                <a:lnTo>
                  <a:pt x="213520" y="279166"/>
                </a:lnTo>
                <a:lnTo>
                  <a:pt x="178264" y="279166"/>
                </a:lnTo>
                <a:lnTo>
                  <a:pt x="178264" y="92908"/>
                </a:lnTo>
                <a:cubicBezTo>
                  <a:pt x="171123" y="103964"/>
                  <a:pt x="156274" y="115214"/>
                  <a:pt x="133717" y="126658"/>
                </a:cubicBezTo>
                <a:lnTo>
                  <a:pt x="133717" y="95855"/>
                </a:lnTo>
                <a:cubicBezTo>
                  <a:pt x="156632" y="80296"/>
                  <a:pt x="175597" y="61718"/>
                  <a:pt x="190611" y="40122"/>
                </a:cubicBezTo>
                <a:close/>
                <a:moveTo>
                  <a:pt x="2100003" y="36848"/>
                </a:moveTo>
                <a:cubicBezTo>
                  <a:pt x="2098526" y="36542"/>
                  <a:pt x="2096802" y="36558"/>
                  <a:pt x="2094832" y="36895"/>
                </a:cubicBezTo>
                <a:cubicBezTo>
                  <a:pt x="2086952" y="38243"/>
                  <a:pt x="2069798" y="40946"/>
                  <a:pt x="2043369" y="45004"/>
                </a:cubicBezTo>
                <a:cubicBezTo>
                  <a:pt x="2044258" y="47155"/>
                  <a:pt x="2045455" y="53623"/>
                  <a:pt x="2046961" y="64407"/>
                </a:cubicBezTo>
                <a:cubicBezTo>
                  <a:pt x="2050919" y="64507"/>
                  <a:pt x="2060638" y="62732"/>
                  <a:pt x="2076118" y="59083"/>
                </a:cubicBezTo>
                <a:cubicBezTo>
                  <a:pt x="2091598" y="55433"/>
                  <a:pt x="2099908" y="57319"/>
                  <a:pt x="2101049" y="64740"/>
                </a:cubicBezTo>
                <a:cubicBezTo>
                  <a:pt x="2102189" y="72161"/>
                  <a:pt x="2096456" y="77137"/>
                  <a:pt x="2083851" y="79668"/>
                </a:cubicBezTo>
                <a:cubicBezTo>
                  <a:pt x="2071246" y="82199"/>
                  <a:pt x="2059551" y="82561"/>
                  <a:pt x="2048768" y="80755"/>
                </a:cubicBezTo>
                <a:lnTo>
                  <a:pt x="2052360" y="107599"/>
                </a:lnTo>
                <a:cubicBezTo>
                  <a:pt x="2058971" y="105793"/>
                  <a:pt x="2067353" y="104219"/>
                  <a:pt x="2077505" y="102878"/>
                </a:cubicBezTo>
                <a:cubicBezTo>
                  <a:pt x="2087658" y="101537"/>
                  <a:pt x="2095280" y="100867"/>
                  <a:pt x="2100371" y="100867"/>
                </a:cubicBezTo>
                <a:cubicBezTo>
                  <a:pt x="2104558" y="77420"/>
                  <a:pt x="2106652" y="59890"/>
                  <a:pt x="2106652" y="48274"/>
                </a:cubicBezTo>
                <a:cubicBezTo>
                  <a:pt x="2106652" y="41574"/>
                  <a:pt x="2104436" y="37765"/>
                  <a:pt x="2100003" y="36848"/>
                </a:cubicBezTo>
                <a:close/>
                <a:moveTo>
                  <a:pt x="4441577" y="32778"/>
                </a:moveTo>
                <a:cubicBezTo>
                  <a:pt x="4444958" y="33089"/>
                  <a:pt x="4450147" y="35009"/>
                  <a:pt x="4457145" y="38541"/>
                </a:cubicBezTo>
                <a:cubicBezTo>
                  <a:pt x="4471141" y="45603"/>
                  <a:pt x="4476038" y="52253"/>
                  <a:pt x="4471837" y="58491"/>
                </a:cubicBezTo>
                <a:cubicBezTo>
                  <a:pt x="4467635" y="64729"/>
                  <a:pt x="4463523" y="73430"/>
                  <a:pt x="4459501" y="84594"/>
                </a:cubicBezTo>
                <a:cubicBezTo>
                  <a:pt x="4455478" y="95758"/>
                  <a:pt x="4448197" y="109270"/>
                  <a:pt x="4437657" y="125130"/>
                </a:cubicBezTo>
                <a:cubicBezTo>
                  <a:pt x="4455353" y="121732"/>
                  <a:pt x="4471514" y="116383"/>
                  <a:pt x="4486141" y="109084"/>
                </a:cubicBezTo>
                <a:cubicBezTo>
                  <a:pt x="4500768" y="101784"/>
                  <a:pt x="4512541" y="101551"/>
                  <a:pt x="4521461" y="108385"/>
                </a:cubicBezTo>
                <a:cubicBezTo>
                  <a:pt x="4530381" y="115218"/>
                  <a:pt x="4529416" y="120843"/>
                  <a:pt x="4518568" y="125259"/>
                </a:cubicBezTo>
                <a:cubicBezTo>
                  <a:pt x="4507719" y="129676"/>
                  <a:pt x="4489748" y="133763"/>
                  <a:pt x="4464652" y="137520"/>
                </a:cubicBezTo>
                <a:cubicBezTo>
                  <a:pt x="4478146" y="140087"/>
                  <a:pt x="4483284" y="146311"/>
                  <a:pt x="4480064" y="156191"/>
                </a:cubicBezTo>
                <a:cubicBezTo>
                  <a:pt x="4476845" y="166072"/>
                  <a:pt x="4474106" y="176888"/>
                  <a:pt x="4471848" y="188640"/>
                </a:cubicBezTo>
                <a:cubicBezTo>
                  <a:pt x="4469589" y="200391"/>
                  <a:pt x="4465391" y="213416"/>
                  <a:pt x="4459253" y="227713"/>
                </a:cubicBezTo>
                <a:cubicBezTo>
                  <a:pt x="4466853" y="236704"/>
                  <a:pt x="4475698" y="245369"/>
                  <a:pt x="4485786" y="253708"/>
                </a:cubicBezTo>
                <a:cubicBezTo>
                  <a:pt x="4495875" y="262047"/>
                  <a:pt x="4506357" y="268389"/>
                  <a:pt x="4517234" y="272734"/>
                </a:cubicBezTo>
                <a:cubicBezTo>
                  <a:pt x="4528111" y="277079"/>
                  <a:pt x="4538038" y="281733"/>
                  <a:pt x="4547015" y="286694"/>
                </a:cubicBezTo>
                <a:cubicBezTo>
                  <a:pt x="4555992" y="291656"/>
                  <a:pt x="4551410" y="295019"/>
                  <a:pt x="4533270" y="296783"/>
                </a:cubicBezTo>
                <a:cubicBezTo>
                  <a:pt x="4515130" y="298546"/>
                  <a:pt x="4501435" y="298708"/>
                  <a:pt x="4492186" y="297267"/>
                </a:cubicBezTo>
                <a:cubicBezTo>
                  <a:pt x="4482936" y="295825"/>
                  <a:pt x="4476185" y="291799"/>
                  <a:pt x="4471934" y="285189"/>
                </a:cubicBezTo>
                <a:cubicBezTo>
                  <a:pt x="4467682" y="278578"/>
                  <a:pt x="4458364" y="264876"/>
                  <a:pt x="4443981" y="244082"/>
                </a:cubicBezTo>
                <a:cubicBezTo>
                  <a:pt x="4437829" y="252500"/>
                  <a:pt x="4430576" y="259494"/>
                  <a:pt x="4422223" y="265066"/>
                </a:cubicBezTo>
                <a:cubicBezTo>
                  <a:pt x="4413870" y="270637"/>
                  <a:pt x="4403753" y="274831"/>
                  <a:pt x="4391872" y="277649"/>
                </a:cubicBezTo>
                <a:cubicBezTo>
                  <a:pt x="4388902" y="278354"/>
                  <a:pt x="4386608" y="278727"/>
                  <a:pt x="4384990" y="278768"/>
                </a:cubicBezTo>
                <a:lnTo>
                  <a:pt x="4383274" y="278238"/>
                </a:lnTo>
                <a:lnTo>
                  <a:pt x="4382698" y="288275"/>
                </a:lnTo>
                <a:cubicBezTo>
                  <a:pt x="4380260" y="298407"/>
                  <a:pt x="4375262" y="299687"/>
                  <a:pt x="4367705" y="292115"/>
                </a:cubicBezTo>
                <a:cubicBezTo>
                  <a:pt x="4360148" y="284543"/>
                  <a:pt x="4353272" y="277983"/>
                  <a:pt x="4347077" y="272433"/>
                </a:cubicBezTo>
                <a:cubicBezTo>
                  <a:pt x="4334013" y="282973"/>
                  <a:pt x="4321261" y="290545"/>
                  <a:pt x="4308821" y="295148"/>
                </a:cubicBezTo>
                <a:cubicBezTo>
                  <a:pt x="4296381" y="299751"/>
                  <a:pt x="4283220" y="302515"/>
                  <a:pt x="4269339" y="303440"/>
                </a:cubicBezTo>
                <a:cubicBezTo>
                  <a:pt x="4255457" y="304365"/>
                  <a:pt x="4253865" y="301698"/>
                  <a:pt x="4264563" y="295438"/>
                </a:cubicBezTo>
                <a:cubicBezTo>
                  <a:pt x="4275261" y="289179"/>
                  <a:pt x="4286253" y="283443"/>
                  <a:pt x="4297539" y="278230"/>
                </a:cubicBezTo>
                <a:cubicBezTo>
                  <a:pt x="4308824" y="273017"/>
                  <a:pt x="4319034" y="266403"/>
                  <a:pt x="4328169" y="258387"/>
                </a:cubicBezTo>
                <a:cubicBezTo>
                  <a:pt x="4318633" y="252063"/>
                  <a:pt x="4311524" y="247746"/>
                  <a:pt x="4306842" y="245438"/>
                </a:cubicBezTo>
                <a:cubicBezTo>
                  <a:pt x="4302160" y="243129"/>
                  <a:pt x="4300959" y="239734"/>
                  <a:pt x="4303239" y="235252"/>
                </a:cubicBezTo>
                <a:cubicBezTo>
                  <a:pt x="4305519" y="230771"/>
                  <a:pt x="4307526" y="225612"/>
                  <a:pt x="4309262" y="219776"/>
                </a:cubicBezTo>
                <a:cubicBezTo>
                  <a:pt x="4289472" y="222414"/>
                  <a:pt x="4275928" y="225773"/>
                  <a:pt x="4268629" y="229853"/>
                </a:cubicBezTo>
                <a:cubicBezTo>
                  <a:pt x="4261330" y="233933"/>
                  <a:pt x="4252553" y="230997"/>
                  <a:pt x="4242300" y="221045"/>
                </a:cubicBezTo>
                <a:cubicBezTo>
                  <a:pt x="4232047" y="211093"/>
                  <a:pt x="4233370" y="206576"/>
                  <a:pt x="4246269" y="207493"/>
                </a:cubicBezTo>
                <a:cubicBezTo>
                  <a:pt x="4259168" y="208411"/>
                  <a:pt x="4281664" y="206339"/>
                  <a:pt x="4313757" y="201277"/>
                </a:cubicBezTo>
                <a:cubicBezTo>
                  <a:pt x="4316167" y="191196"/>
                  <a:pt x="4316471" y="182061"/>
                  <a:pt x="4314672" y="173873"/>
                </a:cubicBezTo>
                <a:cubicBezTo>
                  <a:pt x="4312872" y="165684"/>
                  <a:pt x="4318296" y="164645"/>
                  <a:pt x="4330944" y="170754"/>
                </a:cubicBezTo>
                <a:cubicBezTo>
                  <a:pt x="4343592" y="176863"/>
                  <a:pt x="4348884" y="181781"/>
                  <a:pt x="4346819" y="185510"/>
                </a:cubicBezTo>
                <a:cubicBezTo>
                  <a:pt x="4344754" y="189238"/>
                  <a:pt x="4341735" y="192960"/>
                  <a:pt x="4337763" y="196674"/>
                </a:cubicBezTo>
                <a:lnTo>
                  <a:pt x="4357165" y="194480"/>
                </a:lnTo>
                <a:cubicBezTo>
                  <a:pt x="4358527" y="190550"/>
                  <a:pt x="4358983" y="185886"/>
                  <a:pt x="4358531" y="180487"/>
                </a:cubicBezTo>
                <a:cubicBezTo>
                  <a:pt x="4358079" y="175088"/>
                  <a:pt x="4361797" y="174615"/>
                  <a:pt x="4369684" y="179067"/>
                </a:cubicBezTo>
                <a:cubicBezTo>
                  <a:pt x="4377571" y="183520"/>
                  <a:pt x="4382773" y="187352"/>
                  <a:pt x="4385290" y="190565"/>
                </a:cubicBezTo>
                <a:cubicBezTo>
                  <a:pt x="4387807" y="193777"/>
                  <a:pt x="4387850" y="197975"/>
                  <a:pt x="4385419" y="203159"/>
                </a:cubicBezTo>
                <a:cubicBezTo>
                  <a:pt x="4382988" y="208343"/>
                  <a:pt x="4379977" y="215656"/>
                  <a:pt x="4376385" y="225100"/>
                </a:cubicBezTo>
                <a:cubicBezTo>
                  <a:pt x="4372793" y="234543"/>
                  <a:pt x="4368021" y="243867"/>
                  <a:pt x="4362070" y="253074"/>
                </a:cubicBezTo>
                <a:cubicBezTo>
                  <a:pt x="4367677" y="256673"/>
                  <a:pt x="4373126" y="260907"/>
                  <a:pt x="4378417" y="265776"/>
                </a:cubicBezTo>
                <a:lnTo>
                  <a:pt x="4383431" y="275006"/>
                </a:lnTo>
                <a:lnTo>
                  <a:pt x="4388689" y="270185"/>
                </a:lnTo>
                <a:cubicBezTo>
                  <a:pt x="4398447" y="262391"/>
                  <a:pt x="4406850" y="254970"/>
                  <a:pt x="4413899" y="247922"/>
                </a:cubicBezTo>
                <a:cubicBezTo>
                  <a:pt x="4420947" y="240874"/>
                  <a:pt x="4427009" y="233815"/>
                  <a:pt x="4432086" y="226745"/>
                </a:cubicBezTo>
                <a:cubicBezTo>
                  <a:pt x="4426048" y="217037"/>
                  <a:pt x="4420212" y="208501"/>
                  <a:pt x="4414576" y="201137"/>
                </a:cubicBezTo>
                <a:cubicBezTo>
                  <a:pt x="4408941" y="193773"/>
                  <a:pt x="4403929" y="187033"/>
                  <a:pt x="4399541" y="180917"/>
                </a:cubicBezTo>
                <a:cubicBezTo>
                  <a:pt x="4395153" y="174801"/>
                  <a:pt x="4396472" y="171173"/>
                  <a:pt x="4403499" y="170033"/>
                </a:cubicBezTo>
                <a:cubicBezTo>
                  <a:pt x="4410525" y="168893"/>
                  <a:pt x="4415809" y="170546"/>
                  <a:pt x="4419352" y="174991"/>
                </a:cubicBezTo>
                <a:cubicBezTo>
                  <a:pt x="4422894" y="179437"/>
                  <a:pt x="4430558" y="190715"/>
                  <a:pt x="4442346" y="208827"/>
                </a:cubicBezTo>
                <a:cubicBezTo>
                  <a:pt x="4446318" y="199534"/>
                  <a:pt x="4448978" y="188439"/>
                  <a:pt x="4450326" y="175540"/>
                </a:cubicBezTo>
                <a:cubicBezTo>
                  <a:pt x="4451674" y="162641"/>
                  <a:pt x="4451997" y="150842"/>
                  <a:pt x="4451294" y="140145"/>
                </a:cubicBezTo>
                <a:cubicBezTo>
                  <a:pt x="4446662" y="141048"/>
                  <a:pt x="4440403" y="141048"/>
                  <a:pt x="4432516" y="140145"/>
                </a:cubicBezTo>
                <a:cubicBezTo>
                  <a:pt x="4422406" y="152090"/>
                  <a:pt x="4411708" y="160927"/>
                  <a:pt x="4400423" y="166656"/>
                </a:cubicBezTo>
                <a:cubicBezTo>
                  <a:pt x="4389137" y="172385"/>
                  <a:pt x="4389147" y="167448"/>
                  <a:pt x="4400455" y="151846"/>
                </a:cubicBezTo>
                <a:cubicBezTo>
                  <a:pt x="4411762" y="136244"/>
                  <a:pt x="4421212" y="117118"/>
                  <a:pt x="4428805" y="94467"/>
                </a:cubicBezTo>
                <a:cubicBezTo>
                  <a:pt x="4436399" y="71817"/>
                  <a:pt x="4439758" y="57979"/>
                  <a:pt x="4438883" y="52952"/>
                </a:cubicBezTo>
                <a:cubicBezTo>
                  <a:pt x="4438008" y="47926"/>
                  <a:pt x="4437334" y="42502"/>
                  <a:pt x="4436861" y="36680"/>
                </a:cubicBezTo>
                <a:cubicBezTo>
                  <a:pt x="4436624" y="33769"/>
                  <a:pt x="4438196" y="32468"/>
                  <a:pt x="4441577" y="32778"/>
                </a:cubicBezTo>
                <a:close/>
                <a:moveTo>
                  <a:pt x="1744014" y="31778"/>
                </a:moveTo>
                <a:cubicBezTo>
                  <a:pt x="1747961" y="31805"/>
                  <a:pt x="1752188" y="32657"/>
                  <a:pt x="1756694" y="34335"/>
                </a:cubicBezTo>
                <a:cubicBezTo>
                  <a:pt x="1765707" y="37691"/>
                  <a:pt x="1772959" y="41720"/>
                  <a:pt x="1778452" y="46424"/>
                </a:cubicBezTo>
                <a:cubicBezTo>
                  <a:pt x="1783944" y="51128"/>
                  <a:pt x="1785102" y="56426"/>
                  <a:pt x="1781926" y="62320"/>
                </a:cubicBezTo>
                <a:cubicBezTo>
                  <a:pt x="1778749" y="68214"/>
                  <a:pt x="1776738" y="87351"/>
                  <a:pt x="1775892" y="119731"/>
                </a:cubicBezTo>
                <a:lnTo>
                  <a:pt x="1831432" y="115816"/>
                </a:lnTo>
                <a:cubicBezTo>
                  <a:pt x="1847034" y="113034"/>
                  <a:pt x="1859001" y="117745"/>
                  <a:pt x="1867332" y="129949"/>
                </a:cubicBezTo>
                <a:cubicBezTo>
                  <a:pt x="1875664" y="142152"/>
                  <a:pt x="1872968" y="147573"/>
                  <a:pt x="1859244" y="146210"/>
                </a:cubicBezTo>
                <a:cubicBezTo>
                  <a:pt x="1845521" y="144848"/>
                  <a:pt x="1834013" y="143948"/>
                  <a:pt x="1824720" y="143511"/>
                </a:cubicBezTo>
                <a:cubicBezTo>
                  <a:pt x="1815428" y="143074"/>
                  <a:pt x="1799152" y="143256"/>
                  <a:pt x="1775892" y="144059"/>
                </a:cubicBezTo>
                <a:cubicBezTo>
                  <a:pt x="1775892" y="160364"/>
                  <a:pt x="1773648" y="184305"/>
                  <a:pt x="1769159" y="215882"/>
                </a:cubicBezTo>
                <a:cubicBezTo>
                  <a:pt x="1783370" y="216657"/>
                  <a:pt x="1796112" y="219249"/>
                  <a:pt x="1807383" y="223658"/>
                </a:cubicBezTo>
                <a:cubicBezTo>
                  <a:pt x="1818654" y="228068"/>
                  <a:pt x="1824774" y="236174"/>
                  <a:pt x="1825742" y="247976"/>
                </a:cubicBezTo>
                <a:cubicBezTo>
                  <a:pt x="1826710" y="259778"/>
                  <a:pt x="1821967" y="263384"/>
                  <a:pt x="1811513" y="258795"/>
                </a:cubicBezTo>
                <a:cubicBezTo>
                  <a:pt x="1801059" y="254207"/>
                  <a:pt x="1785708" y="248850"/>
                  <a:pt x="1765459" y="242727"/>
                </a:cubicBezTo>
                <a:cubicBezTo>
                  <a:pt x="1760483" y="268368"/>
                  <a:pt x="1750822" y="288049"/>
                  <a:pt x="1736474" y="301773"/>
                </a:cubicBezTo>
                <a:cubicBezTo>
                  <a:pt x="1722127" y="315497"/>
                  <a:pt x="1712820" y="317587"/>
                  <a:pt x="1708554" y="308043"/>
                </a:cubicBezTo>
                <a:cubicBezTo>
                  <a:pt x="1704288" y="298500"/>
                  <a:pt x="1697548" y="288802"/>
                  <a:pt x="1688334" y="278951"/>
                </a:cubicBezTo>
                <a:cubicBezTo>
                  <a:pt x="1679121" y="269099"/>
                  <a:pt x="1680472" y="265750"/>
                  <a:pt x="1692389" y="268905"/>
                </a:cubicBezTo>
                <a:cubicBezTo>
                  <a:pt x="1704306" y="272060"/>
                  <a:pt x="1711870" y="273638"/>
                  <a:pt x="1715082" y="273638"/>
                </a:cubicBezTo>
                <a:cubicBezTo>
                  <a:pt x="1717764" y="273638"/>
                  <a:pt x="1721353" y="269959"/>
                  <a:pt x="1725848" y="262603"/>
                </a:cubicBezTo>
                <a:cubicBezTo>
                  <a:pt x="1730344" y="255246"/>
                  <a:pt x="1733925" y="247158"/>
                  <a:pt x="1736593" y="238339"/>
                </a:cubicBezTo>
                <a:cubicBezTo>
                  <a:pt x="1714107" y="236762"/>
                  <a:pt x="1695820" y="236418"/>
                  <a:pt x="1681731" y="237307"/>
                </a:cubicBezTo>
                <a:cubicBezTo>
                  <a:pt x="1667641" y="238196"/>
                  <a:pt x="1653753" y="239748"/>
                  <a:pt x="1640065" y="241964"/>
                </a:cubicBezTo>
                <a:cubicBezTo>
                  <a:pt x="1626377" y="244179"/>
                  <a:pt x="1614611" y="248460"/>
                  <a:pt x="1604767" y="254805"/>
                </a:cubicBezTo>
                <a:cubicBezTo>
                  <a:pt x="1594922" y="261151"/>
                  <a:pt x="1589688" y="260459"/>
                  <a:pt x="1589064" y="252730"/>
                </a:cubicBezTo>
                <a:cubicBezTo>
                  <a:pt x="1588440" y="245000"/>
                  <a:pt x="1588838" y="238027"/>
                  <a:pt x="1590258" y="231811"/>
                </a:cubicBezTo>
                <a:cubicBezTo>
                  <a:pt x="1591678" y="225594"/>
                  <a:pt x="1597575" y="219324"/>
                  <a:pt x="1607950" y="213000"/>
                </a:cubicBezTo>
                <a:cubicBezTo>
                  <a:pt x="1618325" y="206676"/>
                  <a:pt x="1628360" y="188693"/>
                  <a:pt x="1638054" y="159052"/>
                </a:cubicBezTo>
                <a:cubicBezTo>
                  <a:pt x="1613389" y="162637"/>
                  <a:pt x="1596037" y="165555"/>
                  <a:pt x="1585999" y="167807"/>
                </a:cubicBezTo>
                <a:cubicBezTo>
                  <a:pt x="1575961" y="170058"/>
                  <a:pt x="1565707" y="165986"/>
                  <a:pt x="1555239" y="155589"/>
                </a:cubicBezTo>
                <a:cubicBezTo>
                  <a:pt x="1544771" y="145192"/>
                  <a:pt x="1548037" y="140449"/>
                  <a:pt x="1565037" y="141360"/>
                </a:cubicBezTo>
                <a:cubicBezTo>
                  <a:pt x="1582037" y="142270"/>
                  <a:pt x="1607882" y="140618"/>
                  <a:pt x="1642571" y="136402"/>
                </a:cubicBezTo>
                <a:cubicBezTo>
                  <a:pt x="1646758" y="117960"/>
                  <a:pt x="1648852" y="101634"/>
                  <a:pt x="1648852" y="87423"/>
                </a:cubicBezTo>
                <a:cubicBezTo>
                  <a:pt x="1648852" y="72681"/>
                  <a:pt x="1647052" y="60209"/>
                  <a:pt x="1643453" y="50006"/>
                </a:cubicBezTo>
                <a:cubicBezTo>
                  <a:pt x="1639853" y="39802"/>
                  <a:pt x="1644026" y="36727"/>
                  <a:pt x="1655972" y="40778"/>
                </a:cubicBezTo>
                <a:cubicBezTo>
                  <a:pt x="1667917" y="44829"/>
                  <a:pt x="1677005" y="46646"/>
                  <a:pt x="1683236" y="46230"/>
                </a:cubicBezTo>
                <a:cubicBezTo>
                  <a:pt x="1689467" y="45815"/>
                  <a:pt x="1697627" y="44513"/>
                  <a:pt x="1707715" y="42326"/>
                </a:cubicBezTo>
                <a:cubicBezTo>
                  <a:pt x="1717803" y="40139"/>
                  <a:pt x="1726235" y="37422"/>
                  <a:pt x="1733011" y="34174"/>
                </a:cubicBezTo>
                <a:cubicBezTo>
                  <a:pt x="1736399" y="32550"/>
                  <a:pt x="1740067" y="31751"/>
                  <a:pt x="1744014" y="31778"/>
                </a:cubicBezTo>
                <a:close/>
                <a:moveTo>
                  <a:pt x="733025" y="25043"/>
                </a:moveTo>
                <a:cubicBezTo>
                  <a:pt x="736529" y="25089"/>
                  <a:pt x="739837" y="25968"/>
                  <a:pt x="742949" y="27678"/>
                </a:cubicBezTo>
                <a:cubicBezTo>
                  <a:pt x="749173" y="31098"/>
                  <a:pt x="757010" y="37673"/>
                  <a:pt x="766460" y="47403"/>
                </a:cubicBezTo>
                <a:cubicBezTo>
                  <a:pt x="775910" y="57133"/>
                  <a:pt x="774573" y="63077"/>
                  <a:pt x="762448" y="65235"/>
                </a:cubicBezTo>
                <a:cubicBezTo>
                  <a:pt x="750324" y="67393"/>
                  <a:pt x="737701" y="72545"/>
                  <a:pt x="724579" y="80690"/>
                </a:cubicBezTo>
                <a:cubicBezTo>
                  <a:pt x="711458" y="88835"/>
                  <a:pt x="706927" y="88082"/>
                  <a:pt x="710985" y="78431"/>
                </a:cubicBezTo>
                <a:cubicBezTo>
                  <a:pt x="715043" y="68780"/>
                  <a:pt x="718191" y="61908"/>
                  <a:pt x="720428" y="57814"/>
                </a:cubicBezTo>
                <a:cubicBezTo>
                  <a:pt x="722665" y="53720"/>
                  <a:pt x="722876" y="51572"/>
                  <a:pt x="721062" y="51371"/>
                </a:cubicBezTo>
                <a:cubicBezTo>
                  <a:pt x="719248" y="51171"/>
                  <a:pt x="703578" y="52870"/>
                  <a:pt x="674052" y="56469"/>
                </a:cubicBezTo>
                <a:cubicBezTo>
                  <a:pt x="644525" y="60069"/>
                  <a:pt x="620993" y="62768"/>
                  <a:pt x="603455" y="64568"/>
                </a:cubicBezTo>
                <a:cubicBezTo>
                  <a:pt x="585917" y="66368"/>
                  <a:pt x="573928" y="67268"/>
                  <a:pt x="567490" y="67268"/>
                </a:cubicBezTo>
                <a:cubicBezTo>
                  <a:pt x="561639" y="83128"/>
                  <a:pt x="553927" y="94966"/>
                  <a:pt x="544355" y="102781"/>
                </a:cubicBezTo>
                <a:cubicBezTo>
                  <a:pt x="534783" y="110596"/>
                  <a:pt x="528552" y="109711"/>
                  <a:pt x="525663" y="100125"/>
                </a:cubicBezTo>
                <a:cubicBezTo>
                  <a:pt x="522773" y="90538"/>
                  <a:pt x="524297" y="82264"/>
                  <a:pt x="530234" y="75302"/>
                </a:cubicBezTo>
                <a:cubicBezTo>
                  <a:pt x="536170" y="68339"/>
                  <a:pt x="540971" y="61428"/>
                  <a:pt x="544635" y="54566"/>
                </a:cubicBezTo>
                <a:cubicBezTo>
                  <a:pt x="548299" y="47704"/>
                  <a:pt x="552178" y="41778"/>
                  <a:pt x="556272" y="36787"/>
                </a:cubicBezTo>
                <a:cubicBezTo>
                  <a:pt x="560366" y="31797"/>
                  <a:pt x="564320" y="36508"/>
                  <a:pt x="568135" y="50920"/>
                </a:cubicBezTo>
                <a:cubicBezTo>
                  <a:pt x="571175" y="50920"/>
                  <a:pt x="581733" y="50038"/>
                  <a:pt x="599809" y="48274"/>
                </a:cubicBezTo>
                <a:cubicBezTo>
                  <a:pt x="617885" y="46510"/>
                  <a:pt x="633584" y="44710"/>
                  <a:pt x="646906" y="42875"/>
                </a:cubicBezTo>
                <a:cubicBezTo>
                  <a:pt x="660228" y="41039"/>
                  <a:pt x="674113" y="38809"/>
                  <a:pt x="688560" y="36185"/>
                </a:cubicBezTo>
                <a:cubicBezTo>
                  <a:pt x="703008" y="33561"/>
                  <a:pt x="714129" y="30632"/>
                  <a:pt x="721923" y="27398"/>
                </a:cubicBezTo>
                <a:cubicBezTo>
                  <a:pt x="725820" y="25781"/>
                  <a:pt x="729520" y="24996"/>
                  <a:pt x="733025" y="25043"/>
                </a:cubicBezTo>
                <a:close/>
                <a:moveTo>
                  <a:pt x="3039158" y="19343"/>
                </a:moveTo>
                <a:cubicBezTo>
                  <a:pt x="3043218" y="20242"/>
                  <a:pt x="3049160" y="23222"/>
                  <a:pt x="3056982" y="28280"/>
                </a:cubicBezTo>
                <a:cubicBezTo>
                  <a:pt x="3072628" y="38397"/>
                  <a:pt x="3075725" y="44908"/>
                  <a:pt x="3066275" y="47811"/>
                </a:cubicBezTo>
                <a:cubicBezTo>
                  <a:pt x="3056824" y="50715"/>
                  <a:pt x="3048027" y="54100"/>
                  <a:pt x="3039882" y="57964"/>
                </a:cubicBezTo>
                <a:cubicBezTo>
                  <a:pt x="3031736" y="61829"/>
                  <a:pt x="3020960" y="67052"/>
                  <a:pt x="3007552" y="73635"/>
                </a:cubicBezTo>
                <a:cubicBezTo>
                  <a:pt x="3008455" y="78324"/>
                  <a:pt x="3008681" y="82694"/>
                  <a:pt x="3008229" y="86745"/>
                </a:cubicBezTo>
                <a:cubicBezTo>
                  <a:pt x="3007777" y="90796"/>
                  <a:pt x="3007552" y="99096"/>
                  <a:pt x="3007552" y="111643"/>
                </a:cubicBezTo>
                <a:cubicBezTo>
                  <a:pt x="3029205" y="109951"/>
                  <a:pt x="3046550" y="107528"/>
                  <a:pt x="3059585" y="104373"/>
                </a:cubicBezTo>
                <a:cubicBezTo>
                  <a:pt x="3072620" y="101218"/>
                  <a:pt x="3083311" y="98268"/>
                  <a:pt x="3091657" y="95521"/>
                </a:cubicBezTo>
                <a:cubicBezTo>
                  <a:pt x="3100003" y="92775"/>
                  <a:pt x="3108994" y="95457"/>
                  <a:pt x="3118631" y="103566"/>
                </a:cubicBezTo>
                <a:cubicBezTo>
                  <a:pt x="3128268" y="111676"/>
                  <a:pt x="3125851" y="117085"/>
                  <a:pt x="3111382" y="119796"/>
                </a:cubicBezTo>
                <a:cubicBezTo>
                  <a:pt x="3096913" y="122506"/>
                  <a:pt x="3080751" y="125001"/>
                  <a:pt x="3062898" y="127281"/>
                </a:cubicBezTo>
                <a:cubicBezTo>
                  <a:pt x="3067401" y="135111"/>
                  <a:pt x="3068752" y="141141"/>
                  <a:pt x="3066952" y="145372"/>
                </a:cubicBezTo>
                <a:cubicBezTo>
                  <a:pt x="3065153" y="149602"/>
                  <a:pt x="3064253" y="159532"/>
                  <a:pt x="3064253" y="175163"/>
                </a:cubicBezTo>
                <a:cubicBezTo>
                  <a:pt x="3064253" y="188600"/>
                  <a:pt x="3064016" y="206902"/>
                  <a:pt x="3063543" y="230068"/>
                </a:cubicBezTo>
                <a:cubicBezTo>
                  <a:pt x="3063070" y="253235"/>
                  <a:pt x="3061618" y="273960"/>
                  <a:pt x="3059187" y="292244"/>
                </a:cubicBezTo>
                <a:cubicBezTo>
                  <a:pt x="3056756" y="310528"/>
                  <a:pt x="3052465" y="319368"/>
                  <a:pt x="3046313" y="318766"/>
                </a:cubicBezTo>
                <a:cubicBezTo>
                  <a:pt x="3040161" y="318164"/>
                  <a:pt x="3037085" y="299543"/>
                  <a:pt x="3037085" y="262904"/>
                </a:cubicBezTo>
                <a:lnTo>
                  <a:pt x="3037085" y="177852"/>
                </a:lnTo>
                <a:cubicBezTo>
                  <a:pt x="3037085" y="155582"/>
                  <a:pt x="3036741" y="139865"/>
                  <a:pt x="3036053" y="130701"/>
                </a:cubicBezTo>
                <a:cubicBezTo>
                  <a:pt x="3027090" y="131605"/>
                  <a:pt x="3017927" y="132057"/>
                  <a:pt x="3008563" y="132057"/>
                </a:cubicBezTo>
                <a:cubicBezTo>
                  <a:pt x="3007817" y="142525"/>
                  <a:pt x="3006318" y="154510"/>
                  <a:pt x="3004067" y="168011"/>
                </a:cubicBezTo>
                <a:cubicBezTo>
                  <a:pt x="3001816" y="181512"/>
                  <a:pt x="2998119" y="194343"/>
                  <a:pt x="2992978" y="206504"/>
                </a:cubicBezTo>
                <a:cubicBezTo>
                  <a:pt x="2987837" y="218664"/>
                  <a:pt x="2981266" y="228982"/>
                  <a:pt x="2973264" y="237457"/>
                </a:cubicBezTo>
                <a:cubicBezTo>
                  <a:pt x="2965262" y="245932"/>
                  <a:pt x="2954776" y="252980"/>
                  <a:pt x="2941805" y="258602"/>
                </a:cubicBezTo>
                <a:cubicBezTo>
                  <a:pt x="2928835" y="264223"/>
                  <a:pt x="2925149" y="263417"/>
                  <a:pt x="2930749" y="256182"/>
                </a:cubicBezTo>
                <a:cubicBezTo>
                  <a:pt x="2936349" y="248947"/>
                  <a:pt x="2943351" y="240024"/>
                  <a:pt x="2951754" y="229412"/>
                </a:cubicBezTo>
                <a:cubicBezTo>
                  <a:pt x="2960157" y="218801"/>
                  <a:pt x="2966811" y="204801"/>
                  <a:pt x="2971715" y="187413"/>
                </a:cubicBezTo>
                <a:cubicBezTo>
                  <a:pt x="2976620" y="170026"/>
                  <a:pt x="2979516" y="153538"/>
                  <a:pt x="2980406" y="137950"/>
                </a:cubicBezTo>
                <a:cubicBezTo>
                  <a:pt x="2981295" y="122363"/>
                  <a:pt x="2981302" y="108471"/>
                  <a:pt x="2980427" y="96274"/>
                </a:cubicBezTo>
                <a:cubicBezTo>
                  <a:pt x="2979552" y="84078"/>
                  <a:pt x="2977530" y="75008"/>
                  <a:pt x="2974361" y="69064"/>
                </a:cubicBezTo>
                <a:cubicBezTo>
                  <a:pt x="2971192" y="63120"/>
                  <a:pt x="2971361" y="59506"/>
                  <a:pt x="2974867" y="58222"/>
                </a:cubicBezTo>
                <a:cubicBezTo>
                  <a:pt x="2978373" y="56939"/>
                  <a:pt x="2982621" y="56753"/>
                  <a:pt x="2987612" y="57663"/>
                </a:cubicBezTo>
                <a:cubicBezTo>
                  <a:pt x="2992602" y="58574"/>
                  <a:pt x="2997420" y="59029"/>
                  <a:pt x="3002066" y="59029"/>
                </a:cubicBezTo>
                <a:cubicBezTo>
                  <a:pt x="3005092" y="59029"/>
                  <a:pt x="3010792" y="54634"/>
                  <a:pt x="3019167" y="45843"/>
                </a:cubicBezTo>
                <a:cubicBezTo>
                  <a:pt x="3027542" y="37053"/>
                  <a:pt x="3032027" y="29399"/>
                  <a:pt x="3032622" y="22881"/>
                </a:cubicBezTo>
                <a:cubicBezTo>
                  <a:pt x="3032920" y="19622"/>
                  <a:pt x="3035098" y="18443"/>
                  <a:pt x="3039158" y="19343"/>
                </a:cubicBezTo>
                <a:close/>
                <a:moveTo>
                  <a:pt x="2929190" y="18525"/>
                </a:moveTo>
                <a:cubicBezTo>
                  <a:pt x="2933018" y="18525"/>
                  <a:pt x="2940511" y="23143"/>
                  <a:pt x="2951668" y="32378"/>
                </a:cubicBezTo>
                <a:cubicBezTo>
                  <a:pt x="2962824" y="41613"/>
                  <a:pt x="2961649" y="48349"/>
                  <a:pt x="2948140" y="52587"/>
                </a:cubicBezTo>
                <a:cubicBezTo>
                  <a:pt x="2934632" y="56824"/>
                  <a:pt x="2912591" y="66163"/>
                  <a:pt x="2882017" y="80604"/>
                </a:cubicBezTo>
                <a:cubicBezTo>
                  <a:pt x="2882017" y="93395"/>
                  <a:pt x="2882756" y="105542"/>
                  <a:pt x="2884233" y="117042"/>
                </a:cubicBezTo>
                <a:cubicBezTo>
                  <a:pt x="2905112" y="112898"/>
                  <a:pt x="2917266" y="108488"/>
                  <a:pt x="2920693" y="103814"/>
                </a:cubicBezTo>
                <a:cubicBezTo>
                  <a:pt x="2924120" y="99139"/>
                  <a:pt x="2929455" y="97769"/>
                  <a:pt x="2936697" y="99705"/>
                </a:cubicBezTo>
                <a:cubicBezTo>
                  <a:pt x="2943938" y="101641"/>
                  <a:pt x="2950811" y="105373"/>
                  <a:pt x="2957314" y="110901"/>
                </a:cubicBezTo>
                <a:cubicBezTo>
                  <a:pt x="2963818" y="116429"/>
                  <a:pt x="2964047" y="121524"/>
                  <a:pt x="2958003" y="126184"/>
                </a:cubicBezTo>
                <a:cubicBezTo>
                  <a:pt x="2951958" y="130845"/>
                  <a:pt x="2946427" y="142539"/>
                  <a:pt x="2941407" y="161268"/>
                </a:cubicBezTo>
                <a:cubicBezTo>
                  <a:pt x="2949510" y="172267"/>
                  <a:pt x="2948398" y="179110"/>
                  <a:pt x="2938073" y="181799"/>
                </a:cubicBezTo>
                <a:cubicBezTo>
                  <a:pt x="2927748" y="184488"/>
                  <a:pt x="2916373" y="186987"/>
                  <a:pt x="2903947" y="189296"/>
                </a:cubicBezTo>
                <a:cubicBezTo>
                  <a:pt x="2891521" y="191604"/>
                  <a:pt x="2883573" y="193053"/>
                  <a:pt x="2880103" y="193641"/>
                </a:cubicBezTo>
                <a:cubicBezTo>
                  <a:pt x="2877680" y="207407"/>
                  <a:pt x="2872492" y="221783"/>
                  <a:pt x="2864540" y="236769"/>
                </a:cubicBezTo>
                <a:cubicBezTo>
                  <a:pt x="2856589" y="251754"/>
                  <a:pt x="2844217" y="263244"/>
                  <a:pt x="2827424" y="271239"/>
                </a:cubicBezTo>
                <a:cubicBezTo>
                  <a:pt x="2810632" y="279234"/>
                  <a:pt x="2806588" y="278058"/>
                  <a:pt x="2815292" y="267711"/>
                </a:cubicBezTo>
                <a:cubicBezTo>
                  <a:pt x="2823997" y="257365"/>
                  <a:pt x="2831648" y="246915"/>
                  <a:pt x="2838244" y="236360"/>
                </a:cubicBezTo>
                <a:cubicBezTo>
                  <a:pt x="2844840" y="225806"/>
                  <a:pt x="2849490" y="212656"/>
                  <a:pt x="2852193" y="196910"/>
                </a:cubicBezTo>
                <a:cubicBezTo>
                  <a:pt x="2854896" y="181165"/>
                  <a:pt x="2856693" y="165770"/>
                  <a:pt x="2857582" y="150728"/>
                </a:cubicBezTo>
                <a:cubicBezTo>
                  <a:pt x="2858471" y="135685"/>
                  <a:pt x="2858252" y="120663"/>
                  <a:pt x="2856926" y="105663"/>
                </a:cubicBezTo>
                <a:cubicBezTo>
                  <a:pt x="2855599" y="90664"/>
                  <a:pt x="2853126" y="78460"/>
                  <a:pt x="2849505" y="69053"/>
                </a:cubicBezTo>
                <a:cubicBezTo>
                  <a:pt x="2845884" y="59646"/>
                  <a:pt x="2847773" y="55899"/>
                  <a:pt x="2855173" y="57814"/>
                </a:cubicBezTo>
                <a:cubicBezTo>
                  <a:pt x="2862572" y="59728"/>
                  <a:pt x="2868996" y="61926"/>
                  <a:pt x="2874446" y="64407"/>
                </a:cubicBezTo>
                <a:cubicBezTo>
                  <a:pt x="2881616" y="62887"/>
                  <a:pt x="2890536" y="58499"/>
                  <a:pt x="2901205" y="51242"/>
                </a:cubicBezTo>
                <a:cubicBezTo>
                  <a:pt x="2911874" y="43986"/>
                  <a:pt x="2918180" y="36719"/>
                  <a:pt x="2920123" y="29442"/>
                </a:cubicBezTo>
                <a:cubicBezTo>
                  <a:pt x="2922066" y="22164"/>
                  <a:pt x="2925088" y="18525"/>
                  <a:pt x="2929190" y="18525"/>
                </a:cubicBezTo>
                <a:close/>
                <a:moveTo>
                  <a:pt x="2108956" y="14532"/>
                </a:moveTo>
                <a:cubicBezTo>
                  <a:pt x="2111611" y="14319"/>
                  <a:pt x="2114267" y="14582"/>
                  <a:pt x="2116923" y="15320"/>
                </a:cubicBezTo>
                <a:cubicBezTo>
                  <a:pt x="2122236" y="16797"/>
                  <a:pt x="2129302" y="20382"/>
                  <a:pt x="2138122" y="26075"/>
                </a:cubicBezTo>
                <a:cubicBezTo>
                  <a:pt x="2146941" y="31768"/>
                  <a:pt x="2149662" y="36845"/>
                  <a:pt x="2146285" y="41305"/>
                </a:cubicBezTo>
                <a:cubicBezTo>
                  <a:pt x="2142908" y="45764"/>
                  <a:pt x="2139932" y="50991"/>
                  <a:pt x="2137358" y="56986"/>
                </a:cubicBezTo>
                <a:cubicBezTo>
                  <a:pt x="2134784" y="62980"/>
                  <a:pt x="2131210" y="74441"/>
                  <a:pt x="2126635" y="91370"/>
                </a:cubicBezTo>
                <a:cubicBezTo>
                  <a:pt x="2122060" y="108298"/>
                  <a:pt x="2117328" y="118412"/>
                  <a:pt x="2112438" y="121710"/>
                </a:cubicBezTo>
                <a:cubicBezTo>
                  <a:pt x="2107548" y="125008"/>
                  <a:pt x="2103447" y="123503"/>
                  <a:pt x="2100134" y="117193"/>
                </a:cubicBezTo>
                <a:cubicBezTo>
                  <a:pt x="2090512" y="119000"/>
                  <a:pt x="2074286" y="121531"/>
                  <a:pt x="2051456" y="124786"/>
                </a:cubicBezTo>
                <a:cubicBezTo>
                  <a:pt x="2051456" y="129332"/>
                  <a:pt x="2049176" y="132580"/>
                  <a:pt x="2044616" y="134530"/>
                </a:cubicBezTo>
                <a:cubicBezTo>
                  <a:pt x="2040056" y="136481"/>
                  <a:pt x="2036206" y="130658"/>
                  <a:pt x="2033065" y="117064"/>
                </a:cubicBezTo>
                <a:cubicBezTo>
                  <a:pt x="2029925" y="103469"/>
                  <a:pt x="2026386" y="89147"/>
                  <a:pt x="2022450" y="74097"/>
                </a:cubicBezTo>
                <a:cubicBezTo>
                  <a:pt x="2018513" y="59047"/>
                  <a:pt x="2014240" y="47593"/>
                  <a:pt x="2009630" y="39734"/>
                </a:cubicBezTo>
                <a:cubicBezTo>
                  <a:pt x="2005019" y="31876"/>
                  <a:pt x="2006694" y="28416"/>
                  <a:pt x="2014652" y="29356"/>
                </a:cubicBezTo>
                <a:cubicBezTo>
                  <a:pt x="2022611" y="30295"/>
                  <a:pt x="2028204" y="30747"/>
                  <a:pt x="2031430" y="30711"/>
                </a:cubicBezTo>
                <a:cubicBezTo>
                  <a:pt x="2034657" y="30675"/>
                  <a:pt x="2045731" y="28897"/>
                  <a:pt x="2064653" y="25376"/>
                </a:cubicBezTo>
                <a:cubicBezTo>
                  <a:pt x="2083575" y="21856"/>
                  <a:pt x="2095689" y="18930"/>
                  <a:pt x="2100995" y="16600"/>
                </a:cubicBezTo>
                <a:cubicBezTo>
                  <a:pt x="2103648" y="15435"/>
                  <a:pt x="2106302" y="14746"/>
                  <a:pt x="2108956" y="14532"/>
                </a:cubicBezTo>
                <a:close/>
                <a:moveTo>
                  <a:pt x="2647020" y="14221"/>
                </a:moveTo>
                <a:cubicBezTo>
                  <a:pt x="2648908" y="14163"/>
                  <a:pt x="2651243" y="14548"/>
                  <a:pt x="2654023" y="15374"/>
                </a:cubicBezTo>
                <a:cubicBezTo>
                  <a:pt x="2665144" y="18679"/>
                  <a:pt x="2673493" y="22526"/>
                  <a:pt x="2679072" y="26914"/>
                </a:cubicBezTo>
                <a:cubicBezTo>
                  <a:pt x="2684650" y="31302"/>
                  <a:pt x="2685306" y="36121"/>
                  <a:pt x="2681040" y="41369"/>
                </a:cubicBezTo>
                <a:cubicBezTo>
                  <a:pt x="2676774" y="46618"/>
                  <a:pt x="2671733" y="55050"/>
                  <a:pt x="2665918" y="66665"/>
                </a:cubicBezTo>
                <a:cubicBezTo>
                  <a:pt x="2660103" y="78281"/>
                  <a:pt x="2651531" y="90126"/>
                  <a:pt x="2640203" y="102200"/>
                </a:cubicBezTo>
                <a:cubicBezTo>
                  <a:pt x="2668553" y="101412"/>
                  <a:pt x="2686081" y="98515"/>
                  <a:pt x="2692784" y="93510"/>
                </a:cubicBezTo>
                <a:cubicBezTo>
                  <a:pt x="2699488" y="88505"/>
                  <a:pt x="2707257" y="87932"/>
                  <a:pt x="2716091" y="91789"/>
                </a:cubicBezTo>
                <a:cubicBezTo>
                  <a:pt x="2724924" y="95647"/>
                  <a:pt x="2732034" y="100469"/>
                  <a:pt x="2737418" y="106255"/>
                </a:cubicBezTo>
                <a:cubicBezTo>
                  <a:pt x="2742803" y="112041"/>
                  <a:pt x="2743208" y="117426"/>
                  <a:pt x="2738634" y="122409"/>
                </a:cubicBezTo>
                <a:cubicBezTo>
                  <a:pt x="2734059" y="127392"/>
                  <a:pt x="2730887" y="139209"/>
                  <a:pt x="2729115" y="157858"/>
                </a:cubicBezTo>
                <a:cubicBezTo>
                  <a:pt x="2727344" y="176508"/>
                  <a:pt x="2725785" y="195265"/>
                  <a:pt x="2724437" y="214129"/>
                </a:cubicBezTo>
                <a:cubicBezTo>
                  <a:pt x="2723089" y="232994"/>
                  <a:pt x="2719110" y="249266"/>
                  <a:pt x="2712499" y="262947"/>
                </a:cubicBezTo>
                <a:cubicBezTo>
                  <a:pt x="2705888" y="276627"/>
                  <a:pt x="2695631" y="287028"/>
                  <a:pt x="2681728" y="294148"/>
                </a:cubicBezTo>
                <a:cubicBezTo>
                  <a:pt x="2667825" y="301268"/>
                  <a:pt x="2660347" y="299479"/>
                  <a:pt x="2659293" y="288781"/>
                </a:cubicBezTo>
                <a:cubicBezTo>
                  <a:pt x="2658239" y="278083"/>
                  <a:pt x="2652517" y="265908"/>
                  <a:pt x="2642128" y="252256"/>
                </a:cubicBezTo>
                <a:cubicBezTo>
                  <a:pt x="2631738" y="238604"/>
                  <a:pt x="2633144" y="234976"/>
                  <a:pt x="2646344" y="241372"/>
                </a:cubicBezTo>
                <a:cubicBezTo>
                  <a:pt x="2659544" y="247768"/>
                  <a:pt x="2668761" y="251367"/>
                  <a:pt x="2673995" y="252170"/>
                </a:cubicBezTo>
                <a:cubicBezTo>
                  <a:pt x="2679229" y="252973"/>
                  <a:pt x="2684101" y="248166"/>
                  <a:pt x="2688611" y="237748"/>
                </a:cubicBezTo>
                <a:cubicBezTo>
                  <a:pt x="2693121" y="227329"/>
                  <a:pt x="2696276" y="211552"/>
                  <a:pt x="2698076" y="190414"/>
                </a:cubicBezTo>
                <a:cubicBezTo>
                  <a:pt x="2699876" y="169277"/>
                  <a:pt x="2700776" y="151595"/>
                  <a:pt x="2700776" y="137370"/>
                </a:cubicBezTo>
                <a:cubicBezTo>
                  <a:pt x="2700776" y="124535"/>
                  <a:pt x="2699539" y="117290"/>
                  <a:pt x="2697065" y="115634"/>
                </a:cubicBezTo>
                <a:cubicBezTo>
                  <a:pt x="2694591" y="113977"/>
                  <a:pt x="2688443" y="114382"/>
                  <a:pt x="2678620" y="116849"/>
                </a:cubicBezTo>
                <a:lnTo>
                  <a:pt x="2650484" y="123904"/>
                </a:lnTo>
                <a:cubicBezTo>
                  <a:pt x="2643658" y="124836"/>
                  <a:pt x="2637593" y="122599"/>
                  <a:pt x="2632287" y="117193"/>
                </a:cubicBezTo>
                <a:cubicBezTo>
                  <a:pt x="2618563" y="132781"/>
                  <a:pt x="2604277" y="144776"/>
                  <a:pt x="2589427" y="153180"/>
                </a:cubicBezTo>
                <a:cubicBezTo>
                  <a:pt x="2585715" y="155281"/>
                  <a:pt x="2582920" y="156559"/>
                  <a:pt x="2581042" y="157015"/>
                </a:cubicBezTo>
                <a:lnTo>
                  <a:pt x="2579380" y="156382"/>
                </a:lnTo>
                <a:lnTo>
                  <a:pt x="2579062" y="161945"/>
                </a:lnTo>
                <a:cubicBezTo>
                  <a:pt x="2578856" y="169277"/>
                  <a:pt x="2578977" y="178340"/>
                  <a:pt x="2579425" y="189134"/>
                </a:cubicBezTo>
                <a:cubicBezTo>
                  <a:pt x="2580321" y="210723"/>
                  <a:pt x="2579611" y="227071"/>
                  <a:pt x="2577296" y="238178"/>
                </a:cubicBezTo>
                <a:cubicBezTo>
                  <a:pt x="2574980" y="249284"/>
                  <a:pt x="2571868" y="258218"/>
                  <a:pt x="2567960" y="264980"/>
                </a:cubicBezTo>
                <a:cubicBezTo>
                  <a:pt x="2564053" y="271741"/>
                  <a:pt x="2559869" y="271841"/>
                  <a:pt x="2555409" y="265281"/>
                </a:cubicBezTo>
                <a:cubicBezTo>
                  <a:pt x="2550949" y="258720"/>
                  <a:pt x="2547536" y="253271"/>
                  <a:pt x="2545170" y="248933"/>
                </a:cubicBezTo>
                <a:cubicBezTo>
                  <a:pt x="2542804" y="244595"/>
                  <a:pt x="2540491" y="242250"/>
                  <a:pt x="2538233" y="241899"/>
                </a:cubicBezTo>
                <a:cubicBezTo>
                  <a:pt x="2535974" y="241548"/>
                  <a:pt x="2524749" y="243021"/>
                  <a:pt x="2504558" y="246319"/>
                </a:cubicBezTo>
                <a:cubicBezTo>
                  <a:pt x="2499855" y="266424"/>
                  <a:pt x="2494488" y="271924"/>
                  <a:pt x="2488458" y="262818"/>
                </a:cubicBezTo>
                <a:cubicBezTo>
                  <a:pt x="2482428" y="253712"/>
                  <a:pt x="2479413" y="241587"/>
                  <a:pt x="2479413" y="226444"/>
                </a:cubicBezTo>
                <a:cubicBezTo>
                  <a:pt x="2479413" y="212175"/>
                  <a:pt x="2478972" y="194447"/>
                  <a:pt x="2478090" y="173260"/>
                </a:cubicBezTo>
                <a:cubicBezTo>
                  <a:pt x="2477208" y="152072"/>
                  <a:pt x="2474060" y="136735"/>
                  <a:pt x="2468647" y="127249"/>
                </a:cubicBezTo>
                <a:cubicBezTo>
                  <a:pt x="2463234" y="117763"/>
                  <a:pt x="2464155" y="113020"/>
                  <a:pt x="2471411" y="113020"/>
                </a:cubicBezTo>
                <a:cubicBezTo>
                  <a:pt x="2476201" y="113020"/>
                  <a:pt x="2481801" y="113457"/>
                  <a:pt x="2488211" y="114332"/>
                </a:cubicBezTo>
                <a:cubicBezTo>
                  <a:pt x="2495094" y="105685"/>
                  <a:pt x="2502773" y="92313"/>
                  <a:pt x="2511248" y="74215"/>
                </a:cubicBezTo>
                <a:cubicBezTo>
                  <a:pt x="2519723" y="56118"/>
                  <a:pt x="2522387" y="41860"/>
                  <a:pt x="2519239" y="31442"/>
                </a:cubicBezTo>
                <a:cubicBezTo>
                  <a:pt x="2516091" y="21024"/>
                  <a:pt x="2524018" y="19938"/>
                  <a:pt x="2543019" y="28183"/>
                </a:cubicBezTo>
                <a:cubicBezTo>
                  <a:pt x="2559223" y="36013"/>
                  <a:pt x="2564232" y="42907"/>
                  <a:pt x="2558044" y="48865"/>
                </a:cubicBezTo>
                <a:cubicBezTo>
                  <a:pt x="2551856" y="54824"/>
                  <a:pt x="2545191" y="63159"/>
                  <a:pt x="2538050" y="73871"/>
                </a:cubicBezTo>
                <a:cubicBezTo>
                  <a:pt x="2530909" y="84583"/>
                  <a:pt x="2519967" y="98070"/>
                  <a:pt x="2505225" y="114332"/>
                </a:cubicBezTo>
                <a:cubicBezTo>
                  <a:pt x="2522577" y="111837"/>
                  <a:pt x="2534637" y="107614"/>
                  <a:pt x="2541406" y="101663"/>
                </a:cubicBezTo>
                <a:cubicBezTo>
                  <a:pt x="2548174" y="95711"/>
                  <a:pt x="2555502" y="94657"/>
                  <a:pt x="2563389" y="98501"/>
                </a:cubicBezTo>
                <a:cubicBezTo>
                  <a:pt x="2571276" y="102344"/>
                  <a:pt x="2578178" y="106345"/>
                  <a:pt x="2584093" y="110503"/>
                </a:cubicBezTo>
                <a:cubicBezTo>
                  <a:pt x="2590008" y="114662"/>
                  <a:pt x="2591345" y="119541"/>
                  <a:pt x="2588105" y="125141"/>
                </a:cubicBezTo>
                <a:cubicBezTo>
                  <a:pt x="2584864" y="130741"/>
                  <a:pt x="2582383" y="137409"/>
                  <a:pt x="2580662" y="145146"/>
                </a:cubicBezTo>
                <a:cubicBezTo>
                  <a:pt x="2580232" y="147080"/>
                  <a:pt x="2579883" y="149447"/>
                  <a:pt x="2579617" y="152247"/>
                </a:cubicBezTo>
                <a:lnTo>
                  <a:pt x="2579595" y="152619"/>
                </a:lnTo>
                <a:lnTo>
                  <a:pt x="2580784" y="149885"/>
                </a:lnTo>
                <a:cubicBezTo>
                  <a:pt x="2582576" y="147052"/>
                  <a:pt x="2585285" y="143396"/>
                  <a:pt x="2588911" y="138918"/>
                </a:cubicBezTo>
                <a:cubicBezTo>
                  <a:pt x="2603416" y="121008"/>
                  <a:pt x="2616688" y="100533"/>
                  <a:pt x="2628727" y="77496"/>
                </a:cubicBezTo>
                <a:cubicBezTo>
                  <a:pt x="2640765" y="54458"/>
                  <a:pt x="2645211" y="37519"/>
                  <a:pt x="2642063" y="26678"/>
                </a:cubicBezTo>
                <a:cubicBezTo>
                  <a:pt x="2639702" y="18547"/>
                  <a:pt x="2641355" y="14395"/>
                  <a:pt x="2647020" y="14221"/>
                </a:cubicBezTo>
                <a:close/>
                <a:moveTo>
                  <a:pt x="4327180" y="10986"/>
                </a:moveTo>
                <a:cubicBezTo>
                  <a:pt x="4331023" y="9702"/>
                  <a:pt x="4338025" y="11631"/>
                  <a:pt x="4348185" y="16772"/>
                </a:cubicBezTo>
                <a:cubicBezTo>
                  <a:pt x="4358345" y="21913"/>
                  <a:pt x="4361847" y="27516"/>
                  <a:pt x="4358693" y="33582"/>
                </a:cubicBezTo>
                <a:cubicBezTo>
                  <a:pt x="4355537" y="39648"/>
                  <a:pt x="4353960" y="61618"/>
                  <a:pt x="4353960" y="99490"/>
                </a:cubicBezTo>
                <a:lnTo>
                  <a:pt x="4375987" y="95554"/>
                </a:lnTo>
                <a:cubicBezTo>
                  <a:pt x="4386541" y="92786"/>
                  <a:pt x="4394059" y="93987"/>
                  <a:pt x="4398540" y="99157"/>
                </a:cubicBezTo>
                <a:cubicBezTo>
                  <a:pt x="4403022" y="104326"/>
                  <a:pt x="4400659" y="108618"/>
                  <a:pt x="4391453" y="112031"/>
                </a:cubicBezTo>
                <a:cubicBezTo>
                  <a:pt x="4382246" y="115443"/>
                  <a:pt x="4369304" y="118347"/>
                  <a:pt x="4352627" y="120742"/>
                </a:cubicBezTo>
                <a:lnTo>
                  <a:pt x="4352627" y="125647"/>
                </a:lnTo>
                <a:cubicBezTo>
                  <a:pt x="4366407" y="127267"/>
                  <a:pt x="4377274" y="130859"/>
                  <a:pt x="4385225" y="136423"/>
                </a:cubicBezTo>
                <a:cubicBezTo>
                  <a:pt x="4393177" y="141987"/>
                  <a:pt x="4395640" y="149172"/>
                  <a:pt x="4392614" y="157977"/>
                </a:cubicBezTo>
                <a:cubicBezTo>
                  <a:pt x="4389588" y="166781"/>
                  <a:pt x="4383064" y="166323"/>
                  <a:pt x="4373040" y="156600"/>
                </a:cubicBezTo>
                <a:cubicBezTo>
                  <a:pt x="4363016" y="146877"/>
                  <a:pt x="4356212" y="140044"/>
                  <a:pt x="4352627" y="136101"/>
                </a:cubicBezTo>
                <a:cubicBezTo>
                  <a:pt x="4352627" y="144418"/>
                  <a:pt x="4351318" y="153022"/>
                  <a:pt x="4348701" y="161913"/>
                </a:cubicBezTo>
                <a:cubicBezTo>
                  <a:pt x="4346084" y="170804"/>
                  <a:pt x="4341782" y="171299"/>
                  <a:pt x="4335795" y="163397"/>
                </a:cubicBezTo>
                <a:cubicBezTo>
                  <a:pt x="4329808" y="155496"/>
                  <a:pt x="4327488" y="148720"/>
                  <a:pt x="4328836" y="143070"/>
                </a:cubicBezTo>
                <a:cubicBezTo>
                  <a:pt x="4330184" y="137420"/>
                  <a:pt x="4330822" y="132394"/>
                  <a:pt x="4330751" y="127991"/>
                </a:cubicBezTo>
                <a:cubicBezTo>
                  <a:pt x="4312854" y="155352"/>
                  <a:pt x="4293774" y="173442"/>
                  <a:pt x="4273512" y="182262"/>
                </a:cubicBezTo>
                <a:cubicBezTo>
                  <a:pt x="4253249" y="191081"/>
                  <a:pt x="4248420" y="190493"/>
                  <a:pt x="4259024" y="180498"/>
                </a:cubicBezTo>
                <a:cubicBezTo>
                  <a:pt x="4269629" y="170503"/>
                  <a:pt x="4280485" y="159730"/>
                  <a:pt x="4291591" y="148179"/>
                </a:cubicBezTo>
                <a:cubicBezTo>
                  <a:pt x="4302697" y="136628"/>
                  <a:pt x="4310387" y="128099"/>
                  <a:pt x="4314661" y="122592"/>
                </a:cubicBezTo>
                <a:cubicBezTo>
                  <a:pt x="4305713" y="126980"/>
                  <a:pt x="4298370" y="129655"/>
                  <a:pt x="4292634" y="130615"/>
                </a:cubicBezTo>
                <a:cubicBezTo>
                  <a:pt x="4286898" y="131576"/>
                  <a:pt x="4279911" y="128203"/>
                  <a:pt x="4271673" y="120495"/>
                </a:cubicBezTo>
                <a:cubicBezTo>
                  <a:pt x="4263434" y="112787"/>
                  <a:pt x="4264875" y="109392"/>
                  <a:pt x="4275996" y="110310"/>
                </a:cubicBezTo>
                <a:cubicBezTo>
                  <a:pt x="4287117" y="111227"/>
                  <a:pt x="4305404" y="109227"/>
                  <a:pt x="4330858" y="104308"/>
                </a:cubicBezTo>
                <a:lnTo>
                  <a:pt x="4330858" y="57738"/>
                </a:lnTo>
                <a:cubicBezTo>
                  <a:pt x="4330858" y="39670"/>
                  <a:pt x="4329284" y="27681"/>
                  <a:pt x="4326137" y="21773"/>
                </a:cubicBezTo>
                <a:cubicBezTo>
                  <a:pt x="4322989" y="15865"/>
                  <a:pt x="4323337" y="12269"/>
                  <a:pt x="4327180" y="10986"/>
                </a:cubicBezTo>
                <a:close/>
                <a:moveTo>
                  <a:pt x="310691" y="9061"/>
                </a:moveTo>
                <a:cubicBezTo>
                  <a:pt x="335671" y="33539"/>
                  <a:pt x="353858" y="57635"/>
                  <a:pt x="365252" y="81346"/>
                </a:cubicBezTo>
                <a:cubicBezTo>
                  <a:pt x="376645" y="105058"/>
                  <a:pt x="382341" y="131827"/>
                  <a:pt x="382341" y="161655"/>
                </a:cubicBezTo>
                <a:cubicBezTo>
                  <a:pt x="382341" y="191927"/>
                  <a:pt x="376584" y="219048"/>
                  <a:pt x="365069" y="243018"/>
                </a:cubicBezTo>
                <a:cubicBezTo>
                  <a:pt x="353553" y="266987"/>
                  <a:pt x="335413" y="290287"/>
                  <a:pt x="310648" y="312915"/>
                </a:cubicBezTo>
                <a:lnTo>
                  <a:pt x="291762" y="294373"/>
                </a:lnTo>
                <a:cubicBezTo>
                  <a:pt x="312713" y="274383"/>
                  <a:pt x="328297" y="253952"/>
                  <a:pt x="338514" y="233080"/>
                </a:cubicBezTo>
                <a:cubicBezTo>
                  <a:pt x="348732" y="212208"/>
                  <a:pt x="353840" y="188399"/>
                  <a:pt x="353840" y="161655"/>
                </a:cubicBezTo>
                <a:cubicBezTo>
                  <a:pt x="353840" y="135384"/>
                  <a:pt x="348785" y="111919"/>
                  <a:pt x="338676" y="91262"/>
                </a:cubicBezTo>
                <a:cubicBezTo>
                  <a:pt x="328566" y="70605"/>
                  <a:pt x="312928" y="49722"/>
                  <a:pt x="291762" y="28614"/>
                </a:cubicBezTo>
                <a:close/>
                <a:moveTo>
                  <a:pt x="71565" y="9061"/>
                </a:moveTo>
                <a:lnTo>
                  <a:pt x="90580" y="28614"/>
                </a:lnTo>
                <a:cubicBezTo>
                  <a:pt x="69356" y="49737"/>
                  <a:pt x="53704" y="70605"/>
                  <a:pt x="43623" y="91219"/>
                </a:cubicBezTo>
                <a:cubicBezTo>
                  <a:pt x="33541" y="111833"/>
                  <a:pt x="28501" y="135312"/>
                  <a:pt x="28501" y="161655"/>
                </a:cubicBezTo>
                <a:cubicBezTo>
                  <a:pt x="28501" y="188471"/>
                  <a:pt x="33599" y="212297"/>
                  <a:pt x="43795" y="233134"/>
                </a:cubicBezTo>
                <a:cubicBezTo>
                  <a:pt x="53991" y="253970"/>
                  <a:pt x="69586" y="274376"/>
                  <a:pt x="90580" y="294352"/>
                </a:cubicBezTo>
                <a:lnTo>
                  <a:pt x="71629" y="312915"/>
                </a:lnTo>
                <a:cubicBezTo>
                  <a:pt x="46878" y="290301"/>
                  <a:pt x="28752" y="267027"/>
                  <a:pt x="17251" y="243093"/>
                </a:cubicBezTo>
                <a:cubicBezTo>
                  <a:pt x="5750" y="219159"/>
                  <a:pt x="0" y="192013"/>
                  <a:pt x="0" y="161655"/>
                </a:cubicBezTo>
                <a:cubicBezTo>
                  <a:pt x="0" y="131727"/>
                  <a:pt x="5682" y="104936"/>
                  <a:pt x="17047" y="81282"/>
                </a:cubicBezTo>
                <a:cubicBezTo>
                  <a:pt x="28411" y="57627"/>
                  <a:pt x="46584" y="33554"/>
                  <a:pt x="71565" y="9061"/>
                </a:cubicBezTo>
                <a:close/>
                <a:moveTo>
                  <a:pt x="969339" y="7082"/>
                </a:moveTo>
                <a:cubicBezTo>
                  <a:pt x="971498" y="6942"/>
                  <a:pt x="974260" y="7229"/>
                  <a:pt x="977627" y="7942"/>
                </a:cubicBezTo>
                <a:cubicBezTo>
                  <a:pt x="991092" y="10796"/>
                  <a:pt x="1000567" y="15048"/>
                  <a:pt x="1006053" y="20698"/>
                </a:cubicBezTo>
                <a:cubicBezTo>
                  <a:pt x="1011538" y="26348"/>
                  <a:pt x="1013133" y="31883"/>
                  <a:pt x="1010839" y="37304"/>
                </a:cubicBezTo>
                <a:cubicBezTo>
                  <a:pt x="1008544" y="42724"/>
                  <a:pt x="1006734" y="52967"/>
                  <a:pt x="1005407" y="68031"/>
                </a:cubicBezTo>
                <a:cubicBezTo>
                  <a:pt x="1004081" y="83096"/>
                  <a:pt x="1002987" y="105283"/>
                  <a:pt x="1002127" y="134595"/>
                </a:cubicBezTo>
                <a:cubicBezTo>
                  <a:pt x="1034091" y="130135"/>
                  <a:pt x="1055738" y="127152"/>
                  <a:pt x="1067067" y="125647"/>
                </a:cubicBezTo>
                <a:cubicBezTo>
                  <a:pt x="1069562" y="110417"/>
                  <a:pt x="1069010" y="97525"/>
                  <a:pt x="1065410" y="86971"/>
                </a:cubicBezTo>
                <a:cubicBezTo>
                  <a:pt x="1061811" y="76417"/>
                  <a:pt x="1065633" y="72817"/>
                  <a:pt x="1076875" y="76173"/>
                </a:cubicBezTo>
                <a:cubicBezTo>
                  <a:pt x="1088118" y="79528"/>
                  <a:pt x="1096468" y="83859"/>
                  <a:pt x="1101924" y="89165"/>
                </a:cubicBezTo>
                <a:cubicBezTo>
                  <a:pt x="1107381" y="94471"/>
                  <a:pt x="1108270" y="99408"/>
                  <a:pt x="1104591" y="103975"/>
                </a:cubicBezTo>
                <a:cubicBezTo>
                  <a:pt x="1100913" y="108542"/>
                  <a:pt x="1098196" y="116315"/>
                  <a:pt x="1096439" y="127292"/>
                </a:cubicBezTo>
                <a:cubicBezTo>
                  <a:pt x="1094682" y="138270"/>
                  <a:pt x="1091309" y="149907"/>
                  <a:pt x="1086318" y="162203"/>
                </a:cubicBezTo>
                <a:cubicBezTo>
                  <a:pt x="1081328" y="174500"/>
                  <a:pt x="1075696" y="176959"/>
                  <a:pt x="1069422" y="169581"/>
                </a:cubicBezTo>
                <a:cubicBezTo>
                  <a:pt x="1063148" y="162203"/>
                  <a:pt x="1061811" y="154191"/>
                  <a:pt x="1065410" y="145544"/>
                </a:cubicBezTo>
                <a:cubicBezTo>
                  <a:pt x="1036257" y="149129"/>
                  <a:pt x="1015119" y="152463"/>
                  <a:pt x="1001998" y="155546"/>
                </a:cubicBezTo>
                <a:cubicBezTo>
                  <a:pt x="1001152" y="194852"/>
                  <a:pt x="1000299" y="223863"/>
                  <a:pt x="999438" y="242577"/>
                </a:cubicBezTo>
                <a:cubicBezTo>
                  <a:pt x="1029194" y="239078"/>
                  <a:pt x="1051701" y="236518"/>
                  <a:pt x="1066959" y="234897"/>
                </a:cubicBezTo>
                <a:cubicBezTo>
                  <a:pt x="1068623" y="217187"/>
                  <a:pt x="1067655" y="203690"/>
                  <a:pt x="1064055" y="194404"/>
                </a:cubicBezTo>
                <a:cubicBezTo>
                  <a:pt x="1060456" y="185119"/>
                  <a:pt x="1064758" y="182620"/>
                  <a:pt x="1076961" y="186908"/>
                </a:cubicBezTo>
                <a:cubicBezTo>
                  <a:pt x="1089165" y="191196"/>
                  <a:pt x="1097066" y="195232"/>
                  <a:pt x="1100666" y="199018"/>
                </a:cubicBezTo>
                <a:cubicBezTo>
                  <a:pt x="1104265" y="202804"/>
                  <a:pt x="1104914" y="207181"/>
                  <a:pt x="1102612" y="212150"/>
                </a:cubicBezTo>
                <a:cubicBezTo>
                  <a:pt x="1100311" y="217119"/>
                  <a:pt x="1098271" y="227157"/>
                  <a:pt x="1096493" y="242265"/>
                </a:cubicBezTo>
                <a:cubicBezTo>
                  <a:pt x="1094715" y="257372"/>
                  <a:pt x="1093116" y="268249"/>
                  <a:pt x="1091696" y="274896"/>
                </a:cubicBezTo>
                <a:cubicBezTo>
                  <a:pt x="1090276" y="281543"/>
                  <a:pt x="1087293" y="287515"/>
                  <a:pt x="1082748" y="292814"/>
                </a:cubicBezTo>
                <a:cubicBezTo>
                  <a:pt x="1078202" y="298113"/>
                  <a:pt x="1073728" y="297550"/>
                  <a:pt x="1069325" y="291125"/>
                </a:cubicBezTo>
                <a:cubicBezTo>
                  <a:pt x="1064923" y="284701"/>
                  <a:pt x="1062951" y="278721"/>
                  <a:pt x="1063410" y="273186"/>
                </a:cubicBezTo>
                <a:cubicBezTo>
                  <a:pt x="1063869" y="267651"/>
                  <a:pt x="1064987" y="261097"/>
                  <a:pt x="1066765" y="253525"/>
                </a:cubicBezTo>
                <a:cubicBezTo>
                  <a:pt x="1026885" y="259821"/>
                  <a:pt x="996158" y="264980"/>
                  <a:pt x="974583" y="269002"/>
                </a:cubicBezTo>
                <a:cubicBezTo>
                  <a:pt x="953008" y="273024"/>
                  <a:pt x="936779" y="276778"/>
                  <a:pt x="925894" y="280263"/>
                </a:cubicBezTo>
                <a:cubicBezTo>
                  <a:pt x="915010" y="283747"/>
                  <a:pt x="905800" y="287813"/>
                  <a:pt x="898264" y="292459"/>
                </a:cubicBezTo>
                <a:cubicBezTo>
                  <a:pt x="890729" y="297105"/>
                  <a:pt x="884760" y="294650"/>
                  <a:pt x="880357" y="285092"/>
                </a:cubicBezTo>
                <a:cubicBezTo>
                  <a:pt x="875955" y="275534"/>
                  <a:pt x="875826" y="268590"/>
                  <a:pt x="879970" y="264259"/>
                </a:cubicBezTo>
                <a:cubicBezTo>
                  <a:pt x="884114" y="259928"/>
                  <a:pt x="888162" y="252618"/>
                  <a:pt x="892112" y="242329"/>
                </a:cubicBezTo>
                <a:cubicBezTo>
                  <a:pt x="896063" y="232040"/>
                  <a:pt x="895565" y="220959"/>
                  <a:pt x="890618" y="209085"/>
                </a:cubicBezTo>
                <a:cubicBezTo>
                  <a:pt x="885670" y="197211"/>
                  <a:pt x="888355" y="192479"/>
                  <a:pt x="898673" y="194888"/>
                </a:cubicBezTo>
                <a:cubicBezTo>
                  <a:pt x="908991" y="197297"/>
                  <a:pt x="916441" y="200886"/>
                  <a:pt x="921022" y="205654"/>
                </a:cubicBezTo>
                <a:cubicBezTo>
                  <a:pt x="925604" y="210422"/>
                  <a:pt x="926726" y="215330"/>
                  <a:pt x="924389" y="220378"/>
                </a:cubicBezTo>
                <a:cubicBezTo>
                  <a:pt x="922051" y="225426"/>
                  <a:pt x="920026" y="232026"/>
                  <a:pt x="918312" y="240178"/>
                </a:cubicBezTo>
                <a:cubicBezTo>
                  <a:pt x="916598" y="248331"/>
                  <a:pt x="915742" y="253654"/>
                  <a:pt x="915742" y="256150"/>
                </a:cubicBezTo>
                <a:cubicBezTo>
                  <a:pt x="915742" y="255189"/>
                  <a:pt x="921621" y="253834"/>
                  <a:pt x="933380" y="252084"/>
                </a:cubicBezTo>
                <a:cubicBezTo>
                  <a:pt x="945139" y="250335"/>
                  <a:pt x="959006" y="248657"/>
                  <a:pt x="974981" y="247051"/>
                </a:cubicBezTo>
                <a:lnTo>
                  <a:pt x="974981" y="159052"/>
                </a:lnTo>
                <a:cubicBezTo>
                  <a:pt x="937524" y="166968"/>
                  <a:pt x="914627" y="173894"/>
                  <a:pt x="906288" y="179831"/>
                </a:cubicBezTo>
                <a:cubicBezTo>
                  <a:pt x="897949" y="185768"/>
                  <a:pt x="891564" y="184000"/>
                  <a:pt x="887133" y="174529"/>
                </a:cubicBezTo>
                <a:cubicBezTo>
                  <a:pt x="882702" y="165057"/>
                  <a:pt x="882738" y="157299"/>
                  <a:pt x="887240" y="151255"/>
                </a:cubicBezTo>
                <a:cubicBezTo>
                  <a:pt x="891743" y="145210"/>
                  <a:pt x="893995" y="136531"/>
                  <a:pt x="893995" y="125216"/>
                </a:cubicBezTo>
                <a:cubicBezTo>
                  <a:pt x="893995" y="114131"/>
                  <a:pt x="892643" y="104599"/>
                  <a:pt x="889940" y="96618"/>
                </a:cubicBezTo>
                <a:cubicBezTo>
                  <a:pt x="887237" y="88638"/>
                  <a:pt x="890069" y="85609"/>
                  <a:pt x="898437" y="87530"/>
                </a:cubicBezTo>
                <a:cubicBezTo>
                  <a:pt x="906804" y="89452"/>
                  <a:pt x="914031" y="92524"/>
                  <a:pt x="920119" y="96747"/>
                </a:cubicBezTo>
                <a:cubicBezTo>
                  <a:pt x="926206" y="100971"/>
                  <a:pt x="927873" y="106087"/>
                  <a:pt x="925120" y="112095"/>
                </a:cubicBezTo>
                <a:cubicBezTo>
                  <a:pt x="922367" y="118104"/>
                  <a:pt x="920556" y="124360"/>
                  <a:pt x="919689" y="130863"/>
                </a:cubicBezTo>
                <a:cubicBezTo>
                  <a:pt x="918821" y="137366"/>
                  <a:pt x="918172" y="141636"/>
                  <a:pt x="917742" y="143672"/>
                </a:cubicBezTo>
                <a:cubicBezTo>
                  <a:pt x="917312" y="145709"/>
                  <a:pt x="918237" y="146755"/>
                  <a:pt x="920517" y="146813"/>
                </a:cubicBezTo>
                <a:cubicBezTo>
                  <a:pt x="922797" y="146870"/>
                  <a:pt x="940952" y="144339"/>
                  <a:pt x="974981" y="139220"/>
                </a:cubicBezTo>
                <a:lnTo>
                  <a:pt x="974981" y="63138"/>
                </a:lnTo>
                <a:cubicBezTo>
                  <a:pt x="974981" y="45083"/>
                  <a:pt x="972056" y="30657"/>
                  <a:pt x="966205" y="19859"/>
                </a:cubicBezTo>
                <a:cubicBezTo>
                  <a:pt x="961817" y="11760"/>
                  <a:pt x="962861" y="7501"/>
                  <a:pt x="969339" y="7082"/>
                </a:cubicBezTo>
                <a:close/>
                <a:moveTo>
                  <a:pt x="4009477" y="6393"/>
                </a:moveTo>
                <a:cubicBezTo>
                  <a:pt x="4024763" y="6393"/>
                  <a:pt x="4035715" y="11825"/>
                  <a:pt x="4042334" y="22687"/>
                </a:cubicBezTo>
                <a:cubicBezTo>
                  <a:pt x="4048952" y="33550"/>
                  <a:pt x="4060327" y="47496"/>
                  <a:pt x="4076460" y="64525"/>
                </a:cubicBezTo>
                <a:cubicBezTo>
                  <a:pt x="4092592" y="81554"/>
                  <a:pt x="4108169" y="96475"/>
                  <a:pt x="4123191" y="109288"/>
                </a:cubicBezTo>
                <a:cubicBezTo>
                  <a:pt x="4138212" y="122101"/>
                  <a:pt x="4155198" y="132706"/>
                  <a:pt x="4174149" y="141102"/>
                </a:cubicBezTo>
                <a:cubicBezTo>
                  <a:pt x="4193099" y="149498"/>
                  <a:pt x="4198147" y="155037"/>
                  <a:pt x="4189292" y="157718"/>
                </a:cubicBezTo>
                <a:cubicBezTo>
                  <a:pt x="4180437" y="160400"/>
                  <a:pt x="4165645" y="161275"/>
                  <a:pt x="4144916" y="160343"/>
                </a:cubicBezTo>
                <a:cubicBezTo>
                  <a:pt x="4124187" y="159411"/>
                  <a:pt x="4111636" y="155811"/>
                  <a:pt x="4107263" y="149545"/>
                </a:cubicBezTo>
                <a:cubicBezTo>
                  <a:pt x="4102889" y="143278"/>
                  <a:pt x="4094898" y="131859"/>
                  <a:pt x="4083289" y="115289"/>
                </a:cubicBezTo>
                <a:cubicBezTo>
                  <a:pt x="4071681" y="98719"/>
                  <a:pt x="4061994" y="85175"/>
                  <a:pt x="4054229" y="74656"/>
                </a:cubicBezTo>
                <a:cubicBezTo>
                  <a:pt x="4046464" y="64138"/>
                  <a:pt x="4039078" y="54053"/>
                  <a:pt x="4032073" y="44402"/>
                </a:cubicBezTo>
                <a:cubicBezTo>
                  <a:pt x="4025068" y="34751"/>
                  <a:pt x="4019274" y="28678"/>
                  <a:pt x="4014693" y="26183"/>
                </a:cubicBezTo>
                <a:cubicBezTo>
                  <a:pt x="4010111" y="23688"/>
                  <a:pt x="4006003" y="21920"/>
                  <a:pt x="4002367" y="20881"/>
                </a:cubicBezTo>
                <a:cubicBezTo>
                  <a:pt x="3998732" y="19841"/>
                  <a:pt x="3996298" y="17166"/>
                  <a:pt x="3995065" y="12857"/>
                </a:cubicBezTo>
                <a:cubicBezTo>
                  <a:pt x="3993831" y="8548"/>
                  <a:pt x="3998635" y="6393"/>
                  <a:pt x="4009477" y="6393"/>
                </a:cubicBezTo>
                <a:close/>
                <a:moveTo>
                  <a:pt x="1332952" y="6393"/>
                </a:moveTo>
                <a:cubicBezTo>
                  <a:pt x="1348238" y="6393"/>
                  <a:pt x="1359191" y="11825"/>
                  <a:pt x="1365809" y="22687"/>
                </a:cubicBezTo>
                <a:cubicBezTo>
                  <a:pt x="1372426" y="33550"/>
                  <a:pt x="1383802" y="47496"/>
                  <a:pt x="1399935" y="64525"/>
                </a:cubicBezTo>
                <a:cubicBezTo>
                  <a:pt x="1416067" y="81554"/>
                  <a:pt x="1431644" y="96475"/>
                  <a:pt x="1446666" y="109288"/>
                </a:cubicBezTo>
                <a:cubicBezTo>
                  <a:pt x="1461687" y="122101"/>
                  <a:pt x="1478673" y="132706"/>
                  <a:pt x="1497624" y="141102"/>
                </a:cubicBezTo>
                <a:cubicBezTo>
                  <a:pt x="1516574" y="149498"/>
                  <a:pt x="1521622" y="155037"/>
                  <a:pt x="1512767" y="157718"/>
                </a:cubicBezTo>
                <a:cubicBezTo>
                  <a:pt x="1503912" y="160400"/>
                  <a:pt x="1489120" y="161275"/>
                  <a:pt x="1468391" y="160343"/>
                </a:cubicBezTo>
                <a:cubicBezTo>
                  <a:pt x="1447662" y="159411"/>
                  <a:pt x="1435111" y="155811"/>
                  <a:pt x="1430737" y="149545"/>
                </a:cubicBezTo>
                <a:cubicBezTo>
                  <a:pt x="1426364" y="143278"/>
                  <a:pt x="1418373" y="131859"/>
                  <a:pt x="1406764" y="115289"/>
                </a:cubicBezTo>
                <a:cubicBezTo>
                  <a:pt x="1395156" y="98719"/>
                  <a:pt x="1385469" y="85175"/>
                  <a:pt x="1377704" y="74656"/>
                </a:cubicBezTo>
                <a:cubicBezTo>
                  <a:pt x="1369939" y="64138"/>
                  <a:pt x="1362553" y="54053"/>
                  <a:pt x="1355548" y="44402"/>
                </a:cubicBezTo>
                <a:cubicBezTo>
                  <a:pt x="1348543" y="34751"/>
                  <a:pt x="1342750" y="28678"/>
                  <a:pt x="1338168" y="26183"/>
                </a:cubicBezTo>
                <a:cubicBezTo>
                  <a:pt x="1333586" y="23688"/>
                  <a:pt x="1329478" y="21920"/>
                  <a:pt x="1325842" y="20881"/>
                </a:cubicBezTo>
                <a:cubicBezTo>
                  <a:pt x="1322207" y="19841"/>
                  <a:pt x="1319773" y="17166"/>
                  <a:pt x="1318540" y="12857"/>
                </a:cubicBezTo>
                <a:cubicBezTo>
                  <a:pt x="1317306" y="8548"/>
                  <a:pt x="1322110" y="6393"/>
                  <a:pt x="1332952" y="6393"/>
                </a:cubicBezTo>
                <a:close/>
                <a:moveTo>
                  <a:pt x="3303211" y="2328"/>
                </a:moveTo>
                <a:cubicBezTo>
                  <a:pt x="3307384" y="2328"/>
                  <a:pt x="3315189" y="4425"/>
                  <a:pt x="3326625" y="8620"/>
                </a:cubicBezTo>
                <a:cubicBezTo>
                  <a:pt x="3338061" y="12814"/>
                  <a:pt x="3342109" y="17460"/>
                  <a:pt x="3338767" y="22558"/>
                </a:cubicBezTo>
                <a:cubicBezTo>
                  <a:pt x="3335426" y="27656"/>
                  <a:pt x="3332372" y="33891"/>
                  <a:pt x="3329604" y="41262"/>
                </a:cubicBezTo>
                <a:cubicBezTo>
                  <a:pt x="3326836" y="48632"/>
                  <a:pt x="3323466" y="55444"/>
                  <a:pt x="3319494" y="61696"/>
                </a:cubicBezTo>
                <a:cubicBezTo>
                  <a:pt x="3334308" y="59947"/>
                  <a:pt x="3350498" y="57721"/>
                  <a:pt x="3368064" y="55017"/>
                </a:cubicBezTo>
                <a:cubicBezTo>
                  <a:pt x="3385631" y="52314"/>
                  <a:pt x="3399688" y="50052"/>
                  <a:pt x="3410235" y="48231"/>
                </a:cubicBezTo>
                <a:cubicBezTo>
                  <a:pt x="3420783" y="46410"/>
                  <a:pt x="3431208" y="46456"/>
                  <a:pt x="3441511" y="48371"/>
                </a:cubicBezTo>
                <a:cubicBezTo>
                  <a:pt x="3451815" y="50285"/>
                  <a:pt x="3459473" y="54856"/>
                  <a:pt x="3464484" y="62084"/>
                </a:cubicBezTo>
                <a:cubicBezTo>
                  <a:pt x="3469496" y="69311"/>
                  <a:pt x="3468686" y="73556"/>
                  <a:pt x="3462054" y="74818"/>
                </a:cubicBezTo>
                <a:cubicBezTo>
                  <a:pt x="3455421" y="76080"/>
                  <a:pt x="3444824" y="76259"/>
                  <a:pt x="3430262" y="75355"/>
                </a:cubicBezTo>
                <a:cubicBezTo>
                  <a:pt x="3415699" y="74452"/>
                  <a:pt x="3398896" y="74671"/>
                  <a:pt x="3379852" y="76012"/>
                </a:cubicBezTo>
                <a:cubicBezTo>
                  <a:pt x="3360808" y="77352"/>
                  <a:pt x="3338897" y="79729"/>
                  <a:pt x="3314117" y="83142"/>
                </a:cubicBezTo>
                <a:cubicBezTo>
                  <a:pt x="3306588" y="99906"/>
                  <a:pt x="3298930" y="113594"/>
                  <a:pt x="3291144" y="124205"/>
                </a:cubicBezTo>
                <a:cubicBezTo>
                  <a:pt x="3293194" y="125725"/>
                  <a:pt x="3302017" y="124718"/>
                  <a:pt x="3317612" y="121183"/>
                </a:cubicBezTo>
                <a:cubicBezTo>
                  <a:pt x="3333207" y="117648"/>
                  <a:pt x="3343905" y="114723"/>
                  <a:pt x="3349705" y="112407"/>
                </a:cubicBezTo>
                <a:cubicBezTo>
                  <a:pt x="3355506" y="110091"/>
                  <a:pt x="3361916" y="110127"/>
                  <a:pt x="3368936" y="112515"/>
                </a:cubicBezTo>
                <a:cubicBezTo>
                  <a:pt x="3375955" y="114902"/>
                  <a:pt x="3382290" y="117681"/>
                  <a:pt x="3387940" y="120850"/>
                </a:cubicBezTo>
                <a:cubicBezTo>
                  <a:pt x="3393590" y="124019"/>
                  <a:pt x="3394838" y="130802"/>
                  <a:pt x="3391683" y="141199"/>
                </a:cubicBezTo>
                <a:cubicBezTo>
                  <a:pt x="3388528" y="151595"/>
                  <a:pt x="3387395" y="162759"/>
                  <a:pt x="3388284" y="174690"/>
                </a:cubicBezTo>
                <a:cubicBezTo>
                  <a:pt x="3389173" y="186621"/>
                  <a:pt x="3390066" y="200678"/>
                  <a:pt x="3390962" y="216861"/>
                </a:cubicBezTo>
                <a:cubicBezTo>
                  <a:pt x="3391858" y="233044"/>
                  <a:pt x="3392769" y="247800"/>
                  <a:pt x="3393694" y="261129"/>
                </a:cubicBezTo>
                <a:cubicBezTo>
                  <a:pt x="3394619" y="274459"/>
                  <a:pt x="3393149" y="285716"/>
                  <a:pt x="3389284" y="294900"/>
                </a:cubicBezTo>
                <a:cubicBezTo>
                  <a:pt x="3385420" y="304085"/>
                  <a:pt x="3379601" y="311636"/>
                  <a:pt x="3371829" y="317551"/>
                </a:cubicBezTo>
                <a:cubicBezTo>
                  <a:pt x="3364056" y="323466"/>
                  <a:pt x="3359041" y="322258"/>
                  <a:pt x="3356782" y="313926"/>
                </a:cubicBezTo>
                <a:cubicBezTo>
                  <a:pt x="3354524" y="305595"/>
                  <a:pt x="3348842" y="295668"/>
                  <a:pt x="3339735" y="284145"/>
                </a:cubicBezTo>
                <a:cubicBezTo>
                  <a:pt x="3330629" y="272623"/>
                  <a:pt x="3330769" y="268235"/>
                  <a:pt x="3340155" y="270981"/>
                </a:cubicBezTo>
                <a:cubicBezTo>
                  <a:pt x="3349541" y="273727"/>
                  <a:pt x="3355839" y="275079"/>
                  <a:pt x="3359052" y="275036"/>
                </a:cubicBezTo>
                <a:cubicBezTo>
                  <a:pt x="3362264" y="274993"/>
                  <a:pt x="3363870" y="264646"/>
                  <a:pt x="3363870" y="243996"/>
                </a:cubicBezTo>
                <a:cubicBezTo>
                  <a:pt x="3363870" y="219919"/>
                  <a:pt x="3363002" y="195763"/>
                  <a:pt x="3361267" y="171528"/>
                </a:cubicBezTo>
                <a:cubicBezTo>
                  <a:pt x="3359532" y="147293"/>
                  <a:pt x="3356130" y="134430"/>
                  <a:pt x="3351061" y="132939"/>
                </a:cubicBezTo>
                <a:cubicBezTo>
                  <a:pt x="3345991" y="131447"/>
                  <a:pt x="3327367" y="134050"/>
                  <a:pt x="3295188" y="140747"/>
                </a:cubicBezTo>
                <a:lnTo>
                  <a:pt x="3295188" y="168323"/>
                </a:lnTo>
                <a:cubicBezTo>
                  <a:pt x="3301684" y="168409"/>
                  <a:pt x="3311507" y="166631"/>
                  <a:pt x="3324657" y="162988"/>
                </a:cubicBezTo>
                <a:cubicBezTo>
                  <a:pt x="3337807" y="159346"/>
                  <a:pt x="3346307" y="160959"/>
                  <a:pt x="3350157" y="167828"/>
                </a:cubicBezTo>
                <a:cubicBezTo>
                  <a:pt x="3354008" y="174697"/>
                  <a:pt x="3349469" y="179451"/>
                  <a:pt x="3336541" y="182090"/>
                </a:cubicBezTo>
                <a:cubicBezTo>
                  <a:pt x="3323613" y="184728"/>
                  <a:pt x="3309829" y="186048"/>
                  <a:pt x="3295188" y="186048"/>
                </a:cubicBezTo>
                <a:cubicBezTo>
                  <a:pt x="3295188" y="195111"/>
                  <a:pt x="3294291" y="204503"/>
                  <a:pt x="3292499" y="214226"/>
                </a:cubicBezTo>
                <a:cubicBezTo>
                  <a:pt x="3305190" y="214298"/>
                  <a:pt x="3316698" y="212516"/>
                  <a:pt x="3327023" y="208881"/>
                </a:cubicBezTo>
                <a:cubicBezTo>
                  <a:pt x="3337348" y="205245"/>
                  <a:pt x="3345196" y="207088"/>
                  <a:pt x="3350566" y="214409"/>
                </a:cubicBezTo>
                <a:cubicBezTo>
                  <a:pt x="3355936" y="221730"/>
                  <a:pt x="3349788" y="226931"/>
                  <a:pt x="3332121" y="230015"/>
                </a:cubicBezTo>
                <a:cubicBezTo>
                  <a:pt x="3314454" y="233098"/>
                  <a:pt x="3301103" y="232840"/>
                  <a:pt x="3292069" y="229240"/>
                </a:cubicBezTo>
                <a:cubicBezTo>
                  <a:pt x="3290463" y="252486"/>
                  <a:pt x="3286085" y="270895"/>
                  <a:pt x="3278937" y="284468"/>
                </a:cubicBezTo>
                <a:cubicBezTo>
                  <a:pt x="3271788" y="298041"/>
                  <a:pt x="3265485" y="300153"/>
                  <a:pt x="3260029" y="290803"/>
                </a:cubicBezTo>
                <a:cubicBezTo>
                  <a:pt x="3254573" y="281453"/>
                  <a:pt x="3253880" y="272114"/>
                  <a:pt x="3257953" y="262786"/>
                </a:cubicBezTo>
                <a:cubicBezTo>
                  <a:pt x="3262026" y="253457"/>
                  <a:pt x="3265173" y="243018"/>
                  <a:pt x="3267396" y="231467"/>
                </a:cubicBezTo>
                <a:cubicBezTo>
                  <a:pt x="3269619" y="219916"/>
                  <a:pt x="3271404" y="203625"/>
                  <a:pt x="3272752" y="182595"/>
                </a:cubicBezTo>
                <a:cubicBezTo>
                  <a:pt x="3274100" y="161565"/>
                  <a:pt x="3274717" y="148318"/>
                  <a:pt x="3274602" y="142855"/>
                </a:cubicBezTo>
                <a:cubicBezTo>
                  <a:pt x="3264277" y="161684"/>
                  <a:pt x="3251991" y="177985"/>
                  <a:pt x="3237744" y="191759"/>
                </a:cubicBezTo>
                <a:cubicBezTo>
                  <a:pt x="3223497" y="205532"/>
                  <a:pt x="3206310" y="217022"/>
                  <a:pt x="3186184" y="226229"/>
                </a:cubicBezTo>
                <a:cubicBezTo>
                  <a:pt x="3166058" y="235435"/>
                  <a:pt x="3164663" y="232352"/>
                  <a:pt x="3182000" y="216979"/>
                </a:cubicBezTo>
                <a:cubicBezTo>
                  <a:pt x="3199338" y="201607"/>
                  <a:pt x="3217377" y="182538"/>
                  <a:pt x="3236120" y="159773"/>
                </a:cubicBezTo>
                <a:cubicBezTo>
                  <a:pt x="3254863" y="137008"/>
                  <a:pt x="3271799" y="112016"/>
                  <a:pt x="3286928" y="84798"/>
                </a:cubicBezTo>
                <a:cubicBezTo>
                  <a:pt x="3252497" y="89258"/>
                  <a:pt x="3230269" y="92625"/>
                  <a:pt x="3220246" y="94898"/>
                </a:cubicBezTo>
                <a:cubicBezTo>
                  <a:pt x="3210222" y="97170"/>
                  <a:pt x="3200607" y="94643"/>
                  <a:pt x="3191400" y="87315"/>
                </a:cubicBezTo>
                <a:cubicBezTo>
                  <a:pt x="3182194" y="79987"/>
                  <a:pt x="3180183" y="75925"/>
                  <a:pt x="3185367" y="75130"/>
                </a:cubicBezTo>
                <a:cubicBezTo>
                  <a:pt x="3190551" y="74334"/>
                  <a:pt x="3200334" y="73710"/>
                  <a:pt x="3214717" y="73258"/>
                </a:cubicBezTo>
                <a:cubicBezTo>
                  <a:pt x="3229101" y="72806"/>
                  <a:pt x="3254784" y="70007"/>
                  <a:pt x="3291767" y="64858"/>
                </a:cubicBezTo>
                <a:cubicBezTo>
                  <a:pt x="3302035" y="39749"/>
                  <a:pt x="3305147" y="23050"/>
                  <a:pt x="3301103" y="14761"/>
                </a:cubicBezTo>
                <a:cubicBezTo>
                  <a:pt x="3297059" y="6472"/>
                  <a:pt x="3297762" y="2328"/>
                  <a:pt x="3303211" y="2328"/>
                </a:cubicBezTo>
                <a:close/>
                <a:moveTo>
                  <a:pt x="3669621" y="14"/>
                </a:moveTo>
                <a:cubicBezTo>
                  <a:pt x="3671079" y="88"/>
                  <a:pt x="3672854" y="483"/>
                  <a:pt x="3674948" y="1199"/>
                </a:cubicBezTo>
                <a:cubicBezTo>
                  <a:pt x="3683323" y="4060"/>
                  <a:pt x="3690547" y="7175"/>
                  <a:pt x="3696620" y="10545"/>
                </a:cubicBezTo>
                <a:cubicBezTo>
                  <a:pt x="3702693" y="13915"/>
                  <a:pt x="3703865" y="17801"/>
                  <a:pt x="3700137" y="22203"/>
                </a:cubicBezTo>
                <a:cubicBezTo>
                  <a:pt x="3696408" y="26606"/>
                  <a:pt x="3693325" y="33023"/>
                  <a:pt x="3690887" y="41455"/>
                </a:cubicBezTo>
                <a:cubicBezTo>
                  <a:pt x="3700538" y="39849"/>
                  <a:pt x="3710842" y="37196"/>
                  <a:pt x="3721798" y="33496"/>
                </a:cubicBezTo>
                <a:cubicBezTo>
                  <a:pt x="3732753" y="29797"/>
                  <a:pt x="3741017" y="29241"/>
                  <a:pt x="3746588" y="31829"/>
                </a:cubicBezTo>
                <a:cubicBezTo>
                  <a:pt x="3752159" y="34418"/>
                  <a:pt x="3755741" y="37813"/>
                  <a:pt x="3757333" y="42014"/>
                </a:cubicBezTo>
                <a:cubicBezTo>
                  <a:pt x="3758924" y="46216"/>
                  <a:pt x="3755092" y="49676"/>
                  <a:pt x="3745835" y="52393"/>
                </a:cubicBezTo>
                <a:cubicBezTo>
                  <a:pt x="3736579" y="55111"/>
                  <a:pt x="3716069" y="59036"/>
                  <a:pt x="3684305" y="64170"/>
                </a:cubicBezTo>
                <a:cubicBezTo>
                  <a:pt x="3679329" y="77435"/>
                  <a:pt x="3675220" y="85609"/>
                  <a:pt x="3671980" y="88692"/>
                </a:cubicBezTo>
                <a:cubicBezTo>
                  <a:pt x="3691468" y="86154"/>
                  <a:pt x="3703431" y="83493"/>
                  <a:pt x="3707870" y="80712"/>
                </a:cubicBezTo>
                <a:cubicBezTo>
                  <a:pt x="3712308" y="77930"/>
                  <a:pt x="3717696" y="77750"/>
                  <a:pt x="3724035" y="80174"/>
                </a:cubicBezTo>
                <a:cubicBezTo>
                  <a:pt x="3730373" y="82597"/>
                  <a:pt x="3736557" y="85684"/>
                  <a:pt x="3742587" y="89434"/>
                </a:cubicBezTo>
                <a:cubicBezTo>
                  <a:pt x="3748617" y="93184"/>
                  <a:pt x="3749804" y="98092"/>
                  <a:pt x="3746147" y="104158"/>
                </a:cubicBezTo>
                <a:cubicBezTo>
                  <a:pt x="3742490" y="110224"/>
                  <a:pt x="3739776" y="121434"/>
                  <a:pt x="3738006" y="137789"/>
                </a:cubicBezTo>
                <a:cubicBezTo>
                  <a:pt x="3736234" y="154144"/>
                  <a:pt x="3734926" y="176024"/>
                  <a:pt x="3734080" y="203428"/>
                </a:cubicBezTo>
                <a:cubicBezTo>
                  <a:pt x="3753755" y="201750"/>
                  <a:pt x="3770260" y="199757"/>
                  <a:pt x="3783597" y="197448"/>
                </a:cubicBezTo>
                <a:cubicBezTo>
                  <a:pt x="3796933" y="195139"/>
                  <a:pt x="3808803" y="196663"/>
                  <a:pt x="3819207" y="202019"/>
                </a:cubicBezTo>
                <a:cubicBezTo>
                  <a:pt x="3829611" y="207375"/>
                  <a:pt x="3835795" y="213473"/>
                  <a:pt x="3837760" y="220313"/>
                </a:cubicBezTo>
                <a:cubicBezTo>
                  <a:pt x="3839724" y="227154"/>
                  <a:pt x="3831418" y="229674"/>
                  <a:pt x="3812840" y="227874"/>
                </a:cubicBezTo>
                <a:cubicBezTo>
                  <a:pt x="3794262" y="226075"/>
                  <a:pt x="3773616" y="225627"/>
                  <a:pt x="3750901" y="226530"/>
                </a:cubicBezTo>
                <a:cubicBezTo>
                  <a:pt x="3728186" y="227433"/>
                  <a:pt x="3703202" y="229222"/>
                  <a:pt x="3675948" y="231897"/>
                </a:cubicBezTo>
                <a:lnTo>
                  <a:pt x="3644755" y="235725"/>
                </a:lnTo>
                <a:lnTo>
                  <a:pt x="3652599" y="239092"/>
                </a:lnTo>
                <a:cubicBezTo>
                  <a:pt x="3664630" y="245961"/>
                  <a:pt x="3668323" y="251543"/>
                  <a:pt x="3663677" y="255838"/>
                </a:cubicBezTo>
                <a:cubicBezTo>
                  <a:pt x="3659030" y="260133"/>
                  <a:pt x="3648333" y="269744"/>
                  <a:pt x="3631583" y="284672"/>
                </a:cubicBezTo>
                <a:cubicBezTo>
                  <a:pt x="3614834" y="299600"/>
                  <a:pt x="3598006" y="309839"/>
                  <a:pt x="3581099" y="315389"/>
                </a:cubicBezTo>
                <a:cubicBezTo>
                  <a:pt x="3564191" y="320939"/>
                  <a:pt x="3561492" y="318720"/>
                  <a:pt x="3573000" y="308732"/>
                </a:cubicBezTo>
                <a:cubicBezTo>
                  <a:pt x="3584508" y="298744"/>
                  <a:pt x="3593743" y="289616"/>
                  <a:pt x="3600705" y="281349"/>
                </a:cubicBezTo>
                <a:cubicBezTo>
                  <a:pt x="3607667" y="273082"/>
                  <a:pt x="3613866" y="265327"/>
                  <a:pt x="3619301" y="258086"/>
                </a:cubicBezTo>
                <a:cubicBezTo>
                  <a:pt x="3624736" y="250844"/>
                  <a:pt x="3628317" y="244197"/>
                  <a:pt x="3630045" y="238146"/>
                </a:cubicBezTo>
                <a:lnTo>
                  <a:pt x="3630525" y="237472"/>
                </a:lnTo>
                <a:lnTo>
                  <a:pt x="3604706" y="240641"/>
                </a:lnTo>
                <a:cubicBezTo>
                  <a:pt x="3584465" y="243796"/>
                  <a:pt x="3568569" y="246732"/>
                  <a:pt x="3557018" y="249449"/>
                </a:cubicBezTo>
                <a:cubicBezTo>
                  <a:pt x="3545467" y="252167"/>
                  <a:pt x="3535845" y="248775"/>
                  <a:pt x="3528151" y="239275"/>
                </a:cubicBezTo>
                <a:cubicBezTo>
                  <a:pt x="3520457" y="229774"/>
                  <a:pt x="3520425" y="225483"/>
                  <a:pt x="3528054" y="226401"/>
                </a:cubicBezTo>
                <a:cubicBezTo>
                  <a:pt x="3535683" y="227319"/>
                  <a:pt x="3546546" y="227114"/>
                  <a:pt x="3560642" y="225788"/>
                </a:cubicBezTo>
                <a:cubicBezTo>
                  <a:pt x="3574739" y="224461"/>
                  <a:pt x="3592900" y="222149"/>
                  <a:pt x="3615128" y="218851"/>
                </a:cubicBezTo>
                <a:cubicBezTo>
                  <a:pt x="3615128" y="175629"/>
                  <a:pt x="3614465" y="147408"/>
                  <a:pt x="3613138" y="134186"/>
                </a:cubicBezTo>
                <a:cubicBezTo>
                  <a:pt x="3611812" y="120964"/>
                  <a:pt x="3609338" y="110303"/>
                  <a:pt x="3605717" y="102200"/>
                </a:cubicBezTo>
                <a:cubicBezTo>
                  <a:pt x="3602096" y="94098"/>
                  <a:pt x="3605914" y="90947"/>
                  <a:pt x="3617171" y="92747"/>
                </a:cubicBezTo>
                <a:cubicBezTo>
                  <a:pt x="3628429" y="94546"/>
                  <a:pt x="3638803" y="95152"/>
                  <a:pt x="3648297" y="94564"/>
                </a:cubicBezTo>
                <a:cubicBezTo>
                  <a:pt x="3653187" y="81558"/>
                  <a:pt x="3656084" y="72903"/>
                  <a:pt x="3656987" y="68601"/>
                </a:cubicBezTo>
                <a:cubicBezTo>
                  <a:pt x="3641973" y="70408"/>
                  <a:pt x="3631551" y="71537"/>
                  <a:pt x="3625722" y="71989"/>
                </a:cubicBezTo>
                <a:cubicBezTo>
                  <a:pt x="3619892" y="72441"/>
                  <a:pt x="3613070" y="69881"/>
                  <a:pt x="3605255" y="64310"/>
                </a:cubicBezTo>
                <a:cubicBezTo>
                  <a:pt x="3597439" y="58739"/>
                  <a:pt x="3599931" y="55354"/>
                  <a:pt x="3612730" y="54157"/>
                </a:cubicBezTo>
                <a:cubicBezTo>
                  <a:pt x="3625528" y="52960"/>
                  <a:pt x="3642288" y="50289"/>
                  <a:pt x="3663010" y="46144"/>
                </a:cubicBezTo>
                <a:cubicBezTo>
                  <a:pt x="3664387" y="41971"/>
                  <a:pt x="3665527" y="36415"/>
                  <a:pt x="3666430" y="29474"/>
                </a:cubicBezTo>
                <a:cubicBezTo>
                  <a:pt x="3667333" y="22533"/>
                  <a:pt x="3666885" y="15370"/>
                  <a:pt x="3665086" y="7985"/>
                </a:cubicBezTo>
                <a:cubicBezTo>
                  <a:pt x="3663736" y="2446"/>
                  <a:pt x="3665248" y="-211"/>
                  <a:pt x="3669621" y="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atinLnBrk="1"/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847528" y="2337643"/>
                <a:ext cx="4429418" cy="20976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latin typeface="NEU-BZ-S92"/>
                    <a:ea typeface="方正书宋_GBK"/>
                    <a:cs typeface="Times New Roman" panose="02020603050405020304" pitchFamily="18" charset="0"/>
                  </a:rPr>
                  <a:t>　</a:t>
                </a:r>
                <a:endParaRPr lang="en-US" altLang="zh-CN" sz="2800" b="1" dirty="0">
                  <a:solidFill>
                    <a:srgbClr val="FF0000"/>
                  </a:solidFill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7528" y="2337643"/>
                <a:ext cx="4429418" cy="2097690"/>
              </a:xfrm>
              <a:prstGeom prst="rect">
                <a:avLst/>
              </a:prstGeom>
              <a:blipFill rotWithShape="1">
                <a:blip r:embed="rId1"/>
                <a:stretch>
                  <a:fillRect l="-7" t="-10" r="-1090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198152" y="3971715"/>
            <a:ext cx="1428543" cy="1739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8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/>
        </p:nvSpPr>
        <p:spPr>
          <a:xfrm>
            <a:off x="2695989" y="1503161"/>
            <a:ext cx="7060328" cy="743088"/>
          </a:xfrm>
          <a:custGeom>
            <a:avLst/>
            <a:gdLst/>
            <a:ahLst/>
            <a:cxnLst/>
            <a:rect l="l" t="t" r="r" b="b"/>
            <a:pathLst>
              <a:path w="7060328" h="743088">
                <a:moveTo>
                  <a:pt x="1118725" y="642087"/>
                </a:moveTo>
                <a:cubicBezTo>
                  <a:pt x="1115353" y="642277"/>
                  <a:pt x="1112074" y="643557"/>
                  <a:pt x="1108887" y="645926"/>
                </a:cubicBezTo>
                <a:cubicBezTo>
                  <a:pt x="1102512" y="650666"/>
                  <a:pt x="1099325" y="656983"/>
                  <a:pt x="1099325" y="664877"/>
                </a:cubicBezTo>
                <a:cubicBezTo>
                  <a:pt x="1099325" y="672771"/>
                  <a:pt x="1102875" y="678697"/>
                  <a:pt x="1109973" y="682655"/>
                </a:cubicBezTo>
                <a:cubicBezTo>
                  <a:pt x="1117071" y="686613"/>
                  <a:pt x="1124019" y="686412"/>
                  <a:pt x="1130816" y="682053"/>
                </a:cubicBezTo>
                <a:cubicBezTo>
                  <a:pt x="1137614" y="677679"/>
                  <a:pt x="1140808" y="671369"/>
                  <a:pt x="1140399" y="663124"/>
                </a:cubicBezTo>
                <a:cubicBezTo>
                  <a:pt x="1139991" y="654878"/>
                  <a:pt x="1136230" y="648766"/>
                  <a:pt x="1129117" y="644786"/>
                </a:cubicBezTo>
                <a:cubicBezTo>
                  <a:pt x="1125561" y="642797"/>
                  <a:pt x="1122097" y="641897"/>
                  <a:pt x="1118725" y="642087"/>
                </a:cubicBezTo>
                <a:close/>
                <a:moveTo>
                  <a:pt x="807391" y="626664"/>
                </a:moveTo>
                <a:lnTo>
                  <a:pt x="783321" y="631676"/>
                </a:lnTo>
                <a:cubicBezTo>
                  <a:pt x="777887" y="643879"/>
                  <a:pt x="775323" y="650494"/>
                  <a:pt x="775632" y="651519"/>
                </a:cubicBezTo>
                <a:cubicBezTo>
                  <a:pt x="775940" y="652544"/>
                  <a:pt x="777341" y="653415"/>
                  <a:pt x="779837" y="654132"/>
                </a:cubicBezTo>
                <a:cubicBezTo>
                  <a:pt x="782332" y="654849"/>
                  <a:pt x="786555" y="656441"/>
                  <a:pt x="792506" y="658908"/>
                </a:cubicBezTo>
                <a:cubicBezTo>
                  <a:pt x="797984" y="652254"/>
                  <a:pt x="802946" y="641506"/>
                  <a:pt x="807391" y="626664"/>
                </a:cubicBezTo>
                <a:close/>
                <a:moveTo>
                  <a:pt x="1121207" y="619167"/>
                </a:moveTo>
                <a:cubicBezTo>
                  <a:pt x="1126728" y="619289"/>
                  <a:pt x="1132372" y="620562"/>
                  <a:pt x="1138141" y="622986"/>
                </a:cubicBezTo>
                <a:cubicBezTo>
                  <a:pt x="1149677" y="627832"/>
                  <a:pt x="1157339" y="635512"/>
                  <a:pt x="1161125" y="646023"/>
                </a:cubicBezTo>
                <a:cubicBezTo>
                  <a:pt x="1164911" y="656534"/>
                  <a:pt x="1165355" y="666931"/>
                  <a:pt x="1162458" y="677213"/>
                </a:cubicBezTo>
                <a:cubicBezTo>
                  <a:pt x="1159561" y="687495"/>
                  <a:pt x="1154141" y="695364"/>
                  <a:pt x="1146196" y="700821"/>
                </a:cubicBezTo>
                <a:cubicBezTo>
                  <a:pt x="1138252" y="706277"/>
                  <a:pt x="1128812" y="709005"/>
                  <a:pt x="1117878" y="709005"/>
                </a:cubicBezTo>
                <a:cubicBezTo>
                  <a:pt x="1106944" y="709005"/>
                  <a:pt x="1097042" y="704567"/>
                  <a:pt x="1088172" y="695690"/>
                </a:cubicBezTo>
                <a:cubicBezTo>
                  <a:pt x="1079303" y="686814"/>
                  <a:pt x="1074868" y="677270"/>
                  <a:pt x="1074868" y="667060"/>
                </a:cubicBezTo>
                <a:cubicBezTo>
                  <a:pt x="1074868" y="656850"/>
                  <a:pt x="1077256" y="647920"/>
                  <a:pt x="1082031" y="640269"/>
                </a:cubicBezTo>
                <a:cubicBezTo>
                  <a:pt x="1086806" y="632619"/>
                  <a:pt x="1094468" y="626614"/>
                  <a:pt x="1105015" y="622254"/>
                </a:cubicBezTo>
                <a:cubicBezTo>
                  <a:pt x="1110288" y="620074"/>
                  <a:pt x="1115686" y="619046"/>
                  <a:pt x="1121207" y="619167"/>
                </a:cubicBezTo>
                <a:close/>
                <a:moveTo>
                  <a:pt x="523153" y="556185"/>
                </a:moveTo>
                <a:cubicBezTo>
                  <a:pt x="530431" y="555346"/>
                  <a:pt x="540319" y="558928"/>
                  <a:pt x="552817" y="566930"/>
                </a:cubicBezTo>
                <a:cubicBezTo>
                  <a:pt x="566885" y="577125"/>
                  <a:pt x="570890" y="585299"/>
                  <a:pt x="564830" y="591451"/>
                </a:cubicBezTo>
                <a:cubicBezTo>
                  <a:pt x="558772" y="597603"/>
                  <a:pt x="554107" y="605175"/>
                  <a:pt x="550838" y="614166"/>
                </a:cubicBezTo>
                <a:cubicBezTo>
                  <a:pt x="548142" y="649357"/>
                  <a:pt x="542564" y="674936"/>
                  <a:pt x="534103" y="690904"/>
                </a:cubicBezTo>
                <a:cubicBezTo>
                  <a:pt x="525642" y="706872"/>
                  <a:pt x="513987" y="717928"/>
                  <a:pt x="499138" y="724073"/>
                </a:cubicBezTo>
                <a:cubicBezTo>
                  <a:pt x="484288" y="730218"/>
                  <a:pt x="476602" y="728361"/>
                  <a:pt x="476079" y="718502"/>
                </a:cubicBezTo>
                <a:cubicBezTo>
                  <a:pt x="475555" y="708643"/>
                  <a:pt x="471906" y="698046"/>
                  <a:pt x="465130" y="686710"/>
                </a:cubicBezTo>
                <a:cubicBezTo>
                  <a:pt x="458354" y="675374"/>
                  <a:pt x="458921" y="671355"/>
                  <a:pt x="466829" y="674653"/>
                </a:cubicBezTo>
                <a:cubicBezTo>
                  <a:pt x="474738" y="677952"/>
                  <a:pt x="483754" y="681709"/>
                  <a:pt x="493879" y="685925"/>
                </a:cubicBezTo>
                <a:cubicBezTo>
                  <a:pt x="500891" y="685925"/>
                  <a:pt x="507187" y="677995"/>
                  <a:pt x="512765" y="662134"/>
                </a:cubicBezTo>
                <a:cubicBezTo>
                  <a:pt x="518343" y="646274"/>
                  <a:pt x="521580" y="631507"/>
                  <a:pt x="522477" y="617834"/>
                </a:cubicBezTo>
                <a:cubicBezTo>
                  <a:pt x="523373" y="604160"/>
                  <a:pt x="523459" y="594789"/>
                  <a:pt x="522735" y="589720"/>
                </a:cubicBezTo>
                <a:cubicBezTo>
                  <a:pt x="522010" y="584650"/>
                  <a:pt x="518931" y="582342"/>
                  <a:pt x="513496" y="582793"/>
                </a:cubicBezTo>
                <a:cubicBezTo>
                  <a:pt x="508061" y="583245"/>
                  <a:pt x="491756" y="585493"/>
                  <a:pt x="464582" y="589537"/>
                </a:cubicBezTo>
                <a:cubicBezTo>
                  <a:pt x="476283" y="593151"/>
                  <a:pt x="479800" y="598102"/>
                  <a:pt x="475132" y="604390"/>
                </a:cubicBezTo>
                <a:cubicBezTo>
                  <a:pt x="470465" y="610678"/>
                  <a:pt x="467019" y="616941"/>
                  <a:pt x="464797" y="623179"/>
                </a:cubicBezTo>
                <a:cubicBezTo>
                  <a:pt x="462574" y="629417"/>
                  <a:pt x="456179" y="640115"/>
                  <a:pt x="445609" y="655273"/>
                </a:cubicBezTo>
                <a:cubicBezTo>
                  <a:pt x="435041" y="670430"/>
                  <a:pt x="422758" y="683379"/>
                  <a:pt x="408762" y="694120"/>
                </a:cubicBezTo>
                <a:cubicBezTo>
                  <a:pt x="394766" y="704861"/>
                  <a:pt x="381871" y="710927"/>
                  <a:pt x="370076" y="712318"/>
                </a:cubicBezTo>
                <a:cubicBezTo>
                  <a:pt x="358281" y="713709"/>
                  <a:pt x="356392" y="711156"/>
                  <a:pt x="364408" y="704660"/>
                </a:cubicBezTo>
                <a:cubicBezTo>
                  <a:pt x="372424" y="698164"/>
                  <a:pt x="382172" y="689621"/>
                  <a:pt x="393651" y="679031"/>
                </a:cubicBezTo>
                <a:cubicBezTo>
                  <a:pt x="405131" y="668440"/>
                  <a:pt x="416198" y="654086"/>
                  <a:pt x="426852" y="635967"/>
                </a:cubicBezTo>
                <a:cubicBezTo>
                  <a:pt x="437507" y="617848"/>
                  <a:pt x="442161" y="604401"/>
                  <a:pt x="440813" y="595624"/>
                </a:cubicBezTo>
                <a:cubicBezTo>
                  <a:pt x="435980" y="597288"/>
                  <a:pt x="429581" y="599278"/>
                  <a:pt x="421615" y="601594"/>
                </a:cubicBezTo>
                <a:cubicBezTo>
                  <a:pt x="413649" y="603909"/>
                  <a:pt x="405048" y="601654"/>
                  <a:pt x="395813" y="594829"/>
                </a:cubicBezTo>
                <a:cubicBezTo>
                  <a:pt x="387567" y="585622"/>
                  <a:pt x="390296" y="580743"/>
                  <a:pt x="403998" y="580191"/>
                </a:cubicBezTo>
                <a:cubicBezTo>
                  <a:pt x="417700" y="579639"/>
                  <a:pt x="438984" y="577104"/>
                  <a:pt x="467851" y="572587"/>
                </a:cubicBezTo>
                <a:cubicBezTo>
                  <a:pt x="493061" y="568242"/>
                  <a:pt x="509359" y="563545"/>
                  <a:pt x="516744" y="558498"/>
                </a:cubicBezTo>
                <a:cubicBezTo>
                  <a:pt x="518590" y="557236"/>
                  <a:pt x="520727" y="556465"/>
                  <a:pt x="523153" y="556185"/>
                </a:cubicBezTo>
                <a:close/>
                <a:moveTo>
                  <a:pt x="168604" y="490331"/>
                </a:moveTo>
                <a:lnTo>
                  <a:pt x="140425" y="495214"/>
                </a:lnTo>
                <a:cubicBezTo>
                  <a:pt x="140425" y="511017"/>
                  <a:pt x="139167" y="523604"/>
                  <a:pt x="136650" y="532976"/>
                </a:cubicBezTo>
                <a:lnTo>
                  <a:pt x="134581" y="538435"/>
                </a:lnTo>
                <a:lnTo>
                  <a:pt x="139817" y="537842"/>
                </a:lnTo>
                <a:lnTo>
                  <a:pt x="160642" y="535370"/>
                </a:lnTo>
                <a:lnTo>
                  <a:pt x="159958" y="532830"/>
                </a:lnTo>
                <a:cubicBezTo>
                  <a:pt x="159995" y="530817"/>
                  <a:pt x="160407" y="528048"/>
                  <a:pt x="161193" y="524522"/>
                </a:cubicBezTo>
                <a:cubicBezTo>
                  <a:pt x="164341" y="510418"/>
                  <a:pt x="166811" y="499022"/>
                  <a:pt x="168604" y="490331"/>
                </a:cubicBezTo>
                <a:close/>
                <a:moveTo>
                  <a:pt x="746556" y="476166"/>
                </a:moveTo>
                <a:cubicBezTo>
                  <a:pt x="749031" y="476405"/>
                  <a:pt x="752019" y="476957"/>
                  <a:pt x="755519" y="477823"/>
                </a:cubicBezTo>
                <a:cubicBezTo>
                  <a:pt x="769522" y="481286"/>
                  <a:pt x="775653" y="489636"/>
                  <a:pt x="773911" y="502872"/>
                </a:cubicBezTo>
                <a:cubicBezTo>
                  <a:pt x="772168" y="516108"/>
                  <a:pt x="765174" y="517714"/>
                  <a:pt x="752927" y="507690"/>
                </a:cubicBezTo>
                <a:cubicBezTo>
                  <a:pt x="745470" y="497451"/>
                  <a:pt x="740538" y="489048"/>
                  <a:pt x="738128" y="482480"/>
                </a:cubicBezTo>
                <a:cubicBezTo>
                  <a:pt x="736321" y="477554"/>
                  <a:pt x="739131" y="475450"/>
                  <a:pt x="746556" y="476166"/>
                </a:cubicBezTo>
                <a:close/>
                <a:moveTo>
                  <a:pt x="430767" y="465917"/>
                </a:moveTo>
                <a:cubicBezTo>
                  <a:pt x="435872" y="465917"/>
                  <a:pt x="444136" y="468312"/>
                  <a:pt x="455558" y="473102"/>
                </a:cubicBezTo>
                <a:cubicBezTo>
                  <a:pt x="466980" y="477891"/>
                  <a:pt x="469855" y="483280"/>
                  <a:pt x="464183" y="489267"/>
                </a:cubicBezTo>
                <a:cubicBezTo>
                  <a:pt x="458512" y="495254"/>
                  <a:pt x="453941" y="501717"/>
                  <a:pt x="450471" y="508658"/>
                </a:cubicBezTo>
                <a:cubicBezTo>
                  <a:pt x="437622" y="527903"/>
                  <a:pt x="424583" y="543910"/>
                  <a:pt x="411355" y="556680"/>
                </a:cubicBezTo>
                <a:cubicBezTo>
                  <a:pt x="398126" y="569450"/>
                  <a:pt x="385499" y="579771"/>
                  <a:pt x="373475" y="587644"/>
                </a:cubicBezTo>
                <a:cubicBezTo>
                  <a:pt x="361450" y="595517"/>
                  <a:pt x="351782" y="600163"/>
                  <a:pt x="344468" y="601583"/>
                </a:cubicBezTo>
                <a:cubicBezTo>
                  <a:pt x="337154" y="603002"/>
                  <a:pt x="336197" y="600511"/>
                  <a:pt x="341596" y="594108"/>
                </a:cubicBezTo>
                <a:cubicBezTo>
                  <a:pt x="346995" y="587705"/>
                  <a:pt x="355629" y="579158"/>
                  <a:pt x="367495" y="568468"/>
                </a:cubicBezTo>
                <a:cubicBezTo>
                  <a:pt x="379361" y="557777"/>
                  <a:pt x="391077" y="544204"/>
                  <a:pt x="402642" y="527749"/>
                </a:cubicBezTo>
                <a:cubicBezTo>
                  <a:pt x="414208" y="511293"/>
                  <a:pt x="420647" y="499652"/>
                  <a:pt x="421959" y="492827"/>
                </a:cubicBezTo>
                <a:cubicBezTo>
                  <a:pt x="423271" y="486001"/>
                  <a:pt x="423253" y="479809"/>
                  <a:pt x="421905" y="474252"/>
                </a:cubicBezTo>
                <a:cubicBezTo>
                  <a:pt x="420558" y="468696"/>
                  <a:pt x="423511" y="465917"/>
                  <a:pt x="430767" y="465917"/>
                </a:cubicBezTo>
                <a:close/>
                <a:moveTo>
                  <a:pt x="833242" y="457277"/>
                </a:moveTo>
                <a:cubicBezTo>
                  <a:pt x="834114" y="457036"/>
                  <a:pt x="835002" y="457119"/>
                  <a:pt x="835903" y="457528"/>
                </a:cubicBezTo>
                <a:cubicBezTo>
                  <a:pt x="839510" y="459163"/>
                  <a:pt x="844647" y="462354"/>
                  <a:pt x="851315" y="467100"/>
                </a:cubicBezTo>
                <a:cubicBezTo>
                  <a:pt x="859045" y="473467"/>
                  <a:pt x="859866" y="478178"/>
                  <a:pt x="853778" y="481232"/>
                </a:cubicBezTo>
                <a:cubicBezTo>
                  <a:pt x="847691" y="484287"/>
                  <a:pt x="836638" y="491066"/>
                  <a:pt x="820621" y="501570"/>
                </a:cubicBezTo>
                <a:cubicBezTo>
                  <a:pt x="804602" y="512075"/>
                  <a:pt x="800669" y="511333"/>
                  <a:pt x="808822" y="499344"/>
                </a:cubicBezTo>
                <a:cubicBezTo>
                  <a:pt x="816974" y="487356"/>
                  <a:pt x="822624" y="476981"/>
                  <a:pt x="825772" y="468219"/>
                </a:cubicBezTo>
                <a:cubicBezTo>
                  <a:pt x="828133" y="461647"/>
                  <a:pt x="830623" y="458000"/>
                  <a:pt x="833242" y="457277"/>
                </a:cubicBezTo>
                <a:close/>
                <a:moveTo>
                  <a:pt x="892470" y="449109"/>
                </a:moveTo>
                <a:cubicBezTo>
                  <a:pt x="895851" y="449420"/>
                  <a:pt x="901041" y="451340"/>
                  <a:pt x="908038" y="454872"/>
                </a:cubicBezTo>
                <a:cubicBezTo>
                  <a:pt x="922034" y="461934"/>
                  <a:pt x="926931" y="468584"/>
                  <a:pt x="922730" y="474822"/>
                </a:cubicBezTo>
                <a:cubicBezTo>
                  <a:pt x="918528" y="481060"/>
                  <a:pt x="914416" y="489761"/>
                  <a:pt x="910393" y="500925"/>
                </a:cubicBezTo>
                <a:cubicBezTo>
                  <a:pt x="906371" y="512089"/>
                  <a:pt x="899090" y="525601"/>
                  <a:pt x="888550" y="541461"/>
                </a:cubicBezTo>
                <a:cubicBezTo>
                  <a:pt x="906246" y="538063"/>
                  <a:pt x="922407" y="532714"/>
                  <a:pt x="937034" y="525415"/>
                </a:cubicBezTo>
                <a:cubicBezTo>
                  <a:pt x="951661" y="518115"/>
                  <a:pt x="963435" y="517882"/>
                  <a:pt x="972354" y="524716"/>
                </a:cubicBezTo>
                <a:cubicBezTo>
                  <a:pt x="981274" y="531549"/>
                  <a:pt x="980310" y="537174"/>
                  <a:pt x="969461" y="541590"/>
                </a:cubicBezTo>
                <a:cubicBezTo>
                  <a:pt x="958613" y="546007"/>
                  <a:pt x="940641" y="550094"/>
                  <a:pt x="915545" y="553851"/>
                </a:cubicBezTo>
                <a:cubicBezTo>
                  <a:pt x="929039" y="556418"/>
                  <a:pt x="934177" y="562642"/>
                  <a:pt x="930957" y="572522"/>
                </a:cubicBezTo>
                <a:cubicBezTo>
                  <a:pt x="927738" y="582403"/>
                  <a:pt x="924999" y="593219"/>
                  <a:pt x="922741" y="604971"/>
                </a:cubicBezTo>
                <a:cubicBezTo>
                  <a:pt x="920482" y="616722"/>
                  <a:pt x="916284" y="629747"/>
                  <a:pt x="910146" y="644044"/>
                </a:cubicBezTo>
                <a:cubicBezTo>
                  <a:pt x="917747" y="653035"/>
                  <a:pt x="926591" y="661700"/>
                  <a:pt x="936680" y="670039"/>
                </a:cubicBezTo>
                <a:cubicBezTo>
                  <a:pt x="946767" y="678378"/>
                  <a:pt x="957250" y="684720"/>
                  <a:pt x="968127" y="689065"/>
                </a:cubicBezTo>
                <a:cubicBezTo>
                  <a:pt x="979004" y="693410"/>
                  <a:pt x="988931" y="698064"/>
                  <a:pt x="997908" y="703025"/>
                </a:cubicBezTo>
                <a:cubicBezTo>
                  <a:pt x="1006885" y="707987"/>
                  <a:pt x="1002303" y="711350"/>
                  <a:pt x="984163" y="713114"/>
                </a:cubicBezTo>
                <a:cubicBezTo>
                  <a:pt x="966023" y="714878"/>
                  <a:pt x="952328" y="715039"/>
                  <a:pt x="943078" y="713598"/>
                </a:cubicBezTo>
                <a:cubicBezTo>
                  <a:pt x="933829" y="712157"/>
                  <a:pt x="927078" y="708130"/>
                  <a:pt x="922826" y="701520"/>
                </a:cubicBezTo>
                <a:cubicBezTo>
                  <a:pt x="918575" y="694909"/>
                  <a:pt x="909257" y="681207"/>
                  <a:pt x="894874" y="660413"/>
                </a:cubicBezTo>
                <a:cubicBezTo>
                  <a:pt x="888722" y="668831"/>
                  <a:pt x="881469" y="675826"/>
                  <a:pt x="873116" y="681397"/>
                </a:cubicBezTo>
                <a:cubicBezTo>
                  <a:pt x="864763" y="686968"/>
                  <a:pt x="854646" y="691162"/>
                  <a:pt x="842765" y="693980"/>
                </a:cubicBezTo>
                <a:cubicBezTo>
                  <a:pt x="839795" y="694685"/>
                  <a:pt x="837501" y="695058"/>
                  <a:pt x="835883" y="695099"/>
                </a:cubicBezTo>
                <a:lnTo>
                  <a:pt x="834167" y="694569"/>
                </a:lnTo>
                <a:lnTo>
                  <a:pt x="833591" y="704606"/>
                </a:lnTo>
                <a:cubicBezTo>
                  <a:pt x="831153" y="714738"/>
                  <a:pt x="826156" y="716018"/>
                  <a:pt x="818598" y="708446"/>
                </a:cubicBezTo>
                <a:cubicBezTo>
                  <a:pt x="811041" y="700874"/>
                  <a:pt x="804165" y="694314"/>
                  <a:pt x="797970" y="688764"/>
                </a:cubicBezTo>
                <a:cubicBezTo>
                  <a:pt x="784906" y="699304"/>
                  <a:pt x="772154" y="706876"/>
                  <a:pt x="759714" y="711479"/>
                </a:cubicBezTo>
                <a:cubicBezTo>
                  <a:pt x="747274" y="716082"/>
                  <a:pt x="734113" y="718846"/>
                  <a:pt x="720232" y="719771"/>
                </a:cubicBezTo>
                <a:cubicBezTo>
                  <a:pt x="706350" y="720696"/>
                  <a:pt x="704758" y="718029"/>
                  <a:pt x="715456" y="711769"/>
                </a:cubicBezTo>
                <a:cubicBezTo>
                  <a:pt x="726154" y="705510"/>
                  <a:pt x="737146" y="699774"/>
                  <a:pt x="748432" y="694561"/>
                </a:cubicBezTo>
                <a:cubicBezTo>
                  <a:pt x="759717" y="689348"/>
                  <a:pt x="769928" y="682734"/>
                  <a:pt x="779062" y="674718"/>
                </a:cubicBezTo>
                <a:cubicBezTo>
                  <a:pt x="769526" y="668394"/>
                  <a:pt x="762417" y="664077"/>
                  <a:pt x="757735" y="661769"/>
                </a:cubicBezTo>
                <a:cubicBezTo>
                  <a:pt x="753053" y="659460"/>
                  <a:pt x="751852" y="656065"/>
                  <a:pt x="754132" y="651583"/>
                </a:cubicBezTo>
                <a:cubicBezTo>
                  <a:pt x="756412" y="647102"/>
                  <a:pt x="758420" y="641943"/>
                  <a:pt x="760155" y="636107"/>
                </a:cubicBezTo>
                <a:cubicBezTo>
                  <a:pt x="740365" y="638745"/>
                  <a:pt x="726821" y="642105"/>
                  <a:pt x="719522" y="646184"/>
                </a:cubicBezTo>
                <a:cubicBezTo>
                  <a:pt x="712222" y="650264"/>
                  <a:pt x="703446" y="647328"/>
                  <a:pt x="693193" y="637376"/>
                </a:cubicBezTo>
                <a:cubicBezTo>
                  <a:pt x="682940" y="627424"/>
                  <a:pt x="684263" y="622907"/>
                  <a:pt x="697162" y="623824"/>
                </a:cubicBezTo>
                <a:cubicBezTo>
                  <a:pt x="710061" y="624742"/>
                  <a:pt x="732557" y="622670"/>
                  <a:pt x="764650" y="617608"/>
                </a:cubicBezTo>
                <a:cubicBezTo>
                  <a:pt x="767059" y="607527"/>
                  <a:pt x="767364" y="598392"/>
                  <a:pt x="765564" y="590204"/>
                </a:cubicBezTo>
                <a:cubicBezTo>
                  <a:pt x="763765" y="582015"/>
                  <a:pt x="769189" y="580976"/>
                  <a:pt x="781838" y="587085"/>
                </a:cubicBezTo>
                <a:cubicBezTo>
                  <a:pt x="794486" y="593194"/>
                  <a:pt x="799777" y="598112"/>
                  <a:pt x="797712" y="601841"/>
                </a:cubicBezTo>
                <a:cubicBezTo>
                  <a:pt x="795647" y="605569"/>
                  <a:pt x="792628" y="609291"/>
                  <a:pt x="788656" y="613005"/>
                </a:cubicBezTo>
                <a:lnTo>
                  <a:pt x="808058" y="610811"/>
                </a:lnTo>
                <a:cubicBezTo>
                  <a:pt x="809420" y="606881"/>
                  <a:pt x="809876" y="602217"/>
                  <a:pt x="809424" y="596818"/>
                </a:cubicBezTo>
                <a:cubicBezTo>
                  <a:pt x="808972" y="591419"/>
                  <a:pt x="812690" y="590946"/>
                  <a:pt x="820577" y="595399"/>
                </a:cubicBezTo>
                <a:cubicBezTo>
                  <a:pt x="828464" y="599851"/>
                  <a:pt x="833666" y="603684"/>
                  <a:pt x="836183" y="606896"/>
                </a:cubicBezTo>
                <a:cubicBezTo>
                  <a:pt x="838700" y="610108"/>
                  <a:pt x="838743" y="614306"/>
                  <a:pt x="836312" y="619490"/>
                </a:cubicBezTo>
                <a:cubicBezTo>
                  <a:pt x="833881" y="624674"/>
                  <a:pt x="830870" y="631988"/>
                  <a:pt x="827278" y="641431"/>
                </a:cubicBezTo>
                <a:cubicBezTo>
                  <a:pt x="823685" y="650874"/>
                  <a:pt x="818914" y="660198"/>
                  <a:pt x="812962" y="669405"/>
                </a:cubicBezTo>
                <a:cubicBezTo>
                  <a:pt x="818569" y="673004"/>
                  <a:pt x="824019" y="677238"/>
                  <a:pt x="829310" y="682107"/>
                </a:cubicBezTo>
                <a:lnTo>
                  <a:pt x="834324" y="691337"/>
                </a:lnTo>
                <a:lnTo>
                  <a:pt x="839581" y="686516"/>
                </a:lnTo>
                <a:cubicBezTo>
                  <a:pt x="849340" y="678722"/>
                  <a:pt x="857743" y="671301"/>
                  <a:pt x="864792" y="664253"/>
                </a:cubicBezTo>
                <a:cubicBezTo>
                  <a:pt x="871840" y="657205"/>
                  <a:pt x="877902" y="650146"/>
                  <a:pt x="882979" y="643076"/>
                </a:cubicBezTo>
                <a:cubicBezTo>
                  <a:pt x="876942" y="633368"/>
                  <a:pt x="871105" y="624832"/>
                  <a:pt x="865469" y="617468"/>
                </a:cubicBezTo>
                <a:cubicBezTo>
                  <a:pt x="859833" y="610104"/>
                  <a:pt x="854822" y="603364"/>
                  <a:pt x="850434" y="597248"/>
                </a:cubicBezTo>
                <a:cubicBezTo>
                  <a:pt x="846046" y="591132"/>
                  <a:pt x="847365" y="587504"/>
                  <a:pt x="854391" y="586364"/>
                </a:cubicBezTo>
                <a:cubicBezTo>
                  <a:pt x="861418" y="585224"/>
                  <a:pt x="866703" y="586877"/>
                  <a:pt x="870245" y="591322"/>
                </a:cubicBezTo>
                <a:cubicBezTo>
                  <a:pt x="873786" y="595768"/>
                  <a:pt x="881452" y="607046"/>
                  <a:pt x="893239" y="625158"/>
                </a:cubicBezTo>
                <a:cubicBezTo>
                  <a:pt x="897211" y="615866"/>
                  <a:pt x="899872" y="604770"/>
                  <a:pt x="901219" y="591871"/>
                </a:cubicBezTo>
                <a:cubicBezTo>
                  <a:pt x="902567" y="578972"/>
                  <a:pt x="902890" y="567173"/>
                  <a:pt x="902187" y="556476"/>
                </a:cubicBezTo>
                <a:cubicBezTo>
                  <a:pt x="897555" y="557379"/>
                  <a:pt x="891296" y="557379"/>
                  <a:pt x="883409" y="556476"/>
                </a:cubicBezTo>
                <a:cubicBezTo>
                  <a:pt x="873299" y="568421"/>
                  <a:pt x="862601" y="577258"/>
                  <a:pt x="851315" y="582987"/>
                </a:cubicBezTo>
                <a:cubicBezTo>
                  <a:pt x="840030" y="588716"/>
                  <a:pt x="840040" y="583779"/>
                  <a:pt x="851348" y="568177"/>
                </a:cubicBezTo>
                <a:cubicBezTo>
                  <a:pt x="862655" y="552575"/>
                  <a:pt x="872105" y="533449"/>
                  <a:pt x="879699" y="510798"/>
                </a:cubicBezTo>
                <a:cubicBezTo>
                  <a:pt x="887292" y="488148"/>
                  <a:pt x="890651" y="474310"/>
                  <a:pt x="889776" y="469283"/>
                </a:cubicBezTo>
                <a:cubicBezTo>
                  <a:pt x="888902" y="464257"/>
                  <a:pt x="888227" y="458833"/>
                  <a:pt x="887754" y="453011"/>
                </a:cubicBezTo>
                <a:cubicBezTo>
                  <a:pt x="887518" y="450100"/>
                  <a:pt x="889090" y="448799"/>
                  <a:pt x="892470" y="449109"/>
                </a:cubicBezTo>
                <a:close/>
                <a:moveTo>
                  <a:pt x="778073" y="427317"/>
                </a:moveTo>
                <a:cubicBezTo>
                  <a:pt x="781916" y="426033"/>
                  <a:pt x="788918" y="427962"/>
                  <a:pt x="799078" y="433103"/>
                </a:cubicBezTo>
                <a:cubicBezTo>
                  <a:pt x="809238" y="438244"/>
                  <a:pt x="812740" y="443848"/>
                  <a:pt x="809586" y="449913"/>
                </a:cubicBezTo>
                <a:cubicBezTo>
                  <a:pt x="806431" y="455979"/>
                  <a:pt x="804853" y="477949"/>
                  <a:pt x="804853" y="515821"/>
                </a:cubicBezTo>
                <a:lnTo>
                  <a:pt x="826880" y="511885"/>
                </a:lnTo>
                <a:cubicBezTo>
                  <a:pt x="837434" y="509117"/>
                  <a:pt x="844952" y="510318"/>
                  <a:pt x="849433" y="515488"/>
                </a:cubicBezTo>
                <a:cubicBezTo>
                  <a:pt x="853915" y="520657"/>
                  <a:pt x="851552" y="524949"/>
                  <a:pt x="842346" y="528362"/>
                </a:cubicBezTo>
                <a:cubicBezTo>
                  <a:pt x="833139" y="531775"/>
                  <a:pt x="820197" y="534678"/>
                  <a:pt x="803520" y="537073"/>
                </a:cubicBezTo>
                <a:lnTo>
                  <a:pt x="803520" y="541978"/>
                </a:lnTo>
                <a:cubicBezTo>
                  <a:pt x="817301" y="543598"/>
                  <a:pt x="828167" y="547190"/>
                  <a:pt x="836118" y="552754"/>
                </a:cubicBezTo>
                <a:cubicBezTo>
                  <a:pt x="844070" y="558318"/>
                  <a:pt x="846533" y="565503"/>
                  <a:pt x="843507" y="574308"/>
                </a:cubicBezTo>
                <a:cubicBezTo>
                  <a:pt x="840481" y="583112"/>
                  <a:pt x="833957" y="582654"/>
                  <a:pt x="823933" y="572931"/>
                </a:cubicBezTo>
                <a:cubicBezTo>
                  <a:pt x="813909" y="563208"/>
                  <a:pt x="807105" y="556375"/>
                  <a:pt x="803520" y="552432"/>
                </a:cubicBezTo>
                <a:cubicBezTo>
                  <a:pt x="803520" y="560749"/>
                  <a:pt x="802211" y="569353"/>
                  <a:pt x="799594" y="578244"/>
                </a:cubicBezTo>
                <a:cubicBezTo>
                  <a:pt x="796977" y="587135"/>
                  <a:pt x="792675" y="587630"/>
                  <a:pt x="786688" y="579728"/>
                </a:cubicBezTo>
                <a:cubicBezTo>
                  <a:pt x="780701" y="571827"/>
                  <a:pt x="778381" y="565051"/>
                  <a:pt x="779729" y="559401"/>
                </a:cubicBezTo>
                <a:cubicBezTo>
                  <a:pt x="781077" y="553751"/>
                  <a:pt x="781715" y="548725"/>
                  <a:pt x="781643" y="544322"/>
                </a:cubicBezTo>
                <a:cubicBezTo>
                  <a:pt x="763747" y="571683"/>
                  <a:pt x="744668" y="589774"/>
                  <a:pt x="724405" y="598593"/>
                </a:cubicBezTo>
                <a:cubicBezTo>
                  <a:pt x="704142" y="607412"/>
                  <a:pt x="699313" y="606824"/>
                  <a:pt x="709917" y="596829"/>
                </a:cubicBezTo>
                <a:cubicBezTo>
                  <a:pt x="720522" y="586834"/>
                  <a:pt x="731378" y="576061"/>
                  <a:pt x="742484" y="564510"/>
                </a:cubicBezTo>
                <a:cubicBezTo>
                  <a:pt x="753591" y="552959"/>
                  <a:pt x="761281" y="544430"/>
                  <a:pt x="765554" y="538923"/>
                </a:cubicBezTo>
                <a:cubicBezTo>
                  <a:pt x="756606" y="543311"/>
                  <a:pt x="749263" y="545986"/>
                  <a:pt x="743527" y="546946"/>
                </a:cubicBezTo>
                <a:cubicBezTo>
                  <a:pt x="737792" y="547907"/>
                  <a:pt x="730804" y="544534"/>
                  <a:pt x="722565" y="536826"/>
                </a:cubicBezTo>
                <a:cubicBezTo>
                  <a:pt x="714327" y="529118"/>
                  <a:pt x="715768" y="525723"/>
                  <a:pt x="726889" y="526641"/>
                </a:cubicBezTo>
                <a:cubicBezTo>
                  <a:pt x="738010" y="527559"/>
                  <a:pt x="756297" y="525558"/>
                  <a:pt x="781751" y="520639"/>
                </a:cubicBezTo>
                <a:lnTo>
                  <a:pt x="781751" y="474070"/>
                </a:lnTo>
                <a:cubicBezTo>
                  <a:pt x="781751" y="456001"/>
                  <a:pt x="780177" y="444012"/>
                  <a:pt x="777030" y="438104"/>
                </a:cubicBezTo>
                <a:cubicBezTo>
                  <a:pt x="773882" y="432196"/>
                  <a:pt x="774230" y="428600"/>
                  <a:pt x="778073" y="427317"/>
                </a:cubicBezTo>
                <a:close/>
                <a:moveTo>
                  <a:pt x="469894" y="422724"/>
                </a:moveTo>
                <a:cubicBezTo>
                  <a:pt x="485181" y="422724"/>
                  <a:pt x="496134" y="428156"/>
                  <a:pt x="502751" y="439018"/>
                </a:cubicBezTo>
                <a:cubicBezTo>
                  <a:pt x="509370" y="449881"/>
                  <a:pt x="520745" y="463827"/>
                  <a:pt x="536878" y="480856"/>
                </a:cubicBezTo>
                <a:cubicBezTo>
                  <a:pt x="553011" y="497885"/>
                  <a:pt x="568588" y="512806"/>
                  <a:pt x="583609" y="525619"/>
                </a:cubicBezTo>
                <a:cubicBezTo>
                  <a:pt x="598630" y="538432"/>
                  <a:pt x="615616" y="549037"/>
                  <a:pt x="634567" y="557433"/>
                </a:cubicBezTo>
                <a:cubicBezTo>
                  <a:pt x="653517" y="565829"/>
                  <a:pt x="658566" y="571368"/>
                  <a:pt x="649710" y="574049"/>
                </a:cubicBezTo>
                <a:cubicBezTo>
                  <a:pt x="640855" y="576731"/>
                  <a:pt x="626063" y="577606"/>
                  <a:pt x="605334" y="576674"/>
                </a:cubicBezTo>
                <a:cubicBezTo>
                  <a:pt x="584606" y="575742"/>
                  <a:pt x="572054" y="572142"/>
                  <a:pt x="567680" y="565876"/>
                </a:cubicBezTo>
                <a:cubicBezTo>
                  <a:pt x="563307" y="559609"/>
                  <a:pt x="555316" y="548190"/>
                  <a:pt x="543707" y="531620"/>
                </a:cubicBezTo>
                <a:cubicBezTo>
                  <a:pt x="532099" y="515050"/>
                  <a:pt x="522412" y="501506"/>
                  <a:pt x="514647" y="490987"/>
                </a:cubicBezTo>
                <a:cubicBezTo>
                  <a:pt x="506882" y="480469"/>
                  <a:pt x="499496" y="470384"/>
                  <a:pt x="492491" y="460733"/>
                </a:cubicBezTo>
                <a:cubicBezTo>
                  <a:pt x="485486" y="451082"/>
                  <a:pt x="479693" y="445009"/>
                  <a:pt x="475111" y="442514"/>
                </a:cubicBezTo>
                <a:cubicBezTo>
                  <a:pt x="470529" y="440019"/>
                  <a:pt x="466421" y="438251"/>
                  <a:pt x="462785" y="437212"/>
                </a:cubicBezTo>
                <a:cubicBezTo>
                  <a:pt x="459150" y="436172"/>
                  <a:pt x="456716" y="433497"/>
                  <a:pt x="455483" y="429188"/>
                </a:cubicBezTo>
                <a:cubicBezTo>
                  <a:pt x="454249" y="424879"/>
                  <a:pt x="459053" y="422724"/>
                  <a:pt x="469894" y="422724"/>
                </a:cubicBezTo>
                <a:close/>
                <a:moveTo>
                  <a:pt x="112010" y="420014"/>
                </a:moveTo>
                <a:cubicBezTo>
                  <a:pt x="117130" y="420014"/>
                  <a:pt x="124497" y="421932"/>
                  <a:pt x="134112" y="425768"/>
                </a:cubicBezTo>
                <a:cubicBezTo>
                  <a:pt x="143727" y="429604"/>
                  <a:pt x="147183" y="433279"/>
                  <a:pt x="144480" y="436792"/>
                </a:cubicBezTo>
                <a:cubicBezTo>
                  <a:pt x="141777" y="440305"/>
                  <a:pt x="140425" y="452703"/>
                  <a:pt x="140425" y="473983"/>
                </a:cubicBezTo>
                <a:cubicBezTo>
                  <a:pt x="150564" y="474055"/>
                  <a:pt x="160537" y="473338"/>
                  <a:pt x="170346" y="471832"/>
                </a:cubicBezTo>
                <a:cubicBezTo>
                  <a:pt x="173687" y="454137"/>
                  <a:pt x="173558" y="441521"/>
                  <a:pt x="169959" y="433985"/>
                </a:cubicBezTo>
                <a:cubicBezTo>
                  <a:pt x="166360" y="426449"/>
                  <a:pt x="169202" y="423875"/>
                  <a:pt x="178488" y="426263"/>
                </a:cubicBezTo>
                <a:cubicBezTo>
                  <a:pt x="187773" y="428650"/>
                  <a:pt x="195674" y="432236"/>
                  <a:pt x="202192" y="437018"/>
                </a:cubicBezTo>
                <a:cubicBezTo>
                  <a:pt x="208710" y="441800"/>
                  <a:pt x="210564" y="446328"/>
                  <a:pt x="207753" y="450602"/>
                </a:cubicBezTo>
                <a:cubicBezTo>
                  <a:pt x="204942" y="454875"/>
                  <a:pt x="202296" y="460418"/>
                  <a:pt x="199815" y="467229"/>
                </a:cubicBezTo>
                <a:cubicBezTo>
                  <a:pt x="209738" y="466441"/>
                  <a:pt x="218705" y="464895"/>
                  <a:pt x="226714" y="462594"/>
                </a:cubicBezTo>
                <a:cubicBezTo>
                  <a:pt x="234723" y="460292"/>
                  <a:pt x="242814" y="463372"/>
                  <a:pt x="250989" y="471832"/>
                </a:cubicBezTo>
                <a:cubicBezTo>
                  <a:pt x="259162" y="480293"/>
                  <a:pt x="257205" y="484818"/>
                  <a:pt x="245116" y="485405"/>
                </a:cubicBezTo>
                <a:cubicBezTo>
                  <a:pt x="233027" y="485993"/>
                  <a:pt x="216127" y="487119"/>
                  <a:pt x="194416" y="488783"/>
                </a:cubicBezTo>
                <a:cubicBezTo>
                  <a:pt x="186830" y="506493"/>
                  <a:pt x="178609" y="520403"/>
                  <a:pt x="169754" y="530513"/>
                </a:cubicBezTo>
                <a:lnTo>
                  <a:pt x="165283" y="534819"/>
                </a:lnTo>
                <a:lnTo>
                  <a:pt x="176735" y="533460"/>
                </a:lnTo>
                <a:cubicBezTo>
                  <a:pt x="198632" y="530778"/>
                  <a:pt x="214180" y="528068"/>
                  <a:pt x="223380" y="525329"/>
                </a:cubicBezTo>
                <a:cubicBezTo>
                  <a:pt x="232579" y="522590"/>
                  <a:pt x="241391" y="524353"/>
                  <a:pt x="249816" y="530620"/>
                </a:cubicBezTo>
                <a:cubicBezTo>
                  <a:pt x="258241" y="536887"/>
                  <a:pt x="265737" y="544501"/>
                  <a:pt x="272305" y="553464"/>
                </a:cubicBezTo>
                <a:cubicBezTo>
                  <a:pt x="278873" y="562427"/>
                  <a:pt x="276973" y="567184"/>
                  <a:pt x="266605" y="567736"/>
                </a:cubicBezTo>
                <a:cubicBezTo>
                  <a:pt x="256237" y="568288"/>
                  <a:pt x="243610" y="572848"/>
                  <a:pt x="228725" y="581417"/>
                </a:cubicBezTo>
                <a:cubicBezTo>
                  <a:pt x="213840" y="589985"/>
                  <a:pt x="209997" y="587275"/>
                  <a:pt x="217196" y="573286"/>
                </a:cubicBezTo>
                <a:cubicBezTo>
                  <a:pt x="224394" y="559297"/>
                  <a:pt x="226434" y="551198"/>
                  <a:pt x="223315" y="548990"/>
                </a:cubicBezTo>
                <a:cubicBezTo>
                  <a:pt x="220196" y="546782"/>
                  <a:pt x="209348" y="546341"/>
                  <a:pt x="190770" y="547667"/>
                </a:cubicBezTo>
                <a:cubicBezTo>
                  <a:pt x="181481" y="548330"/>
                  <a:pt x="170976" y="549221"/>
                  <a:pt x="159255" y="550340"/>
                </a:cubicBezTo>
                <a:lnTo>
                  <a:pt x="126308" y="553768"/>
                </a:lnTo>
                <a:lnTo>
                  <a:pt x="130375" y="554806"/>
                </a:lnTo>
                <a:cubicBezTo>
                  <a:pt x="134099" y="556156"/>
                  <a:pt x="137507" y="557824"/>
                  <a:pt x="140597" y="559810"/>
                </a:cubicBezTo>
                <a:cubicBezTo>
                  <a:pt x="146778" y="563782"/>
                  <a:pt x="148746" y="567195"/>
                  <a:pt x="146502" y="570049"/>
                </a:cubicBezTo>
                <a:cubicBezTo>
                  <a:pt x="144257" y="572902"/>
                  <a:pt x="143136" y="579570"/>
                  <a:pt x="143136" y="590053"/>
                </a:cubicBezTo>
                <a:cubicBezTo>
                  <a:pt x="159899" y="587515"/>
                  <a:pt x="171027" y="584633"/>
                  <a:pt x="176520" y="581406"/>
                </a:cubicBezTo>
                <a:cubicBezTo>
                  <a:pt x="182012" y="578179"/>
                  <a:pt x="187870" y="578237"/>
                  <a:pt x="194094" y="581578"/>
                </a:cubicBezTo>
                <a:cubicBezTo>
                  <a:pt x="200317" y="584919"/>
                  <a:pt x="206878" y="588935"/>
                  <a:pt x="213775" y="593624"/>
                </a:cubicBezTo>
                <a:cubicBezTo>
                  <a:pt x="220673" y="598313"/>
                  <a:pt x="222297" y="603429"/>
                  <a:pt x="218647" y="608972"/>
                </a:cubicBezTo>
                <a:cubicBezTo>
                  <a:pt x="214998" y="614514"/>
                  <a:pt x="212728" y="623029"/>
                  <a:pt x="211839" y="634515"/>
                </a:cubicBezTo>
                <a:cubicBezTo>
                  <a:pt x="210950" y="646002"/>
                  <a:pt x="209534" y="655147"/>
                  <a:pt x="207591" y="661951"/>
                </a:cubicBezTo>
                <a:cubicBezTo>
                  <a:pt x="205648" y="668756"/>
                  <a:pt x="201113" y="674700"/>
                  <a:pt x="193986" y="679784"/>
                </a:cubicBezTo>
                <a:cubicBezTo>
                  <a:pt x="186859" y="684867"/>
                  <a:pt x="181409" y="683530"/>
                  <a:pt x="177638" y="675772"/>
                </a:cubicBezTo>
                <a:cubicBezTo>
                  <a:pt x="173867" y="668014"/>
                  <a:pt x="167818" y="659212"/>
                  <a:pt x="159494" y="649368"/>
                </a:cubicBezTo>
                <a:cubicBezTo>
                  <a:pt x="151169" y="639523"/>
                  <a:pt x="151761" y="635953"/>
                  <a:pt x="161269" y="638656"/>
                </a:cubicBezTo>
                <a:cubicBezTo>
                  <a:pt x="170776" y="641359"/>
                  <a:pt x="176480" y="642632"/>
                  <a:pt x="178380" y="642474"/>
                </a:cubicBezTo>
                <a:cubicBezTo>
                  <a:pt x="180280" y="642316"/>
                  <a:pt x="181603" y="640929"/>
                  <a:pt x="182349" y="638312"/>
                </a:cubicBezTo>
                <a:cubicBezTo>
                  <a:pt x="183094" y="635694"/>
                  <a:pt x="183689" y="630087"/>
                  <a:pt x="184134" y="621491"/>
                </a:cubicBezTo>
                <a:cubicBezTo>
                  <a:pt x="184579" y="612894"/>
                  <a:pt x="183503" y="607781"/>
                  <a:pt x="180908" y="606154"/>
                </a:cubicBezTo>
                <a:cubicBezTo>
                  <a:pt x="178312" y="604526"/>
                  <a:pt x="173519" y="603931"/>
                  <a:pt x="166528" y="604368"/>
                </a:cubicBezTo>
                <a:cubicBezTo>
                  <a:pt x="159537" y="604806"/>
                  <a:pt x="151739" y="605749"/>
                  <a:pt x="143136" y="607197"/>
                </a:cubicBezTo>
                <a:cubicBezTo>
                  <a:pt x="143136" y="624792"/>
                  <a:pt x="142895" y="643133"/>
                  <a:pt x="142415" y="662220"/>
                </a:cubicBezTo>
                <a:cubicBezTo>
                  <a:pt x="141935" y="681307"/>
                  <a:pt x="140525" y="698799"/>
                  <a:pt x="138188" y="714695"/>
                </a:cubicBezTo>
                <a:cubicBezTo>
                  <a:pt x="135851" y="730591"/>
                  <a:pt x="131337" y="739916"/>
                  <a:pt x="124647" y="742669"/>
                </a:cubicBezTo>
                <a:cubicBezTo>
                  <a:pt x="117958" y="745422"/>
                  <a:pt x="114613" y="734624"/>
                  <a:pt x="114613" y="710274"/>
                </a:cubicBezTo>
                <a:lnTo>
                  <a:pt x="114613" y="610467"/>
                </a:lnTo>
                <a:lnTo>
                  <a:pt x="100739" y="613134"/>
                </a:lnTo>
                <a:cubicBezTo>
                  <a:pt x="91102" y="615858"/>
                  <a:pt x="84986" y="616317"/>
                  <a:pt x="82390" y="614510"/>
                </a:cubicBezTo>
                <a:lnTo>
                  <a:pt x="82390" y="650497"/>
                </a:lnTo>
                <a:cubicBezTo>
                  <a:pt x="80325" y="675105"/>
                  <a:pt x="76245" y="687409"/>
                  <a:pt x="70151" y="687409"/>
                </a:cubicBezTo>
                <a:cubicBezTo>
                  <a:pt x="64716" y="687409"/>
                  <a:pt x="60421" y="683648"/>
                  <a:pt x="57266" y="676127"/>
                </a:cubicBezTo>
                <a:cubicBezTo>
                  <a:pt x="54112" y="668605"/>
                  <a:pt x="53212" y="661772"/>
                  <a:pt x="54567" y="655627"/>
                </a:cubicBezTo>
                <a:cubicBezTo>
                  <a:pt x="55922" y="649483"/>
                  <a:pt x="56822" y="641251"/>
                  <a:pt x="57266" y="630934"/>
                </a:cubicBezTo>
                <a:cubicBezTo>
                  <a:pt x="57711" y="620616"/>
                  <a:pt x="56359" y="611223"/>
                  <a:pt x="53212" y="602755"/>
                </a:cubicBezTo>
                <a:cubicBezTo>
                  <a:pt x="50064" y="594287"/>
                  <a:pt x="51659" y="590996"/>
                  <a:pt x="57998" y="592882"/>
                </a:cubicBezTo>
                <a:cubicBezTo>
                  <a:pt x="64336" y="594768"/>
                  <a:pt x="69556" y="595893"/>
                  <a:pt x="73658" y="596259"/>
                </a:cubicBezTo>
                <a:cubicBezTo>
                  <a:pt x="77758" y="596625"/>
                  <a:pt x="91410" y="596062"/>
                  <a:pt x="114613" y="594570"/>
                </a:cubicBezTo>
                <a:cubicBezTo>
                  <a:pt x="114613" y="580646"/>
                  <a:pt x="113039" y="569665"/>
                  <a:pt x="109891" y="561627"/>
                </a:cubicBezTo>
                <a:lnTo>
                  <a:pt x="109705" y="555809"/>
                </a:lnTo>
                <a:lnTo>
                  <a:pt x="37369" y="565445"/>
                </a:lnTo>
                <a:cubicBezTo>
                  <a:pt x="33913" y="591344"/>
                  <a:pt x="27862" y="608021"/>
                  <a:pt x="19215" y="615478"/>
                </a:cubicBezTo>
                <a:cubicBezTo>
                  <a:pt x="10568" y="622935"/>
                  <a:pt x="4735" y="622641"/>
                  <a:pt x="1716" y="614597"/>
                </a:cubicBezTo>
                <a:cubicBezTo>
                  <a:pt x="-1303" y="606552"/>
                  <a:pt x="-338" y="595918"/>
                  <a:pt x="4609" y="582697"/>
                </a:cubicBezTo>
                <a:cubicBezTo>
                  <a:pt x="9556" y="569475"/>
                  <a:pt x="12030" y="558906"/>
                  <a:pt x="12030" y="550990"/>
                </a:cubicBezTo>
                <a:cubicBezTo>
                  <a:pt x="12030" y="539246"/>
                  <a:pt x="15328" y="534933"/>
                  <a:pt x="21925" y="538052"/>
                </a:cubicBezTo>
                <a:cubicBezTo>
                  <a:pt x="28521" y="541171"/>
                  <a:pt x="32924" y="544559"/>
                  <a:pt x="35132" y="548216"/>
                </a:cubicBezTo>
                <a:cubicBezTo>
                  <a:pt x="42130" y="548345"/>
                  <a:pt x="62006" y="546588"/>
                  <a:pt x="94759" y="542946"/>
                </a:cubicBezTo>
                <a:lnTo>
                  <a:pt x="125814" y="539428"/>
                </a:lnTo>
                <a:lnTo>
                  <a:pt x="125099" y="538902"/>
                </a:lnTo>
                <a:cubicBezTo>
                  <a:pt x="119915" y="533481"/>
                  <a:pt x="117323" y="519542"/>
                  <a:pt x="117323" y="497086"/>
                </a:cubicBezTo>
                <a:lnTo>
                  <a:pt x="89145" y="500699"/>
                </a:lnTo>
                <a:cubicBezTo>
                  <a:pt x="90034" y="533381"/>
                  <a:pt x="86191" y="544760"/>
                  <a:pt x="77615" y="534836"/>
                </a:cubicBezTo>
                <a:cubicBezTo>
                  <a:pt x="69040" y="524913"/>
                  <a:pt x="64386" y="514581"/>
                  <a:pt x="63655" y="503840"/>
                </a:cubicBezTo>
                <a:cubicBezTo>
                  <a:pt x="52283" y="506493"/>
                  <a:pt x="44113" y="508282"/>
                  <a:pt x="39144" y="509207"/>
                </a:cubicBezTo>
                <a:cubicBezTo>
                  <a:pt x="34175" y="510132"/>
                  <a:pt x="26392" y="507048"/>
                  <a:pt x="15795" y="499957"/>
                </a:cubicBezTo>
                <a:cubicBezTo>
                  <a:pt x="5197" y="492866"/>
                  <a:pt x="7226" y="489030"/>
                  <a:pt x="21882" y="488449"/>
                </a:cubicBezTo>
                <a:cubicBezTo>
                  <a:pt x="36537" y="487868"/>
                  <a:pt x="49902" y="486467"/>
                  <a:pt x="61977" y="484244"/>
                </a:cubicBezTo>
                <a:cubicBezTo>
                  <a:pt x="59396" y="469603"/>
                  <a:pt x="55603" y="458159"/>
                  <a:pt x="50598" y="449913"/>
                </a:cubicBezTo>
                <a:cubicBezTo>
                  <a:pt x="45593" y="441668"/>
                  <a:pt x="47071" y="438237"/>
                  <a:pt x="55029" y="439621"/>
                </a:cubicBezTo>
                <a:cubicBezTo>
                  <a:pt x="62988" y="441005"/>
                  <a:pt x="70886" y="442790"/>
                  <a:pt x="78723" y="444977"/>
                </a:cubicBezTo>
                <a:cubicBezTo>
                  <a:pt x="86560" y="447164"/>
                  <a:pt x="89356" y="451093"/>
                  <a:pt x="87112" y="456764"/>
                </a:cubicBezTo>
                <a:cubicBezTo>
                  <a:pt x="84868" y="462436"/>
                  <a:pt x="84878" y="470427"/>
                  <a:pt x="87144" y="480738"/>
                </a:cubicBezTo>
                <a:lnTo>
                  <a:pt x="117323" y="478501"/>
                </a:lnTo>
                <a:cubicBezTo>
                  <a:pt x="116434" y="471402"/>
                  <a:pt x="115126" y="463311"/>
                  <a:pt x="113397" y="454226"/>
                </a:cubicBezTo>
                <a:cubicBezTo>
                  <a:pt x="111670" y="445142"/>
                  <a:pt x="109192" y="437169"/>
                  <a:pt x="105966" y="430307"/>
                </a:cubicBezTo>
                <a:cubicBezTo>
                  <a:pt x="102739" y="423445"/>
                  <a:pt x="104754" y="420014"/>
                  <a:pt x="112010" y="420014"/>
                </a:cubicBezTo>
                <a:close/>
                <a:moveTo>
                  <a:pt x="2262853" y="210187"/>
                </a:moveTo>
                <a:cubicBezTo>
                  <a:pt x="2266316" y="210428"/>
                  <a:pt x="2264617" y="213683"/>
                  <a:pt x="2257755" y="219954"/>
                </a:cubicBezTo>
                <a:cubicBezTo>
                  <a:pt x="2248606" y="228314"/>
                  <a:pt x="2234664" y="238962"/>
                  <a:pt x="2215928" y="251896"/>
                </a:cubicBezTo>
                <a:cubicBezTo>
                  <a:pt x="2197193" y="264831"/>
                  <a:pt x="2185014" y="274174"/>
                  <a:pt x="2179393" y="279924"/>
                </a:cubicBezTo>
                <a:cubicBezTo>
                  <a:pt x="2173772" y="285675"/>
                  <a:pt x="2164515" y="284413"/>
                  <a:pt x="2151623" y="276139"/>
                </a:cubicBezTo>
                <a:cubicBezTo>
                  <a:pt x="2138731" y="267864"/>
                  <a:pt x="2135792" y="262505"/>
                  <a:pt x="2142804" y="260060"/>
                </a:cubicBezTo>
                <a:cubicBezTo>
                  <a:pt x="2149816" y="257615"/>
                  <a:pt x="2157589" y="254822"/>
                  <a:pt x="2166121" y="251681"/>
                </a:cubicBezTo>
                <a:cubicBezTo>
                  <a:pt x="2174654" y="248541"/>
                  <a:pt x="2189775" y="241543"/>
                  <a:pt x="2211486" y="230687"/>
                </a:cubicBezTo>
                <a:cubicBezTo>
                  <a:pt x="2233068" y="219889"/>
                  <a:pt x="2248463" y="213311"/>
                  <a:pt x="2257669" y="210952"/>
                </a:cubicBezTo>
                <a:cubicBezTo>
                  <a:pt x="2259971" y="210362"/>
                  <a:pt x="2261699" y="210107"/>
                  <a:pt x="2262853" y="210187"/>
                </a:cubicBezTo>
                <a:close/>
                <a:moveTo>
                  <a:pt x="1603945" y="208747"/>
                </a:moveTo>
                <a:cubicBezTo>
                  <a:pt x="1627907" y="214368"/>
                  <a:pt x="1645746" y="220692"/>
                  <a:pt x="1657462" y="227719"/>
                </a:cubicBezTo>
                <a:cubicBezTo>
                  <a:pt x="1669178" y="234746"/>
                  <a:pt x="1677635" y="241098"/>
                  <a:pt x="1682834" y="246777"/>
                </a:cubicBezTo>
                <a:cubicBezTo>
                  <a:pt x="1688032" y="252456"/>
                  <a:pt x="1691327" y="260214"/>
                  <a:pt x="1692718" y="270051"/>
                </a:cubicBezTo>
                <a:cubicBezTo>
                  <a:pt x="1694109" y="279889"/>
                  <a:pt x="1690448" y="287905"/>
                  <a:pt x="1681737" y="294100"/>
                </a:cubicBezTo>
                <a:cubicBezTo>
                  <a:pt x="1673025" y="300295"/>
                  <a:pt x="1664356" y="293501"/>
                  <a:pt x="1655731" y="273719"/>
                </a:cubicBezTo>
                <a:cubicBezTo>
                  <a:pt x="1647105" y="253936"/>
                  <a:pt x="1629033" y="235649"/>
                  <a:pt x="1601514" y="218857"/>
                </a:cubicBezTo>
                <a:close/>
                <a:moveTo>
                  <a:pt x="1070545" y="208747"/>
                </a:moveTo>
                <a:cubicBezTo>
                  <a:pt x="1094508" y="214368"/>
                  <a:pt x="1112346" y="220692"/>
                  <a:pt x="1124063" y="227719"/>
                </a:cubicBezTo>
                <a:cubicBezTo>
                  <a:pt x="1135778" y="234746"/>
                  <a:pt x="1144235" y="241098"/>
                  <a:pt x="1149434" y="246777"/>
                </a:cubicBezTo>
                <a:cubicBezTo>
                  <a:pt x="1154632" y="252456"/>
                  <a:pt x="1157927" y="260214"/>
                  <a:pt x="1159318" y="270051"/>
                </a:cubicBezTo>
                <a:cubicBezTo>
                  <a:pt x="1160709" y="279889"/>
                  <a:pt x="1157049" y="287905"/>
                  <a:pt x="1148337" y="294100"/>
                </a:cubicBezTo>
                <a:cubicBezTo>
                  <a:pt x="1139625" y="300295"/>
                  <a:pt x="1130957" y="293501"/>
                  <a:pt x="1122331" y="273719"/>
                </a:cubicBezTo>
                <a:cubicBezTo>
                  <a:pt x="1113705" y="253936"/>
                  <a:pt x="1095633" y="235649"/>
                  <a:pt x="1068114" y="218857"/>
                </a:cubicBezTo>
                <a:close/>
                <a:moveTo>
                  <a:pt x="537145" y="208747"/>
                </a:moveTo>
                <a:cubicBezTo>
                  <a:pt x="561107" y="214368"/>
                  <a:pt x="578947" y="220692"/>
                  <a:pt x="590663" y="227719"/>
                </a:cubicBezTo>
                <a:cubicBezTo>
                  <a:pt x="602379" y="234746"/>
                  <a:pt x="610835" y="241098"/>
                  <a:pt x="616034" y="246777"/>
                </a:cubicBezTo>
                <a:cubicBezTo>
                  <a:pt x="621232" y="252456"/>
                  <a:pt x="624527" y="260214"/>
                  <a:pt x="625918" y="270051"/>
                </a:cubicBezTo>
                <a:cubicBezTo>
                  <a:pt x="627308" y="279889"/>
                  <a:pt x="623648" y="287905"/>
                  <a:pt x="614937" y="294100"/>
                </a:cubicBezTo>
                <a:cubicBezTo>
                  <a:pt x="606225" y="300295"/>
                  <a:pt x="597556" y="293501"/>
                  <a:pt x="588931" y="273719"/>
                </a:cubicBezTo>
                <a:cubicBezTo>
                  <a:pt x="580305" y="253936"/>
                  <a:pt x="562233" y="235649"/>
                  <a:pt x="534714" y="218857"/>
                </a:cubicBezTo>
                <a:close/>
                <a:moveTo>
                  <a:pt x="5455591" y="207564"/>
                </a:moveTo>
                <a:lnTo>
                  <a:pt x="5431521" y="212576"/>
                </a:lnTo>
                <a:cubicBezTo>
                  <a:pt x="5426087" y="224779"/>
                  <a:pt x="5423523" y="231394"/>
                  <a:pt x="5423831" y="232419"/>
                </a:cubicBezTo>
                <a:cubicBezTo>
                  <a:pt x="5424140" y="233444"/>
                  <a:pt x="5425541" y="234315"/>
                  <a:pt x="5428036" y="235032"/>
                </a:cubicBezTo>
                <a:cubicBezTo>
                  <a:pt x="5430532" y="235749"/>
                  <a:pt x="5434755" y="237341"/>
                  <a:pt x="5440706" y="239808"/>
                </a:cubicBezTo>
                <a:cubicBezTo>
                  <a:pt x="5446184" y="233154"/>
                  <a:pt x="5451146" y="222406"/>
                  <a:pt x="5455591" y="207564"/>
                </a:cubicBezTo>
                <a:close/>
                <a:moveTo>
                  <a:pt x="6933467" y="151872"/>
                </a:moveTo>
                <a:cubicBezTo>
                  <a:pt x="6935785" y="152183"/>
                  <a:pt x="6938590" y="152818"/>
                  <a:pt x="6941881" y="153777"/>
                </a:cubicBezTo>
                <a:cubicBezTo>
                  <a:pt x="6955045" y="157613"/>
                  <a:pt x="6964521" y="163425"/>
                  <a:pt x="6970307" y="171211"/>
                </a:cubicBezTo>
                <a:cubicBezTo>
                  <a:pt x="6976093" y="178998"/>
                  <a:pt x="6977520" y="188577"/>
                  <a:pt x="6974587" y="199949"/>
                </a:cubicBezTo>
                <a:cubicBezTo>
                  <a:pt x="6971655" y="211321"/>
                  <a:pt x="6962409" y="208639"/>
                  <a:pt x="6946850" y="191904"/>
                </a:cubicBezTo>
                <a:cubicBezTo>
                  <a:pt x="6935163" y="175714"/>
                  <a:pt x="6928122" y="164353"/>
                  <a:pt x="6925727" y="157821"/>
                </a:cubicBezTo>
                <a:cubicBezTo>
                  <a:pt x="6923931" y="152922"/>
                  <a:pt x="6926511" y="150939"/>
                  <a:pt x="6933467" y="151872"/>
                </a:cubicBezTo>
                <a:close/>
                <a:moveTo>
                  <a:pt x="4437917" y="151872"/>
                </a:moveTo>
                <a:cubicBezTo>
                  <a:pt x="4440236" y="152183"/>
                  <a:pt x="4443040" y="152818"/>
                  <a:pt x="4446332" y="153777"/>
                </a:cubicBezTo>
                <a:cubicBezTo>
                  <a:pt x="4459496" y="157613"/>
                  <a:pt x="4468971" y="163425"/>
                  <a:pt x="4474757" y="171211"/>
                </a:cubicBezTo>
                <a:cubicBezTo>
                  <a:pt x="4480544" y="178998"/>
                  <a:pt x="4481971" y="188577"/>
                  <a:pt x="4479038" y="199949"/>
                </a:cubicBezTo>
                <a:cubicBezTo>
                  <a:pt x="4476106" y="211321"/>
                  <a:pt x="4466859" y="208639"/>
                  <a:pt x="4451300" y="191904"/>
                </a:cubicBezTo>
                <a:cubicBezTo>
                  <a:pt x="4439613" y="175714"/>
                  <a:pt x="4432572" y="164353"/>
                  <a:pt x="4430177" y="157821"/>
                </a:cubicBezTo>
                <a:cubicBezTo>
                  <a:pt x="4428381" y="152922"/>
                  <a:pt x="4430961" y="150939"/>
                  <a:pt x="4437917" y="151872"/>
                </a:cubicBezTo>
                <a:close/>
                <a:moveTo>
                  <a:pt x="6269457" y="148747"/>
                </a:moveTo>
                <a:cubicBezTo>
                  <a:pt x="6273857" y="148178"/>
                  <a:pt x="6279437" y="150475"/>
                  <a:pt x="6286197" y="155638"/>
                </a:cubicBezTo>
                <a:cubicBezTo>
                  <a:pt x="6295209" y="162521"/>
                  <a:pt x="6297989" y="167709"/>
                  <a:pt x="6294532" y="171200"/>
                </a:cubicBezTo>
                <a:cubicBezTo>
                  <a:pt x="6291077" y="174692"/>
                  <a:pt x="6288337" y="178256"/>
                  <a:pt x="6286315" y="181891"/>
                </a:cubicBezTo>
                <a:cubicBezTo>
                  <a:pt x="6284293" y="185526"/>
                  <a:pt x="6281956" y="192639"/>
                  <a:pt x="6279303" y="203229"/>
                </a:cubicBezTo>
                <a:cubicBezTo>
                  <a:pt x="6276650" y="213820"/>
                  <a:pt x="6274005" y="222779"/>
                  <a:pt x="6271365" y="230106"/>
                </a:cubicBezTo>
                <a:cubicBezTo>
                  <a:pt x="6281461" y="240819"/>
                  <a:pt x="6294113" y="249871"/>
                  <a:pt x="6309320" y="257263"/>
                </a:cubicBezTo>
                <a:cubicBezTo>
                  <a:pt x="6324528" y="264656"/>
                  <a:pt x="6338653" y="269452"/>
                  <a:pt x="6351695" y="271654"/>
                </a:cubicBezTo>
                <a:cubicBezTo>
                  <a:pt x="6364739" y="273855"/>
                  <a:pt x="6368783" y="277207"/>
                  <a:pt x="6363827" y="281710"/>
                </a:cubicBezTo>
                <a:cubicBezTo>
                  <a:pt x="6358873" y="286213"/>
                  <a:pt x="6346469" y="289152"/>
                  <a:pt x="6326615" y="290529"/>
                </a:cubicBezTo>
                <a:cubicBezTo>
                  <a:pt x="6306761" y="291906"/>
                  <a:pt x="6293403" y="289672"/>
                  <a:pt x="6286541" y="283828"/>
                </a:cubicBezTo>
                <a:cubicBezTo>
                  <a:pt x="6279679" y="277985"/>
                  <a:pt x="6269207" y="266961"/>
                  <a:pt x="6255125" y="250756"/>
                </a:cubicBezTo>
                <a:cubicBezTo>
                  <a:pt x="6249489" y="258428"/>
                  <a:pt x="6242409" y="264161"/>
                  <a:pt x="6233883" y="267954"/>
                </a:cubicBezTo>
                <a:cubicBezTo>
                  <a:pt x="6225359" y="271747"/>
                  <a:pt x="6216173" y="274102"/>
                  <a:pt x="6206329" y="275020"/>
                </a:cubicBezTo>
                <a:cubicBezTo>
                  <a:pt x="6196485" y="275938"/>
                  <a:pt x="6195427" y="273554"/>
                  <a:pt x="6203157" y="267868"/>
                </a:cubicBezTo>
                <a:cubicBezTo>
                  <a:pt x="6210886" y="262182"/>
                  <a:pt x="6217937" y="257005"/>
                  <a:pt x="6224311" y="252337"/>
                </a:cubicBezTo>
                <a:cubicBezTo>
                  <a:pt x="6230686" y="247670"/>
                  <a:pt x="6236419" y="241041"/>
                  <a:pt x="6241509" y="232451"/>
                </a:cubicBezTo>
                <a:cubicBezTo>
                  <a:pt x="6236634" y="226471"/>
                  <a:pt x="6231127" y="219308"/>
                  <a:pt x="6224989" y="210962"/>
                </a:cubicBezTo>
                <a:cubicBezTo>
                  <a:pt x="6218852" y="202616"/>
                  <a:pt x="6213324" y="196117"/>
                  <a:pt x="6208405" y="191463"/>
                </a:cubicBezTo>
                <a:cubicBezTo>
                  <a:pt x="6203487" y="186810"/>
                  <a:pt x="6205551" y="184483"/>
                  <a:pt x="6214600" y="184483"/>
                </a:cubicBezTo>
                <a:cubicBezTo>
                  <a:pt x="6223333" y="184483"/>
                  <a:pt x="6230238" y="187530"/>
                  <a:pt x="6235315" y="193625"/>
                </a:cubicBezTo>
                <a:lnTo>
                  <a:pt x="6250543" y="215501"/>
                </a:lnTo>
                <a:cubicBezTo>
                  <a:pt x="6253541" y="203556"/>
                  <a:pt x="6255484" y="193847"/>
                  <a:pt x="6256373" y="186376"/>
                </a:cubicBezTo>
                <a:cubicBezTo>
                  <a:pt x="6257263" y="178905"/>
                  <a:pt x="6257284" y="175169"/>
                  <a:pt x="6256437" y="175169"/>
                </a:cubicBezTo>
                <a:cubicBezTo>
                  <a:pt x="6253441" y="175169"/>
                  <a:pt x="6247665" y="176743"/>
                  <a:pt x="6239111" y="179891"/>
                </a:cubicBezTo>
                <a:cubicBezTo>
                  <a:pt x="6230557" y="183038"/>
                  <a:pt x="6224187" y="184612"/>
                  <a:pt x="6219999" y="184612"/>
                </a:cubicBezTo>
                <a:cubicBezTo>
                  <a:pt x="6216342" y="184612"/>
                  <a:pt x="6211814" y="181769"/>
                  <a:pt x="6206415" y="176083"/>
                </a:cubicBezTo>
                <a:cubicBezTo>
                  <a:pt x="6201016" y="170397"/>
                  <a:pt x="6202203" y="167246"/>
                  <a:pt x="6209975" y="166630"/>
                </a:cubicBezTo>
                <a:cubicBezTo>
                  <a:pt x="6217748" y="166013"/>
                  <a:pt x="6227731" y="163959"/>
                  <a:pt x="6239928" y="160467"/>
                </a:cubicBezTo>
                <a:cubicBezTo>
                  <a:pt x="6252125" y="156975"/>
                  <a:pt x="6260632" y="153576"/>
                  <a:pt x="6265450" y="150271"/>
                </a:cubicBezTo>
                <a:cubicBezTo>
                  <a:pt x="6266655" y="149445"/>
                  <a:pt x="6267990" y="148937"/>
                  <a:pt x="6269457" y="148747"/>
                </a:cubicBezTo>
                <a:close/>
                <a:moveTo>
                  <a:pt x="3773908" y="148747"/>
                </a:moveTo>
                <a:cubicBezTo>
                  <a:pt x="3778308" y="148178"/>
                  <a:pt x="3783888" y="150475"/>
                  <a:pt x="3790647" y="155638"/>
                </a:cubicBezTo>
                <a:cubicBezTo>
                  <a:pt x="3799660" y="162521"/>
                  <a:pt x="3802439" y="167709"/>
                  <a:pt x="3798983" y="171200"/>
                </a:cubicBezTo>
                <a:cubicBezTo>
                  <a:pt x="3795527" y="174692"/>
                  <a:pt x="3792788" y="178256"/>
                  <a:pt x="3790766" y="181891"/>
                </a:cubicBezTo>
                <a:cubicBezTo>
                  <a:pt x="3788744" y="185526"/>
                  <a:pt x="3786406" y="192639"/>
                  <a:pt x="3783753" y="203229"/>
                </a:cubicBezTo>
                <a:cubicBezTo>
                  <a:pt x="3781101" y="213820"/>
                  <a:pt x="3778455" y="222779"/>
                  <a:pt x="3775816" y="230106"/>
                </a:cubicBezTo>
                <a:cubicBezTo>
                  <a:pt x="3785911" y="240819"/>
                  <a:pt x="3798563" y="249871"/>
                  <a:pt x="3813771" y="257263"/>
                </a:cubicBezTo>
                <a:cubicBezTo>
                  <a:pt x="3828979" y="264656"/>
                  <a:pt x="3843104" y="269452"/>
                  <a:pt x="3856146" y="271654"/>
                </a:cubicBezTo>
                <a:cubicBezTo>
                  <a:pt x="3869188" y="273855"/>
                  <a:pt x="3873233" y="277207"/>
                  <a:pt x="3868278" y="281710"/>
                </a:cubicBezTo>
                <a:cubicBezTo>
                  <a:pt x="3863324" y="286213"/>
                  <a:pt x="3850919" y="289152"/>
                  <a:pt x="3831065" y="290529"/>
                </a:cubicBezTo>
                <a:cubicBezTo>
                  <a:pt x="3811211" y="291906"/>
                  <a:pt x="3797853" y="289672"/>
                  <a:pt x="3790992" y="283828"/>
                </a:cubicBezTo>
                <a:cubicBezTo>
                  <a:pt x="3784130" y="277985"/>
                  <a:pt x="3773658" y="266961"/>
                  <a:pt x="3759576" y="250756"/>
                </a:cubicBezTo>
                <a:cubicBezTo>
                  <a:pt x="3753940" y="258428"/>
                  <a:pt x="3746860" y="264161"/>
                  <a:pt x="3738334" y="267954"/>
                </a:cubicBezTo>
                <a:cubicBezTo>
                  <a:pt x="3729809" y="271747"/>
                  <a:pt x="3720624" y="274102"/>
                  <a:pt x="3710780" y="275020"/>
                </a:cubicBezTo>
                <a:cubicBezTo>
                  <a:pt x="3700935" y="275938"/>
                  <a:pt x="3699878" y="273554"/>
                  <a:pt x="3707607" y="267868"/>
                </a:cubicBezTo>
                <a:cubicBezTo>
                  <a:pt x="3715336" y="262182"/>
                  <a:pt x="3722388" y="257005"/>
                  <a:pt x="3728762" y="252337"/>
                </a:cubicBezTo>
                <a:cubicBezTo>
                  <a:pt x="3735136" y="247670"/>
                  <a:pt x="3740869" y="241041"/>
                  <a:pt x="3745960" y="232451"/>
                </a:cubicBezTo>
                <a:cubicBezTo>
                  <a:pt x="3741084" y="226471"/>
                  <a:pt x="3735577" y="219308"/>
                  <a:pt x="3729440" y="210962"/>
                </a:cubicBezTo>
                <a:cubicBezTo>
                  <a:pt x="3723302" y="202616"/>
                  <a:pt x="3717774" y="196117"/>
                  <a:pt x="3712855" y="191463"/>
                </a:cubicBezTo>
                <a:cubicBezTo>
                  <a:pt x="3707937" y="186810"/>
                  <a:pt x="3710002" y="184483"/>
                  <a:pt x="3719050" y="184483"/>
                </a:cubicBezTo>
                <a:cubicBezTo>
                  <a:pt x="3727783" y="184483"/>
                  <a:pt x="3734688" y="187530"/>
                  <a:pt x="3739765" y="193625"/>
                </a:cubicBezTo>
                <a:lnTo>
                  <a:pt x="3754994" y="215501"/>
                </a:lnTo>
                <a:cubicBezTo>
                  <a:pt x="3757991" y="203556"/>
                  <a:pt x="3759934" y="193847"/>
                  <a:pt x="3760823" y="186376"/>
                </a:cubicBezTo>
                <a:cubicBezTo>
                  <a:pt x="3761712" y="178905"/>
                  <a:pt x="3761734" y="175169"/>
                  <a:pt x="3760888" y="175169"/>
                </a:cubicBezTo>
                <a:cubicBezTo>
                  <a:pt x="3757891" y="175169"/>
                  <a:pt x="3752115" y="176743"/>
                  <a:pt x="3743561" y="179891"/>
                </a:cubicBezTo>
                <a:cubicBezTo>
                  <a:pt x="3735007" y="183038"/>
                  <a:pt x="3728637" y="184612"/>
                  <a:pt x="3724449" y="184612"/>
                </a:cubicBezTo>
                <a:cubicBezTo>
                  <a:pt x="3720793" y="184612"/>
                  <a:pt x="3716265" y="181769"/>
                  <a:pt x="3710866" y="176083"/>
                </a:cubicBezTo>
                <a:cubicBezTo>
                  <a:pt x="3705466" y="170397"/>
                  <a:pt x="3706653" y="167246"/>
                  <a:pt x="3714426" y="166630"/>
                </a:cubicBezTo>
                <a:cubicBezTo>
                  <a:pt x="3722198" y="166013"/>
                  <a:pt x="3732182" y="163959"/>
                  <a:pt x="3744379" y="160467"/>
                </a:cubicBezTo>
                <a:cubicBezTo>
                  <a:pt x="3756575" y="156975"/>
                  <a:pt x="3765082" y="153576"/>
                  <a:pt x="3769901" y="150271"/>
                </a:cubicBezTo>
                <a:cubicBezTo>
                  <a:pt x="3771105" y="149445"/>
                  <a:pt x="3772441" y="148937"/>
                  <a:pt x="3773908" y="148747"/>
                </a:cubicBezTo>
                <a:close/>
                <a:moveTo>
                  <a:pt x="6168589" y="146819"/>
                </a:moveTo>
                <a:cubicBezTo>
                  <a:pt x="6155139" y="149457"/>
                  <a:pt x="6141709" y="151343"/>
                  <a:pt x="6128301" y="152476"/>
                </a:cubicBezTo>
                <a:cubicBezTo>
                  <a:pt x="6137292" y="156290"/>
                  <a:pt x="6141339" y="159761"/>
                  <a:pt x="6140443" y="162887"/>
                </a:cubicBezTo>
                <a:cubicBezTo>
                  <a:pt x="6139547" y="166013"/>
                  <a:pt x="6139099" y="169153"/>
                  <a:pt x="6139099" y="172308"/>
                </a:cubicBezTo>
                <a:cubicBezTo>
                  <a:pt x="6142527" y="170673"/>
                  <a:pt x="6146907" y="168691"/>
                  <a:pt x="6152241" y="166361"/>
                </a:cubicBezTo>
                <a:cubicBezTo>
                  <a:pt x="6157576" y="164030"/>
                  <a:pt x="6162792" y="165619"/>
                  <a:pt x="6167890" y="171125"/>
                </a:cubicBezTo>
                <a:cubicBezTo>
                  <a:pt x="6172988" y="176632"/>
                  <a:pt x="6171841" y="181156"/>
                  <a:pt x="6164448" y="184698"/>
                </a:cubicBezTo>
                <a:cubicBezTo>
                  <a:pt x="6157057" y="188240"/>
                  <a:pt x="6148606" y="190011"/>
                  <a:pt x="6139099" y="190011"/>
                </a:cubicBezTo>
                <a:lnTo>
                  <a:pt x="6139099" y="203348"/>
                </a:lnTo>
                <a:lnTo>
                  <a:pt x="6149811" y="199497"/>
                </a:lnTo>
                <a:cubicBezTo>
                  <a:pt x="6156723" y="196672"/>
                  <a:pt x="6162513" y="197472"/>
                  <a:pt x="6167180" y="201896"/>
                </a:cubicBezTo>
                <a:cubicBezTo>
                  <a:pt x="6171848" y="206320"/>
                  <a:pt x="6170755" y="210622"/>
                  <a:pt x="6163900" y="214802"/>
                </a:cubicBezTo>
                <a:cubicBezTo>
                  <a:pt x="6157046" y="218982"/>
                  <a:pt x="6148779" y="221072"/>
                  <a:pt x="6139099" y="221072"/>
                </a:cubicBezTo>
                <a:lnTo>
                  <a:pt x="6139099" y="245207"/>
                </a:lnTo>
                <a:cubicBezTo>
                  <a:pt x="6146111" y="243558"/>
                  <a:pt x="6156852" y="239922"/>
                  <a:pt x="6171321" y="234301"/>
                </a:cubicBezTo>
                <a:lnTo>
                  <a:pt x="6171321" y="175083"/>
                </a:lnTo>
                <a:cubicBezTo>
                  <a:pt x="6171321" y="162105"/>
                  <a:pt x="6170411" y="152684"/>
                  <a:pt x="6168589" y="146819"/>
                </a:cubicBezTo>
                <a:close/>
                <a:moveTo>
                  <a:pt x="3673040" y="146819"/>
                </a:moveTo>
                <a:cubicBezTo>
                  <a:pt x="3659588" y="149457"/>
                  <a:pt x="3646159" y="151343"/>
                  <a:pt x="3632751" y="152476"/>
                </a:cubicBezTo>
                <a:cubicBezTo>
                  <a:pt x="3641742" y="156290"/>
                  <a:pt x="3645790" y="159761"/>
                  <a:pt x="3644893" y="162887"/>
                </a:cubicBezTo>
                <a:cubicBezTo>
                  <a:pt x="3643997" y="166013"/>
                  <a:pt x="3643549" y="169153"/>
                  <a:pt x="3643549" y="172308"/>
                </a:cubicBezTo>
                <a:cubicBezTo>
                  <a:pt x="3646976" y="170673"/>
                  <a:pt x="3651357" y="168691"/>
                  <a:pt x="3656692" y="166361"/>
                </a:cubicBezTo>
                <a:cubicBezTo>
                  <a:pt x="3662026" y="164030"/>
                  <a:pt x="3667243" y="165619"/>
                  <a:pt x="3672341" y="171125"/>
                </a:cubicBezTo>
                <a:cubicBezTo>
                  <a:pt x="3677439" y="176632"/>
                  <a:pt x="3676291" y="181156"/>
                  <a:pt x="3668899" y="184698"/>
                </a:cubicBezTo>
                <a:cubicBezTo>
                  <a:pt x="3661507" y="188240"/>
                  <a:pt x="3653057" y="190011"/>
                  <a:pt x="3643549" y="190011"/>
                </a:cubicBezTo>
                <a:lnTo>
                  <a:pt x="3643549" y="203348"/>
                </a:lnTo>
                <a:lnTo>
                  <a:pt x="3654261" y="199497"/>
                </a:lnTo>
                <a:cubicBezTo>
                  <a:pt x="3661173" y="196672"/>
                  <a:pt x="3666963" y="197472"/>
                  <a:pt x="3671631" y="201896"/>
                </a:cubicBezTo>
                <a:cubicBezTo>
                  <a:pt x="3676299" y="206320"/>
                  <a:pt x="3675205" y="210622"/>
                  <a:pt x="3668350" y="214802"/>
                </a:cubicBezTo>
                <a:cubicBezTo>
                  <a:pt x="3661496" y="218982"/>
                  <a:pt x="3653229" y="221072"/>
                  <a:pt x="3643549" y="221072"/>
                </a:cubicBezTo>
                <a:lnTo>
                  <a:pt x="3643549" y="245207"/>
                </a:lnTo>
                <a:cubicBezTo>
                  <a:pt x="3650561" y="243558"/>
                  <a:pt x="3661302" y="239922"/>
                  <a:pt x="3675771" y="234301"/>
                </a:cubicBezTo>
                <a:lnTo>
                  <a:pt x="3675771" y="175083"/>
                </a:lnTo>
                <a:cubicBezTo>
                  <a:pt x="3675771" y="162105"/>
                  <a:pt x="3674861" y="152684"/>
                  <a:pt x="3673040" y="146819"/>
                </a:cubicBezTo>
                <a:close/>
                <a:moveTo>
                  <a:pt x="5954987" y="139868"/>
                </a:moveTo>
                <a:cubicBezTo>
                  <a:pt x="5951327" y="140010"/>
                  <a:pt x="5946453" y="140530"/>
                  <a:pt x="5940365" y="141430"/>
                </a:cubicBezTo>
                <a:cubicBezTo>
                  <a:pt x="5928190" y="143230"/>
                  <a:pt x="5913399" y="145313"/>
                  <a:pt x="5895989" y="147679"/>
                </a:cubicBezTo>
                <a:cubicBezTo>
                  <a:pt x="5897753" y="173936"/>
                  <a:pt x="5899022" y="192048"/>
                  <a:pt x="5899797" y="202014"/>
                </a:cubicBezTo>
                <a:cubicBezTo>
                  <a:pt x="5916317" y="201197"/>
                  <a:pt x="5935791" y="199124"/>
                  <a:pt x="5958219" y="195798"/>
                </a:cubicBezTo>
                <a:cubicBezTo>
                  <a:pt x="5959867" y="185888"/>
                  <a:pt x="5961581" y="174517"/>
                  <a:pt x="5963359" y="161682"/>
                </a:cubicBezTo>
                <a:cubicBezTo>
                  <a:pt x="5965137" y="148848"/>
                  <a:pt x="5964793" y="141814"/>
                  <a:pt x="5962327" y="140581"/>
                </a:cubicBezTo>
                <a:cubicBezTo>
                  <a:pt x="5961094" y="139964"/>
                  <a:pt x="5958647" y="139726"/>
                  <a:pt x="5954987" y="139868"/>
                </a:cubicBezTo>
                <a:close/>
                <a:moveTo>
                  <a:pt x="5171353" y="137085"/>
                </a:moveTo>
                <a:cubicBezTo>
                  <a:pt x="5178631" y="136246"/>
                  <a:pt x="5188519" y="139828"/>
                  <a:pt x="5201017" y="147830"/>
                </a:cubicBezTo>
                <a:cubicBezTo>
                  <a:pt x="5215084" y="158025"/>
                  <a:pt x="5219089" y="166199"/>
                  <a:pt x="5213030" y="172351"/>
                </a:cubicBezTo>
                <a:cubicBezTo>
                  <a:pt x="5206971" y="178503"/>
                  <a:pt x="5202307" y="186075"/>
                  <a:pt x="5199038" y="195066"/>
                </a:cubicBezTo>
                <a:cubicBezTo>
                  <a:pt x="5196342" y="230257"/>
                  <a:pt x="5190764" y="255836"/>
                  <a:pt x="5182303" y="271804"/>
                </a:cubicBezTo>
                <a:cubicBezTo>
                  <a:pt x="5173842" y="287772"/>
                  <a:pt x="5162187" y="298828"/>
                  <a:pt x="5147338" y="304973"/>
                </a:cubicBezTo>
                <a:cubicBezTo>
                  <a:pt x="5132488" y="311118"/>
                  <a:pt x="5124802" y="309261"/>
                  <a:pt x="5124279" y="299402"/>
                </a:cubicBezTo>
                <a:cubicBezTo>
                  <a:pt x="5123755" y="289543"/>
                  <a:pt x="5120106" y="278946"/>
                  <a:pt x="5113330" y="267610"/>
                </a:cubicBezTo>
                <a:cubicBezTo>
                  <a:pt x="5106554" y="256274"/>
                  <a:pt x="5107121" y="252255"/>
                  <a:pt x="5115029" y="255553"/>
                </a:cubicBezTo>
                <a:cubicBezTo>
                  <a:pt x="5122938" y="258851"/>
                  <a:pt x="5131955" y="262609"/>
                  <a:pt x="5142078" y="266825"/>
                </a:cubicBezTo>
                <a:cubicBezTo>
                  <a:pt x="5149091" y="266825"/>
                  <a:pt x="5155386" y="258894"/>
                  <a:pt x="5160964" y="243034"/>
                </a:cubicBezTo>
                <a:cubicBezTo>
                  <a:pt x="5166543" y="227174"/>
                  <a:pt x="5169780" y="212407"/>
                  <a:pt x="5170677" y="198734"/>
                </a:cubicBezTo>
                <a:cubicBezTo>
                  <a:pt x="5171572" y="185060"/>
                  <a:pt x="5171659" y="175689"/>
                  <a:pt x="5170935" y="170620"/>
                </a:cubicBezTo>
                <a:cubicBezTo>
                  <a:pt x="5170210" y="165550"/>
                  <a:pt x="5167131" y="163242"/>
                  <a:pt x="5161696" y="163693"/>
                </a:cubicBezTo>
                <a:cubicBezTo>
                  <a:pt x="5156261" y="164145"/>
                  <a:pt x="5139956" y="166393"/>
                  <a:pt x="5112781" y="170437"/>
                </a:cubicBezTo>
                <a:cubicBezTo>
                  <a:pt x="5124483" y="174051"/>
                  <a:pt x="5128000" y="179002"/>
                  <a:pt x="5123332" y="185290"/>
                </a:cubicBezTo>
                <a:cubicBezTo>
                  <a:pt x="5118665" y="191578"/>
                  <a:pt x="5115220" y="197841"/>
                  <a:pt x="5112996" y="204079"/>
                </a:cubicBezTo>
                <a:cubicBezTo>
                  <a:pt x="5110774" y="210317"/>
                  <a:pt x="5104378" y="221015"/>
                  <a:pt x="5093809" y="236172"/>
                </a:cubicBezTo>
                <a:cubicBezTo>
                  <a:pt x="5083241" y="251330"/>
                  <a:pt x="5070958" y="264279"/>
                  <a:pt x="5056962" y="275020"/>
                </a:cubicBezTo>
                <a:cubicBezTo>
                  <a:pt x="5042966" y="285761"/>
                  <a:pt x="5030071" y="291827"/>
                  <a:pt x="5018276" y="293218"/>
                </a:cubicBezTo>
                <a:cubicBezTo>
                  <a:pt x="5006481" y="294609"/>
                  <a:pt x="5004592" y="292056"/>
                  <a:pt x="5012608" y="285560"/>
                </a:cubicBezTo>
                <a:cubicBezTo>
                  <a:pt x="5020624" y="279064"/>
                  <a:pt x="5030372" y="270521"/>
                  <a:pt x="5041851" y="259931"/>
                </a:cubicBezTo>
                <a:cubicBezTo>
                  <a:pt x="5053330" y="249340"/>
                  <a:pt x="5064398" y="234986"/>
                  <a:pt x="5075052" y="216867"/>
                </a:cubicBezTo>
                <a:cubicBezTo>
                  <a:pt x="5085707" y="198748"/>
                  <a:pt x="5090361" y="185300"/>
                  <a:pt x="5089012" y="176524"/>
                </a:cubicBezTo>
                <a:cubicBezTo>
                  <a:pt x="5084180" y="178188"/>
                  <a:pt x="5077781" y="180177"/>
                  <a:pt x="5069815" y="182493"/>
                </a:cubicBezTo>
                <a:cubicBezTo>
                  <a:pt x="5061848" y="184809"/>
                  <a:pt x="5053248" y="182554"/>
                  <a:pt x="5044013" y="175728"/>
                </a:cubicBezTo>
                <a:cubicBezTo>
                  <a:pt x="5035767" y="166522"/>
                  <a:pt x="5038496" y="161643"/>
                  <a:pt x="5052198" y="161091"/>
                </a:cubicBezTo>
                <a:cubicBezTo>
                  <a:pt x="5065900" y="160539"/>
                  <a:pt x="5087184" y="158004"/>
                  <a:pt x="5116051" y="153487"/>
                </a:cubicBezTo>
                <a:cubicBezTo>
                  <a:pt x="5141261" y="149142"/>
                  <a:pt x="5157559" y="144445"/>
                  <a:pt x="5164944" y="139398"/>
                </a:cubicBezTo>
                <a:cubicBezTo>
                  <a:pt x="5166790" y="138136"/>
                  <a:pt x="5168927" y="137365"/>
                  <a:pt x="5171353" y="137085"/>
                </a:cubicBezTo>
                <a:close/>
                <a:moveTo>
                  <a:pt x="3093289" y="125568"/>
                </a:moveTo>
                <a:cubicBezTo>
                  <a:pt x="3109469" y="124484"/>
                  <a:pt x="3123041" y="126857"/>
                  <a:pt x="3134006" y="132686"/>
                </a:cubicBezTo>
                <a:cubicBezTo>
                  <a:pt x="3148626" y="140459"/>
                  <a:pt x="3155065" y="147457"/>
                  <a:pt x="3153322" y="153680"/>
                </a:cubicBezTo>
                <a:cubicBezTo>
                  <a:pt x="3151580" y="159904"/>
                  <a:pt x="3144546" y="162568"/>
                  <a:pt x="3132221" y="161671"/>
                </a:cubicBezTo>
                <a:cubicBezTo>
                  <a:pt x="3119895" y="160775"/>
                  <a:pt x="3102576" y="160327"/>
                  <a:pt x="3080262" y="160327"/>
                </a:cubicBezTo>
                <a:cubicBezTo>
                  <a:pt x="3057978" y="160327"/>
                  <a:pt x="3034037" y="161449"/>
                  <a:pt x="3008440" y="163693"/>
                </a:cubicBezTo>
                <a:cubicBezTo>
                  <a:pt x="2982842" y="165938"/>
                  <a:pt x="2961418" y="168608"/>
                  <a:pt x="2944167" y="171706"/>
                </a:cubicBezTo>
                <a:cubicBezTo>
                  <a:pt x="2926915" y="174803"/>
                  <a:pt x="2911858" y="177729"/>
                  <a:pt x="2898995" y="180482"/>
                </a:cubicBezTo>
                <a:cubicBezTo>
                  <a:pt x="2886132" y="183236"/>
                  <a:pt x="2872745" y="180246"/>
                  <a:pt x="2858835" y="171512"/>
                </a:cubicBezTo>
                <a:cubicBezTo>
                  <a:pt x="2846230" y="157645"/>
                  <a:pt x="2845334" y="151397"/>
                  <a:pt x="2856147" y="152766"/>
                </a:cubicBezTo>
                <a:cubicBezTo>
                  <a:pt x="2866959" y="154136"/>
                  <a:pt x="2885483" y="153705"/>
                  <a:pt x="2911718" y="151476"/>
                </a:cubicBezTo>
                <a:cubicBezTo>
                  <a:pt x="2937954" y="149246"/>
                  <a:pt x="2965960" y="145872"/>
                  <a:pt x="2995738" y="141355"/>
                </a:cubicBezTo>
                <a:cubicBezTo>
                  <a:pt x="3025515" y="136838"/>
                  <a:pt x="3052349" y="132321"/>
                  <a:pt x="3076240" y="127803"/>
                </a:cubicBezTo>
                <a:cubicBezTo>
                  <a:pt x="3082213" y="126674"/>
                  <a:pt x="3087896" y="125929"/>
                  <a:pt x="3093289" y="125568"/>
                </a:cubicBezTo>
                <a:close/>
                <a:moveTo>
                  <a:pt x="6857335" y="124545"/>
                </a:moveTo>
                <a:cubicBezTo>
                  <a:pt x="6852409" y="124982"/>
                  <a:pt x="6839872" y="127208"/>
                  <a:pt x="6819724" y="131224"/>
                </a:cubicBezTo>
                <a:lnTo>
                  <a:pt x="6820907" y="169619"/>
                </a:lnTo>
                <a:cubicBezTo>
                  <a:pt x="6828837" y="168874"/>
                  <a:pt x="6835437" y="167110"/>
                  <a:pt x="6840707" y="164328"/>
                </a:cubicBezTo>
                <a:cubicBezTo>
                  <a:pt x="6845977" y="161546"/>
                  <a:pt x="6851671" y="163163"/>
                  <a:pt x="6857787" y="169179"/>
                </a:cubicBezTo>
                <a:cubicBezTo>
                  <a:pt x="6863903" y="175194"/>
                  <a:pt x="6862146" y="180170"/>
                  <a:pt x="6852517" y="184107"/>
                </a:cubicBezTo>
                <a:cubicBezTo>
                  <a:pt x="6842887" y="188043"/>
                  <a:pt x="6832408" y="190011"/>
                  <a:pt x="6821079" y="190011"/>
                </a:cubicBezTo>
                <a:lnTo>
                  <a:pt x="6822241" y="224944"/>
                </a:lnTo>
                <a:cubicBezTo>
                  <a:pt x="6826773" y="225073"/>
                  <a:pt x="6833527" y="223306"/>
                  <a:pt x="6842503" y="219642"/>
                </a:cubicBezTo>
                <a:cubicBezTo>
                  <a:pt x="6851481" y="215978"/>
                  <a:pt x="6857499" y="216171"/>
                  <a:pt x="6860561" y="220222"/>
                </a:cubicBezTo>
                <a:cubicBezTo>
                  <a:pt x="6863623" y="224274"/>
                  <a:pt x="6865878" y="224015"/>
                  <a:pt x="6867327" y="219448"/>
                </a:cubicBezTo>
                <a:cubicBezTo>
                  <a:pt x="6868775" y="214881"/>
                  <a:pt x="6869725" y="199365"/>
                  <a:pt x="6870177" y="172900"/>
                </a:cubicBezTo>
                <a:cubicBezTo>
                  <a:pt x="6870629" y="146435"/>
                  <a:pt x="6869833" y="131650"/>
                  <a:pt x="6867789" y="128546"/>
                </a:cubicBezTo>
                <a:cubicBezTo>
                  <a:pt x="6865745" y="125441"/>
                  <a:pt x="6862261" y="124107"/>
                  <a:pt x="6857335" y="124545"/>
                </a:cubicBezTo>
                <a:close/>
                <a:moveTo>
                  <a:pt x="4361785" y="124545"/>
                </a:moveTo>
                <a:cubicBezTo>
                  <a:pt x="4356859" y="124982"/>
                  <a:pt x="4344323" y="127208"/>
                  <a:pt x="4324174" y="131224"/>
                </a:cubicBezTo>
                <a:lnTo>
                  <a:pt x="4325358" y="169619"/>
                </a:lnTo>
                <a:cubicBezTo>
                  <a:pt x="4333288" y="168874"/>
                  <a:pt x="4339888" y="167110"/>
                  <a:pt x="4345158" y="164328"/>
                </a:cubicBezTo>
                <a:cubicBezTo>
                  <a:pt x="4350428" y="161546"/>
                  <a:pt x="4356121" y="163163"/>
                  <a:pt x="4362237" y="169179"/>
                </a:cubicBezTo>
                <a:cubicBezTo>
                  <a:pt x="4368353" y="175194"/>
                  <a:pt x="4366597" y="180170"/>
                  <a:pt x="4356967" y="184107"/>
                </a:cubicBezTo>
                <a:cubicBezTo>
                  <a:pt x="4347337" y="188043"/>
                  <a:pt x="4336858" y="190011"/>
                  <a:pt x="4325530" y="190011"/>
                </a:cubicBezTo>
                <a:lnTo>
                  <a:pt x="4326691" y="224944"/>
                </a:lnTo>
                <a:cubicBezTo>
                  <a:pt x="4331223" y="225073"/>
                  <a:pt x="4337977" y="223306"/>
                  <a:pt x="4346954" y="219642"/>
                </a:cubicBezTo>
                <a:cubicBezTo>
                  <a:pt x="4355931" y="215978"/>
                  <a:pt x="4361950" y="216171"/>
                  <a:pt x="4365012" y="220222"/>
                </a:cubicBezTo>
                <a:cubicBezTo>
                  <a:pt x="4368073" y="224274"/>
                  <a:pt x="4370328" y="224015"/>
                  <a:pt x="4371777" y="219448"/>
                </a:cubicBezTo>
                <a:cubicBezTo>
                  <a:pt x="4373225" y="214881"/>
                  <a:pt x="4374175" y="199365"/>
                  <a:pt x="4374627" y="172900"/>
                </a:cubicBezTo>
                <a:cubicBezTo>
                  <a:pt x="4375079" y="146435"/>
                  <a:pt x="4374283" y="131650"/>
                  <a:pt x="4372239" y="128546"/>
                </a:cubicBezTo>
                <a:cubicBezTo>
                  <a:pt x="4370196" y="125441"/>
                  <a:pt x="4366711" y="124107"/>
                  <a:pt x="4361785" y="124545"/>
                </a:cubicBezTo>
                <a:close/>
                <a:moveTo>
                  <a:pt x="6481322" y="122845"/>
                </a:moveTo>
                <a:cubicBezTo>
                  <a:pt x="6484963" y="120370"/>
                  <a:pt x="6487471" y="126701"/>
                  <a:pt x="6488842" y="141839"/>
                </a:cubicBezTo>
                <a:cubicBezTo>
                  <a:pt x="6490670" y="162023"/>
                  <a:pt x="6485213" y="182296"/>
                  <a:pt x="6472473" y="202659"/>
                </a:cubicBezTo>
                <a:cubicBezTo>
                  <a:pt x="6459731" y="223022"/>
                  <a:pt x="6450256" y="227353"/>
                  <a:pt x="6444047" y="215652"/>
                </a:cubicBezTo>
                <a:cubicBezTo>
                  <a:pt x="6437837" y="203950"/>
                  <a:pt x="6437909" y="193690"/>
                  <a:pt x="6444261" y="184870"/>
                </a:cubicBezTo>
                <a:cubicBezTo>
                  <a:pt x="6450615" y="176051"/>
                  <a:pt x="6455992" y="167296"/>
                  <a:pt x="6460394" y="158606"/>
                </a:cubicBezTo>
                <a:cubicBezTo>
                  <a:pt x="6465801" y="149500"/>
                  <a:pt x="6471437" y="139383"/>
                  <a:pt x="6477301" y="128255"/>
                </a:cubicBezTo>
                <a:cubicBezTo>
                  <a:pt x="6478767" y="125473"/>
                  <a:pt x="6480108" y="123670"/>
                  <a:pt x="6481322" y="122845"/>
                </a:cubicBezTo>
                <a:close/>
                <a:moveTo>
                  <a:pt x="6637381" y="115059"/>
                </a:moveTo>
                <a:cubicBezTo>
                  <a:pt x="6644695" y="116485"/>
                  <a:pt x="6654841" y="120454"/>
                  <a:pt x="6667818" y="126965"/>
                </a:cubicBezTo>
                <a:cubicBezTo>
                  <a:pt x="6681126" y="132643"/>
                  <a:pt x="6691752" y="142097"/>
                  <a:pt x="6699697" y="155326"/>
                </a:cubicBezTo>
                <a:cubicBezTo>
                  <a:pt x="6707641" y="168555"/>
                  <a:pt x="6708813" y="181920"/>
                  <a:pt x="6703213" y="195421"/>
                </a:cubicBezTo>
                <a:cubicBezTo>
                  <a:pt x="6697613" y="208922"/>
                  <a:pt x="6688906" y="206581"/>
                  <a:pt x="6677089" y="188398"/>
                </a:cubicBezTo>
                <a:cubicBezTo>
                  <a:pt x="6665273" y="170215"/>
                  <a:pt x="6653873" y="153089"/>
                  <a:pt x="6642887" y="137021"/>
                </a:cubicBezTo>
                <a:cubicBezTo>
                  <a:pt x="6631903" y="120952"/>
                  <a:pt x="6630067" y="113632"/>
                  <a:pt x="6637381" y="115059"/>
                </a:cubicBezTo>
                <a:close/>
                <a:moveTo>
                  <a:pt x="3328180" y="115048"/>
                </a:moveTo>
                <a:cubicBezTo>
                  <a:pt x="3338655" y="116467"/>
                  <a:pt x="3347220" y="119085"/>
                  <a:pt x="3353874" y="122899"/>
                </a:cubicBezTo>
                <a:cubicBezTo>
                  <a:pt x="3362378" y="126398"/>
                  <a:pt x="3365048" y="131224"/>
                  <a:pt x="3361886" y="137376"/>
                </a:cubicBezTo>
                <a:cubicBezTo>
                  <a:pt x="3358724" y="143527"/>
                  <a:pt x="3357591" y="168537"/>
                  <a:pt x="3358488" y="212403"/>
                </a:cubicBezTo>
                <a:cubicBezTo>
                  <a:pt x="3359384" y="256270"/>
                  <a:pt x="3357839" y="286001"/>
                  <a:pt x="3353852" y="301596"/>
                </a:cubicBezTo>
                <a:cubicBezTo>
                  <a:pt x="3349866" y="317191"/>
                  <a:pt x="3343997" y="318797"/>
                  <a:pt x="3336246" y="306414"/>
                </a:cubicBezTo>
                <a:cubicBezTo>
                  <a:pt x="3328495" y="294032"/>
                  <a:pt x="3325294" y="284309"/>
                  <a:pt x="3326642" y="277246"/>
                </a:cubicBezTo>
                <a:cubicBezTo>
                  <a:pt x="3327990" y="270184"/>
                  <a:pt x="3329563" y="255908"/>
                  <a:pt x="3331363" y="234419"/>
                </a:cubicBezTo>
                <a:cubicBezTo>
                  <a:pt x="3333163" y="212930"/>
                  <a:pt x="3332959" y="191205"/>
                  <a:pt x="3330750" y="169243"/>
                </a:cubicBezTo>
                <a:cubicBezTo>
                  <a:pt x="3328542" y="147281"/>
                  <a:pt x="3324942" y="132403"/>
                  <a:pt x="3319952" y="124609"/>
                </a:cubicBezTo>
                <a:cubicBezTo>
                  <a:pt x="3314962" y="116815"/>
                  <a:pt x="3317704" y="113628"/>
                  <a:pt x="3328180" y="115048"/>
                </a:cubicBezTo>
                <a:close/>
                <a:moveTo>
                  <a:pt x="5969866" y="110856"/>
                </a:moveTo>
                <a:cubicBezTo>
                  <a:pt x="5974079" y="110998"/>
                  <a:pt x="5978804" y="112251"/>
                  <a:pt x="5984041" y="114618"/>
                </a:cubicBezTo>
                <a:cubicBezTo>
                  <a:pt x="5994517" y="119350"/>
                  <a:pt x="6003157" y="124387"/>
                  <a:pt x="6009961" y="129729"/>
                </a:cubicBezTo>
                <a:cubicBezTo>
                  <a:pt x="6016766" y="135070"/>
                  <a:pt x="6016228" y="141018"/>
                  <a:pt x="6008348" y="147571"/>
                </a:cubicBezTo>
                <a:cubicBezTo>
                  <a:pt x="6000468" y="154125"/>
                  <a:pt x="5991366" y="170344"/>
                  <a:pt x="5981041" y="196228"/>
                </a:cubicBezTo>
                <a:cubicBezTo>
                  <a:pt x="5994535" y="209736"/>
                  <a:pt x="5996565" y="216802"/>
                  <a:pt x="5987129" y="217426"/>
                </a:cubicBezTo>
                <a:cubicBezTo>
                  <a:pt x="5977693" y="218050"/>
                  <a:pt x="5966497" y="218588"/>
                  <a:pt x="5953539" y="219039"/>
                </a:cubicBezTo>
                <a:cubicBezTo>
                  <a:pt x="5940583" y="219491"/>
                  <a:pt x="5922655" y="220943"/>
                  <a:pt x="5899753" y="223395"/>
                </a:cubicBezTo>
                <a:cubicBezTo>
                  <a:pt x="5898893" y="236258"/>
                  <a:pt x="5895667" y="243586"/>
                  <a:pt x="5890073" y="245379"/>
                </a:cubicBezTo>
                <a:cubicBezTo>
                  <a:pt x="5884481" y="247171"/>
                  <a:pt x="5880459" y="238807"/>
                  <a:pt x="5878007" y="220287"/>
                </a:cubicBezTo>
                <a:cubicBezTo>
                  <a:pt x="5875555" y="201767"/>
                  <a:pt x="5872981" y="184877"/>
                  <a:pt x="5870284" y="169619"/>
                </a:cubicBezTo>
                <a:cubicBezTo>
                  <a:pt x="5867589" y="154361"/>
                  <a:pt x="5864423" y="142448"/>
                  <a:pt x="5860787" y="133880"/>
                </a:cubicBezTo>
                <a:cubicBezTo>
                  <a:pt x="5857152" y="125312"/>
                  <a:pt x="5859661" y="121738"/>
                  <a:pt x="5868315" y="123157"/>
                </a:cubicBezTo>
                <a:cubicBezTo>
                  <a:pt x="5876971" y="124577"/>
                  <a:pt x="5882979" y="125925"/>
                  <a:pt x="5886341" y="127201"/>
                </a:cubicBezTo>
                <a:cubicBezTo>
                  <a:pt x="5889705" y="128477"/>
                  <a:pt x="5900241" y="128255"/>
                  <a:pt x="5917951" y="126534"/>
                </a:cubicBezTo>
                <a:cubicBezTo>
                  <a:pt x="5938787" y="122189"/>
                  <a:pt x="5952393" y="117934"/>
                  <a:pt x="5958767" y="113768"/>
                </a:cubicBezTo>
                <a:cubicBezTo>
                  <a:pt x="5961954" y="111685"/>
                  <a:pt x="5965654" y="110714"/>
                  <a:pt x="5969866" y="110856"/>
                </a:cubicBezTo>
                <a:close/>
                <a:moveTo>
                  <a:pt x="6309315" y="101539"/>
                </a:moveTo>
                <a:cubicBezTo>
                  <a:pt x="6313850" y="102450"/>
                  <a:pt x="6318193" y="104515"/>
                  <a:pt x="6322345" y="107734"/>
                </a:cubicBezTo>
                <a:cubicBezTo>
                  <a:pt x="6330648" y="114173"/>
                  <a:pt x="6330673" y="118912"/>
                  <a:pt x="6322420" y="121953"/>
                </a:cubicBezTo>
                <a:cubicBezTo>
                  <a:pt x="6314167" y="124993"/>
                  <a:pt x="6303671" y="127423"/>
                  <a:pt x="6290929" y="129245"/>
                </a:cubicBezTo>
                <a:cubicBezTo>
                  <a:pt x="6278188" y="131066"/>
                  <a:pt x="6262134" y="133328"/>
                  <a:pt x="6242767" y="136031"/>
                </a:cubicBezTo>
                <a:cubicBezTo>
                  <a:pt x="6223401" y="138734"/>
                  <a:pt x="6207738" y="140788"/>
                  <a:pt x="6195779" y="142194"/>
                </a:cubicBezTo>
                <a:cubicBezTo>
                  <a:pt x="6198475" y="149852"/>
                  <a:pt x="6199149" y="156634"/>
                  <a:pt x="6197801" y="162543"/>
                </a:cubicBezTo>
                <a:cubicBezTo>
                  <a:pt x="6196453" y="168451"/>
                  <a:pt x="6195779" y="189251"/>
                  <a:pt x="6195779" y="224944"/>
                </a:cubicBezTo>
                <a:cubicBezTo>
                  <a:pt x="6202719" y="221345"/>
                  <a:pt x="6209627" y="220853"/>
                  <a:pt x="6216503" y="223471"/>
                </a:cubicBezTo>
                <a:cubicBezTo>
                  <a:pt x="6223379" y="226088"/>
                  <a:pt x="6216471" y="233326"/>
                  <a:pt x="6195779" y="245185"/>
                </a:cubicBezTo>
                <a:cubicBezTo>
                  <a:pt x="6195779" y="260415"/>
                  <a:pt x="6195997" y="272450"/>
                  <a:pt x="6196434" y="281290"/>
                </a:cubicBezTo>
                <a:cubicBezTo>
                  <a:pt x="6196872" y="290131"/>
                  <a:pt x="6194545" y="300524"/>
                  <a:pt x="6189455" y="312469"/>
                </a:cubicBezTo>
                <a:cubicBezTo>
                  <a:pt x="6184364" y="324415"/>
                  <a:pt x="6179621" y="324142"/>
                  <a:pt x="6175225" y="311652"/>
                </a:cubicBezTo>
                <a:cubicBezTo>
                  <a:pt x="6170830" y="299162"/>
                  <a:pt x="6169081" y="289195"/>
                  <a:pt x="6169977" y="281753"/>
                </a:cubicBezTo>
                <a:cubicBezTo>
                  <a:pt x="6170873" y="274310"/>
                  <a:pt x="6171321" y="264882"/>
                  <a:pt x="6171321" y="253467"/>
                </a:cubicBezTo>
                <a:cubicBezTo>
                  <a:pt x="6156709" y="260637"/>
                  <a:pt x="6144351" y="265975"/>
                  <a:pt x="6134248" y="269481"/>
                </a:cubicBezTo>
                <a:cubicBezTo>
                  <a:pt x="6124145" y="272987"/>
                  <a:pt x="6115692" y="276816"/>
                  <a:pt x="6108887" y="280968"/>
                </a:cubicBezTo>
                <a:cubicBezTo>
                  <a:pt x="6102083" y="285119"/>
                  <a:pt x="6096397" y="286159"/>
                  <a:pt x="6091829" y="284087"/>
                </a:cubicBezTo>
                <a:cubicBezTo>
                  <a:pt x="6087263" y="282014"/>
                  <a:pt x="6082498" y="277114"/>
                  <a:pt x="6077536" y="269384"/>
                </a:cubicBezTo>
                <a:cubicBezTo>
                  <a:pt x="6072575" y="261655"/>
                  <a:pt x="6074905" y="257511"/>
                  <a:pt x="6084527" y="256951"/>
                </a:cubicBezTo>
                <a:cubicBezTo>
                  <a:pt x="6094149" y="256392"/>
                  <a:pt x="6104632" y="254600"/>
                  <a:pt x="6115975" y="251574"/>
                </a:cubicBezTo>
                <a:cubicBezTo>
                  <a:pt x="6115975" y="236746"/>
                  <a:pt x="6115311" y="218254"/>
                  <a:pt x="6113985" y="196099"/>
                </a:cubicBezTo>
                <a:cubicBezTo>
                  <a:pt x="6112659" y="173943"/>
                  <a:pt x="6110791" y="160671"/>
                  <a:pt x="6108382" y="156283"/>
                </a:cubicBezTo>
                <a:cubicBezTo>
                  <a:pt x="6101413" y="157158"/>
                  <a:pt x="6096096" y="158051"/>
                  <a:pt x="6092431" y="158961"/>
                </a:cubicBezTo>
                <a:cubicBezTo>
                  <a:pt x="6088768" y="159872"/>
                  <a:pt x="6082777" y="156706"/>
                  <a:pt x="6074460" y="149464"/>
                </a:cubicBezTo>
                <a:cubicBezTo>
                  <a:pt x="6066143" y="142223"/>
                  <a:pt x="6064716" y="138602"/>
                  <a:pt x="6070179" y="138602"/>
                </a:cubicBezTo>
                <a:cubicBezTo>
                  <a:pt x="6073693" y="138602"/>
                  <a:pt x="6081322" y="137949"/>
                  <a:pt x="6093067" y="136644"/>
                </a:cubicBezTo>
                <a:cubicBezTo>
                  <a:pt x="6104811" y="135339"/>
                  <a:pt x="6123457" y="132862"/>
                  <a:pt x="6149004" y="129212"/>
                </a:cubicBezTo>
                <a:cubicBezTo>
                  <a:pt x="6174551" y="125563"/>
                  <a:pt x="6202833" y="120859"/>
                  <a:pt x="6233851" y="115102"/>
                </a:cubicBezTo>
                <a:cubicBezTo>
                  <a:pt x="6264869" y="109344"/>
                  <a:pt x="6285297" y="105067"/>
                  <a:pt x="6295135" y="102271"/>
                </a:cubicBezTo>
                <a:cubicBezTo>
                  <a:pt x="6300053" y="100873"/>
                  <a:pt x="6304781" y="100629"/>
                  <a:pt x="6309315" y="101539"/>
                </a:cubicBezTo>
                <a:close/>
                <a:moveTo>
                  <a:pt x="3813765" y="101539"/>
                </a:moveTo>
                <a:cubicBezTo>
                  <a:pt x="3818301" y="102450"/>
                  <a:pt x="3822644" y="104515"/>
                  <a:pt x="3826795" y="107734"/>
                </a:cubicBezTo>
                <a:cubicBezTo>
                  <a:pt x="3835098" y="114173"/>
                  <a:pt x="3835123" y="118912"/>
                  <a:pt x="3826871" y="121953"/>
                </a:cubicBezTo>
                <a:cubicBezTo>
                  <a:pt x="3818618" y="124993"/>
                  <a:pt x="3808121" y="127423"/>
                  <a:pt x="3795380" y="129245"/>
                </a:cubicBezTo>
                <a:cubicBezTo>
                  <a:pt x="3782639" y="131066"/>
                  <a:pt x="3766584" y="133328"/>
                  <a:pt x="3747218" y="136031"/>
                </a:cubicBezTo>
                <a:cubicBezTo>
                  <a:pt x="3727851" y="138734"/>
                  <a:pt x="3712188" y="140788"/>
                  <a:pt x="3700229" y="142194"/>
                </a:cubicBezTo>
                <a:cubicBezTo>
                  <a:pt x="3702924" y="149852"/>
                  <a:pt x="3703599" y="156634"/>
                  <a:pt x="3702251" y="162543"/>
                </a:cubicBezTo>
                <a:cubicBezTo>
                  <a:pt x="3700903" y="168451"/>
                  <a:pt x="3700229" y="189251"/>
                  <a:pt x="3700229" y="224944"/>
                </a:cubicBezTo>
                <a:cubicBezTo>
                  <a:pt x="3707170" y="221345"/>
                  <a:pt x="3714078" y="220853"/>
                  <a:pt x="3720954" y="223471"/>
                </a:cubicBezTo>
                <a:cubicBezTo>
                  <a:pt x="3727830" y="226088"/>
                  <a:pt x="3720922" y="233326"/>
                  <a:pt x="3700229" y="245185"/>
                </a:cubicBezTo>
                <a:cubicBezTo>
                  <a:pt x="3700229" y="260415"/>
                  <a:pt x="3700448" y="272450"/>
                  <a:pt x="3700885" y="281290"/>
                </a:cubicBezTo>
                <a:cubicBezTo>
                  <a:pt x="3701322" y="290131"/>
                  <a:pt x="3698995" y="300524"/>
                  <a:pt x="3693905" y="312469"/>
                </a:cubicBezTo>
                <a:cubicBezTo>
                  <a:pt x="3688814" y="324415"/>
                  <a:pt x="3684071" y="324142"/>
                  <a:pt x="3679676" y="311652"/>
                </a:cubicBezTo>
                <a:cubicBezTo>
                  <a:pt x="3675281" y="299162"/>
                  <a:pt x="3673531" y="289195"/>
                  <a:pt x="3674427" y="281753"/>
                </a:cubicBezTo>
                <a:cubicBezTo>
                  <a:pt x="3675323" y="274310"/>
                  <a:pt x="3675771" y="264882"/>
                  <a:pt x="3675771" y="253467"/>
                </a:cubicBezTo>
                <a:cubicBezTo>
                  <a:pt x="3661159" y="260637"/>
                  <a:pt x="3648801" y="265975"/>
                  <a:pt x="3638698" y="269481"/>
                </a:cubicBezTo>
                <a:cubicBezTo>
                  <a:pt x="3628596" y="272987"/>
                  <a:pt x="3620142" y="276816"/>
                  <a:pt x="3613338" y="280968"/>
                </a:cubicBezTo>
                <a:cubicBezTo>
                  <a:pt x="3606534" y="285119"/>
                  <a:pt x="3600848" y="286159"/>
                  <a:pt x="3596280" y="284087"/>
                </a:cubicBezTo>
                <a:cubicBezTo>
                  <a:pt x="3591713" y="282014"/>
                  <a:pt x="3586948" y="277114"/>
                  <a:pt x="3581987" y="269384"/>
                </a:cubicBezTo>
                <a:cubicBezTo>
                  <a:pt x="3577025" y="261655"/>
                  <a:pt x="3579355" y="257511"/>
                  <a:pt x="3588977" y="256951"/>
                </a:cubicBezTo>
                <a:cubicBezTo>
                  <a:pt x="3598599" y="256392"/>
                  <a:pt x="3609083" y="254600"/>
                  <a:pt x="3620425" y="251574"/>
                </a:cubicBezTo>
                <a:cubicBezTo>
                  <a:pt x="3620425" y="236746"/>
                  <a:pt x="3619762" y="218254"/>
                  <a:pt x="3618436" y="196099"/>
                </a:cubicBezTo>
                <a:cubicBezTo>
                  <a:pt x="3617109" y="173943"/>
                  <a:pt x="3615241" y="160671"/>
                  <a:pt x="3612832" y="156283"/>
                </a:cubicBezTo>
                <a:cubicBezTo>
                  <a:pt x="3605863" y="157158"/>
                  <a:pt x="3600546" y="158051"/>
                  <a:pt x="3596882" y="158961"/>
                </a:cubicBezTo>
                <a:cubicBezTo>
                  <a:pt x="3593219" y="159872"/>
                  <a:pt x="3587228" y="156706"/>
                  <a:pt x="3578911" y="149464"/>
                </a:cubicBezTo>
                <a:cubicBezTo>
                  <a:pt x="3570593" y="142223"/>
                  <a:pt x="3569166" y="138602"/>
                  <a:pt x="3574630" y="138602"/>
                </a:cubicBezTo>
                <a:cubicBezTo>
                  <a:pt x="3578143" y="138602"/>
                  <a:pt x="3585772" y="137949"/>
                  <a:pt x="3597517" y="136644"/>
                </a:cubicBezTo>
                <a:cubicBezTo>
                  <a:pt x="3609262" y="135339"/>
                  <a:pt x="3627907" y="132862"/>
                  <a:pt x="3653455" y="129212"/>
                </a:cubicBezTo>
                <a:cubicBezTo>
                  <a:pt x="3679002" y="125563"/>
                  <a:pt x="3707284" y="120859"/>
                  <a:pt x="3738302" y="115102"/>
                </a:cubicBezTo>
                <a:cubicBezTo>
                  <a:pt x="3769320" y="109344"/>
                  <a:pt x="3789748" y="105067"/>
                  <a:pt x="3799585" y="102271"/>
                </a:cubicBezTo>
                <a:cubicBezTo>
                  <a:pt x="3804503" y="100873"/>
                  <a:pt x="3809231" y="100629"/>
                  <a:pt x="3813765" y="101539"/>
                </a:cubicBezTo>
                <a:close/>
                <a:moveTo>
                  <a:pt x="2353057" y="86708"/>
                </a:moveTo>
                <a:cubicBezTo>
                  <a:pt x="2349952" y="87117"/>
                  <a:pt x="2344277" y="87780"/>
                  <a:pt x="2336031" y="88698"/>
                </a:cubicBezTo>
                <a:cubicBezTo>
                  <a:pt x="2327785" y="89615"/>
                  <a:pt x="2317518" y="91587"/>
                  <a:pt x="2305228" y="94613"/>
                </a:cubicBezTo>
                <a:cubicBezTo>
                  <a:pt x="2306132" y="102687"/>
                  <a:pt x="2306584" y="115987"/>
                  <a:pt x="2306584" y="134515"/>
                </a:cubicBezTo>
                <a:cubicBezTo>
                  <a:pt x="2310197" y="134615"/>
                  <a:pt x="2316357" y="133066"/>
                  <a:pt x="2325061" y="129868"/>
                </a:cubicBezTo>
                <a:cubicBezTo>
                  <a:pt x="2333765" y="126671"/>
                  <a:pt x="2341409" y="127535"/>
                  <a:pt x="2347991" y="132460"/>
                </a:cubicBezTo>
                <a:cubicBezTo>
                  <a:pt x="2354573" y="137386"/>
                  <a:pt x="2352820" y="142136"/>
                  <a:pt x="2342732" y="146711"/>
                </a:cubicBezTo>
                <a:cubicBezTo>
                  <a:pt x="2332643" y="151286"/>
                  <a:pt x="2321038" y="153573"/>
                  <a:pt x="2307917" y="153573"/>
                </a:cubicBezTo>
                <a:lnTo>
                  <a:pt x="2307917" y="187150"/>
                </a:lnTo>
                <a:cubicBezTo>
                  <a:pt x="2311732" y="187236"/>
                  <a:pt x="2318292" y="185910"/>
                  <a:pt x="2327599" y="183171"/>
                </a:cubicBezTo>
                <a:cubicBezTo>
                  <a:pt x="2336906" y="180432"/>
                  <a:pt x="2344051" y="181923"/>
                  <a:pt x="2349034" y="187645"/>
                </a:cubicBezTo>
                <a:cubicBezTo>
                  <a:pt x="2354017" y="193367"/>
                  <a:pt x="2350967" y="197891"/>
                  <a:pt x="2339882" y="201218"/>
                </a:cubicBezTo>
                <a:cubicBezTo>
                  <a:pt x="2328796" y="204545"/>
                  <a:pt x="2318142" y="206209"/>
                  <a:pt x="2307917" y="206209"/>
                </a:cubicBezTo>
                <a:lnTo>
                  <a:pt x="2307917" y="247896"/>
                </a:lnTo>
                <a:cubicBezTo>
                  <a:pt x="2320795" y="247967"/>
                  <a:pt x="2337394" y="246784"/>
                  <a:pt x="2357714" y="244346"/>
                </a:cubicBezTo>
                <a:lnTo>
                  <a:pt x="2357714" y="95452"/>
                </a:lnTo>
                <a:cubicBezTo>
                  <a:pt x="2357714" y="89214"/>
                  <a:pt x="2356161" y="86299"/>
                  <a:pt x="2353057" y="86708"/>
                </a:cubicBezTo>
                <a:close/>
                <a:moveTo>
                  <a:pt x="4816803" y="71231"/>
                </a:moveTo>
                <a:lnTo>
                  <a:pt x="4788625" y="76114"/>
                </a:lnTo>
                <a:cubicBezTo>
                  <a:pt x="4788625" y="91917"/>
                  <a:pt x="4787367" y="104504"/>
                  <a:pt x="4784850" y="113875"/>
                </a:cubicBezTo>
                <a:lnTo>
                  <a:pt x="4782820" y="119233"/>
                </a:lnTo>
                <a:lnTo>
                  <a:pt x="4808829" y="116223"/>
                </a:lnTo>
                <a:lnTo>
                  <a:pt x="4808158" y="113730"/>
                </a:lnTo>
                <a:cubicBezTo>
                  <a:pt x="4808195" y="111717"/>
                  <a:pt x="4808606" y="108948"/>
                  <a:pt x="4809393" y="105422"/>
                </a:cubicBezTo>
                <a:cubicBezTo>
                  <a:pt x="4812541" y="91318"/>
                  <a:pt x="4815011" y="79921"/>
                  <a:pt x="4816803" y="71231"/>
                </a:cubicBezTo>
                <a:close/>
                <a:moveTo>
                  <a:pt x="2011432" y="69898"/>
                </a:moveTo>
                <a:cubicBezTo>
                  <a:pt x="2006728" y="68994"/>
                  <a:pt x="2000562" y="70181"/>
                  <a:pt x="1992933" y="73458"/>
                </a:cubicBezTo>
                <a:cubicBezTo>
                  <a:pt x="1985304" y="76734"/>
                  <a:pt x="1979188" y="83377"/>
                  <a:pt x="1974585" y="93387"/>
                </a:cubicBezTo>
                <a:cubicBezTo>
                  <a:pt x="1969981" y="103396"/>
                  <a:pt x="1968332" y="113972"/>
                  <a:pt x="1969637" y="125115"/>
                </a:cubicBezTo>
                <a:cubicBezTo>
                  <a:pt x="1970942" y="136257"/>
                  <a:pt x="1975488" y="145108"/>
                  <a:pt x="1983275" y="151669"/>
                </a:cubicBezTo>
                <a:cubicBezTo>
                  <a:pt x="1991062" y="158230"/>
                  <a:pt x="1999278" y="161324"/>
                  <a:pt x="2007926" y="160951"/>
                </a:cubicBezTo>
                <a:cubicBezTo>
                  <a:pt x="2016573" y="160578"/>
                  <a:pt x="2023546" y="158355"/>
                  <a:pt x="2028844" y="154283"/>
                </a:cubicBezTo>
                <a:cubicBezTo>
                  <a:pt x="2034143" y="150210"/>
                  <a:pt x="2039388" y="142968"/>
                  <a:pt x="2044579" y="132557"/>
                </a:cubicBezTo>
                <a:cubicBezTo>
                  <a:pt x="2048093" y="119565"/>
                  <a:pt x="2049010" y="108717"/>
                  <a:pt x="2047333" y="100012"/>
                </a:cubicBezTo>
                <a:cubicBezTo>
                  <a:pt x="2045655" y="91308"/>
                  <a:pt x="2041360" y="84112"/>
                  <a:pt x="2034448" y="78426"/>
                </a:cubicBezTo>
                <a:cubicBezTo>
                  <a:pt x="2027536" y="72741"/>
                  <a:pt x="2019864" y="69898"/>
                  <a:pt x="2011432" y="69898"/>
                </a:cubicBezTo>
                <a:close/>
                <a:moveTo>
                  <a:pt x="2362083" y="61576"/>
                </a:moveTo>
                <a:cubicBezTo>
                  <a:pt x="2365490" y="61499"/>
                  <a:pt x="2369136" y="62305"/>
                  <a:pt x="2373018" y="63993"/>
                </a:cubicBezTo>
                <a:cubicBezTo>
                  <a:pt x="2380783" y="67370"/>
                  <a:pt x="2386724" y="70708"/>
                  <a:pt x="2390839" y="74006"/>
                </a:cubicBezTo>
                <a:cubicBezTo>
                  <a:pt x="2394955" y="77304"/>
                  <a:pt x="2395418" y="81929"/>
                  <a:pt x="2392227" y="87880"/>
                </a:cubicBezTo>
                <a:cubicBezTo>
                  <a:pt x="2389036" y="93831"/>
                  <a:pt x="2387000" y="103429"/>
                  <a:pt x="2386118" y="116672"/>
                </a:cubicBezTo>
                <a:cubicBezTo>
                  <a:pt x="2385236" y="129915"/>
                  <a:pt x="2384569" y="147718"/>
                  <a:pt x="2384117" y="170082"/>
                </a:cubicBezTo>
                <a:cubicBezTo>
                  <a:pt x="2383666" y="192446"/>
                  <a:pt x="2383017" y="216132"/>
                  <a:pt x="2382171" y="241141"/>
                </a:cubicBezTo>
                <a:cubicBezTo>
                  <a:pt x="2390460" y="241227"/>
                  <a:pt x="2398781" y="240127"/>
                  <a:pt x="2407134" y="237839"/>
                </a:cubicBezTo>
                <a:cubicBezTo>
                  <a:pt x="2415487" y="235552"/>
                  <a:pt x="2423062" y="237183"/>
                  <a:pt x="2429859" y="242733"/>
                </a:cubicBezTo>
                <a:cubicBezTo>
                  <a:pt x="2436656" y="248283"/>
                  <a:pt x="2440306" y="253481"/>
                  <a:pt x="2440808" y="258328"/>
                </a:cubicBezTo>
                <a:cubicBezTo>
                  <a:pt x="2441310" y="263175"/>
                  <a:pt x="2434341" y="265150"/>
                  <a:pt x="2419900" y="264254"/>
                </a:cubicBezTo>
                <a:cubicBezTo>
                  <a:pt x="2405459" y="263358"/>
                  <a:pt x="2395367" y="263136"/>
                  <a:pt x="2389624" y="263587"/>
                </a:cubicBezTo>
                <a:cubicBezTo>
                  <a:pt x="2383881" y="264039"/>
                  <a:pt x="2376865" y="264265"/>
                  <a:pt x="2368576" y="264265"/>
                </a:cubicBezTo>
                <a:cubicBezTo>
                  <a:pt x="2361636" y="264265"/>
                  <a:pt x="2348812" y="265158"/>
                  <a:pt x="2330105" y="266943"/>
                </a:cubicBezTo>
                <a:cubicBezTo>
                  <a:pt x="2311398" y="268728"/>
                  <a:pt x="2296538" y="270528"/>
                  <a:pt x="2285525" y="272342"/>
                </a:cubicBezTo>
                <a:cubicBezTo>
                  <a:pt x="2274512" y="274156"/>
                  <a:pt x="2265979" y="274819"/>
                  <a:pt x="2259928" y="274332"/>
                </a:cubicBezTo>
                <a:cubicBezTo>
                  <a:pt x="2253876" y="273844"/>
                  <a:pt x="2247287" y="269768"/>
                  <a:pt x="2240160" y="262103"/>
                </a:cubicBezTo>
                <a:cubicBezTo>
                  <a:pt x="2233033" y="254438"/>
                  <a:pt x="2233972" y="251054"/>
                  <a:pt x="2242978" y="251950"/>
                </a:cubicBezTo>
                <a:cubicBezTo>
                  <a:pt x="2251983" y="252846"/>
                  <a:pt x="2265929" y="252570"/>
                  <a:pt x="2284815" y="251122"/>
                </a:cubicBezTo>
                <a:cubicBezTo>
                  <a:pt x="2284815" y="187968"/>
                  <a:pt x="2284374" y="146883"/>
                  <a:pt x="2283492" y="127868"/>
                </a:cubicBezTo>
                <a:cubicBezTo>
                  <a:pt x="2282610" y="108853"/>
                  <a:pt x="2280137" y="94635"/>
                  <a:pt x="2276071" y="85213"/>
                </a:cubicBezTo>
                <a:cubicBezTo>
                  <a:pt x="2272006" y="75791"/>
                  <a:pt x="2274935" y="71981"/>
                  <a:pt x="2284858" y="73780"/>
                </a:cubicBezTo>
                <a:cubicBezTo>
                  <a:pt x="2294782" y="75580"/>
                  <a:pt x="2307082" y="75397"/>
                  <a:pt x="2321759" y="73232"/>
                </a:cubicBezTo>
                <a:cubicBezTo>
                  <a:pt x="2336436" y="71066"/>
                  <a:pt x="2346708" y="68141"/>
                  <a:pt x="2352573" y="64456"/>
                </a:cubicBezTo>
                <a:cubicBezTo>
                  <a:pt x="2355505" y="62613"/>
                  <a:pt x="2358675" y="61653"/>
                  <a:pt x="2362083" y="61576"/>
                </a:cubicBezTo>
                <a:close/>
                <a:moveTo>
                  <a:pt x="5394756" y="57066"/>
                </a:moveTo>
                <a:cubicBezTo>
                  <a:pt x="5397231" y="57305"/>
                  <a:pt x="5400219" y="57857"/>
                  <a:pt x="5403719" y="58723"/>
                </a:cubicBezTo>
                <a:cubicBezTo>
                  <a:pt x="5417723" y="62186"/>
                  <a:pt x="5423853" y="70536"/>
                  <a:pt x="5422111" y="83772"/>
                </a:cubicBezTo>
                <a:cubicBezTo>
                  <a:pt x="5420368" y="97008"/>
                  <a:pt x="5413374" y="98614"/>
                  <a:pt x="5401127" y="88590"/>
                </a:cubicBezTo>
                <a:cubicBezTo>
                  <a:pt x="5393671" y="78351"/>
                  <a:pt x="5388737" y="69948"/>
                  <a:pt x="5386328" y="63380"/>
                </a:cubicBezTo>
                <a:cubicBezTo>
                  <a:pt x="5384521" y="58454"/>
                  <a:pt x="5387330" y="56350"/>
                  <a:pt x="5394756" y="57066"/>
                </a:cubicBezTo>
                <a:close/>
                <a:moveTo>
                  <a:pt x="116549" y="56389"/>
                </a:moveTo>
                <a:cubicBezTo>
                  <a:pt x="101219" y="58196"/>
                  <a:pt x="87546" y="59845"/>
                  <a:pt x="75528" y="61337"/>
                </a:cubicBezTo>
                <a:cubicBezTo>
                  <a:pt x="74873" y="107670"/>
                  <a:pt x="73825" y="141988"/>
                  <a:pt x="72387" y="164292"/>
                </a:cubicBezTo>
                <a:lnTo>
                  <a:pt x="71030" y="180120"/>
                </a:lnTo>
                <a:lnTo>
                  <a:pt x="71967" y="178708"/>
                </a:lnTo>
                <a:cubicBezTo>
                  <a:pt x="72932" y="178054"/>
                  <a:pt x="74385" y="177465"/>
                  <a:pt x="76324" y="176944"/>
                </a:cubicBezTo>
                <a:cubicBezTo>
                  <a:pt x="84082" y="174857"/>
                  <a:pt x="98645" y="170939"/>
                  <a:pt x="120012" y="165188"/>
                </a:cubicBezTo>
                <a:lnTo>
                  <a:pt x="120012" y="130621"/>
                </a:lnTo>
                <a:cubicBezTo>
                  <a:pt x="109931" y="133332"/>
                  <a:pt x="100212" y="132378"/>
                  <a:pt x="90855" y="127760"/>
                </a:cubicBezTo>
                <a:cubicBezTo>
                  <a:pt x="81498" y="123143"/>
                  <a:pt x="80509" y="119759"/>
                  <a:pt x="87886" y="117608"/>
                </a:cubicBezTo>
                <a:cubicBezTo>
                  <a:pt x="95264" y="115456"/>
                  <a:pt x="105973" y="112818"/>
                  <a:pt x="120012" y="109692"/>
                </a:cubicBezTo>
                <a:cubicBezTo>
                  <a:pt x="120012" y="89831"/>
                  <a:pt x="118858" y="72063"/>
                  <a:pt x="116549" y="56389"/>
                </a:cubicBezTo>
                <a:close/>
                <a:moveTo>
                  <a:pt x="5078967" y="46817"/>
                </a:moveTo>
                <a:cubicBezTo>
                  <a:pt x="5084073" y="46817"/>
                  <a:pt x="5092336" y="49212"/>
                  <a:pt x="5103758" y="54002"/>
                </a:cubicBezTo>
                <a:cubicBezTo>
                  <a:pt x="5115180" y="58791"/>
                  <a:pt x="5118055" y="64180"/>
                  <a:pt x="5112384" y="70167"/>
                </a:cubicBezTo>
                <a:cubicBezTo>
                  <a:pt x="5106712" y="76154"/>
                  <a:pt x="5102141" y="82617"/>
                  <a:pt x="5098671" y="89558"/>
                </a:cubicBezTo>
                <a:cubicBezTo>
                  <a:pt x="5085822" y="108803"/>
                  <a:pt x="5072783" y="124810"/>
                  <a:pt x="5059554" y="137580"/>
                </a:cubicBezTo>
                <a:cubicBezTo>
                  <a:pt x="5046325" y="150350"/>
                  <a:pt x="5033699" y="160671"/>
                  <a:pt x="5021675" y="168544"/>
                </a:cubicBezTo>
                <a:cubicBezTo>
                  <a:pt x="5009650" y="176417"/>
                  <a:pt x="4999981" y="181063"/>
                  <a:pt x="4992668" y="182483"/>
                </a:cubicBezTo>
                <a:cubicBezTo>
                  <a:pt x="4985354" y="183902"/>
                  <a:pt x="4984397" y="181411"/>
                  <a:pt x="4989796" y="175008"/>
                </a:cubicBezTo>
                <a:cubicBezTo>
                  <a:pt x="4995195" y="168605"/>
                  <a:pt x="5003828" y="160058"/>
                  <a:pt x="5015695" y="149368"/>
                </a:cubicBezTo>
                <a:cubicBezTo>
                  <a:pt x="5027561" y="138677"/>
                  <a:pt x="5039277" y="125104"/>
                  <a:pt x="5050843" y="108648"/>
                </a:cubicBezTo>
                <a:cubicBezTo>
                  <a:pt x="5062408" y="92193"/>
                  <a:pt x="5068847" y="80552"/>
                  <a:pt x="5070159" y="73726"/>
                </a:cubicBezTo>
                <a:cubicBezTo>
                  <a:pt x="5071471" y="66901"/>
                  <a:pt x="5071453" y="60709"/>
                  <a:pt x="5070105" y="55152"/>
                </a:cubicBezTo>
                <a:cubicBezTo>
                  <a:pt x="5068757" y="49596"/>
                  <a:pt x="5071711" y="46817"/>
                  <a:pt x="5078967" y="46817"/>
                </a:cubicBezTo>
                <a:close/>
                <a:moveTo>
                  <a:pt x="1407112" y="41418"/>
                </a:moveTo>
                <a:lnTo>
                  <a:pt x="1559814" y="41418"/>
                </a:lnTo>
                <a:lnTo>
                  <a:pt x="1559814" y="68263"/>
                </a:lnTo>
                <a:cubicBezTo>
                  <a:pt x="1517324" y="136952"/>
                  <a:pt x="1489168" y="206330"/>
                  <a:pt x="1475343" y="276397"/>
                </a:cubicBezTo>
                <a:lnTo>
                  <a:pt x="1438173" y="276397"/>
                </a:lnTo>
                <a:cubicBezTo>
                  <a:pt x="1454393" y="204925"/>
                  <a:pt x="1482735" y="136988"/>
                  <a:pt x="1523204" y="72586"/>
                </a:cubicBezTo>
                <a:lnTo>
                  <a:pt x="1407112" y="72586"/>
                </a:lnTo>
                <a:close/>
                <a:moveTo>
                  <a:pt x="897202" y="41418"/>
                </a:moveTo>
                <a:lnTo>
                  <a:pt x="1011551" y="41418"/>
                </a:lnTo>
                <a:lnTo>
                  <a:pt x="1011551" y="72586"/>
                </a:lnTo>
                <a:lnTo>
                  <a:pt x="924412" y="72586"/>
                </a:lnTo>
                <a:cubicBezTo>
                  <a:pt x="920268" y="95101"/>
                  <a:pt x="916023" y="111692"/>
                  <a:pt x="911678" y="122361"/>
                </a:cubicBezTo>
                <a:cubicBezTo>
                  <a:pt x="921602" y="116984"/>
                  <a:pt x="932838" y="114535"/>
                  <a:pt x="945385" y="115016"/>
                </a:cubicBezTo>
                <a:cubicBezTo>
                  <a:pt x="957933" y="115496"/>
                  <a:pt x="969946" y="118368"/>
                  <a:pt x="981425" y="123630"/>
                </a:cubicBezTo>
                <a:cubicBezTo>
                  <a:pt x="992905" y="128893"/>
                  <a:pt x="1001212" y="135959"/>
                  <a:pt x="1006345" y="144829"/>
                </a:cubicBezTo>
                <a:cubicBezTo>
                  <a:pt x="1011479" y="153698"/>
                  <a:pt x="1015200" y="162510"/>
                  <a:pt x="1017509" y="171265"/>
                </a:cubicBezTo>
                <a:cubicBezTo>
                  <a:pt x="1019818" y="180020"/>
                  <a:pt x="1020735" y="189534"/>
                  <a:pt x="1020262" y="199809"/>
                </a:cubicBezTo>
                <a:cubicBezTo>
                  <a:pt x="1019789" y="210084"/>
                  <a:pt x="1017677" y="220610"/>
                  <a:pt x="1013928" y="231386"/>
                </a:cubicBezTo>
                <a:cubicBezTo>
                  <a:pt x="1010177" y="242163"/>
                  <a:pt x="1004466" y="251151"/>
                  <a:pt x="996795" y="258350"/>
                </a:cubicBezTo>
                <a:cubicBezTo>
                  <a:pt x="989123" y="265548"/>
                  <a:pt x="979866" y="271256"/>
                  <a:pt x="969024" y="275472"/>
                </a:cubicBezTo>
                <a:cubicBezTo>
                  <a:pt x="958183" y="279688"/>
                  <a:pt x="945636" y="281333"/>
                  <a:pt x="931382" y="280408"/>
                </a:cubicBezTo>
                <a:cubicBezTo>
                  <a:pt x="917128" y="279483"/>
                  <a:pt x="903569" y="274256"/>
                  <a:pt x="890705" y="264727"/>
                </a:cubicBezTo>
                <a:cubicBezTo>
                  <a:pt x="877842" y="255198"/>
                  <a:pt x="869031" y="238259"/>
                  <a:pt x="864269" y="213909"/>
                </a:cubicBezTo>
                <a:lnTo>
                  <a:pt x="895825" y="204703"/>
                </a:lnTo>
                <a:cubicBezTo>
                  <a:pt x="902407" y="230271"/>
                  <a:pt x="912578" y="244088"/>
                  <a:pt x="926338" y="246153"/>
                </a:cubicBezTo>
                <a:cubicBezTo>
                  <a:pt x="940097" y="248218"/>
                  <a:pt x="951268" y="246777"/>
                  <a:pt x="959850" y="241830"/>
                </a:cubicBezTo>
                <a:cubicBezTo>
                  <a:pt x="968433" y="236882"/>
                  <a:pt x="974671" y="229877"/>
                  <a:pt x="978565" y="220814"/>
                </a:cubicBezTo>
                <a:cubicBezTo>
                  <a:pt x="982458" y="211751"/>
                  <a:pt x="984186" y="201655"/>
                  <a:pt x="983748" y="190528"/>
                </a:cubicBezTo>
                <a:cubicBezTo>
                  <a:pt x="983311" y="179400"/>
                  <a:pt x="980429" y="170146"/>
                  <a:pt x="975101" y="162768"/>
                </a:cubicBezTo>
                <a:cubicBezTo>
                  <a:pt x="969774" y="155390"/>
                  <a:pt x="963002" y="150439"/>
                  <a:pt x="954785" y="147916"/>
                </a:cubicBezTo>
                <a:cubicBezTo>
                  <a:pt x="946568" y="145392"/>
                  <a:pt x="937265" y="145406"/>
                  <a:pt x="926875" y="147959"/>
                </a:cubicBezTo>
                <a:cubicBezTo>
                  <a:pt x="916486" y="150511"/>
                  <a:pt x="907512" y="156885"/>
                  <a:pt x="899955" y="167081"/>
                </a:cubicBezTo>
                <a:lnTo>
                  <a:pt x="871024" y="163790"/>
                </a:lnTo>
                <a:cubicBezTo>
                  <a:pt x="872830" y="155774"/>
                  <a:pt x="881556" y="114983"/>
                  <a:pt x="897202" y="41418"/>
                </a:cubicBezTo>
                <a:close/>
                <a:moveTo>
                  <a:pt x="5481441" y="38177"/>
                </a:moveTo>
                <a:cubicBezTo>
                  <a:pt x="5482315" y="37936"/>
                  <a:pt x="5483202" y="38019"/>
                  <a:pt x="5484103" y="38428"/>
                </a:cubicBezTo>
                <a:cubicBezTo>
                  <a:pt x="5487710" y="40063"/>
                  <a:pt x="5492847" y="43254"/>
                  <a:pt x="5499515" y="48000"/>
                </a:cubicBezTo>
                <a:cubicBezTo>
                  <a:pt x="5507245" y="54367"/>
                  <a:pt x="5508066" y="59078"/>
                  <a:pt x="5501978" y="62132"/>
                </a:cubicBezTo>
                <a:cubicBezTo>
                  <a:pt x="5495891" y="65187"/>
                  <a:pt x="5484838" y="71966"/>
                  <a:pt x="5468820" y="82470"/>
                </a:cubicBezTo>
                <a:cubicBezTo>
                  <a:pt x="5452802" y="92975"/>
                  <a:pt x="5448870" y="92233"/>
                  <a:pt x="5457022" y="80244"/>
                </a:cubicBezTo>
                <a:cubicBezTo>
                  <a:pt x="5465174" y="68256"/>
                  <a:pt x="5470824" y="57881"/>
                  <a:pt x="5473972" y="49119"/>
                </a:cubicBezTo>
                <a:cubicBezTo>
                  <a:pt x="5476333" y="42547"/>
                  <a:pt x="5478822" y="38900"/>
                  <a:pt x="5481441" y="38177"/>
                </a:cubicBezTo>
                <a:close/>
                <a:moveTo>
                  <a:pt x="397426" y="36105"/>
                </a:moveTo>
                <a:cubicBezTo>
                  <a:pt x="407178" y="34226"/>
                  <a:pt x="415947" y="34244"/>
                  <a:pt x="423733" y="36159"/>
                </a:cubicBezTo>
                <a:cubicBezTo>
                  <a:pt x="431520" y="38073"/>
                  <a:pt x="439511" y="41683"/>
                  <a:pt x="447707" y="46989"/>
                </a:cubicBezTo>
                <a:cubicBezTo>
                  <a:pt x="455902" y="52295"/>
                  <a:pt x="462563" y="60078"/>
                  <a:pt x="467690" y="70339"/>
                </a:cubicBezTo>
                <a:cubicBezTo>
                  <a:pt x="472817" y="80599"/>
                  <a:pt x="474681" y="92982"/>
                  <a:pt x="473283" y="107487"/>
                </a:cubicBezTo>
                <a:cubicBezTo>
                  <a:pt x="471884" y="121992"/>
                  <a:pt x="464754" y="139118"/>
                  <a:pt x="451891" y="158864"/>
                </a:cubicBezTo>
                <a:cubicBezTo>
                  <a:pt x="439027" y="178611"/>
                  <a:pt x="414914" y="207399"/>
                  <a:pt x="379552" y="245228"/>
                </a:cubicBezTo>
                <a:lnTo>
                  <a:pt x="476735" y="245228"/>
                </a:lnTo>
                <a:lnTo>
                  <a:pt x="476735" y="276397"/>
                </a:lnTo>
                <a:lnTo>
                  <a:pt x="332142" y="276397"/>
                </a:lnTo>
                <a:lnTo>
                  <a:pt x="332142" y="266696"/>
                </a:lnTo>
                <a:cubicBezTo>
                  <a:pt x="333075" y="252728"/>
                  <a:pt x="339488" y="240252"/>
                  <a:pt x="351383" y="229268"/>
                </a:cubicBezTo>
                <a:cubicBezTo>
                  <a:pt x="363279" y="218283"/>
                  <a:pt x="378164" y="201401"/>
                  <a:pt x="396039" y="178622"/>
                </a:cubicBezTo>
                <a:cubicBezTo>
                  <a:pt x="413914" y="155842"/>
                  <a:pt x="425505" y="138300"/>
                  <a:pt x="430810" y="125997"/>
                </a:cubicBezTo>
                <a:cubicBezTo>
                  <a:pt x="436116" y="113693"/>
                  <a:pt x="438135" y="103421"/>
                  <a:pt x="436866" y="95183"/>
                </a:cubicBezTo>
                <a:cubicBezTo>
                  <a:pt x="435597" y="86945"/>
                  <a:pt x="431789" y="80219"/>
                  <a:pt x="425444" y="75006"/>
                </a:cubicBezTo>
                <a:cubicBezTo>
                  <a:pt x="419098" y="69794"/>
                  <a:pt x="411670" y="67621"/>
                  <a:pt x="403159" y="68489"/>
                </a:cubicBezTo>
                <a:cubicBezTo>
                  <a:pt x="394648" y="69356"/>
                  <a:pt x="386449" y="72694"/>
                  <a:pt x="378562" y="78502"/>
                </a:cubicBezTo>
                <a:cubicBezTo>
                  <a:pt x="370675" y="84310"/>
                  <a:pt x="364229" y="94039"/>
                  <a:pt x="359224" y="107691"/>
                </a:cubicBezTo>
                <a:lnTo>
                  <a:pt x="326743" y="102873"/>
                </a:lnTo>
                <a:cubicBezTo>
                  <a:pt x="334114" y="79169"/>
                  <a:pt x="343715" y="62348"/>
                  <a:pt x="355546" y="52410"/>
                </a:cubicBezTo>
                <a:cubicBezTo>
                  <a:pt x="367377" y="42472"/>
                  <a:pt x="381337" y="37037"/>
                  <a:pt x="397426" y="36105"/>
                </a:cubicBezTo>
                <a:close/>
                <a:moveTo>
                  <a:pt x="2012862" y="36019"/>
                </a:moveTo>
                <a:cubicBezTo>
                  <a:pt x="2022004" y="36019"/>
                  <a:pt x="2031390" y="37944"/>
                  <a:pt x="2041019" y="41794"/>
                </a:cubicBezTo>
                <a:cubicBezTo>
                  <a:pt x="2050649" y="45645"/>
                  <a:pt x="2059228" y="51334"/>
                  <a:pt x="2066756" y="58863"/>
                </a:cubicBezTo>
                <a:cubicBezTo>
                  <a:pt x="2074285" y="66391"/>
                  <a:pt x="2079451" y="74117"/>
                  <a:pt x="2082255" y="82040"/>
                </a:cubicBezTo>
                <a:cubicBezTo>
                  <a:pt x="2085058" y="89963"/>
                  <a:pt x="2086460" y="100173"/>
                  <a:pt x="2086460" y="112671"/>
                </a:cubicBezTo>
                <a:cubicBezTo>
                  <a:pt x="2086460" y="125168"/>
                  <a:pt x="2081846" y="141108"/>
                  <a:pt x="2072618" y="160488"/>
                </a:cubicBezTo>
                <a:cubicBezTo>
                  <a:pt x="2063390" y="179869"/>
                  <a:pt x="2040872" y="219860"/>
                  <a:pt x="2005065" y="280462"/>
                </a:cubicBezTo>
                <a:lnTo>
                  <a:pt x="1968863" y="280462"/>
                </a:lnTo>
                <a:cubicBezTo>
                  <a:pt x="1988724" y="243966"/>
                  <a:pt x="2004921" y="213816"/>
                  <a:pt x="2017455" y="190011"/>
                </a:cubicBezTo>
                <a:cubicBezTo>
                  <a:pt x="1997135" y="193611"/>
                  <a:pt x="1979077" y="190427"/>
                  <a:pt x="1963281" y="180461"/>
                </a:cubicBezTo>
                <a:cubicBezTo>
                  <a:pt x="1947485" y="170494"/>
                  <a:pt x="1937942" y="156993"/>
                  <a:pt x="1934651" y="139957"/>
                </a:cubicBezTo>
                <a:cubicBezTo>
                  <a:pt x="1931360" y="122921"/>
                  <a:pt x="1931543" y="107731"/>
                  <a:pt x="1935199" y="94387"/>
                </a:cubicBezTo>
                <a:cubicBezTo>
                  <a:pt x="1938856" y="81044"/>
                  <a:pt x="1944692" y="69890"/>
                  <a:pt x="1952709" y="60928"/>
                </a:cubicBezTo>
                <a:cubicBezTo>
                  <a:pt x="1960725" y="51965"/>
                  <a:pt x="1970469" y="45573"/>
                  <a:pt x="1981941" y="41751"/>
                </a:cubicBezTo>
                <a:cubicBezTo>
                  <a:pt x="1993413" y="37930"/>
                  <a:pt x="2003720" y="36019"/>
                  <a:pt x="2012862" y="36019"/>
                </a:cubicBezTo>
                <a:close/>
                <a:moveTo>
                  <a:pt x="6245327" y="30061"/>
                </a:moveTo>
                <a:cubicBezTo>
                  <a:pt x="6237978" y="30505"/>
                  <a:pt x="6212011" y="34549"/>
                  <a:pt x="6167427" y="42192"/>
                </a:cubicBezTo>
                <a:cubicBezTo>
                  <a:pt x="6168288" y="45032"/>
                  <a:pt x="6169055" y="48818"/>
                  <a:pt x="6169729" y="53550"/>
                </a:cubicBezTo>
                <a:cubicBezTo>
                  <a:pt x="6178419" y="53550"/>
                  <a:pt x="6189881" y="51298"/>
                  <a:pt x="6204113" y="46796"/>
                </a:cubicBezTo>
                <a:cubicBezTo>
                  <a:pt x="6218346" y="42293"/>
                  <a:pt x="6228166" y="43422"/>
                  <a:pt x="6233572" y="50183"/>
                </a:cubicBezTo>
                <a:cubicBezTo>
                  <a:pt x="6238979" y="56945"/>
                  <a:pt x="6233357" y="62143"/>
                  <a:pt x="6216708" y="65778"/>
                </a:cubicBezTo>
                <a:cubicBezTo>
                  <a:pt x="6200059" y="69414"/>
                  <a:pt x="6184987" y="70335"/>
                  <a:pt x="6171493" y="68543"/>
                </a:cubicBezTo>
                <a:cubicBezTo>
                  <a:pt x="6172339" y="76415"/>
                  <a:pt x="6173458" y="83112"/>
                  <a:pt x="6174849" y="88633"/>
                </a:cubicBezTo>
                <a:cubicBezTo>
                  <a:pt x="6181603" y="88734"/>
                  <a:pt x="6192645" y="87429"/>
                  <a:pt x="6207975" y="84718"/>
                </a:cubicBezTo>
                <a:cubicBezTo>
                  <a:pt x="6223305" y="82008"/>
                  <a:pt x="6236075" y="80266"/>
                  <a:pt x="6246285" y="79491"/>
                </a:cubicBezTo>
                <a:cubicBezTo>
                  <a:pt x="6252995" y="58512"/>
                  <a:pt x="6256351" y="44487"/>
                  <a:pt x="6256351" y="37417"/>
                </a:cubicBezTo>
                <a:cubicBezTo>
                  <a:pt x="6256351" y="32068"/>
                  <a:pt x="6252677" y="29616"/>
                  <a:pt x="6245327" y="30061"/>
                </a:cubicBezTo>
                <a:close/>
                <a:moveTo>
                  <a:pt x="3749778" y="30061"/>
                </a:moveTo>
                <a:cubicBezTo>
                  <a:pt x="3742428" y="30505"/>
                  <a:pt x="3716462" y="34549"/>
                  <a:pt x="3671878" y="42192"/>
                </a:cubicBezTo>
                <a:cubicBezTo>
                  <a:pt x="3672739" y="45032"/>
                  <a:pt x="3673506" y="48818"/>
                  <a:pt x="3674180" y="53550"/>
                </a:cubicBezTo>
                <a:cubicBezTo>
                  <a:pt x="3682870" y="53550"/>
                  <a:pt x="3694331" y="51298"/>
                  <a:pt x="3708564" y="46796"/>
                </a:cubicBezTo>
                <a:cubicBezTo>
                  <a:pt x="3722797" y="42293"/>
                  <a:pt x="3732616" y="43422"/>
                  <a:pt x="3738022" y="50183"/>
                </a:cubicBezTo>
                <a:cubicBezTo>
                  <a:pt x="3743428" y="56945"/>
                  <a:pt x="3737807" y="62143"/>
                  <a:pt x="3721158" y="65778"/>
                </a:cubicBezTo>
                <a:cubicBezTo>
                  <a:pt x="3704509" y="69414"/>
                  <a:pt x="3689438" y="70335"/>
                  <a:pt x="3675944" y="68543"/>
                </a:cubicBezTo>
                <a:cubicBezTo>
                  <a:pt x="3676789" y="76415"/>
                  <a:pt x="3677908" y="83112"/>
                  <a:pt x="3679299" y="88633"/>
                </a:cubicBezTo>
                <a:cubicBezTo>
                  <a:pt x="3686053" y="88734"/>
                  <a:pt x="3697095" y="87429"/>
                  <a:pt x="3712425" y="84718"/>
                </a:cubicBezTo>
                <a:cubicBezTo>
                  <a:pt x="3727755" y="82008"/>
                  <a:pt x="3740525" y="80266"/>
                  <a:pt x="3750735" y="79491"/>
                </a:cubicBezTo>
                <a:cubicBezTo>
                  <a:pt x="3757446" y="58512"/>
                  <a:pt x="3760802" y="44487"/>
                  <a:pt x="3760802" y="37417"/>
                </a:cubicBezTo>
                <a:cubicBezTo>
                  <a:pt x="3760802" y="32068"/>
                  <a:pt x="3757127" y="29616"/>
                  <a:pt x="3749778" y="30061"/>
                </a:cubicBezTo>
                <a:close/>
                <a:moveTo>
                  <a:pt x="5540670" y="30009"/>
                </a:moveTo>
                <a:cubicBezTo>
                  <a:pt x="5544051" y="30320"/>
                  <a:pt x="5549240" y="32240"/>
                  <a:pt x="5556238" y="35772"/>
                </a:cubicBezTo>
                <a:cubicBezTo>
                  <a:pt x="5570234" y="42834"/>
                  <a:pt x="5575132" y="49484"/>
                  <a:pt x="5570929" y="55722"/>
                </a:cubicBezTo>
                <a:cubicBezTo>
                  <a:pt x="5566728" y="61960"/>
                  <a:pt x="5562616" y="70661"/>
                  <a:pt x="5558594" y="81825"/>
                </a:cubicBezTo>
                <a:cubicBezTo>
                  <a:pt x="5554571" y="92989"/>
                  <a:pt x="5547290" y="106501"/>
                  <a:pt x="5536750" y="122361"/>
                </a:cubicBezTo>
                <a:cubicBezTo>
                  <a:pt x="5554446" y="118963"/>
                  <a:pt x="5570607" y="113614"/>
                  <a:pt x="5585234" y="106315"/>
                </a:cubicBezTo>
                <a:cubicBezTo>
                  <a:pt x="5599861" y="99015"/>
                  <a:pt x="5611635" y="98782"/>
                  <a:pt x="5620554" y="105616"/>
                </a:cubicBezTo>
                <a:cubicBezTo>
                  <a:pt x="5629474" y="112449"/>
                  <a:pt x="5628509" y="118074"/>
                  <a:pt x="5617661" y="122490"/>
                </a:cubicBezTo>
                <a:cubicBezTo>
                  <a:pt x="5606812" y="126907"/>
                  <a:pt x="5588841" y="130994"/>
                  <a:pt x="5563745" y="134751"/>
                </a:cubicBezTo>
                <a:cubicBezTo>
                  <a:pt x="5577240" y="137318"/>
                  <a:pt x="5582376" y="143542"/>
                  <a:pt x="5579157" y="153422"/>
                </a:cubicBezTo>
                <a:cubicBezTo>
                  <a:pt x="5575938" y="163303"/>
                  <a:pt x="5573199" y="174119"/>
                  <a:pt x="5570941" y="185871"/>
                </a:cubicBezTo>
                <a:cubicBezTo>
                  <a:pt x="5568682" y="197622"/>
                  <a:pt x="5564484" y="210647"/>
                  <a:pt x="5558346" y="224944"/>
                </a:cubicBezTo>
                <a:cubicBezTo>
                  <a:pt x="5565947" y="233935"/>
                  <a:pt x="5574791" y="242600"/>
                  <a:pt x="5584879" y="250939"/>
                </a:cubicBezTo>
                <a:cubicBezTo>
                  <a:pt x="5594968" y="259278"/>
                  <a:pt x="5605450" y="265620"/>
                  <a:pt x="5616327" y="269965"/>
                </a:cubicBezTo>
                <a:cubicBezTo>
                  <a:pt x="5627204" y="274310"/>
                  <a:pt x="5637131" y="278964"/>
                  <a:pt x="5646108" y="283925"/>
                </a:cubicBezTo>
                <a:cubicBezTo>
                  <a:pt x="5655085" y="288887"/>
                  <a:pt x="5650504" y="292250"/>
                  <a:pt x="5632363" y="294014"/>
                </a:cubicBezTo>
                <a:cubicBezTo>
                  <a:pt x="5614223" y="295777"/>
                  <a:pt x="5600528" y="295939"/>
                  <a:pt x="5591278" y="294498"/>
                </a:cubicBezTo>
                <a:cubicBezTo>
                  <a:pt x="5582029" y="293056"/>
                  <a:pt x="5575278" y="289030"/>
                  <a:pt x="5571027" y="282420"/>
                </a:cubicBezTo>
                <a:cubicBezTo>
                  <a:pt x="5566775" y="275809"/>
                  <a:pt x="5557457" y="262107"/>
                  <a:pt x="5543074" y="241313"/>
                </a:cubicBezTo>
                <a:cubicBezTo>
                  <a:pt x="5536922" y="249731"/>
                  <a:pt x="5529669" y="256725"/>
                  <a:pt x="5521316" y="262297"/>
                </a:cubicBezTo>
                <a:cubicBezTo>
                  <a:pt x="5512963" y="267868"/>
                  <a:pt x="5502846" y="272062"/>
                  <a:pt x="5490965" y="274880"/>
                </a:cubicBezTo>
                <a:cubicBezTo>
                  <a:pt x="5487995" y="275585"/>
                  <a:pt x="5485701" y="275958"/>
                  <a:pt x="5484083" y="275999"/>
                </a:cubicBezTo>
                <a:lnTo>
                  <a:pt x="5482366" y="275469"/>
                </a:lnTo>
                <a:lnTo>
                  <a:pt x="5481791" y="285506"/>
                </a:lnTo>
                <a:cubicBezTo>
                  <a:pt x="5479353" y="295638"/>
                  <a:pt x="5474356" y="296918"/>
                  <a:pt x="5466798" y="289346"/>
                </a:cubicBezTo>
                <a:cubicBezTo>
                  <a:pt x="5459241" y="281774"/>
                  <a:pt x="5452365" y="275214"/>
                  <a:pt x="5446170" y="269664"/>
                </a:cubicBezTo>
                <a:cubicBezTo>
                  <a:pt x="5433106" y="280204"/>
                  <a:pt x="5420354" y="287776"/>
                  <a:pt x="5407914" y="292379"/>
                </a:cubicBezTo>
                <a:cubicBezTo>
                  <a:pt x="5395473" y="296982"/>
                  <a:pt x="5382313" y="299746"/>
                  <a:pt x="5368431" y="300671"/>
                </a:cubicBezTo>
                <a:cubicBezTo>
                  <a:pt x="5354550" y="301596"/>
                  <a:pt x="5352958" y="298929"/>
                  <a:pt x="5363656" y="292669"/>
                </a:cubicBezTo>
                <a:cubicBezTo>
                  <a:pt x="5374354" y="286410"/>
                  <a:pt x="5385346" y="280674"/>
                  <a:pt x="5396631" y="275461"/>
                </a:cubicBezTo>
                <a:cubicBezTo>
                  <a:pt x="5407917" y="270248"/>
                  <a:pt x="5418128" y="263634"/>
                  <a:pt x="5427262" y="255618"/>
                </a:cubicBezTo>
                <a:cubicBezTo>
                  <a:pt x="5417726" y="249294"/>
                  <a:pt x="5410617" y="244977"/>
                  <a:pt x="5405935" y="242669"/>
                </a:cubicBezTo>
                <a:cubicBezTo>
                  <a:pt x="5401253" y="240360"/>
                  <a:pt x="5400052" y="236965"/>
                  <a:pt x="5402332" y="232483"/>
                </a:cubicBezTo>
                <a:cubicBezTo>
                  <a:pt x="5404612" y="228002"/>
                  <a:pt x="5406620" y="222843"/>
                  <a:pt x="5408355" y="217007"/>
                </a:cubicBezTo>
                <a:cubicBezTo>
                  <a:pt x="5388565" y="219645"/>
                  <a:pt x="5375021" y="223004"/>
                  <a:pt x="5367722" y="227084"/>
                </a:cubicBezTo>
                <a:cubicBezTo>
                  <a:pt x="5360423" y="231164"/>
                  <a:pt x="5351646" y="228228"/>
                  <a:pt x="5341393" y="218276"/>
                </a:cubicBezTo>
                <a:cubicBezTo>
                  <a:pt x="5331140" y="208324"/>
                  <a:pt x="5332463" y="203807"/>
                  <a:pt x="5345362" y="204724"/>
                </a:cubicBezTo>
                <a:cubicBezTo>
                  <a:pt x="5358260" y="205642"/>
                  <a:pt x="5380757" y="203570"/>
                  <a:pt x="5412850" y="198508"/>
                </a:cubicBezTo>
                <a:cubicBezTo>
                  <a:pt x="5415259" y="188427"/>
                  <a:pt x="5415564" y="179292"/>
                  <a:pt x="5413765" y="171104"/>
                </a:cubicBezTo>
                <a:cubicBezTo>
                  <a:pt x="5411965" y="162915"/>
                  <a:pt x="5417389" y="161876"/>
                  <a:pt x="5430037" y="167985"/>
                </a:cubicBezTo>
                <a:cubicBezTo>
                  <a:pt x="5442685" y="174094"/>
                  <a:pt x="5447977" y="179012"/>
                  <a:pt x="5445912" y="182741"/>
                </a:cubicBezTo>
                <a:cubicBezTo>
                  <a:pt x="5443847" y="186469"/>
                  <a:pt x="5440828" y="190191"/>
                  <a:pt x="5436856" y="193905"/>
                </a:cubicBezTo>
                <a:lnTo>
                  <a:pt x="5456258" y="191711"/>
                </a:lnTo>
                <a:cubicBezTo>
                  <a:pt x="5457621" y="187781"/>
                  <a:pt x="5458076" y="183117"/>
                  <a:pt x="5457624" y="177718"/>
                </a:cubicBezTo>
                <a:cubicBezTo>
                  <a:pt x="5457172" y="172319"/>
                  <a:pt x="5460890" y="171846"/>
                  <a:pt x="5468777" y="176298"/>
                </a:cubicBezTo>
                <a:cubicBezTo>
                  <a:pt x="5476664" y="180751"/>
                  <a:pt x="5481866" y="184583"/>
                  <a:pt x="5484383" y="187796"/>
                </a:cubicBezTo>
                <a:cubicBezTo>
                  <a:pt x="5486900" y="191008"/>
                  <a:pt x="5486943" y="195206"/>
                  <a:pt x="5484512" y="200390"/>
                </a:cubicBezTo>
                <a:cubicBezTo>
                  <a:pt x="5482081" y="205574"/>
                  <a:pt x="5479070" y="212887"/>
                  <a:pt x="5475478" y="222331"/>
                </a:cubicBezTo>
                <a:cubicBezTo>
                  <a:pt x="5471886" y="231774"/>
                  <a:pt x="5467114" y="241098"/>
                  <a:pt x="5461162" y="250305"/>
                </a:cubicBezTo>
                <a:cubicBezTo>
                  <a:pt x="5466770" y="253904"/>
                  <a:pt x="5472219" y="258138"/>
                  <a:pt x="5477510" y="263007"/>
                </a:cubicBezTo>
                <a:lnTo>
                  <a:pt x="5482524" y="272237"/>
                </a:lnTo>
                <a:lnTo>
                  <a:pt x="5487782" y="267416"/>
                </a:lnTo>
                <a:cubicBezTo>
                  <a:pt x="5497540" y="259622"/>
                  <a:pt x="5505943" y="252201"/>
                  <a:pt x="5512992" y="245153"/>
                </a:cubicBezTo>
                <a:cubicBezTo>
                  <a:pt x="5520040" y="238105"/>
                  <a:pt x="5526102" y="231046"/>
                  <a:pt x="5531178" y="223976"/>
                </a:cubicBezTo>
                <a:cubicBezTo>
                  <a:pt x="5525142" y="214268"/>
                  <a:pt x="5519305" y="205732"/>
                  <a:pt x="5513669" y="198368"/>
                </a:cubicBezTo>
                <a:cubicBezTo>
                  <a:pt x="5508033" y="191004"/>
                  <a:pt x="5503021" y="184264"/>
                  <a:pt x="5498633" y="178148"/>
                </a:cubicBezTo>
                <a:cubicBezTo>
                  <a:pt x="5494245" y="172032"/>
                  <a:pt x="5495565" y="168404"/>
                  <a:pt x="5502591" y="167264"/>
                </a:cubicBezTo>
                <a:cubicBezTo>
                  <a:pt x="5509618" y="166124"/>
                  <a:pt x="5514903" y="167777"/>
                  <a:pt x="5518444" y="172222"/>
                </a:cubicBezTo>
                <a:cubicBezTo>
                  <a:pt x="5521987" y="176668"/>
                  <a:pt x="5529651" y="187946"/>
                  <a:pt x="5541439" y="206058"/>
                </a:cubicBezTo>
                <a:cubicBezTo>
                  <a:pt x="5545411" y="196765"/>
                  <a:pt x="5548072" y="185670"/>
                  <a:pt x="5549419" y="172771"/>
                </a:cubicBezTo>
                <a:cubicBezTo>
                  <a:pt x="5550767" y="159872"/>
                  <a:pt x="5551090" y="148073"/>
                  <a:pt x="5550387" y="137376"/>
                </a:cubicBezTo>
                <a:cubicBezTo>
                  <a:pt x="5545755" y="138279"/>
                  <a:pt x="5539496" y="138279"/>
                  <a:pt x="5531609" y="137376"/>
                </a:cubicBezTo>
                <a:cubicBezTo>
                  <a:pt x="5521499" y="149321"/>
                  <a:pt x="5510801" y="158158"/>
                  <a:pt x="5499515" y="163887"/>
                </a:cubicBezTo>
                <a:cubicBezTo>
                  <a:pt x="5488230" y="169616"/>
                  <a:pt x="5488240" y="164679"/>
                  <a:pt x="5499548" y="149077"/>
                </a:cubicBezTo>
                <a:cubicBezTo>
                  <a:pt x="5510855" y="133475"/>
                  <a:pt x="5520305" y="114349"/>
                  <a:pt x="5527898" y="91698"/>
                </a:cubicBezTo>
                <a:cubicBezTo>
                  <a:pt x="5535492" y="69048"/>
                  <a:pt x="5538851" y="55210"/>
                  <a:pt x="5537976" y="50183"/>
                </a:cubicBezTo>
                <a:cubicBezTo>
                  <a:pt x="5537101" y="45157"/>
                  <a:pt x="5536427" y="39733"/>
                  <a:pt x="5535954" y="33911"/>
                </a:cubicBezTo>
                <a:cubicBezTo>
                  <a:pt x="5535717" y="31000"/>
                  <a:pt x="5537289" y="29699"/>
                  <a:pt x="5540670" y="30009"/>
                </a:cubicBezTo>
                <a:close/>
                <a:moveTo>
                  <a:pt x="204058" y="22599"/>
                </a:moveTo>
                <a:cubicBezTo>
                  <a:pt x="207898" y="23092"/>
                  <a:pt x="212291" y="24525"/>
                  <a:pt x="217238" y="26899"/>
                </a:cubicBezTo>
                <a:cubicBezTo>
                  <a:pt x="227133" y="31645"/>
                  <a:pt x="235476" y="36808"/>
                  <a:pt x="242266" y="42386"/>
                </a:cubicBezTo>
                <a:cubicBezTo>
                  <a:pt x="249056" y="47964"/>
                  <a:pt x="250623" y="53733"/>
                  <a:pt x="246966" y="59691"/>
                </a:cubicBezTo>
                <a:cubicBezTo>
                  <a:pt x="243309" y="65649"/>
                  <a:pt x="241061" y="72425"/>
                  <a:pt x="240223" y="80018"/>
                </a:cubicBezTo>
                <a:cubicBezTo>
                  <a:pt x="239383" y="87611"/>
                  <a:pt x="238964" y="104458"/>
                  <a:pt x="238964" y="130557"/>
                </a:cubicBezTo>
                <a:cubicBezTo>
                  <a:pt x="238964" y="157330"/>
                  <a:pt x="239620" y="182594"/>
                  <a:pt x="240932" y="206348"/>
                </a:cubicBezTo>
                <a:cubicBezTo>
                  <a:pt x="242245" y="230103"/>
                  <a:pt x="243593" y="247182"/>
                  <a:pt x="244976" y="257586"/>
                </a:cubicBezTo>
                <a:cubicBezTo>
                  <a:pt x="246360" y="267990"/>
                  <a:pt x="242144" y="280702"/>
                  <a:pt x="232328" y="295724"/>
                </a:cubicBezTo>
                <a:cubicBezTo>
                  <a:pt x="222513" y="310745"/>
                  <a:pt x="215177" y="311964"/>
                  <a:pt x="210323" y="299380"/>
                </a:cubicBezTo>
                <a:cubicBezTo>
                  <a:pt x="205469" y="286797"/>
                  <a:pt x="196180" y="275522"/>
                  <a:pt x="182456" y="265555"/>
                </a:cubicBezTo>
                <a:cubicBezTo>
                  <a:pt x="168733" y="255589"/>
                  <a:pt x="169815" y="252406"/>
                  <a:pt x="185704" y="256005"/>
                </a:cubicBezTo>
                <a:cubicBezTo>
                  <a:pt x="201594" y="259604"/>
                  <a:pt x="210140" y="256862"/>
                  <a:pt x="211345" y="247777"/>
                </a:cubicBezTo>
                <a:cubicBezTo>
                  <a:pt x="212549" y="238693"/>
                  <a:pt x="213152" y="227059"/>
                  <a:pt x="213152" y="212877"/>
                </a:cubicBezTo>
                <a:cubicBezTo>
                  <a:pt x="213152" y="197719"/>
                  <a:pt x="212485" y="169006"/>
                  <a:pt x="211151" y="126739"/>
                </a:cubicBezTo>
                <a:cubicBezTo>
                  <a:pt x="209818" y="84471"/>
                  <a:pt x="206824" y="60605"/>
                  <a:pt x="202171" y="55142"/>
                </a:cubicBezTo>
                <a:cubicBezTo>
                  <a:pt x="197517" y="49678"/>
                  <a:pt x="190677" y="47168"/>
                  <a:pt x="181650" y="47613"/>
                </a:cubicBezTo>
                <a:cubicBezTo>
                  <a:pt x="172622" y="48058"/>
                  <a:pt x="157533" y="49520"/>
                  <a:pt x="136381" y="52001"/>
                </a:cubicBezTo>
                <a:cubicBezTo>
                  <a:pt x="148972" y="56145"/>
                  <a:pt x="153694" y="61448"/>
                  <a:pt x="150546" y="67908"/>
                </a:cubicBezTo>
                <a:cubicBezTo>
                  <a:pt x="147398" y="74368"/>
                  <a:pt x="145825" y="85321"/>
                  <a:pt x="145825" y="100765"/>
                </a:cubicBezTo>
                <a:cubicBezTo>
                  <a:pt x="152722" y="99890"/>
                  <a:pt x="158093" y="99453"/>
                  <a:pt x="161935" y="99453"/>
                </a:cubicBezTo>
                <a:cubicBezTo>
                  <a:pt x="167700" y="99453"/>
                  <a:pt x="172981" y="102095"/>
                  <a:pt x="177778" y="107379"/>
                </a:cubicBezTo>
                <a:cubicBezTo>
                  <a:pt x="182575" y="112664"/>
                  <a:pt x="179326" y="116926"/>
                  <a:pt x="168034" y="120167"/>
                </a:cubicBezTo>
                <a:cubicBezTo>
                  <a:pt x="156741" y="123408"/>
                  <a:pt x="149280" y="125638"/>
                  <a:pt x="145652" y="126857"/>
                </a:cubicBezTo>
                <a:lnTo>
                  <a:pt x="144469" y="158821"/>
                </a:lnTo>
                <a:cubicBezTo>
                  <a:pt x="155396" y="156211"/>
                  <a:pt x="164341" y="154433"/>
                  <a:pt x="171303" y="153487"/>
                </a:cubicBezTo>
                <a:cubicBezTo>
                  <a:pt x="178265" y="152540"/>
                  <a:pt x="183633" y="155157"/>
                  <a:pt x="187404" y="161338"/>
                </a:cubicBezTo>
                <a:cubicBezTo>
                  <a:pt x="191175" y="167519"/>
                  <a:pt x="188508" y="172247"/>
                  <a:pt x="179402" y="175524"/>
                </a:cubicBezTo>
                <a:cubicBezTo>
                  <a:pt x="170296" y="178801"/>
                  <a:pt x="158652" y="182411"/>
                  <a:pt x="144469" y="186355"/>
                </a:cubicBezTo>
                <a:cubicBezTo>
                  <a:pt x="144469" y="206804"/>
                  <a:pt x="143046" y="227963"/>
                  <a:pt x="140200" y="249831"/>
                </a:cubicBezTo>
                <a:cubicBezTo>
                  <a:pt x="137353" y="271700"/>
                  <a:pt x="133334" y="282947"/>
                  <a:pt x="128143" y="283570"/>
                </a:cubicBezTo>
                <a:cubicBezTo>
                  <a:pt x="122952" y="284194"/>
                  <a:pt x="119851" y="277996"/>
                  <a:pt x="118840" y="264975"/>
                </a:cubicBezTo>
                <a:cubicBezTo>
                  <a:pt x="117828" y="251954"/>
                  <a:pt x="117775" y="226966"/>
                  <a:pt x="118678" y="190011"/>
                </a:cubicBezTo>
                <a:cubicBezTo>
                  <a:pt x="111064" y="191818"/>
                  <a:pt x="103886" y="192722"/>
                  <a:pt x="97147" y="192722"/>
                </a:cubicBezTo>
                <a:cubicBezTo>
                  <a:pt x="91152" y="192722"/>
                  <a:pt x="84244" y="190614"/>
                  <a:pt x="76422" y="186398"/>
                </a:cubicBezTo>
                <a:cubicBezTo>
                  <a:pt x="74466" y="185344"/>
                  <a:pt x="72997" y="184356"/>
                  <a:pt x="72015" y="183435"/>
                </a:cubicBezTo>
                <a:lnTo>
                  <a:pt x="70910" y="181526"/>
                </a:lnTo>
                <a:lnTo>
                  <a:pt x="70818" y="182590"/>
                </a:lnTo>
                <a:cubicBezTo>
                  <a:pt x="68552" y="201648"/>
                  <a:pt x="64419" y="221341"/>
                  <a:pt x="58417" y="241668"/>
                </a:cubicBezTo>
                <a:cubicBezTo>
                  <a:pt x="52416" y="261996"/>
                  <a:pt x="40036" y="278042"/>
                  <a:pt x="21280" y="289808"/>
                </a:cubicBezTo>
                <a:cubicBezTo>
                  <a:pt x="2523" y="301575"/>
                  <a:pt x="-765" y="299223"/>
                  <a:pt x="11417" y="282753"/>
                </a:cubicBezTo>
                <a:cubicBezTo>
                  <a:pt x="23599" y="266283"/>
                  <a:pt x="32823" y="243497"/>
                  <a:pt x="39090" y="214393"/>
                </a:cubicBezTo>
                <a:cubicBezTo>
                  <a:pt x="45357" y="185290"/>
                  <a:pt x="48490" y="160944"/>
                  <a:pt x="48490" y="141355"/>
                </a:cubicBezTo>
                <a:lnTo>
                  <a:pt x="48490" y="86009"/>
                </a:lnTo>
                <a:cubicBezTo>
                  <a:pt x="48490" y="69919"/>
                  <a:pt x="46013" y="57784"/>
                  <a:pt x="41058" y="49603"/>
                </a:cubicBezTo>
                <a:cubicBezTo>
                  <a:pt x="36104" y="41422"/>
                  <a:pt x="39757" y="38683"/>
                  <a:pt x="52018" y="41386"/>
                </a:cubicBezTo>
                <a:cubicBezTo>
                  <a:pt x="64279" y="44089"/>
                  <a:pt x="79246" y="44325"/>
                  <a:pt x="96921" y="42096"/>
                </a:cubicBezTo>
                <a:cubicBezTo>
                  <a:pt x="114595" y="39866"/>
                  <a:pt x="133861" y="36976"/>
                  <a:pt x="154719" y="33427"/>
                </a:cubicBezTo>
                <a:cubicBezTo>
                  <a:pt x="175577" y="29878"/>
                  <a:pt x="188738" y="26716"/>
                  <a:pt x="194201" y="23941"/>
                </a:cubicBezTo>
                <a:cubicBezTo>
                  <a:pt x="196933" y="22553"/>
                  <a:pt x="200218" y="22106"/>
                  <a:pt x="204058" y="22599"/>
                </a:cubicBezTo>
                <a:close/>
                <a:moveTo>
                  <a:pt x="2683208" y="21155"/>
                </a:moveTo>
                <a:cubicBezTo>
                  <a:pt x="2694020" y="21155"/>
                  <a:pt x="2703263" y="23460"/>
                  <a:pt x="2710934" y="28071"/>
                </a:cubicBezTo>
                <a:cubicBezTo>
                  <a:pt x="2718607" y="32681"/>
                  <a:pt x="2722145" y="39453"/>
                  <a:pt x="2721550" y="48387"/>
                </a:cubicBezTo>
                <a:cubicBezTo>
                  <a:pt x="2720955" y="57321"/>
                  <a:pt x="2710598" y="58017"/>
                  <a:pt x="2690478" y="50474"/>
                </a:cubicBezTo>
                <a:cubicBezTo>
                  <a:pt x="2679967" y="41855"/>
                  <a:pt x="2673191" y="34814"/>
                  <a:pt x="2670151" y="29351"/>
                </a:cubicBezTo>
                <a:cubicBezTo>
                  <a:pt x="2667111" y="23887"/>
                  <a:pt x="2671463" y="21155"/>
                  <a:pt x="2683208" y="21155"/>
                </a:cubicBezTo>
                <a:close/>
                <a:moveTo>
                  <a:pt x="6549565" y="20564"/>
                </a:moveTo>
                <a:cubicBezTo>
                  <a:pt x="6557732" y="21976"/>
                  <a:pt x="6566835" y="24963"/>
                  <a:pt x="6576873" y="29523"/>
                </a:cubicBezTo>
                <a:cubicBezTo>
                  <a:pt x="6588402" y="34986"/>
                  <a:pt x="6592797" y="41443"/>
                  <a:pt x="6590059" y="48893"/>
                </a:cubicBezTo>
                <a:cubicBezTo>
                  <a:pt x="6587319" y="56343"/>
                  <a:pt x="6585519" y="65868"/>
                  <a:pt x="6584659" y="77469"/>
                </a:cubicBezTo>
                <a:cubicBezTo>
                  <a:pt x="6583799" y="89070"/>
                  <a:pt x="6583369" y="106315"/>
                  <a:pt x="6583369" y="129202"/>
                </a:cubicBezTo>
                <a:cubicBezTo>
                  <a:pt x="6583369" y="151070"/>
                  <a:pt x="6584261" y="171391"/>
                  <a:pt x="6586047" y="190162"/>
                </a:cubicBezTo>
                <a:cubicBezTo>
                  <a:pt x="6587833" y="208933"/>
                  <a:pt x="6588033" y="226195"/>
                  <a:pt x="6586649" y="241948"/>
                </a:cubicBezTo>
                <a:cubicBezTo>
                  <a:pt x="6585265" y="257701"/>
                  <a:pt x="6580289" y="271657"/>
                  <a:pt x="6571721" y="283818"/>
                </a:cubicBezTo>
                <a:cubicBezTo>
                  <a:pt x="6563153" y="295978"/>
                  <a:pt x="6555850" y="297724"/>
                  <a:pt x="6549813" y="289056"/>
                </a:cubicBezTo>
                <a:cubicBezTo>
                  <a:pt x="6543775" y="280387"/>
                  <a:pt x="6538359" y="273217"/>
                  <a:pt x="6533562" y="267545"/>
                </a:cubicBezTo>
                <a:cubicBezTo>
                  <a:pt x="6528765" y="261874"/>
                  <a:pt x="6523244" y="255607"/>
                  <a:pt x="6516999" y="248745"/>
                </a:cubicBezTo>
                <a:cubicBezTo>
                  <a:pt x="6510753" y="241883"/>
                  <a:pt x="6512220" y="239406"/>
                  <a:pt x="6521397" y="241313"/>
                </a:cubicBezTo>
                <a:cubicBezTo>
                  <a:pt x="6530575" y="243221"/>
                  <a:pt x="6538154" y="244794"/>
                  <a:pt x="6544134" y="246035"/>
                </a:cubicBezTo>
                <a:cubicBezTo>
                  <a:pt x="6550113" y="247275"/>
                  <a:pt x="6553623" y="246074"/>
                  <a:pt x="6554663" y="242432"/>
                </a:cubicBezTo>
                <a:cubicBezTo>
                  <a:pt x="6555703" y="238789"/>
                  <a:pt x="6556671" y="231350"/>
                  <a:pt x="6557567" y="220115"/>
                </a:cubicBezTo>
                <a:cubicBezTo>
                  <a:pt x="6558463" y="208879"/>
                  <a:pt x="6558693" y="178116"/>
                  <a:pt x="6558255" y="127825"/>
                </a:cubicBezTo>
                <a:cubicBezTo>
                  <a:pt x="6557818" y="77534"/>
                  <a:pt x="6554219" y="46731"/>
                  <a:pt x="6547457" y="35417"/>
                </a:cubicBezTo>
                <a:cubicBezTo>
                  <a:pt x="6540695" y="24102"/>
                  <a:pt x="6541399" y="19151"/>
                  <a:pt x="6549565" y="20564"/>
                </a:cubicBezTo>
                <a:close/>
                <a:moveTo>
                  <a:pt x="2209021" y="18021"/>
                </a:moveTo>
                <a:cubicBezTo>
                  <a:pt x="2213164" y="18431"/>
                  <a:pt x="2219219" y="21537"/>
                  <a:pt x="2227189" y="27339"/>
                </a:cubicBezTo>
                <a:cubicBezTo>
                  <a:pt x="2237815" y="35076"/>
                  <a:pt x="2240737" y="41371"/>
                  <a:pt x="2235954" y="46226"/>
                </a:cubicBezTo>
                <a:cubicBezTo>
                  <a:pt x="2231172" y="51080"/>
                  <a:pt x="2227028" y="56239"/>
                  <a:pt x="2223521" y="61702"/>
                </a:cubicBezTo>
                <a:cubicBezTo>
                  <a:pt x="2220015" y="67166"/>
                  <a:pt x="2206310" y="88748"/>
                  <a:pt x="2182405" y="126448"/>
                </a:cubicBezTo>
                <a:lnTo>
                  <a:pt x="2212196" y="126448"/>
                </a:lnTo>
                <a:cubicBezTo>
                  <a:pt x="2224615" y="110029"/>
                  <a:pt x="2230150" y="96696"/>
                  <a:pt x="2228802" y="86450"/>
                </a:cubicBezTo>
                <a:cubicBezTo>
                  <a:pt x="2227454" y="76204"/>
                  <a:pt x="2233782" y="74659"/>
                  <a:pt x="2247785" y="81814"/>
                </a:cubicBezTo>
                <a:cubicBezTo>
                  <a:pt x="2261788" y="88970"/>
                  <a:pt x="2267220" y="94441"/>
                  <a:pt x="2264079" y="98227"/>
                </a:cubicBezTo>
                <a:cubicBezTo>
                  <a:pt x="2260939" y="102013"/>
                  <a:pt x="2255941" y="107910"/>
                  <a:pt x="2249086" y="115919"/>
                </a:cubicBezTo>
                <a:cubicBezTo>
                  <a:pt x="2242232" y="123928"/>
                  <a:pt x="2233968" y="134654"/>
                  <a:pt x="2224296" y="148098"/>
                </a:cubicBezTo>
                <a:cubicBezTo>
                  <a:pt x="2214623" y="161542"/>
                  <a:pt x="2206059" y="172760"/>
                  <a:pt x="2198602" y="181751"/>
                </a:cubicBezTo>
                <a:cubicBezTo>
                  <a:pt x="2213745" y="176517"/>
                  <a:pt x="2229003" y="172287"/>
                  <a:pt x="2244376" y="169060"/>
                </a:cubicBezTo>
                <a:cubicBezTo>
                  <a:pt x="2259748" y="165834"/>
                  <a:pt x="2255027" y="171312"/>
                  <a:pt x="2230211" y="185494"/>
                </a:cubicBezTo>
                <a:cubicBezTo>
                  <a:pt x="2205395" y="199677"/>
                  <a:pt x="2189991" y="209600"/>
                  <a:pt x="2183996" y="215264"/>
                </a:cubicBezTo>
                <a:cubicBezTo>
                  <a:pt x="2178002" y="220929"/>
                  <a:pt x="2171936" y="219222"/>
                  <a:pt x="2165799" y="210145"/>
                </a:cubicBezTo>
                <a:cubicBezTo>
                  <a:pt x="2159661" y="201068"/>
                  <a:pt x="2160066" y="193629"/>
                  <a:pt x="2167014" y="187828"/>
                </a:cubicBezTo>
                <a:cubicBezTo>
                  <a:pt x="2173962" y="182027"/>
                  <a:pt x="2180322" y="175574"/>
                  <a:pt x="2186094" y="168469"/>
                </a:cubicBezTo>
                <a:cubicBezTo>
                  <a:pt x="2191865" y="161363"/>
                  <a:pt x="2198681" y="152347"/>
                  <a:pt x="2206539" y="141419"/>
                </a:cubicBezTo>
                <a:cubicBezTo>
                  <a:pt x="2182476" y="145822"/>
                  <a:pt x="2166870" y="150300"/>
                  <a:pt x="2159722" y="154853"/>
                </a:cubicBezTo>
                <a:cubicBezTo>
                  <a:pt x="2152573" y="159406"/>
                  <a:pt x="2147339" y="156254"/>
                  <a:pt x="2144019" y="145399"/>
                </a:cubicBezTo>
                <a:cubicBezTo>
                  <a:pt x="2140700" y="134543"/>
                  <a:pt x="2142614" y="127886"/>
                  <a:pt x="2149763" y="125427"/>
                </a:cubicBezTo>
                <a:cubicBezTo>
                  <a:pt x="2156911" y="122967"/>
                  <a:pt x="2163013" y="118579"/>
                  <a:pt x="2168068" y="112262"/>
                </a:cubicBezTo>
                <a:cubicBezTo>
                  <a:pt x="2173123" y="105945"/>
                  <a:pt x="2180573" y="93014"/>
                  <a:pt x="2190417" y="73468"/>
                </a:cubicBezTo>
                <a:cubicBezTo>
                  <a:pt x="2200262" y="53923"/>
                  <a:pt x="2204284" y="40339"/>
                  <a:pt x="2202484" y="32717"/>
                </a:cubicBezTo>
                <a:cubicBezTo>
                  <a:pt x="2200685" y="25095"/>
                  <a:pt x="2201696" y="20359"/>
                  <a:pt x="2205517" y="18510"/>
                </a:cubicBezTo>
                <a:cubicBezTo>
                  <a:pt x="2206473" y="18047"/>
                  <a:pt x="2207641" y="17884"/>
                  <a:pt x="2209021" y="18021"/>
                </a:cubicBezTo>
                <a:close/>
                <a:moveTo>
                  <a:pt x="5831359" y="13508"/>
                </a:moveTo>
                <a:cubicBezTo>
                  <a:pt x="5834271" y="13082"/>
                  <a:pt x="5838219" y="13713"/>
                  <a:pt x="5843203" y="15401"/>
                </a:cubicBezTo>
                <a:cubicBezTo>
                  <a:pt x="5853169" y="18778"/>
                  <a:pt x="5860859" y="23686"/>
                  <a:pt x="5866273" y="30125"/>
                </a:cubicBezTo>
                <a:cubicBezTo>
                  <a:pt x="5871686" y="36564"/>
                  <a:pt x="5870579" y="40934"/>
                  <a:pt x="5862949" y="43236"/>
                </a:cubicBezTo>
                <a:cubicBezTo>
                  <a:pt x="5855321" y="45537"/>
                  <a:pt x="5845881" y="48936"/>
                  <a:pt x="5834631" y="53432"/>
                </a:cubicBezTo>
                <a:cubicBezTo>
                  <a:pt x="5823381" y="57927"/>
                  <a:pt x="5812795" y="61423"/>
                  <a:pt x="5802871" y="63918"/>
                </a:cubicBezTo>
                <a:cubicBezTo>
                  <a:pt x="5817269" y="68923"/>
                  <a:pt x="5823567" y="73981"/>
                  <a:pt x="5821767" y="79093"/>
                </a:cubicBezTo>
                <a:cubicBezTo>
                  <a:pt x="5819968" y="84206"/>
                  <a:pt x="5819068" y="92785"/>
                  <a:pt x="5819068" y="104830"/>
                </a:cubicBezTo>
                <a:cubicBezTo>
                  <a:pt x="5827873" y="103181"/>
                  <a:pt x="5836087" y="100743"/>
                  <a:pt x="5843708" y="97517"/>
                </a:cubicBezTo>
                <a:cubicBezTo>
                  <a:pt x="5851330" y="94290"/>
                  <a:pt x="5858349" y="96287"/>
                  <a:pt x="5864767" y="103508"/>
                </a:cubicBezTo>
                <a:cubicBezTo>
                  <a:pt x="5871184" y="110728"/>
                  <a:pt x="5869303" y="115431"/>
                  <a:pt x="5859121" y="117618"/>
                </a:cubicBezTo>
                <a:cubicBezTo>
                  <a:pt x="5848939" y="119805"/>
                  <a:pt x="5836033" y="122541"/>
                  <a:pt x="5820402" y="125824"/>
                </a:cubicBezTo>
                <a:lnTo>
                  <a:pt x="5820402" y="162414"/>
                </a:lnTo>
                <a:cubicBezTo>
                  <a:pt x="5833279" y="165626"/>
                  <a:pt x="5843447" y="169218"/>
                  <a:pt x="5850903" y="173190"/>
                </a:cubicBezTo>
                <a:cubicBezTo>
                  <a:pt x="5858361" y="177162"/>
                  <a:pt x="5862565" y="184336"/>
                  <a:pt x="5863519" y="194711"/>
                </a:cubicBezTo>
                <a:cubicBezTo>
                  <a:pt x="5864473" y="205086"/>
                  <a:pt x="5859795" y="208593"/>
                  <a:pt x="5849484" y="205230"/>
                </a:cubicBezTo>
                <a:cubicBezTo>
                  <a:pt x="5839173" y="201867"/>
                  <a:pt x="5829479" y="192299"/>
                  <a:pt x="5820402" y="176524"/>
                </a:cubicBezTo>
                <a:lnTo>
                  <a:pt x="5820402" y="233139"/>
                </a:lnTo>
                <a:cubicBezTo>
                  <a:pt x="5820402" y="255768"/>
                  <a:pt x="5818663" y="274260"/>
                  <a:pt x="5815185" y="288615"/>
                </a:cubicBezTo>
                <a:cubicBezTo>
                  <a:pt x="5811708" y="302969"/>
                  <a:pt x="5806058" y="304403"/>
                  <a:pt x="5798235" y="292917"/>
                </a:cubicBezTo>
                <a:cubicBezTo>
                  <a:pt x="5790413" y="281430"/>
                  <a:pt x="5787401" y="272159"/>
                  <a:pt x="5789201" y="265104"/>
                </a:cubicBezTo>
                <a:cubicBezTo>
                  <a:pt x="5791001" y="258048"/>
                  <a:pt x="5792575" y="246637"/>
                  <a:pt x="5793923" y="230870"/>
                </a:cubicBezTo>
                <a:cubicBezTo>
                  <a:pt x="5795271" y="215103"/>
                  <a:pt x="5795945" y="192485"/>
                  <a:pt x="5795945" y="163016"/>
                </a:cubicBezTo>
                <a:cubicBezTo>
                  <a:pt x="5794726" y="174359"/>
                  <a:pt x="5787018" y="188735"/>
                  <a:pt x="5772821" y="206144"/>
                </a:cubicBezTo>
                <a:cubicBezTo>
                  <a:pt x="5758624" y="223553"/>
                  <a:pt x="5741832" y="237592"/>
                  <a:pt x="5722444" y="248261"/>
                </a:cubicBezTo>
                <a:cubicBezTo>
                  <a:pt x="5703056" y="258930"/>
                  <a:pt x="5699532" y="257503"/>
                  <a:pt x="5711871" y="243981"/>
                </a:cubicBezTo>
                <a:cubicBezTo>
                  <a:pt x="5724211" y="230458"/>
                  <a:pt x="5738641" y="212529"/>
                  <a:pt x="5755161" y="190194"/>
                </a:cubicBezTo>
                <a:cubicBezTo>
                  <a:pt x="5771681" y="167859"/>
                  <a:pt x="5783031" y="148905"/>
                  <a:pt x="5789212" y="133332"/>
                </a:cubicBezTo>
                <a:cubicBezTo>
                  <a:pt x="5781095" y="136816"/>
                  <a:pt x="5772427" y="140401"/>
                  <a:pt x="5763206" y="144087"/>
                </a:cubicBezTo>
                <a:lnTo>
                  <a:pt x="5736447" y="153444"/>
                </a:lnTo>
                <a:cubicBezTo>
                  <a:pt x="5726223" y="156226"/>
                  <a:pt x="5715811" y="153404"/>
                  <a:pt x="5705214" y="144979"/>
                </a:cubicBezTo>
                <a:cubicBezTo>
                  <a:pt x="5694617" y="136555"/>
                  <a:pt x="5695243" y="132048"/>
                  <a:pt x="5707096" y="131460"/>
                </a:cubicBezTo>
                <a:cubicBezTo>
                  <a:pt x="5718948" y="130872"/>
                  <a:pt x="5731593" y="129012"/>
                  <a:pt x="5745029" y="125878"/>
                </a:cubicBezTo>
                <a:cubicBezTo>
                  <a:pt x="5758467" y="122745"/>
                  <a:pt x="5774993" y="118317"/>
                  <a:pt x="5794611" y="112596"/>
                </a:cubicBezTo>
                <a:cubicBezTo>
                  <a:pt x="5794611" y="104250"/>
                  <a:pt x="5794169" y="96764"/>
                  <a:pt x="5793288" y="90139"/>
                </a:cubicBezTo>
                <a:cubicBezTo>
                  <a:pt x="5792406" y="83514"/>
                  <a:pt x="5791113" y="77663"/>
                  <a:pt x="5789405" y="72586"/>
                </a:cubicBezTo>
                <a:cubicBezTo>
                  <a:pt x="5780787" y="75282"/>
                  <a:pt x="5772649" y="76630"/>
                  <a:pt x="5764991" y="76630"/>
                </a:cubicBezTo>
                <a:cubicBezTo>
                  <a:pt x="5755943" y="76630"/>
                  <a:pt x="5756387" y="73354"/>
                  <a:pt x="5766325" y="66800"/>
                </a:cubicBezTo>
                <a:cubicBezTo>
                  <a:pt x="5776263" y="60247"/>
                  <a:pt x="5785867" y="54098"/>
                  <a:pt x="5795137" y="48355"/>
                </a:cubicBezTo>
                <a:cubicBezTo>
                  <a:pt x="5804409" y="42612"/>
                  <a:pt x="5811403" y="37381"/>
                  <a:pt x="5816121" y="32663"/>
                </a:cubicBezTo>
                <a:cubicBezTo>
                  <a:pt x="5820839" y="27945"/>
                  <a:pt x="5824041" y="23045"/>
                  <a:pt x="5825725" y="17961"/>
                </a:cubicBezTo>
                <a:cubicBezTo>
                  <a:pt x="5826569" y="15419"/>
                  <a:pt x="5828446" y="13935"/>
                  <a:pt x="5831359" y="13508"/>
                </a:cubicBezTo>
                <a:close/>
                <a:moveTo>
                  <a:pt x="6965563" y="11452"/>
                </a:moveTo>
                <a:cubicBezTo>
                  <a:pt x="6967451" y="11394"/>
                  <a:pt x="6969785" y="11779"/>
                  <a:pt x="6972566" y="12605"/>
                </a:cubicBezTo>
                <a:cubicBezTo>
                  <a:pt x="6983686" y="15910"/>
                  <a:pt x="6992036" y="19757"/>
                  <a:pt x="6997615" y="24145"/>
                </a:cubicBezTo>
                <a:cubicBezTo>
                  <a:pt x="7003193" y="28533"/>
                  <a:pt x="7003849" y="33352"/>
                  <a:pt x="6999582" y="38600"/>
                </a:cubicBezTo>
                <a:cubicBezTo>
                  <a:pt x="6995316" y="43849"/>
                  <a:pt x="6990275" y="52281"/>
                  <a:pt x="6984461" y="63896"/>
                </a:cubicBezTo>
                <a:cubicBezTo>
                  <a:pt x="6978645" y="75512"/>
                  <a:pt x="6970074" y="87357"/>
                  <a:pt x="6958745" y="99431"/>
                </a:cubicBezTo>
                <a:cubicBezTo>
                  <a:pt x="6987095" y="98643"/>
                  <a:pt x="7004623" y="95746"/>
                  <a:pt x="7011327" y="90741"/>
                </a:cubicBezTo>
                <a:cubicBezTo>
                  <a:pt x="7018031" y="85736"/>
                  <a:pt x="7025801" y="85163"/>
                  <a:pt x="7034633" y="89020"/>
                </a:cubicBezTo>
                <a:cubicBezTo>
                  <a:pt x="7043467" y="92878"/>
                  <a:pt x="7050576" y="97700"/>
                  <a:pt x="7055961" y="103486"/>
                </a:cubicBezTo>
                <a:cubicBezTo>
                  <a:pt x="7061346" y="109272"/>
                  <a:pt x="7061751" y="114657"/>
                  <a:pt x="7057177" y="119640"/>
                </a:cubicBezTo>
                <a:cubicBezTo>
                  <a:pt x="7052602" y="124623"/>
                  <a:pt x="7049429" y="136440"/>
                  <a:pt x="7047657" y="155089"/>
                </a:cubicBezTo>
                <a:cubicBezTo>
                  <a:pt x="7045887" y="173739"/>
                  <a:pt x="7044327" y="192496"/>
                  <a:pt x="7042979" y="211360"/>
                </a:cubicBezTo>
                <a:cubicBezTo>
                  <a:pt x="7041632" y="230225"/>
                  <a:pt x="7037653" y="246497"/>
                  <a:pt x="7031041" y="260178"/>
                </a:cubicBezTo>
                <a:cubicBezTo>
                  <a:pt x="7024431" y="273858"/>
                  <a:pt x="7014173" y="284259"/>
                  <a:pt x="7000271" y="291379"/>
                </a:cubicBezTo>
                <a:cubicBezTo>
                  <a:pt x="6986368" y="298499"/>
                  <a:pt x="6978890" y="296710"/>
                  <a:pt x="6977836" y="286012"/>
                </a:cubicBezTo>
                <a:cubicBezTo>
                  <a:pt x="6976782" y="275314"/>
                  <a:pt x="6971060" y="263139"/>
                  <a:pt x="6960671" y="249487"/>
                </a:cubicBezTo>
                <a:cubicBezTo>
                  <a:pt x="6950281" y="235835"/>
                  <a:pt x="6951686" y="232207"/>
                  <a:pt x="6964887" y="238603"/>
                </a:cubicBezTo>
                <a:cubicBezTo>
                  <a:pt x="6978087" y="244999"/>
                  <a:pt x="6987304" y="248598"/>
                  <a:pt x="6992538" y="249401"/>
                </a:cubicBezTo>
                <a:cubicBezTo>
                  <a:pt x="6997773" y="250204"/>
                  <a:pt x="7002644" y="245397"/>
                  <a:pt x="7007154" y="234979"/>
                </a:cubicBezTo>
                <a:cubicBezTo>
                  <a:pt x="7011664" y="224560"/>
                  <a:pt x="7014819" y="208783"/>
                  <a:pt x="7016619" y="187645"/>
                </a:cubicBezTo>
                <a:cubicBezTo>
                  <a:pt x="7018418" y="166508"/>
                  <a:pt x="7019318" y="148826"/>
                  <a:pt x="7019318" y="134601"/>
                </a:cubicBezTo>
                <a:cubicBezTo>
                  <a:pt x="7019318" y="121766"/>
                  <a:pt x="7018081" y="114521"/>
                  <a:pt x="7015607" y="112865"/>
                </a:cubicBezTo>
                <a:cubicBezTo>
                  <a:pt x="7013133" y="111208"/>
                  <a:pt x="7006986" y="111613"/>
                  <a:pt x="6997163" y="114080"/>
                </a:cubicBezTo>
                <a:lnTo>
                  <a:pt x="6969027" y="121135"/>
                </a:lnTo>
                <a:cubicBezTo>
                  <a:pt x="6962201" y="122067"/>
                  <a:pt x="6956135" y="119830"/>
                  <a:pt x="6950829" y="114424"/>
                </a:cubicBezTo>
                <a:cubicBezTo>
                  <a:pt x="6937105" y="130012"/>
                  <a:pt x="6922819" y="142007"/>
                  <a:pt x="6907971" y="150411"/>
                </a:cubicBezTo>
                <a:cubicBezTo>
                  <a:pt x="6904257" y="152512"/>
                  <a:pt x="6901463" y="153790"/>
                  <a:pt x="6899585" y="154246"/>
                </a:cubicBezTo>
                <a:lnTo>
                  <a:pt x="6897923" y="153613"/>
                </a:lnTo>
                <a:lnTo>
                  <a:pt x="6897605" y="159176"/>
                </a:lnTo>
                <a:cubicBezTo>
                  <a:pt x="6897399" y="166508"/>
                  <a:pt x="6897520" y="175571"/>
                  <a:pt x="6897968" y="186365"/>
                </a:cubicBezTo>
                <a:cubicBezTo>
                  <a:pt x="6898864" y="207954"/>
                  <a:pt x="6898154" y="224302"/>
                  <a:pt x="6895839" y="235409"/>
                </a:cubicBezTo>
                <a:cubicBezTo>
                  <a:pt x="6893523" y="246515"/>
                  <a:pt x="6890411" y="255449"/>
                  <a:pt x="6886503" y="262211"/>
                </a:cubicBezTo>
                <a:cubicBezTo>
                  <a:pt x="6882595" y="268972"/>
                  <a:pt x="6878411" y="269072"/>
                  <a:pt x="6873951" y="262512"/>
                </a:cubicBezTo>
                <a:cubicBezTo>
                  <a:pt x="6869492" y="255951"/>
                  <a:pt x="6866079" y="250502"/>
                  <a:pt x="6863713" y="246164"/>
                </a:cubicBezTo>
                <a:cubicBezTo>
                  <a:pt x="6861347" y="241826"/>
                  <a:pt x="6859035" y="239481"/>
                  <a:pt x="6856776" y="239130"/>
                </a:cubicBezTo>
                <a:cubicBezTo>
                  <a:pt x="6854517" y="238779"/>
                  <a:pt x="6843293" y="240252"/>
                  <a:pt x="6823101" y="243550"/>
                </a:cubicBezTo>
                <a:cubicBezTo>
                  <a:pt x="6818398" y="263655"/>
                  <a:pt x="6813031" y="269155"/>
                  <a:pt x="6807001" y="260049"/>
                </a:cubicBezTo>
                <a:cubicBezTo>
                  <a:pt x="6800971" y="250943"/>
                  <a:pt x="6797955" y="238818"/>
                  <a:pt x="6797955" y="223675"/>
                </a:cubicBezTo>
                <a:cubicBezTo>
                  <a:pt x="6797955" y="209406"/>
                  <a:pt x="6797515" y="191678"/>
                  <a:pt x="6796633" y="170491"/>
                </a:cubicBezTo>
                <a:cubicBezTo>
                  <a:pt x="6795751" y="149303"/>
                  <a:pt x="6792603" y="133966"/>
                  <a:pt x="6787190" y="124480"/>
                </a:cubicBezTo>
                <a:cubicBezTo>
                  <a:pt x="6781777" y="114994"/>
                  <a:pt x="6782697" y="110251"/>
                  <a:pt x="6789953" y="110251"/>
                </a:cubicBezTo>
                <a:cubicBezTo>
                  <a:pt x="6794743" y="110251"/>
                  <a:pt x="6800343" y="110688"/>
                  <a:pt x="6806753" y="111563"/>
                </a:cubicBezTo>
                <a:cubicBezTo>
                  <a:pt x="6813637" y="102916"/>
                  <a:pt x="6821315" y="89544"/>
                  <a:pt x="6829791" y="71446"/>
                </a:cubicBezTo>
                <a:cubicBezTo>
                  <a:pt x="6838266" y="53349"/>
                  <a:pt x="6840929" y="39091"/>
                  <a:pt x="6837782" y="28673"/>
                </a:cubicBezTo>
                <a:cubicBezTo>
                  <a:pt x="6834634" y="18255"/>
                  <a:pt x="6842561" y="17169"/>
                  <a:pt x="6861561" y="25414"/>
                </a:cubicBezTo>
                <a:cubicBezTo>
                  <a:pt x="6877767" y="33244"/>
                  <a:pt x="6882774" y="40138"/>
                  <a:pt x="6876587" y="46096"/>
                </a:cubicBezTo>
                <a:cubicBezTo>
                  <a:pt x="6870399" y="52055"/>
                  <a:pt x="6863734" y="60390"/>
                  <a:pt x="6856593" y="71102"/>
                </a:cubicBezTo>
                <a:cubicBezTo>
                  <a:pt x="6849451" y="81814"/>
                  <a:pt x="6838510" y="95301"/>
                  <a:pt x="6823768" y="111563"/>
                </a:cubicBezTo>
                <a:cubicBezTo>
                  <a:pt x="6841119" y="109068"/>
                  <a:pt x="6853180" y="104845"/>
                  <a:pt x="6859948" y="98894"/>
                </a:cubicBezTo>
                <a:cubicBezTo>
                  <a:pt x="6866717" y="92942"/>
                  <a:pt x="6874045" y="91888"/>
                  <a:pt x="6881932" y="95732"/>
                </a:cubicBezTo>
                <a:cubicBezTo>
                  <a:pt x="6889819" y="99575"/>
                  <a:pt x="6896721" y="103576"/>
                  <a:pt x="6902635" y="107734"/>
                </a:cubicBezTo>
                <a:cubicBezTo>
                  <a:pt x="6908551" y="111893"/>
                  <a:pt x="6909888" y="116772"/>
                  <a:pt x="6906647" y="122372"/>
                </a:cubicBezTo>
                <a:cubicBezTo>
                  <a:pt x="6903407" y="127972"/>
                  <a:pt x="6900925" y="134640"/>
                  <a:pt x="6899205" y="142377"/>
                </a:cubicBezTo>
                <a:cubicBezTo>
                  <a:pt x="6898775" y="144311"/>
                  <a:pt x="6898426" y="146678"/>
                  <a:pt x="6898159" y="149478"/>
                </a:cubicBezTo>
                <a:lnTo>
                  <a:pt x="6898139" y="149850"/>
                </a:lnTo>
                <a:lnTo>
                  <a:pt x="6899327" y="147116"/>
                </a:lnTo>
                <a:cubicBezTo>
                  <a:pt x="6901119" y="144283"/>
                  <a:pt x="6903827" y="140627"/>
                  <a:pt x="6907454" y="136149"/>
                </a:cubicBezTo>
                <a:cubicBezTo>
                  <a:pt x="6921959" y="118239"/>
                  <a:pt x="6935231" y="97764"/>
                  <a:pt x="6947269" y="74727"/>
                </a:cubicBezTo>
                <a:cubicBezTo>
                  <a:pt x="6959308" y="51689"/>
                  <a:pt x="6963753" y="34750"/>
                  <a:pt x="6960606" y="23909"/>
                </a:cubicBezTo>
                <a:cubicBezTo>
                  <a:pt x="6958245" y="15778"/>
                  <a:pt x="6959897" y="11626"/>
                  <a:pt x="6965563" y="11452"/>
                </a:cubicBezTo>
                <a:close/>
                <a:moveTo>
                  <a:pt x="4470013" y="11452"/>
                </a:moveTo>
                <a:cubicBezTo>
                  <a:pt x="4471902" y="11394"/>
                  <a:pt x="4474236" y="11779"/>
                  <a:pt x="4477016" y="12605"/>
                </a:cubicBezTo>
                <a:cubicBezTo>
                  <a:pt x="4488137" y="15910"/>
                  <a:pt x="4496487" y="19757"/>
                  <a:pt x="4502065" y="24145"/>
                </a:cubicBezTo>
                <a:cubicBezTo>
                  <a:pt x="4507643" y="28533"/>
                  <a:pt x="4508299" y="33352"/>
                  <a:pt x="4504033" y="38600"/>
                </a:cubicBezTo>
                <a:cubicBezTo>
                  <a:pt x="4499767" y="43849"/>
                  <a:pt x="4494726" y="52281"/>
                  <a:pt x="4488911" y="63896"/>
                </a:cubicBezTo>
                <a:cubicBezTo>
                  <a:pt x="4483096" y="75512"/>
                  <a:pt x="4474524" y="87357"/>
                  <a:pt x="4463196" y="99431"/>
                </a:cubicBezTo>
                <a:cubicBezTo>
                  <a:pt x="4491546" y="98643"/>
                  <a:pt x="4509074" y="95746"/>
                  <a:pt x="4515778" y="90741"/>
                </a:cubicBezTo>
                <a:cubicBezTo>
                  <a:pt x="4522482" y="85736"/>
                  <a:pt x="4530251" y="85163"/>
                  <a:pt x="4539084" y="89020"/>
                </a:cubicBezTo>
                <a:cubicBezTo>
                  <a:pt x="4547918" y="92878"/>
                  <a:pt x="4555027" y="97700"/>
                  <a:pt x="4560412" y="103486"/>
                </a:cubicBezTo>
                <a:cubicBezTo>
                  <a:pt x="4565796" y="109272"/>
                  <a:pt x="4566202" y="114657"/>
                  <a:pt x="4561627" y="119640"/>
                </a:cubicBezTo>
                <a:cubicBezTo>
                  <a:pt x="4557052" y="124623"/>
                  <a:pt x="4553880" y="136440"/>
                  <a:pt x="4552109" y="155089"/>
                </a:cubicBezTo>
                <a:cubicBezTo>
                  <a:pt x="4550338" y="173739"/>
                  <a:pt x="4548778" y="192496"/>
                  <a:pt x="4547430" y="211360"/>
                </a:cubicBezTo>
                <a:cubicBezTo>
                  <a:pt x="4546082" y="230225"/>
                  <a:pt x="4542102" y="246497"/>
                  <a:pt x="4535492" y="260178"/>
                </a:cubicBezTo>
                <a:cubicBezTo>
                  <a:pt x="4528881" y="273858"/>
                  <a:pt x="4518624" y="284259"/>
                  <a:pt x="4504721" y="291379"/>
                </a:cubicBezTo>
                <a:cubicBezTo>
                  <a:pt x="4490819" y="298499"/>
                  <a:pt x="4483340" y="296710"/>
                  <a:pt x="4482286" y="286012"/>
                </a:cubicBezTo>
                <a:cubicBezTo>
                  <a:pt x="4481232" y="275314"/>
                  <a:pt x="4475510" y="263139"/>
                  <a:pt x="4465121" y="249487"/>
                </a:cubicBezTo>
                <a:cubicBezTo>
                  <a:pt x="4454731" y="235835"/>
                  <a:pt x="4456136" y="232207"/>
                  <a:pt x="4469337" y="238603"/>
                </a:cubicBezTo>
                <a:cubicBezTo>
                  <a:pt x="4482537" y="244999"/>
                  <a:pt x="4491754" y="248598"/>
                  <a:pt x="4496988" y="249401"/>
                </a:cubicBezTo>
                <a:cubicBezTo>
                  <a:pt x="4502223" y="250204"/>
                  <a:pt x="4507095" y="245397"/>
                  <a:pt x="4511605" y="234979"/>
                </a:cubicBezTo>
                <a:cubicBezTo>
                  <a:pt x="4516115" y="224560"/>
                  <a:pt x="4519269" y="208783"/>
                  <a:pt x="4521069" y="187645"/>
                </a:cubicBezTo>
                <a:cubicBezTo>
                  <a:pt x="4522869" y="166508"/>
                  <a:pt x="4523769" y="148826"/>
                  <a:pt x="4523769" y="134601"/>
                </a:cubicBezTo>
                <a:cubicBezTo>
                  <a:pt x="4523769" y="121766"/>
                  <a:pt x="4522532" y="114521"/>
                  <a:pt x="4520058" y="112865"/>
                </a:cubicBezTo>
                <a:cubicBezTo>
                  <a:pt x="4517584" y="111208"/>
                  <a:pt x="4511436" y="111613"/>
                  <a:pt x="4501613" y="114080"/>
                </a:cubicBezTo>
                <a:lnTo>
                  <a:pt x="4473478" y="121135"/>
                </a:lnTo>
                <a:cubicBezTo>
                  <a:pt x="4466652" y="122067"/>
                  <a:pt x="4460586" y="119830"/>
                  <a:pt x="4455280" y="114424"/>
                </a:cubicBezTo>
                <a:cubicBezTo>
                  <a:pt x="4441556" y="130012"/>
                  <a:pt x="4427270" y="142007"/>
                  <a:pt x="4412421" y="150411"/>
                </a:cubicBezTo>
                <a:cubicBezTo>
                  <a:pt x="4408708" y="152512"/>
                  <a:pt x="4405913" y="153790"/>
                  <a:pt x="4404036" y="154246"/>
                </a:cubicBezTo>
                <a:lnTo>
                  <a:pt x="4402373" y="153613"/>
                </a:lnTo>
                <a:lnTo>
                  <a:pt x="4402055" y="159176"/>
                </a:lnTo>
                <a:cubicBezTo>
                  <a:pt x="4401849" y="166508"/>
                  <a:pt x="4401970" y="175571"/>
                  <a:pt x="4402418" y="186365"/>
                </a:cubicBezTo>
                <a:cubicBezTo>
                  <a:pt x="4403315" y="207954"/>
                  <a:pt x="4402605" y="224302"/>
                  <a:pt x="4400289" y="235409"/>
                </a:cubicBezTo>
                <a:cubicBezTo>
                  <a:pt x="4397973" y="246515"/>
                  <a:pt x="4394861" y="255449"/>
                  <a:pt x="4390953" y="262211"/>
                </a:cubicBezTo>
                <a:cubicBezTo>
                  <a:pt x="4387045" y="268972"/>
                  <a:pt x="4382862" y="269072"/>
                  <a:pt x="4378402" y="262512"/>
                </a:cubicBezTo>
                <a:cubicBezTo>
                  <a:pt x="4373942" y="255951"/>
                  <a:pt x="4370529" y="250502"/>
                  <a:pt x="4368163" y="246164"/>
                </a:cubicBezTo>
                <a:cubicBezTo>
                  <a:pt x="4365797" y="241826"/>
                  <a:pt x="4363485" y="239481"/>
                  <a:pt x="4361226" y="239130"/>
                </a:cubicBezTo>
                <a:cubicBezTo>
                  <a:pt x="4358967" y="238779"/>
                  <a:pt x="4347743" y="240252"/>
                  <a:pt x="4327552" y="243550"/>
                </a:cubicBezTo>
                <a:cubicBezTo>
                  <a:pt x="4322848" y="263655"/>
                  <a:pt x="4317481" y="269155"/>
                  <a:pt x="4311451" y="260049"/>
                </a:cubicBezTo>
                <a:cubicBezTo>
                  <a:pt x="4305421" y="250943"/>
                  <a:pt x="4302406" y="238818"/>
                  <a:pt x="4302406" y="223675"/>
                </a:cubicBezTo>
                <a:cubicBezTo>
                  <a:pt x="4302406" y="209406"/>
                  <a:pt x="4301965" y="191678"/>
                  <a:pt x="4301083" y="170491"/>
                </a:cubicBezTo>
                <a:cubicBezTo>
                  <a:pt x="4300201" y="149303"/>
                  <a:pt x="4297053" y="133966"/>
                  <a:pt x="4291640" y="124480"/>
                </a:cubicBezTo>
                <a:cubicBezTo>
                  <a:pt x="4286227" y="114994"/>
                  <a:pt x="4287148" y="110251"/>
                  <a:pt x="4294404" y="110251"/>
                </a:cubicBezTo>
                <a:cubicBezTo>
                  <a:pt x="4299194" y="110251"/>
                  <a:pt x="4304794" y="110688"/>
                  <a:pt x="4311204" y="111563"/>
                </a:cubicBezTo>
                <a:cubicBezTo>
                  <a:pt x="4318087" y="102916"/>
                  <a:pt x="4325766" y="89544"/>
                  <a:pt x="4334241" y="71446"/>
                </a:cubicBezTo>
                <a:cubicBezTo>
                  <a:pt x="4342716" y="53349"/>
                  <a:pt x="4345380" y="39091"/>
                  <a:pt x="4342232" y="28673"/>
                </a:cubicBezTo>
                <a:cubicBezTo>
                  <a:pt x="4339085" y="18255"/>
                  <a:pt x="4347011" y="17169"/>
                  <a:pt x="4366012" y="25414"/>
                </a:cubicBezTo>
                <a:cubicBezTo>
                  <a:pt x="4382216" y="33244"/>
                  <a:pt x="4387225" y="40138"/>
                  <a:pt x="4381037" y="46096"/>
                </a:cubicBezTo>
                <a:cubicBezTo>
                  <a:pt x="4374849" y="52055"/>
                  <a:pt x="4368185" y="60390"/>
                  <a:pt x="4361043" y="71102"/>
                </a:cubicBezTo>
                <a:cubicBezTo>
                  <a:pt x="4353902" y="81814"/>
                  <a:pt x="4342960" y="95301"/>
                  <a:pt x="4328218" y="111563"/>
                </a:cubicBezTo>
                <a:cubicBezTo>
                  <a:pt x="4345570" y="109068"/>
                  <a:pt x="4357630" y="104845"/>
                  <a:pt x="4364399" y="98894"/>
                </a:cubicBezTo>
                <a:cubicBezTo>
                  <a:pt x="4371168" y="92942"/>
                  <a:pt x="4378495" y="91888"/>
                  <a:pt x="4386382" y="95732"/>
                </a:cubicBezTo>
                <a:cubicBezTo>
                  <a:pt x="4394270" y="99575"/>
                  <a:pt x="4401171" y="103576"/>
                  <a:pt x="4407086" y="107734"/>
                </a:cubicBezTo>
                <a:cubicBezTo>
                  <a:pt x="4413001" y="111893"/>
                  <a:pt x="4414338" y="116772"/>
                  <a:pt x="4411098" y="122372"/>
                </a:cubicBezTo>
                <a:cubicBezTo>
                  <a:pt x="4407857" y="127972"/>
                  <a:pt x="4405376" y="134640"/>
                  <a:pt x="4403655" y="142377"/>
                </a:cubicBezTo>
                <a:cubicBezTo>
                  <a:pt x="4403225" y="144311"/>
                  <a:pt x="4402876" y="146678"/>
                  <a:pt x="4402610" y="149478"/>
                </a:cubicBezTo>
                <a:lnTo>
                  <a:pt x="4402589" y="149850"/>
                </a:lnTo>
                <a:lnTo>
                  <a:pt x="4403777" y="147116"/>
                </a:lnTo>
                <a:cubicBezTo>
                  <a:pt x="4405569" y="144283"/>
                  <a:pt x="4408278" y="140627"/>
                  <a:pt x="4411904" y="136149"/>
                </a:cubicBezTo>
                <a:cubicBezTo>
                  <a:pt x="4426410" y="118239"/>
                  <a:pt x="4439681" y="97764"/>
                  <a:pt x="4451720" y="74727"/>
                </a:cubicBezTo>
                <a:cubicBezTo>
                  <a:pt x="4463759" y="51689"/>
                  <a:pt x="4468204" y="34750"/>
                  <a:pt x="4465056" y="23909"/>
                </a:cubicBezTo>
                <a:cubicBezTo>
                  <a:pt x="4462696" y="15778"/>
                  <a:pt x="4464348" y="11626"/>
                  <a:pt x="4470013" y="11452"/>
                </a:cubicBezTo>
                <a:close/>
                <a:moveTo>
                  <a:pt x="4036527" y="10937"/>
                </a:moveTo>
                <a:cubicBezTo>
                  <a:pt x="4038303" y="10846"/>
                  <a:pt x="4040563" y="11151"/>
                  <a:pt x="4043307" y="11852"/>
                </a:cubicBezTo>
                <a:cubicBezTo>
                  <a:pt x="4054285" y="14656"/>
                  <a:pt x="4063312" y="17907"/>
                  <a:pt x="4070389" y="21607"/>
                </a:cubicBezTo>
                <a:cubicBezTo>
                  <a:pt x="4077466" y="25307"/>
                  <a:pt x="4078964" y="31305"/>
                  <a:pt x="4074885" y="39600"/>
                </a:cubicBezTo>
                <a:cubicBezTo>
                  <a:pt x="4070805" y="47896"/>
                  <a:pt x="4068342" y="73683"/>
                  <a:pt x="4067496" y="116962"/>
                </a:cubicBezTo>
                <a:cubicBezTo>
                  <a:pt x="4093796" y="113449"/>
                  <a:pt x="4114951" y="109649"/>
                  <a:pt x="4130962" y="105562"/>
                </a:cubicBezTo>
                <a:cubicBezTo>
                  <a:pt x="4146973" y="101475"/>
                  <a:pt x="4159073" y="102977"/>
                  <a:pt x="4167261" y="110068"/>
                </a:cubicBezTo>
                <a:cubicBezTo>
                  <a:pt x="4175449" y="117159"/>
                  <a:pt x="4177478" y="122125"/>
                  <a:pt x="4173348" y="124964"/>
                </a:cubicBezTo>
                <a:cubicBezTo>
                  <a:pt x="4169218" y="127803"/>
                  <a:pt x="4153613" y="130349"/>
                  <a:pt x="4126531" y="132600"/>
                </a:cubicBezTo>
                <a:cubicBezTo>
                  <a:pt x="4099450" y="134852"/>
                  <a:pt x="4079190" y="137168"/>
                  <a:pt x="4065754" y="139548"/>
                </a:cubicBezTo>
                <a:lnTo>
                  <a:pt x="4063452" y="159854"/>
                </a:lnTo>
                <a:cubicBezTo>
                  <a:pt x="4083830" y="189065"/>
                  <a:pt x="4101310" y="211181"/>
                  <a:pt x="4115894" y="226202"/>
                </a:cubicBezTo>
                <a:cubicBezTo>
                  <a:pt x="4130478" y="241224"/>
                  <a:pt x="4146399" y="252943"/>
                  <a:pt x="4163658" y="261361"/>
                </a:cubicBezTo>
                <a:cubicBezTo>
                  <a:pt x="4180916" y="269779"/>
                  <a:pt x="4196877" y="277540"/>
                  <a:pt x="4211540" y="284646"/>
                </a:cubicBezTo>
                <a:cubicBezTo>
                  <a:pt x="4226203" y="291751"/>
                  <a:pt x="4220908" y="295304"/>
                  <a:pt x="4195654" y="295304"/>
                </a:cubicBezTo>
                <a:cubicBezTo>
                  <a:pt x="4173929" y="295304"/>
                  <a:pt x="4156871" y="295064"/>
                  <a:pt x="4144481" y="294584"/>
                </a:cubicBezTo>
                <a:cubicBezTo>
                  <a:pt x="4132091" y="294103"/>
                  <a:pt x="4121408" y="287482"/>
                  <a:pt x="4112431" y="274719"/>
                </a:cubicBezTo>
                <a:cubicBezTo>
                  <a:pt x="4103454" y="261956"/>
                  <a:pt x="4095094" y="249197"/>
                  <a:pt x="4087350" y="236441"/>
                </a:cubicBezTo>
                <a:cubicBezTo>
                  <a:pt x="4079606" y="223686"/>
                  <a:pt x="4070271" y="204610"/>
                  <a:pt x="4059344" y="179213"/>
                </a:cubicBezTo>
                <a:cubicBezTo>
                  <a:pt x="4051930" y="213816"/>
                  <a:pt x="4040092" y="239481"/>
                  <a:pt x="4023830" y="256209"/>
                </a:cubicBezTo>
                <a:cubicBezTo>
                  <a:pt x="4007568" y="272937"/>
                  <a:pt x="3987807" y="284761"/>
                  <a:pt x="3964547" y="291680"/>
                </a:cubicBezTo>
                <a:cubicBezTo>
                  <a:pt x="3941288" y="298599"/>
                  <a:pt x="3937703" y="296577"/>
                  <a:pt x="3953792" y="285614"/>
                </a:cubicBezTo>
                <a:cubicBezTo>
                  <a:pt x="3969882" y="274651"/>
                  <a:pt x="3983638" y="263021"/>
                  <a:pt x="3995060" y="250724"/>
                </a:cubicBezTo>
                <a:cubicBezTo>
                  <a:pt x="4006482" y="238427"/>
                  <a:pt x="4016215" y="222664"/>
                  <a:pt x="4024260" y="203434"/>
                </a:cubicBezTo>
                <a:cubicBezTo>
                  <a:pt x="4032305" y="184203"/>
                  <a:pt x="4037217" y="164435"/>
                  <a:pt x="4038995" y="144130"/>
                </a:cubicBezTo>
                <a:cubicBezTo>
                  <a:pt x="4010687" y="148633"/>
                  <a:pt x="3993167" y="151784"/>
                  <a:pt x="3986434" y="153584"/>
                </a:cubicBezTo>
                <a:cubicBezTo>
                  <a:pt x="3979701" y="155383"/>
                  <a:pt x="3970133" y="151307"/>
                  <a:pt x="3957729" y="141355"/>
                </a:cubicBezTo>
                <a:cubicBezTo>
                  <a:pt x="3945324" y="131403"/>
                  <a:pt x="3947371" y="126882"/>
                  <a:pt x="3963870" y="127793"/>
                </a:cubicBezTo>
                <a:cubicBezTo>
                  <a:pt x="3980368" y="128703"/>
                  <a:pt x="4005890" y="126635"/>
                  <a:pt x="4040436" y="121587"/>
                </a:cubicBezTo>
                <a:cubicBezTo>
                  <a:pt x="4041282" y="99747"/>
                  <a:pt x="4041483" y="80230"/>
                  <a:pt x="4041038" y="63036"/>
                </a:cubicBezTo>
                <a:cubicBezTo>
                  <a:pt x="4040593" y="45842"/>
                  <a:pt x="4038117" y="32312"/>
                  <a:pt x="4033606" y="22446"/>
                </a:cubicBezTo>
                <a:cubicBezTo>
                  <a:pt x="4030224" y="15046"/>
                  <a:pt x="4031197" y="11210"/>
                  <a:pt x="4036527" y="10937"/>
                </a:cubicBezTo>
                <a:close/>
                <a:moveTo>
                  <a:pt x="5426273" y="8217"/>
                </a:moveTo>
                <a:cubicBezTo>
                  <a:pt x="5430116" y="6933"/>
                  <a:pt x="5437117" y="8862"/>
                  <a:pt x="5447278" y="14003"/>
                </a:cubicBezTo>
                <a:cubicBezTo>
                  <a:pt x="5457438" y="19144"/>
                  <a:pt x="5460940" y="24747"/>
                  <a:pt x="5457785" y="30813"/>
                </a:cubicBezTo>
                <a:cubicBezTo>
                  <a:pt x="5454631" y="36879"/>
                  <a:pt x="5453053" y="58849"/>
                  <a:pt x="5453053" y="96721"/>
                </a:cubicBezTo>
                <a:lnTo>
                  <a:pt x="5475080" y="92785"/>
                </a:lnTo>
                <a:cubicBezTo>
                  <a:pt x="5485634" y="90017"/>
                  <a:pt x="5493152" y="91218"/>
                  <a:pt x="5497633" y="96388"/>
                </a:cubicBezTo>
                <a:cubicBezTo>
                  <a:pt x="5502115" y="101557"/>
                  <a:pt x="5499752" y="105849"/>
                  <a:pt x="5490545" y="109262"/>
                </a:cubicBezTo>
                <a:cubicBezTo>
                  <a:pt x="5481339" y="112674"/>
                  <a:pt x="5468397" y="115578"/>
                  <a:pt x="5451719" y="117973"/>
                </a:cubicBezTo>
                <a:lnTo>
                  <a:pt x="5451719" y="122878"/>
                </a:lnTo>
                <a:cubicBezTo>
                  <a:pt x="5465500" y="124498"/>
                  <a:pt x="5476367" y="128090"/>
                  <a:pt x="5484318" y="133654"/>
                </a:cubicBezTo>
                <a:cubicBezTo>
                  <a:pt x="5492270" y="139218"/>
                  <a:pt x="5494733" y="146403"/>
                  <a:pt x="5491707" y="155208"/>
                </a:cubicBezTo>
                <a:cubicBezTo>
                  <a:pt x="5488682" y="164012"/>
                  <a:pt x="5482156" y="163554"/>
                  <a:pt x="5472133" y="153831"/>
                </a:cubicBezTo>
                <a:cubicBezTo>
                  <a:pt x="5462109" y="144108"/>
                  <a:pt x="5455305" y="137275"/>
                  <a:pt x="5451719" y="133332"/>
                </a:cubicBezTo>
                <a:cubicBezTo>
                  <a:pt x="5451719" y="141649"/>
                  <a:pt x="5450411" y="150253"/>
                  <a:pt x="5447794" y="159144"/>
                </a:cubicBezTo>
                <a:cubicBezTo>
                  <a:pt x="5445177" y="168035"/>
                  <a:pt x="5440875" y="168530"/>
                  <a:pt x="5434888" y="160628"/>
                </a:cubicBezTo>
                <a:cubicBezTo>
                  <a:pt x="5428900" y="152727"/>
                  <a:pt x="5426581" y="145951"/>
                  <a:pt x="5427929" y="140301"/>
                </a:cubicBezTo>
                <a:cubicBezTo>
                  <a:pt x="5429277" y="134651"/>
                  <a:pt x="5429915" y="129625"/>
                  <a:pt x="5429843" y="125222"/>
                </a:cubicBezTo>
                <a:cubicBezTo>
                  <a:pt x="5411947" y="152583"/>
                  <a:pt x="5392867" y="170673"/>
                  <a:pt x="5372604" y="179493"/>
                </a:cubicBezTo>
                <a:cubicBezTo>
                  <a:pt x="5352342" y="188312"/>
                  <a:pt x="5347513" y="187724"/>
                  <a:pt x="5358117" y="177729"/>
                </a:cubicBezTo>
                <a:cubicBezTo>
                  <a:pt x="5368722" y="167734"/>
                  <a:pt x="5379577" y="156961"/>
                  <a:pt x="5390684" y="145410"/>
                </a:cubicBezTo>
                <a:cubicBezTo>
                  <a:pt x="5401790" y="133859"/>
                  <a:pt x="5409481" y="125330"/>
                  <a:pt x="5413754" y="119823"/>
                </a:cubicBezTo>
                <a:cubicBezTo>
                  <a:pt x="5404805" y="124211"/>
                  <a:pt x="5397463" y="126886"/>
                  <a:pt x="5391727" y="127846"/>
                </a:cubicBezTo>
                <a:cubicBezTo>
                  <a:pt x="5385991" y="128807"/>
                  <a:pt x="5379004" y="125434"/>
                  <a:pt x="5370766" y="117726"/>
                </a:cubicBezTo>
                <a:cubicBezTo>
                  <a:pt x="5362527" y="110018"/>
                  <a:pt x="5363968" y="106623"/>
                  <a:pt x="5375089" y="107541"/>
                </a:cubicBezTo>
                <a:cubicBezTo>
                  <a:pt x="5386210" y="108458"/>
                  <a:pt x="5404497" y="106458"/>
                  <a:pt x="5429951" y="101539"/>
                </a:cubicBezTo>
                <a:lnTo>
                  <a:pt x="5429951" y="54969"/>
                </a:lnTo>
                <a:cubicBezTo>
                  <a:pt x="5429951" y="36901"/>
                  <a:pt x="5428377" y="24912"/>
                  <a:pt x="5425230" y="19004"/>
                </a:cubicBezTo>
                <a:cubicBezTo>
                  <a:pt x="5422082" y="13096"/>
                  <a:pt x="5422430" y="9500"/>
                  <a:pt x="5426273" y="8217"/>
                </a:cubicBezTo>
                <a:close/>
                <a:moveTo>
                  <a:pt x="6262516" y="7412"/>
                </a:moveTo>
                <a:cubicBezTo>
                  <a:pt x="6267753" y="8167"/>
                  <a:pt x="6275528" y="12153"/>
                  <a:pt x="6285842" y="19370"/>
                </a:cubicBezTo>
                <a:cubicBezTo>
                  <a:pt x="6299595" y="28992"/>
                  <a:pt x="6303811" y="36012"/>
                  <a:pt x="6298490" y="40429"/>
                </a:cubicBezTo>
                <a:cubicBezTo>
                  <a:pt x="6293170" y="44845"/>
                  <a:pt x="6289319" y="49040"/>
                  <a:pt x="6286939" y="53012"/>
                </a:cubicBezTo>
                <a:cubicBezTo>
                  <a:pt x="6284559" y="56984"/>
                  <a:pt x="6279640" y="65495"/>
                  <a:pt x="6272183" y="78545"/>
                </a:cubicBezTo>
                <a:cubicBezTo>
                  <a:pt x="6264727" y="91594"/>
                  <a:pt x="6258589" y="99937"/>
                  <a:pt x="6253770" y="103572"/>
                </a:cubicBezTo>
                <a:cubicBezTo>
                  <a:pt x="6248952" y="107207"/>
                  <a:pt x="6244837" y="104981"/>
                  <a:pt x="6241423" y="96893"/>
                </a:cubicBezTo>
                <a:cubicBezTo>
                  <a:pt x="6211237" y="101382"/>
                  <a:pt x="6189347" y="104429"/>
                  <a:pt x="6175752" y="106035"/>
                </a:cubicBezTo>
                <a:cubicBezTo>
                  <a:pt x="6170217" y="116130"/>
                  <a:pt x="6164969" y="115958"/>
                  <a:pt x="6160007" y="105519"/>
                </a:cubicBezTo>
                <a:cubicBezTo>
                  <a:pt x="6155045" y="95079"/>
                  <a:pt x="6150352" y="82123"/>
                  <a:pt x="6145928" y="66650"/>
                </a:cubicBezTo>
                <a:cubicBezTo>
                  <a:pt x="6141505" y="51177"/>
                  <a:pt x="6136757" y="39274"/>
                  <a:pt x="6131688" y="30942"/>
                </a:cubicBezTo>
                <a:cubicBezTo>
                  <a:pt x="6126619" y="22611"/>
                  <a:pt x="6129408" y="19363"/>
                  <a:pt x="6140055" y="21198"/>
                </a:cubicBezTo>
                <a:cubicBezTo>
                  <a:pt x="6150703" y="23034"/>
                  <a:pt x="6158121" y="23934"/>
                  <a:pt x="6162309" y="23898"/>
                </a:cubicBezTo>
                <a:cubicBezTo>
                  <a:pt x="6166496" y="23862"/>
                  <a:pt x="6176957" y="22969"/>
                  <a:pt x="6193692" y="21220"/>
                </a:cubicBezTo>
                <a:cubicBezTo>
                  <a:pt x="6210427" y="19470"/>
                  <a:pt x="6224169" y="17251"/>
                  <a:pt x="6234916" y="14562"/>
                </a:cubicBezTo>
                <a:cubicBezTo>
                  <a:pt x="6245664" y="11874"/>
                  <a:pt x="6253401" y="9597"/>
                  <a:pt x="6258125" y="7733"/>
                </a:cubicBezTo>
                <a:cubicBezTo>
                  <a:pt x="6259307" y="7267"/>
                  <a:pt x="6260771" y="7160"/>
                  <a:pt x="6262516" y="7412"/>
                </a:cubicBezTo>
                <a:close/>
                <a:moveTo>
                  <a:pt x="3766967" y="7412"/>
                </a:moveTo>
                <a:cubicBezTo>
                  <a:pt x="3772203" y="8167"/>
                  <a:pt x="3779978" y="12153"/>
                  <a:pt x="3790292" y="19370"/>
                </a:cubicBezTo>
                <a:cubicBezTo>
                  <a:pt x="3804044" y="28992"/>
                  <a:pt x="3808261" y="36012"/>
                  <a:pt x="3802940" y="40429"/>
                </a:cubicBezTo>
                <a:cubicBezTo>
                  <a:pt x="3797620" y="44845"/>
                  <a:pt x="3793770" y="49040"/>
                  <a:pt x="3791389" y="53012"/>
                </a:cubicBezTo>
                <a:cubicBezTo>
                  <a:pt x="3789009" y="56984"/>
                  <a:pt x="3784090" y="65495"/>
                  <a:pt x="3776633" y="78545"/>
                </a:cubicBezTo>
                <a:cubicBezTo>
                  <a:pt x="3769176" y="91594"/>
                  <a:pt x="3763039" y="99937"/>
                  <a:pt x="3758221" y="103572"/>
                </a:cubicBezTo>
                <a:cubicBezTo>
                  <a:pt x="3753402" y="107207"/>
                  <a:pt x="3749286" y="104981"/>
                  <a:pt x="3745874" y="96893"/>
                </a:cubicBezTo>
                <a:cubicBezTo>
                  <a:pt x="3715688" y="101382"/>
                  <a:pt x="3693797" y="104429"/>
                  <a:pt x="3680203" y="106035"/>
                </a:cubicBezTo>
                <a:cubicBezTo>
                  <a:pt x="3674667" y="116130"/>
                  <a:pt x="3669419" y="115958"/>
                  <a:pt x="3664457" y="105519"/>
                </a:cubicBezTo>
                <a:cubicBezTo>
                  <a:pt x="3659495" y="95079"/>
                  <a:pt x="3654803" y="82123"/>
                  <a:pt x="3650379" y="66650"/>
                </a:cubicBezTo>
                <a:cubicBezTo>
                  <a:pt x="3645955" y="51177"/>
                  <a:pt x="3641208" y="39274"/>
                  <a:pt x="3636139" y="30942"/>
                </a:cubicBezTo>
                <a:cubicBezTo>
                  <a:pt x="3631069" y="22611"/>
                  <a:pt x="3633859" y="19363"/>
                  <a:pt x="3644506" y="21198"/>
                </a:cubicBezTo>
                <a:cubicBezTo>
                  <a:pt x="3655154" y="23034"/>
                  <a:pt x="3662571" y="23934"/>
                  <a:pt x="3666759" y="23898"/>
                </a:cubicBezTo>
                <a:cubicBezTo>
                  <a:pt x="3670946" y="23862"/>
                  <a:pt x="3681407" y="22969"/>
                  <a:pt x="3698142" y="21220"/>
                </a:cubicBezTo>
                <a:cubicBezTo>
                  <a:pt x="3714877" y="19470"/>
                  <a:pt x="3728619" y="17251"/>
                  <a:pt x="3739367" y="14562"/>
                </a:cubicBezTo>
                <a:cubicBezTo>
                  <a:pt x="3750115" y="11874"/>
                  <a:pt x="3757851" y="9597"/>
                  <a:pt x="3762576" y="7733"/>
                </a:cubicBezTo>
                <a:cubicBezTo>
                  <a:pt x="3763758" y="7267"/>
                  <a:pt x="3765221" y="7160"/>
                  <a:pt x="3766967" y="7412"/>
                </a:cubicBezTo>
                <a:close/>
                <a:moveTo>
                  <a:pt x="5118094" y="3624"/>
                </a:moveTo>
                <a:cubicBezTo>
                  <a:pt x="5133381" y="3624"/>
                  <a:pt x="5144333" y="9056"/>
                  <a:pt x="5150952" y="19918"/>
                </a:cubicBezTo>
                <a:cubicBezTo>
                  <a:pt x="5157569" y="30781"/>
                  <a:pt x="5168945" y="44727"/>
                  <a:pt x="5185077" y="61756"/>
                </a:cubicBezTo>
                <a:cubicBezTo>
                  <a:pt x="5201210" y="78785"/>
                  <a:pt x="5216787" y="93706"/>
                  <a:pt x="5231809" y="106519"/>
                </a:cubicBezTo>
                <a:cubicBezTo>
                  <a:pt x="5246830" y="119332"/>
                  <a:pt x="5263816" y="129937"/>
                  <a:pt x="5282767" y="138333"/>
                </a:cubicBezTo>
                <a:cubicBezTo>
                  <a:pt x="5301717" y="146729"/>
                  <a:pt x="5306765" y="152268"/>
                  <a:pt x="5297910" y="154949"/>
                </a:cubicBezTo>
                <a:cubicBezTo>
                  <a:pt x="5289055" y="157631"/>
                  <a:pt x="5274263" y="158506"/>
                  <a:pt x="5253534" y="157574"/>
                </a:cubicBezTo>
                <a:cubicBezTo>
                  <a:pt x="5232805" y="156642"/>
                  <a:pt x="5220254" y="153042"/>
                  <a:pt x="5215880" y="146776"/>
                </a:cubicBezTo>
                <a:cubicBezTo>
                  <a:pt x="5211507" y="140509"/>
                  <a:pt x="5203515" y="129090"/>
                  <a:pt x="5191907" y="112520"/>
                </a:cubicBezTo>
                <a:cubicBezTo>
                  <a:pt x="5180299" y="95950"/>
                  <a:pt x="5170612" y="82406"/>
                  <a:pt x="5162847" y="71887"/>
                </a:cubicBezTo>
                <a:cubicBezTo>
                  <a:pt x="5155082" y="61369"/>
                  <a:pt x="5147696" y="51284"/>
                  <a:pt x="5140691" y="41633"/>
                </a:cubicBezTo>
                <a:cubicBezTo>
                  <a:pt x="5133686" y="31982"/>
                  <a:pt x="5127893" y="25909"/>
                  <a:pt x="5123311" y="23414"/>
                </a:cubicBezTo>
                <a:cubicBezTo>
                  <a:pt x="5118729" y="20919"/>
                  <a:pt x="5114621" y="19151"/>
                  <a:pt x="5110985" y="18112"/>
                </a:cubicBezTo>
                <a:cubicBezTo>
                  <a:pt x="5107350" y="17072"/>
                  <a:pt x="5104916" y="14397"/>
                  <a:pt x="5103682" y="10088"/>
                </a:cubicBezTo>
                <a:cubicBezTo>
                  <a:pt x="5102449" y="5779"/>
                  <a:pt x="5107253" y="3624"/>
                  <a:pt x="5118094" y="3624"/>
                </a:cubicBezTo>
                <a:close/>
                <a:moveTo>
                  <a:pt x="4760210" y="914"/>
                </a:moveTo>
                <a:cubicBezTo>
                  <a:pt x="4765329" y="914"/>
                  <a:pt x="4772697" y="2832"/>
                  <a:pt x="4782312" y="6668"/>
                </a:cubicBezTo>
                <a:cubicBezTo>
                  <a:pt x="4791927" y="10504"/>
                  <a:pt x="4795383" y="14179"/>
                  <a:pt x="4792680" y="17692"/>
                </a:cubicBezTo>
                <a:cubicBezTo>
                  <a:pt x="4789977" y="21205"/>
                  <a:pt x="4788625" y="33603"/>
                  <a:pt x="4788625" y="54883"/>
                </a:cubicBezTo>
                <a:cubicBezTo>
                  <a:pt x="4798764" y="54955"/>
                  <a:pt x="4808737" y="54238"/>
                  <a:pt x="4818546" y="52732"/>
                </a:cubicBezTo>
                <a:cubicBezTo>
                  <a:pt x="4821887" y="35037"/>
                  <a:pt x="4821758" y="22421"/>
                  <a:pt x="4818159" y="14885"/>
                </a:cubicBezTo>
                <a:cubicBezTo>
                  <a:pt x="4814559" y="7349"/>
                  <a:pt x="4817402" y="4775"/>
                  <a:pt x="4826688" y="7163"/>
                </a:cubicBezTo>
                <a:cubicBezTo>
                  <a:pt x="4835973" y="9550"/>
                  <a:pt x="4843874" y="13136"/>
                  <a:pt x="4850392" y="17918"/>
                </a:cubicBezTo>
                <a:cubicBezTo>
                  <a:pt x="4856910" y="22700"/>
                  <a:pt x="4858763" y="27228"/>
                  <a:pt x="4855952" y="31502"/>
                </a:cubicBezTo>
                <a:cubicBezTo>
                  <a:pt x="4853142" y="35775"/>
                  <a:pt x="4850496" y="41318"/>
                  <a:pt x="4848015" y="48129"/>
                </a:cubicBezTo>
                <a:cubicBezTo>
                  <a:pt x="4857939" y="47340"/>
                  <a:pt x="4866905" y="45795"/>
                  <a:pt x="4874914" y="43494"/>
                </a:cubicBezTo>
                <a:cubicBezTo>
                  <a:pt x="4882923" y="41192"/>
                  <a:pt x="4891014" y="44272"/>
                  <a:pt x="4899188" y="52732"/>
                </a:cubicBezTo>
                <a:cubicBezTo>
                  <a:pt x="4907362" y="61193"/>
                  <a:pt x="4905404" y="65717"/>
                  <a:pt x="4893316" y="66305"/>
                </a:cubicBezTo>
                <a:cubicBezTo>
                  <a:pt x="4881227" y="66893"/>
                  <a:pt x="4864327" y="68019"/>
                  <a:pt x="4842616" y="69683"/>
                </a:cubicBezTo>
                <a:cubicBezTo>
                  <a:pt x="4835030" y="87393"/>
                  <a:pt x="4826810" y="101303"/>
                  <a:pt x="4817955" y="111413"/>
                </a:cubicBezTo>
                <a:lnTo>
                  <a:pt x="4813523" y="115680"/>
                </a:lnTo>
                <a:lnTo>
                  <a:pt x="4824934" y="114359"/>
                </a:lnTo>
                <a:cubicBezTo>
                  <a:pt x="4846832" y="111678"/>
                  <a:pt x="4862380" y="108968"/>
                  <a:pt x="4871580" y="106229"/>
                </a:cubicBezTo>
                <a:cubicBezTo>
                  <a:pt x="4880779" y="103490"/>
                  <a:pt x="4889591" y="105253"/>
                  <a:pt x="4898016" y="111520"/>
                </a:cubicBezTo>
                <a:cubicBezTo>
                  <a:pt x="4906441" y="117787"/>
                  <a:pt x="4913937" y="125401"/>
                  <a:pt x="4920505" y="134364"/>
                </a:cubicBezTo>
                <a:cubicBezTo>
                  <a:pt x="4927073" y="143327"/>
                  <a:pt x="4925172" y="148084"/>
                  <a:pt x="4914804" y="148636"/>
                </a:cubicBezTo>
                <a:cubicBezTo>
                  <a:pt x="4904436" y="149188"/>
                  <a:pt x="4891810" y="153748"/>
                  <a:pt x="4876925" y="162317"/>
                </a:cubicBezTo>
                <a:cubicBezTo>
                  <a:pt x="4862040" y="170885"/>
                  <a:pt x="4858197" y="168175"/>
                  <a:pt x="4865395" y="154186"/>
                </a:cubicBezTo>
                <a:cubicBezTo>
                  <a:pt x="4872594" y="140197"/>
                  <a:pt x="4874634" y="132098"/>
                  <a:pt x="4871515" y="129890"/>
                </a:cubicBezTo>
                <a:cubicBezTo>
                  <a:pt x="4868396" y="127682"/>
                  <a:pt x="4857548" y="127241"/>
                  <a:pt x="4838970" y="128567"/>
                </a:cubicBezTo>
                <a:lnTo>
                  <a:pt x="4774652" y="134705"/>
                </a:lnTo>
                <a:lnTo>
                  <a:pt x="4778574" y="135706"/>
                </a:lnTo>
                <a:cubicBezTo>
                  <a:pt x="4782299" y="137056"/>
                  <a:pt x="4785707" y="138724"/>
                  <a:pt x="4788797" y="140710"/>
                </a:cubicBezTo>
                <a:cubicBezTo>
                  <a:pt x="4794978" y="144682"/>
                  <a:pt x="4796946" y="148095"/>
                  <a:pt x="4794702" y="150949"/>
                </a:cubicBezTo>
                <a:cubicBezTo>
                  <a:pt x="4792458" y="153802"/>
                  <a:pt x="4791335" y="160470"/>
                  <a:pt x="4791335" y="170953"/>
                </a:cubicBezTo>
                <a:cubicBezTo>
                  <a:pt x="4808099" y="168415"/>
                  <a:pt x="4819227" y="165533"/>
                  <a:pt x="4824719" y="162306"/>
                </a:cubicBezTo>
                <a:cubicBezTo>
                  <a:pt x="4830212" y="159079"/>
                  <a:pt x="4836070" y="159137"/>
                  <a:pt x="4842293" y="162478"/>
                </a:cubicBezTo>
                <a:cubicBezTo>
                  <a:pt x="4848517" y="165819"/>
                  <a:pt x="4855078" y="169835"/>
                  <a:pt x="4861975" y="174524"/>
                </a:cubicBezTo>
                <a:cubicBezTo>
                  <a:pt x="4868873" y="179213"/>
                  <a:pt x="4870497" y="184329"/>
                  <a:pt x="4866847" y="189871"/>
                </a:cubicBezTo>
                <a:cubicBezTo>
                  <a:pt x="4863198" y="195414"/>
                  <a:pt x="4860929" y="203928"/>
                  <a:pt x="4860039" y="215415"/>
                </a:cubicBezTo>
                <a:cubicBezTo>
                  <a:pt x="4859150" y="226901"/>
                  <a:pt x="4857734" y="236047"/>
                  <a:pt x="4855791" y="242851"/>
                </a:cubicBezTo>
                <a:cubicBezTo>
                  <a:pt x="4853848" y="249656"/>
                  <a:pt x="4849313" y="255600"/>
                  <a:pt x="4842186" y="260683"/>
                </a:cubicBezTo>
                <a:cubicBezTo>
                  <a:pt x="4835059" y="265767"/>
                  <a:pt x="4829610" y="264430"/>
                  <a:pt x="4825838" y="256672"/>
                </a:cubicBezTo>
                <a:cubicBezTo>
                  <a:pt x="4822066" y="248914"/>
                  <a:pt x="4816019" y="240112"/>
                  <a:pt x="4807694" y="230268"/>
                </a:cubicBezTo>
                <a:cubicBezTo>
                  <a:pt x="4799370" y="220423"/>
                  <a:pt x="4799961" y="216853"/>
                  <a:pt x="4809468" y="219556"/>
                </a:cubicBezTo>
                <a:cubicBezTo>
                  <a:pt x="4818976" y="222259"/>
                  <a:pt x="4824680" y="223531"/>
                  <a:pt x="4826580" y="223374"/>
                </a:cubicBezTo>
                <a:cubicBezTo>
                  <a:pt x="4828480" y="223216"/>
                  <a:pt x="4829803" y="221829"/>
                  <a:pt x="4830549" y="219212"/>
                </a:cubicBezTo>
                <a:cubicBezTo>
                  <a:pt x="4831294" y="216594"/>
                  <a:pt x="4831890" y="210987"/>
                  <a:pt x="4832334" y="202390"/>
                </a:cubicBezTo>
                <a:cubicBezTo>
                  <a:pt x="4832779" y="193794"/>
                  <a:pt x="4831703" y="188681"/>
                  <a:pt x="4829107" y="187054"/>
                </a:cubicBezTo>
                <a:cubicBezTo>
                  <a:pt x="4826512" y="185426"/>
                  <a:pt x="4821719" y="184831"/>
                  <a:pt x="4814728" y="185268"/>
                </a:cubicBezTo>
                <a:cubicBezTo>
                  <a:pt x="4807737" y="185706"/>
                  <a:pt x="4799939" y="186648"/>
                  <a:pt x="4791335" y="188097"/>
                </a:cubicBezTo>
                <a:cubicBezTo>
                  <a:pt x="4791335" y="205692"/>
                  <a:pt x="4791095" y="224033"/>
                  <a:pt x="4790615" y="243120"/>
                </a:cubicBezTo>
                <a:cubicBezTo>
                  <a:pt x="4790135" y="262207"/>
                  <a:pt x="4788725" y="279699"/>
                  <a:pt x="4786388" y="295595"/>
                </a:cubicBezTo>
                <a:cubicBezTo>
                  <a:pt x="4784051" y="311491"/>
                  <a:pt x="4779537" y="320815"/>
                  <a:pt x="4772847" y="323569"/>
                </a:cubicBezTo>
                <a:cubicBezTo>
                  <a:pt x="4766158" y="326322"/>
                  <a:pt x="4762813" y="315524"/>
                  <a:pt x="4762813" y="291174"/>
                </a:cubicBezTo>
                <a:lnTo>
                  <a:pt x="4762813" y="191366"/>
                </a:lnTo>
                <a:lnTo>
                  <a:pt x="4748938" y="194034"/>
                </a:lnTo>
                <a:cubicBezTo>
                  <a:pt x="4739302" y="196758"/>
                  <a:pt x="4733186" y="197217"/>
                  <a:pt x="4730590" y="195410"/>
                </a:cubicBezTo>
                <a:lnTo>
                  <a:pt x="4730590" y="231397"/>
                </a:lnTo>
                <a:cubicBezTo>
                  <a:pt x="4728525" y="256005"/>
                  <a:pt x="4724446" y="268309"/>
                  <a:pt x="4718351" y="268309"/>
                </a:cubicBezTo>
                <a:cubicBezTo>
                  <a:pt x="4712916" y="268309"/>
                  <a:pt x="4708621" y="264548"/>
                  <a:pt x="4705466" y="257027"/>
                </a:cubicBezTo>
                <a:cubicBezTo>
                  <a:pt x="4702312" y="249505"/>
                  <a:pt x="4701412" y="242672"/>
                  <a:pt x="4702767" y="236527"/>
                </a:cubicBezTo>
                <a:cubicBezTo>
                  <a:pt x="4704122" y="230383"/>
                  <a:pt x="4705022" y="222151"/>
                  <a:pt x="4705466" y="211833"/>
                </a:cubicBezTo>
                <a:cubicBezTo>
                  <a:pt x="4705911" y="201516"/>
                  <a:pt x="4704559" y="192123"/>
                  <a:pt x="4701412" y="183655"/>
                </a:cubicBezTo>
                <a:cubicBezTo>
                  <a:pt x="4698264" y="175187"/>
                  <a:pt x="4699859" y="171896"/>
                  <a:pt x="4706198" y="173782"/>
                </a:cubicBezTo>
                <a:cubicBezTo>
                  <a:pt x="4712536" y="175667"/>
                  <a:pt x="4717756" y="176793"/>
                  <a:pt x="4721857" y="177159"/>
                </a:cubicBezTo>
                <a:cubicBezTo>
                  <a:pt x="4725959" y="177525"/>
                  <a:pt x="4739610" y="176962"/>
                  <a:pt x="4762813" y="175470"/>
                </a:cubicBezTo>
                <a:cubicBezTo>
                  <a:pt x="4762813" y="161546"/>
                  <a:pt x="4761239" y="150565"/>
                  <a:pt x="4758091" y="142527"/>
                </a:cubicBezTo>
                <a:lnTo>
                  <a:pt x="4757906" y="136709"/>
                </a:lnTo>
                <a:lnTo>
                  <a:pt x="4685569" y="146345"/>
                </a:lnTo>
                <a:cubicBezTo>
                  <a:pt x="4682113" y="172244"/>
                  <a:pt x="4676062" y="188921"/>
                  <a:pt x="4667415" y="196378"/>
                </a:cubicBezTo>
                <a:cubicBezTo>
                  <a:pt x="4658767" y="203835"/>
                  <a:pt x="4652935" y="203541"/>
                  <a:pt x="4649916" y="195496"/>
                </a:cubicBezTo>
                <a:cubicBezTo>
                  <a:pt x="4646898" y="187452"/>
                  <a:pt x="4647862" y="176818"/>
                  <a:pt x="4652809" y="163597"/>
                </a:cubicBezTo>
                <a:cubicBezTo>
                  <a:pt x="4657756" y="150375"/>
                  <a:pt x="4660230" y="139806"/>
                  <a:pt x="4660230" y="131890"/>
                </a:cubicBezTo>
                <a:cubicBezTo>
                  <a:pt x="4660230" y="120146"/>
                  <a:pt x="4663528" y="115833"/>
                  <a:pt x="4670125" y="118952"/>
                </a:cubicBezTo>
                <a:cubicBezTo>
                  <a:pt x="4676722" y="122071"/>
                  <a:pt x="4681124" y="125459"/>
                  <a:pt x="4683332" y="129116"/>
                </a:cubicBezTo>
                <a:cubicBezTo>
                  <a:pt x="4690330" y="129245"/>
                  <a:pt x="4710206" y="127488"/>
                  <a:pt x="4742959" y="123846"/>
                </a:cubicBezTo>
                <a:lnTo>
                  <a:pt x="4773925" y="120262"/>
                </a:lnTo>
                <a:lnTo>
                  <a:pt x="4773299" y="119802"/>
                </a:lnTo>
                <a:cubicBezTo>
                  <a:pt x="4768115" y="114381"/>
                  <a:pt x="4765523" y="100442"/>
                  <a:pt x="4765523" y="77986"/>
                </a:cubicBezTo>
                <a:lnTo>
                  <a:pt x="4737345" y="81599"/>
                </a:lnTo>
                <a:cubicBezTo>
                  <a:pt x="4738234" y="114281"/>
                  <a:pt x="4734391" y="125660"/>
                  <a:pt x="4725815" y="115736"/>
                </a:cubicBezTo>
                <a:cubicBezTo>
                  <a:pt x="4717240" y="105813"/>
                  <a:pt x="4712586" y="95481"/>
                  <a:pt x="4711855" y="84740"/>
                </a:cubicBezTo>
                <a:cubicBezTo>
                  <a:pt x="4700483" y="87393"/>
                  <a:pt x="4692313" y="89182"/>
                  <a:pt x="4687344" y="90107"/>
                </a:cubicBezTo>
                <a:cubicBezTo>
                  <a:pt x="4682375" y="91032"/>
                  <a:pt x="4674592" y="87948"/>
                  <a:pt x="4663994" y="80857"/>
                </a:cubicBezTo>
                <a:cubicBezTo>
                  <a:pt x="4653397" y="73766"/>
                  <a:pt x="4655426" y="69930"/>
                  <a:pt x="4670082" y="69349"/>
                </a:cubicBezTo>
                <a:cubicBezTo>
                  <a:pt x="4684738" y="68768"/>
                  <a:pt x="4698103" y="67367"/>
                  <a:pt x="4710177" y="65144"/>
                </a:cubicBezTo>
                <a:cubicBezTo>
                  <a:pt x="4707596" y="50503"/>
                  <a:pt x="4703803" y="39059"/>
                  <a:pt x="4698798" y="30813"/>
                </a:cubicBezTo>
                <a:cubicBezTo>
                  <a:pt x="4693793" y="22568"/>
                  <a:pt x="4695270" y="19137"/>
                  <a:pt x="4703229" y="20521"/>
                </a:cubicBezTo>
                <a:cubicBezTo>
                  <a:pt x="4711188" y="21905"/>
                  <a:pt x="4719086" y="23690"/>
                  <a:pt x="4726923" y="25877"/>
                </a:cubicBezTo>
                <a:cubicBezTo>
                  <a:pt x="4734760" y="28064"/>
                  <a:pt x="4737556" y="31993"/>
                  <a:pt x="4735312" y="37664"/>
                </a:cubicBezTo>
                <a:cubicBezTo>
                  <a:pt x="4733068" y="43336"/>
                  <a:pt x="4733079" y="51327"/>
                  <a:pt x="4735344" y="61638"/>
                </a:cubicBezTo>
                <a:lnTo>
                  <a:pt x="4765523" y="59401"/>
                </a:lnTo>
                <a:cubicBezTo>
                  <a:pt x="4764634" y="52302"/>
                  <a:pt x="4763325" y="44211"/>
                  <a:pt x="4761597" y="35126"/>
                </a:cubicBezTo>
                <a:cubicBezTo>
                  <a:pt x="4759870" y="26042"/>
                  <a:pt x="4757392" y="18069"/>
                  <a:pt x="4754165" y="11207"/>
                </a:cubicBezTo>
                <a:cubicBezTo>
                  <a:pt x="4750939" y="4345"/>
                  <a:pt x="4752954" y="914"/>
                  <a:pt x="4760210" y="914"/>
                </a:cubicBezTo>
                <a:close/>
                <a:moveTo>
                  <a:pt x="3326389" y="478"/>
                </a:moveTo>
                <a:cubicBezTo>
                  <a:pt x="3328095" y="565"/>
                  <a:pt x="3330180" y="1025"/>
                  <a:pt x="3332643" y="1861"/>
                </a:cubicBezTo>
                <a:cubicBezTo>
                  <a:pt x="3342495" y="5202"/>
                  <a:pt x="3350848" y="9755"/>
                  <a:pt x="3357703" y="15520"/>
                </a:cubicBezTo>
                <a:cubicBezTo>
                  <a:pt x="3364557" y="21284"/>
                  <a:pt x="3366246" y="26153"/>
                  <a:pt x="3362768" y="30125"/>
                </a:cubicBezTo>
                <a:cubicBezTo>
                  <a:pt x="3359291" y="34097"/>
                  <a:pt x="3356075" y="37933"/>
                  <a:pt x="3353121" y="41633"/>
                </a:cubicBezTo>
                <a:cubicBezTo>
                  <a:pt x="3384096" y="73827"/>
                  <a:pt x="3405807" y="95258"/>
                  <a:pt x="3418254" y="105927"/>
                </a:cubicBezTo>
                <a:cubicBezTo>
                  <a:pt x="3430701" y="116597"/>
                  <a:pt x="3443522" y="125674"/>
                  <a:pt x="3456715" y="133160"/>
                </a:cubicBezTo>
                <a:cubicBezTo>
                  <a:pt x="3469908" y="140645"/>
                  <a:pt x="3484961" y="147528"/>
                  <a:pt x="3501875" y="153809"/>
                </a:cubicBezTo>
                <a:cubicBezTo>
                  <a:pt x="3518790" y="160090"/>
                  <a:pt x="3520102" y="164772"/>
                  <a:pt x="3505812" y="167856"/>
                </a:cubicBezTo>
                <a:cubicBezTo>
                  <a:pt x="3491522" y="170939"/>
                  <a:pt x="3475848" y="172011"/>
                  <a:pt x="3458790" y="171071"/>
                </a:cubicBezTo>
                <a:cubicBezTo>
                  <a:pt x="3441733" y="170132"/>
                  <a:pt x="3429730" y="165196"/>
                  <a:pt x="3422782" y="156262"/>
                </a:cubicBezTo>
                <a:cubicBezTo>
                  <a:pt x="3415834" y="147328"/>
                  <a:pt x="3406248" y="134780"/>
                  <a:pt x="3394023" y="118619"/>
                </a:cubicBezTo>
                <a:cubicBezTo>
                  <a:pt x="3381798" y="102457"/>
                  <a:pt x="3365217" y="80818"/>
                  <a:pt x="3344280" y="53700"/>
                </a:cubicBezTo>
                <a:cubicBezTo>
                  <a:pt x="3334428" y="74092"/>
                  <a:pt x="3323842" y="92211"/>
                  <a:pt x="3312520" y="108057"/>
                </a:cubicBezTo>
                <a:cubicBezTo>
                  <a:pt x="3301198" y="123903"/>
                  <a:pt x="3287317" y="140502"/>
                  <a:pt x="3270876" y="157853"/>
                </a:cubicBezTo>
                <a:cubicBezTo>
                  <a:pt x="3254435" y="175205"/>
                  <a:pt x="3235212" y="188954"/>
                  <a:pt x="3213207" y="199099"/>
                </a:cubicBezTo>
                <a:cubicBezTo>
                  <a:pt x="3191202" y="209245"/>
                  <a:pt x="3188631" y="206639"/>
                  <a:pt x="3205496" y="191280"/>
                </a:cubicBezTo>
                <a:cubicBezTo>
                  <a:pt x="3222360" y="175922"/>
                  <a:pt x="3238428" y="159481"/>
                  <a:pt x="3253700" y="141957"/>
                </a:cubicBezTo>
                <a:cubicBezTo>
                  <a:pt x="3268972" y="124433"/>
                  <a:pt x="3281925" y="107476"/>
                  <a:pt x="3292559" y="91085"/>
                </a:cubicBezTo>
                <a:cubicBezTo>
                  <a:pt x="3303192" y="74694"/>
                  <a:pt x="3311194" y="59214"/>
                  <a:pt x="3316564" y="44645"/>
                </a:cubicBezTo>
                <a:cubicBezTo>
                  <a:pt x="3321934" y="30075"/>
                  <a:pt x="3323494" y="18466"/>
                  <a:pt x="3321243" y="9819"/>
                </a:cubicBezTo>
                <a:cubicBezTo>
                  <a:pt x="3319554" y="3334"/>
                  <a:pt x="3321270" y="220"/>
                  <a:pt x="3326389" y="478"/>
                </a:cubicBezTo>
                <a:close/>
                <a:moveTo>
                  <a:pt x="2600624" y="194"/>
                </a:moveTo>
                <a:cubicBezTo>
                  <a:pt x="2602186" y="-93"/>
                  <a:pt x="2604256" y="-61"/>
                  <a:pt x="2606835" y="290"/>
                </a:cubicBezTo>
                <a:cubicBezTo>
                  <a:pt x="2617153" y="1696"/>
                  <a:pt x="2626402" y="3994"/>
                  <a:pt x="2634584" y="7184"/>
                </a:cubicBezTo>
                <a:cubicBezTo>
                  <a:pt x="2642765" y="10375"/>
                  <a:pt x="2645281" y="15419"/>
                  <a:pt x="2642134" y="22317"/>
                </a:cubicBezTo>
                <a:cubicBezTo>
                  <a:pt x="2638986" y="29214"/>
                  <a:pt x="2642015" y="49965"/>
                  <a:pt x="2651222" y="84568"/>
                </a:cubicBezTo>
                <a:cubicBezTo>
                  <a:pt x="2663325" y="81169"/>
                  <a:pt x="2673768" y="78297"/>
                  <a:pt x="2682552" y="75953"/>
                </a:cubicBezTo>
                <a:cubicBezTo>
                  <a:pt x="2691335" y="73608"/>
                  <a:pt x="2698380" y="76028"/>
                  <a:pt x="2703685" y="83213"/>
                </a:cubicBezTo>
                <a:cubicBezTo>
                  <a:pt x="2708991" y="90397"/>
                  <a:pt x="2705439" y="95595"/>
                  <a:pt x="2693027" y="98808"/>
                </a:cubicBezTo>
                <a:cubicBezTo>
                  <a:pt x="2680616" y="102020"/>
                  <a:pt x="2669276" y="105010"/>
                  <a:pt x="2659009" y="107777"/>
                </a:cubicBezTo>
                <a:cubicBezTo>
                  <a:pt x="2664401" y="123982"/>
                  <a:pt x="2669749" y="139107"/>
                  <a:pt x="2675055" y="153153"/>
                </a:cubicBezTo>
                <a:cubicBezTo>
                  <a:pt x="2680361" y="167200"/>
                  <a:pt x="2684893" y="178532"/>
                  <a:pt x="2688650" y="187150"/>
                </a:cubicBezTo>
                <a:cubicBezTo>
                  <a:pt x="2693999" y="176080"/>
                  <a:pt x="2698018" y="166174"/>
                  <a:pt x="2700706" y="157434"/>
                </a:cubicBezTo>
                <a:cubicBezTo>
                  <a:pt x="2703395" y="148694"/>
                  <a:pt x="2703614" y="139989"/>
                  <a:pt x="2701362" y="131320"/>
                </a:cubicBezTo>
                <a:cubicBezTo>
                  <a:pt x="2699111" y="122652"/>
                  <a:pt x="2702291" y="120027"/>
                  <a:pt x="2710902" y="123448"/>
                </a:cubicBezTo>
                <a:cubicBezTo>
                  <a:pt x="2719514" y="126868"/>
                  <a:pt x="2726963" y="131697"/>
                  <a:pt x="2733251" y="137935"/>
                </a:cubicBezTo>
                <a:cubicBezTo>
                  <a:pt x="2739540" y="144173"/>
                  <a:pt x="2739884" y="150077"/>
                  <a:pt x="2734284" y="155649"/>
                </a:cubicBezTo>
                <a:cubicBezTo>
                  <a:pt x="2728684" y="161220"/>
                  <a:pt x="2724368" y="168347"/>
                  <a:pt x="2721335" y="177030"/>
                </a:cubicBezTo>
                <a:cubicBezTo>
                  <a:pt x="2718302" y="185713"/>
                  <a:pt x="2712820" y="197282"/>
                  <a:pt x="2704890" y="211737"/>
                </a:cubicBezTo>
                <a:cubicBezTo>
                  <a:pt x="2724235" y="240302"/>
                  <a:pt x="2738557" y="257744"/>
                  <a:pt x="2747857" y="264061"/>
                </a:cubicBezTo>
                <a:cubicBezTo>
                  <a:pt x="2757157" y="270377"/>
                  <a:pt x="2762645" y="271005"/>
                  <a:pt x="2764323" y="265943"/>
                </a:cubicBezTo>
                <a:cubicBezTo>
                  <a:pt x="2766001" y="260881"/>
                  <a:pt x="2769443" y="251882"/>
                  <a:pt x="2774648" y="238947"/>
                </a:cubicBezTo>
                <a:cubicBezTo>
                  <a:pt x="2779854" y="226012"/>
                  <a:pt x="2782786" y="230967"/>
                  <a:pt x="2783446" y="253811"/>
                </a:cubicBezTo>
                <a:cubicBezTo>
                  <a:pt x="2784106" y="276655"/>
                  <a:pt x="2785575" y="292655"/>
                  <a:pt x="2787855" y="301811"/>
                </a:cubicBezTo>
                <a:cubicBezTo>
                  <a:pt x="2790135" y="310967"/>
                  <a:pt x="2784389" y="313904"/>
                  <a:pt x="2770615" y="310620"/>
                </a:cubicBezTo>
                <a:cubicBezTo>
                  <a:pt x="2756841" y="307336"/>
                  <a:pt x="2742544" y="298742"/>
                  <a:pt x="2727723" y="284839"/>
                </a:cubicBezTo>
                <a:cubicBezTo>
                  <a:pt x="2712903" y="270937"/>
                  <a:pt x="2698752" y="252377"/>
                  <a:pt x="2685273" y="229160"/>
                </a:cubicBezTo>
                <a:cubicBezTo>
                  <a:pt x="2671936" y="245895"/>
                  <a:pt x="2657449" y="256604"/>
                  <a:pt x="2641811" y="261286"/>
                </a:cubicBezTo>
                <a:cubicBezTo>
                  <a:pt x="2626173" y="265968"/>
                  <a:pt x="2624298" y="262888"/>
                  <a:pt x="2636186" y="252047"/>
                </a:cubicBezTo>
                <a:cubicBezTo>
                  <a:pt x="2648074" y="241206"/>
                  <a:pt x="2660572" y="226844"/>
                  <a:pt x="2673679" y="208962"/>
                </a:cubicBezTo>
                <a:cubicBezTo>
                  <a:pt x="2665806" y="194708"/>
                  <a:pt x="2658718" y="179489"/>
                  <a:pt x="2652416" y="163306"/>
                </a:cubicBezTo>
                <a:cubicBezTo>
                  <a:pt x="2646113" y="147123"/>
                  <a:pt x="2640166" y="130385"/>
                  <a:pt x="2634573" y="113090"/>
                </a:cubicBezTo>
                <a:cubicBezTo>
                  <a:pt x="2618411" y="117464"/>
                  <a:pt x="2603433" y="121031"/>
                  <a:pt x="2589638" y="123792"/>
                </a:cubicBezTo>
                <a:cubicBezTo>
                  <a:pt x="2575842" y="126552"/>
                  <a:pt x="2566120" y="128248"/>
                  <a:pt x="2560470" y="128879"/>
                </a:cubicBezTo>
                <a:lnTo>
                  <a:pt x="2560470" y="179063"/>
                </a:lnTo>
                <a:cubicBezTo>
                  <a:pt x="2575627" y="174976"/>
                  <a:pt x="2586128" y="169455"/>
                  <a:pt x="2591972" y="162500"/>
                </a:cubicBezTo>
                <a:cubicBezTo>
                  <a:pt x="2597815" y="155545"/>
                  <a:pt x="2603609" y="153282"/>
                  <a:pt x="2609352" y="155713"/>
                </a:cubicBezTo>
                <a:cubicBezTo>
                  <a:pt x="2615095" y="158144"/>
                  <a:pt x="2621430" y="161198"/>
                  <a:pt x="2628356" y="164876"/>
                </a:cubicBezTo>
                <a:cubicBezTo>
                  <a:pt x="2635283" y="168555"/>
                  <a:pt x="2637366" y="172785"/>
                  <a:pt x="2634605" y="177568"/>
                </a:cubicBezTo>
                <a:cubicBezTo>
                  <a:pt x="2631845" y="182350"/>
                  <a:pt x="2630027" y="188240"/>
                  <a:pt x="2629152" y="195238"/>
                </a:cubicBezTo>
                <a:cubicBezTo>
                  <a:pt x="2628278" y="202236"/>
                  <a:pt x="2627388" y="213024"/>
                  <a:pt x="2626485" y="227601"/>
                </a:cubicBezTo>
                <a:cubicBezTo>
                  <a:pt x="2625582" y="242177"/>
                  <a:pt x="2622262" y="253524"/>
                  <a:pt x="2616526" y="261641"/>
                </a:cubicBezTo>
                <a:cubicBezTo>
                  <a:pt x="2610790" y="269757"/>
                  <a:pt x="2604311" y="276271"/>
                  <a:pt x="2597091" y="281183"/>
                </a:cubicBezTo>
                <a:cubicBezTo>
                  <a:pt x="2589871" y="286094"/>
                  <a:pt x="2585139" y="284617"/>
                  <a:pt x="2582894" y="276752"/>
                </a:cubicBezTo>
                <a:cubicBezTo>
                  <a:pt x="2580650" y="268886"/>
                  <a:pt x="2574975" y="259411"/>
                  <a:pt x="2565869" y="248326"/>
                </a:cubicBezTo>
                <a:cubicBezTo>
                  <a:pt x="2556763" y="237241"/>
                  <a:pt x="2558036" y="234172"/>
                  <a:pt x="2569687" y="239119"/>
                </a:cubicBezTo>
                <a:cubicBezTo>
                  <a:pt x="2581338" y="244067"/>
                  <a:pt x="2588559" y="245891"/>
                  <a:pt x="2591348" y="244594"/>
                </a:cubicBezTo>
                <a:cubicBezTo>
                  <a:pt x="2594137" y="243296"/>
                  <a:pt x="2596636" y="234326"/>
                  <a:pt x="2598844" y="217684"/>
                </a:cubicBezTo>
                <a:cubicBezTo>
                  <a:pt x="2601053" y="201042"/>
                  <a:pt x="2601866" y="190922"/>
                  <a:pt x="2601286" y="187322"/>
                </a:cubicBezTo>
                <a:cubicBezTo>
                  <a:pt x="2600705" y="183723"/>
                  <a:pt x="2598963" y="182773"/>
                  <a:pt x="2596059" y="184472"/>
                </a:cubicBezTo>
                <a:cubicBezTo>
                  <a:pt x="2593155" y="186172"/>
                  <a:pt x="2587519" y="188412"/>
                  <a:pt x="2579152" y="191194"/>
                </a:cubicBezTo>
                <a:cubicBezTo>
                  <a:pt x="2570784" y="193976"/>
                  <a:pt x="2564399" y="195690"/>
                  <a:pt x="2559997" y="196335"/>
                </a:cubicBezTo>
                <a:cubicBezTo>
                  <a:pt x="2557487" y="215609"/>
                  <a:pt x="2551077" y="232975"/>
                  <a:pt x="2540766" y="248433"/>
                </a:cubicBezTo>
                <a:cubicBezTo>
                  <a:pt x="2530456" y="263892"/>
                  <a:pt x="2516736" y="274669"/>
                  <a:pt x="2499606" y="280763"/>
                </a:cubicBezTo>
                <a:cubicBezTo>
                  <a:pt x="2482477" y="286858"/>
                  <a:pt x="2478946" y="285395"/>
                  <a:pt x="2489013" y="276375"/>
                </a:cubicBezTo>
                <a:cubicBezTo>
                  <a:pt x="2499079" y="267355"/>
                  <a:pt x="2508533" y="255324"/>
                  <a:pt x="2517374" y="240281"/>
                </a:cubicBezTo>
                <a:cubicBezTo>
                  <a:pt x="2526215" y="225238"/>
                  <a:pt x="2531305" y="208858"/>
                  <a:pt x="2532646" y="191141"/>
                </a:cubicBezTo>
                <a:cubicBezTo>
                  <a:pt x="2533987" y="173423"/>
                  <a:pt x="2534001" y="158925"/>
                  <a:pt x="2532689" y="147647"/>
                </a:cubicBezTo>
                <a:cubicBezTo>
                  <a:pt x="2531377" y="136368"/>
                  <a:pt x="2528678" y="127090"/>
                  <a:pt x="2524591" y="119812"/>
                </a:cubicBezTo>
                <a:cubicBezTo>
                  <a:pt x="2520504" y="112535"/>
                  <a:pt x="2522088" y="108896"/>
                  <a:pt x="2529344" y="108896"/>
                </a:cubicBezTo>
                <a:cubicBezTo>
                  <a:pt x="2535023" y="108896"/>
                  <a:pt x="2540920" y="109340"/>
                  <a:pt x="2547037" y="110229"/>
                </a:cubicBezTo>
                <a:cubicBezTo>
                  <a:pt x="2553153" y="111119"/>
                  <a:pt x="2563420" y="110022"/>
                  <a:pt x="2577839" y="106938"/>
                </a:cubicBezTo>
                <a:cubicBezTo>
                  <a:pt x="2592259" y="103855"/>
                  <a:pt x="2608911" y="99094"/>
                  <a:pt x="2627797" y="92656"/>
                </a:cubicBezTo>
                <a:cubicBezTo>
                  <a:pt x="2615450" y="47283"/>
                  <a:pt x="2606290" y="20194"/>
                  <a:pt x="2600318" y="11390"/>
                </a:cubicBezTo>
                <a:cubicBezTo>
                  <a:pt x="2595838" y="4786"/>
                  <a:pt x="2595940" y="1054"/>
                  <a:pt x="2600624" y="19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atinLnBrk="1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2711624" y="4458887"/>
                <a:ext cx="7536762" cy="6903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答：最大的带分数是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，最小的带分数是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97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1624" y="4458887"/>
                <a:ext cx="7536762" cy="690317"/>
              </a:xfrm>
              <a:prstGeom prst="rect">
                <a:avLst/>
              </a:prstGeom>
              <a:blipFill rotWithShape="1">
                <a:blip r:embed="rId1"/>
                <a:stretch>
                  <a:fillRect l="-2" t="-80" r="2" b="-14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2302068" y="3180949"/>
            <a:ext cx="1062700" cy="1210984"/>
          </a:xfrm>
          <a:prstGeom prst="rect">
            <a:avLst/>
          </a:prstGeom>
        </p:spPr>
      </p:pic>
      <p:sp>
        <p:nvSpPr>
          <p:cNvPr id="16" name="云形标注 15"/>
          <p:cNvSpPr/>
          <p:nvPr/>
        </p:nvSpPr>
        <p:spPr>
          <a:xfrm>
            <a:off x="3215682" y="2243790"/>
            <a:ext cx="2789747" cy="1694841"/>
          </a:xfrm>
          <a:prstGeom prst="cloudCallout">
            <a:avLst>
              <a:gd name="adj1" fmla="val -42090"/>
              <a:gd name="adj2" fmla="val 42717"/>
            </a:avLst>
          </a:prstGeom>
          <a:noFill/>
          <a:ln w="19050">
            <a:solidFill>
              <a:srgbClr val="E94E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40827" y="2436876"/>
            <a:ext cx="22671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先从中找出两个数字组成最大的整数，剩余的两个数字组成真分数；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6250356" y="2132858"/>
            <a:ext cx="2789747" cy="1694841"/>
          </a:xfrm>
          <a:prstGeom prst="cloudCallout">
            <a:avLst>
              <a:gd name="adj1" fmla="val 35351"/>
              <a:gd name="adj2" fmla="val 51610"/>
            </a:avLst>
          </a:prstGeom>
          <a:noFill/>
          <a:ln w="19050">
            <a:solidFill>
              <a:srgbClr val="6105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399963" y="2348882"/>
            <a:ext cx="26483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从中找出最小的数作为带分数的整数部分，剩余的三个数字组成一个真分数。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969450" y="3125297"/>
            <a:ext cx="1428543" cy="1739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7" grpId="0"/>
      <p:bldP spid="18" grpId="0" animBg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1358" y="-241301"/>
            <a:ext cx="6921501" cy="69215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53730" y="2163763"/>
            <a:ext cx="377507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课堂小结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7255" y="3555650"/>
            <a:ext cx="4441033" cy="57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学而不思则惘，思而不学则殆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287669" y="2349500"/>
            <a:ext cx="2087562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9281319" y="2493168"/>
            <a:ext cx="1800225" cy="1798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575969" y="3394075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307815" y="1628802"/>
            <a:ext cx="138564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724203" y="3475817"/>
            <a:ext cx="1310700" cy="578882"/>
          </a:xfrm>
          <a:prstGeom prst="roundRect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真分数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5552975" y="3475817"/>
            <a:ext cx="1310700" cy="578882"/>
          </a:xfrm>
          <a:prstGeom prst="roundRect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假分数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737628" y="3480384"/>
            <a:ext cx="1310700" cy="578882"/>
          </a:xfrm>
          <a:prstGeom prst="roundRect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带分数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5730727" y="2492896"/>
            <a:ext cx="955199" cy="578882"/>
          </a:xfrm>
          <a:prstGeom prst="roundRect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755252" y="4831579"/>
            <a:ext cx="955199" cy="578882"/>
          </a:xfrm>
          <a:prstGeom prst="roundRect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左大括号 25"/>
          <p:cNvSpPr/>
          <p:nvPr/>
        </p:nvSpPr>
        <p:spPr>
          <a:xfrm rot="5400000">
            <a:off x="6075280" y="1390405"/>
            <a:ext cx="316039" cy="3766789"/>
          </a:xfrm>
          <a:prstGeom prst="leftBrace">
            <a:avLst>
              <a:gd name="adj1" fmla="val 60284"/>
              <a:gd name="adj2" fmla="val 50000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19798482">
            <a:off x="6936247" y="3567792"/>
            <a:ext cx="669426" cy="46959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3578128">
            <a:off x="5898137" y="4189289"/>
            <a:ext cx="669426" cy="46959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48838" y="3429000"/>
            <a:ext cx="1310858" cy="175357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415480" y="692696"/>
            <a:ext cx="11047494" cy="5876501"/>
            <a:chOff x="1516344" y="1196751"/>
            <a:chExt cx="11047494" cy="5876501"/>
          </a:xfrm>
        </p:grpSpPr>
        <p:grpSp>
          <p:nvGrpSpPr>
            <p:cNvPr id="13" name="组合 12"/>
            <p:cNvGrpSpPr/>
            <p:nvPr/>
          </p:nvGrpSpPr>
          <p:grpSpPr>
            <a:xfrm>
              <a:off x="1516344" y="1196751"/>
              <a:ext cx="11047494" cy="5876501"/>
              <a:chOff x="1516344" y="1280656"/>
              <a:chExt cx="11047494" cy="5876501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3" cstate="email"/>
              <a:srcRect/>
              <a:stretch>
                <a:fillRect/>
              </a:stretch>
            </p:blipFill>
            <p:spPr>
              <a:xfrm>
                <a:off x="5042837" y="1280656"/>
                <a:ext cx="2166271" cy="921041"/>
              </a:xfrm>
              <a:prstGeom prst="rect">
                <a:avLst/>
              </a:prstGeom>
            </p:spPr>
          </p:pic>
          <p:sp>
            <p:nvSpPr>
              <p:cNvPr id="16" name="矩形: 圆角 15"/>
              <p:cNvSpPr/>
              <p:nvPr/>
            </p:nvSpPr>
            <p:spPr>
              <a:xfrm>
                <a:off x="1516344" y="2056006"/>
                <a:ext cx="9145016" cy="4265209"/>
              </a:xfrm>
              <a:prstGeom prst="roundRect">
                <a:avLst/>
              </a:prstGeom>
              <a:noFill/>
              <a:ln w="57150">
                <a:solidFill>
                  <a:srgbClr val="F1604B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10268853" y="4802382"/>
                <a:ext cx="2294985" cy="2354775"/>
              </a:xfrm>
              <a:prstGeom prst="rect">
                <a:avLst/>
              </a:prstGeom>
            </p:spPr>
          </p:pic>
        </p:grpSp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5403726" y="1384162"/>
              <a:ext cx="1574790" cy="500137"/>
            </a:xfrm>
            <a:prstGeom prst="rect">
              <a:avLst/>
            </a:prstGeom>
            <a:noFill/>
            <a:effectLst>
              <a:softEdge rad="0"/>
            </a:effectLst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gradFill flip="none" rotWithShape="1">
                    <a:gsLst>
                      <a:gs pos="9000">
                        <a:srgbClr val="0194A3"/>
                      </a:gs>
                      <a:gs pos="42000">
                        <a:srgbClr val="FF9A05"/>
                      </a:gs>
                      <a:gs pos="67000">
                        <a:srgbClr val="71B96F"/>
                      </a:gs>
                      <a:gs pos="92000">
                        <a:srgbClr val="D3443C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知识小结</a:t>
              </a:r>
              <a:endParaRPr lang="zh-CN" altLang="en-US" sz="2800" b="1" dirty="0">
                <a:gradFill flip="none" rotWithShape="1">
                  <a:gsLst>
                    <a:gs pos="9000">
                      <a:srgbClr val="0194A3"/>
                    </a:gs>
                    <a:gs pos="42000">
                      <a:srgbClr val="FF9A05"/>
                    </a:gs>
                    <a:gs pos="67000">
                      <a:srgbClr val="71B96F"/>
                    </a:gs>
                    <a:gs pos="92000">
                      <a:srgbClr val="D3443C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MH_Other_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6999288" y="1649413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999288" y="2603501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999288" y="3557588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999288" y="4513263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Text_1"/>
          <p:cNvSpPr/>
          <p:nvPr>
            <p:custDataLst>
              <p:tags r:id="rId5"/>
            </p:custDataLst>
          </p:nvPr>
        </p:nvSpPr>
        <p:spPr>
          <a:xfrm>
            <a:off x="8107370" y="1752601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温故知新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6"/>
            </p:custDataLst>
          </p:nvPr>
        </p:nvSpPr>
        <p:spPr>
          <a:xfrm>
            <a:off x="8107370" y="2706688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新知探究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7"/>
            </p:custDataLst>
          </p:nvPr>
        </p:nvSpPr>
        <p:spPr>
          <a:xfrm>
            <a:off x="8107370" y="3662363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8"/>
            </p:custDataLst>
          </p:nvPr>
        </p:nvSpPr>
        <p:spPr>
          <a:xfrm>
            <a:off x="8107370" y="4616451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课堂小结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MH_Others_1"/>
          <p:cNvSpPr txBox="1"/>
          <p:nvPr>
            <p:custDataLst>
              <p:tags r:id="rId9"/>
            </p:custDataLst>
          </p:nvPr>
        </p:nvSpPr>
        <p:spPr>
          <a:xfrm>
            <a:off x="4579938" y="1363432"/>
            <a:ext cx="2724150" cy="2313454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r>
              <a:rPr lang="zh-CN" altLang="en-US" sz="8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endParaRPr lang="en-US" altLang="zh-CN" sz="8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Others_2"/>
          <p:cNvSpPr txBox="1"/>
          <p:nvPr>
            <p:custDataLst>
              <p:tags r:id="rId10"/>
            </p:custDataLst>
          </p:nvPr>
        </p:nvSpPr>
        <p:spPr>
          <a:xfrm>
            <a:off x="5181153" y="2298701"/>
            <a:ext cx="387798" cy="2519362"/>
          </a:xfrm>
          <a:prstGeom prst="rect">
            <a:avLst/>
          </a:prstGeom>
          <a:noFill/>
        </p:spPr>
        <p:txBody>
          <a:bodyPr vert="eaVert" lIns="0" tIns="0" rIns="0" bIns="0"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8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" name="图片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8763" y="1603375"/>
            <a:ext cx="5837237" cy="470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2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79787" y="2224685"/>
            <a:ext cx="3776663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温故知新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65537" y="3577432"/>
            <a:ext cx="4162425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学而时习之，不亦说乎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06462" y="2363788"/>
            <a:ext cx="2087563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08087" y="2513013"/>
            <a:ext cx="1800225" cy="180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994025" y="3419476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56550" y="1323181"/>
            <a:ext cx="4210050" cy="421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2495600" y="1772816"/>
            <a:ext cx="2384346" cy="578882"/>
          </a:xfrm>
          <a:prstGeom prst="roundRect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真分数的意义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3792" y="2492896"/>
            <a:ext cx="3528392" cy="2923284"/>
          </a:xfrm>
          <a:prstGeom prst="rect">
            <a:avLst/>
          </a:prstGeom>
        </p:spPr>
      </p:pic>
      <p:sp>
        <p:nvSpPr>
          <p:cNvPr id="20" name="Text Box 35"/>
          <p:cNvSpPr txBox="1">
            <a:spLocks noChangeArrowheads="1"/>
          </p:cNvSpPr>
          <p:nvPr/>
        </p:nvSpPr>
        <p:spPr bwMode="auto">
          <a:xfrm>
            <a:off x="4574252" y="3421416"/>
            <a:ext cx="300356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真分数的意义：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分子比分母小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的分数叫做真分数。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49408" y="2292151"/>
            <a:ext cx="8771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3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6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2384788" y="1700808"/>
            <a:ext cx="2384346" cy="578882"/>
          </a:xfrm>
          <a:prstGeom prst="roundRect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假分数的意义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800" y="2111152"/>
            <a:ext cx="3528392" cy="2923284"/>
          </a:xfrm>
          <a:prstGeom prst="rect">
            <a:avLst/>
          </a:prstGeom>
        </p:spPr>
      </p:pic>
      <p:sp>
        <p:nvSpPr>
          <p:cNvPr id="19" name="Text Box 35"/>
          <p:cNvSpPr txBox="1">
            <a:spLocks noChangeArrowheads="1"/>
          </p:cNvSpPr>
          <p:nvPr/>
        </p:nvSpPr>
        <p:spPr bwMode="auto">
          <a:xfrm>
            <a:off x="4584299" y="2854732"/>
            <a:ext cx="300356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假分数的意义：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分子比分母大或者分子分母相等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的分数叫做假分数。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91946" y="1836613"/>
            <a:ext cx="87876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≥</a:t>
            </a:r>
            <a:r>
              <a:rPr lang="en-US" altLang="zh-CN" sz="3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6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2384788" y="1628800"/>
            <a:ext cx="2384346" cy="578882"/>
          </a:xfrm>
          <a:prstGeom prst="roundRect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带分数的意义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151784" y="2230189"/>
            <a:ext cx="3816424" cy="3137428"/>
            <a:chOff x="1212487" y="1296910"/>
            <a:chExt cx="3816424" cy="313742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12487" y="1296910"/>
              <a:ext cx="3816424" cy="3137428"/>
            </a:xfrm>
            <a:prstGeom prst="rect">
              <a:avLst/>
            </a:prstGeom>
          </p:spPr>
        </p:pic>
        <p:sp>
          <p:nvSpPr>
            <p:cNvPr id="14" name="Text Box 35"/>
            <p:cNvSpPr txBox="1">
              <a:spLocks noChangeArrowheads="1"/>
            </p:cNvSpPr>
            <p:nvPr/>
          </p:nvSpPr>
          <p:spPr bwMode="auto">
            <a:xfrm>
              <a:off x="1572527" y="2399974"/>
              <a:ext cx="334440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3800"/>
                </a:lnSpc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带分数的意义：由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整数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不包括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0)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和真分数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合成的数叫做带分数。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2234455" y="1732509"/>
                <a:ext cx="8700478" cy="30644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>
                  <a:lnSpc>
                    <a:spcPct val="200000"/>
                  </a:lnSpc>
                </a:pP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读作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：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读作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：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　　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atinLnBrk="1">
                  <a:lnSpc>
                    <a:spcPct val="200000"/>
                  </a:lnSpc>
                </a:pP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二又五分之二写作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：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	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atinLnBrk="1">
                  <a:lnSpc>
                    <a:spcPct val="200000"/>
                  </a:lnSpc>
                </a:pP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三又八分之五写作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：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4455" y="1732509"/>
                <a:ext cx="8700478" cy="3064493"/>
              </a:xfrm>
              <a:prstGeom prst="rect">
                <a:avLst/>
              </a:prstGeom>
              <a:blipFill rotWithShape="1">
                <a:blip r:embed="rId1"/>
                <a:stretch>
                  <a:fillRect l="-6" t="-7" r="3" b="-1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任意多边形: 形状 10"/>
          <p:cNvSpPr/>
          <p:nvPr/>
        </p:nvSpPr>
        <p:spPr>
          <a:xfrm>
            <a:off x="2176050" y="1618785"/>
            <a:ext cx="1541713" cy="314462"/>
          </a:xfrm>
          <a:custGeom>
            <a:avLst/>
            <a:gdLst/>
            <a:ahLst/>
            <a:cxnLst/>
            <a:rect l="l" t="t" r="r" b="b"/>
            <a:pathLst>
              <a:path w="1541713" h="314462">
                <a:moveTo>
                  <a:pt x="580223" y="235182"/>
                </a:moveTo>
                <a:cubicBezTo>
                  <a:pt x="583264" y="235482"/>
                  <a:pt x="587438" y="236736"/>
                  <a:pt x="592746" y="238943"/>
                </a:cubicBezTo>
                <a:cubicBezTo>
                  <a:pt x="613976" y="247769"/>
                  <a:pt x="628403" y="256255"/>
                  <a:pt x="636024" y="264400"/>
                </a:cubicBezTo>
                <a:cubicBezTo>
                  <a:pt x="643646" y="272545"/>
                  <a:pt x="646317" y="282784"/>
                  <a:pt x="644037" y="295117"/>
                </a:cubicBezTo>
                <a:cubicBezTo>
                  <a:pt x="641757" y="307449"/>
                  <a:pt x="634938" y="308457"/>
                  <a:pt x="623581" y="298139"/>
                </a:cubicBezTo>
                <a:cubicBezTo>
                  <a:pt x="612223" y="287821"/>
                  <a:pt x="598851" y="274510"/>
                  <a:pt x="583464" y="258205"/>
                </a:cubicBezTo>
                <a:cubicBezTo>
                  <a:pt x="572182" y="241954"/>
                  <a:pt x="571102" y="234280"/>
                  <a:pt x="580223" y="235182"/>
                </a:cubicBezTo>
                <a:close/>
                <a:moveTo>
                  <a:pt x="218273" y="235182"/>
                </a:moveTo>
                <a:cubicBezTo>
                  <a:pt x="221314" y="235482"/>
                  <a:pt x="225488" y="236736"/>
                  <a:pt x="230796" y="238943"/>
                </a:cubicBezTo>
                <a:cubicBezTo>
                  <a:pt x="252026" y="247769"/>
                  <a:pt x="266453" y="256255"/>
                  <a:pt x="274074" y="264400"/>
                </a:cubicBezTo>
                <a:cubicBezTo>
                  <a:pt x="281696" y="272545"/>
                  <a:pt x="284367" y="282784"/>
                  <a:pt x="282087" y="295117"/>
                </a:cubicBezTo>
                <a:cubicBezTo>
                  <a:pt x="279807" y="307449"/>
                  <a:pt x="272988" y="308457"/>
                  <a:pt x="261631" y="298139"/>
                </a:cubicBezTo>
                <a:cubicBezTo>
                  <a:pt x="250273" y="287821"/>
                  <a:pt x="236901" y="274510"/>
                  <a:pt x="221514" y="258205"/>
                </a:cubicBezTo>
                <a:cubicBezTo>
                  <a:pt x="210232" y="241954"/>
                  <a:pt x="209152" y="234280"/>
                  <a:pt x="218273" y="235182"/>
                </a:cubicBezTo>
                <a:close/>
                <a:moveTo>
                  <a:pt x="1496097" y="223746"/>
                </a:moveTo>
                <a:cubicBezTo>
                  <a:pt x="1492725" y="223936"/>
                  <a:pt x="1489446" y="225215"/>
                  <a:pt x="1486259" y="227585"/>
                </a:cubicBezTo>
                <a:cubicBezTo>
                  <a:pt x="1479884" y="232325"/>
                  <a:pt x="1476697" y="238641"/>
                  <a:pt x="1476697" y="246536"/>
                </a:cubicBezTo>
                <a:cubicBezTo>
                  <a:pt x="1476697" y="254430"/>
                  <a:pt x="1480247" y="260356"/>
                  <a:pt x="1487345" y="264314"/>
                </a:cubicBezTo>
                <a:cubicBezTo>
                  <a:pt x="1494443" y="268272"/>
                  <a:pt x="1501391" y="268071"/>
                  <a:pt x="1508188" y="263712"/>
                </a:cubicBezTo>
                <a:cubicBezTo>
                  <a:pt x="1514986" y="259338"/>
                  <a:pt x="1518180" y="253028"/>
                  <a:pt x="1517771" y="244783"/>
                </a:cubicBezTo>
                <a:cubicBezTo>
                  <a:pt x="1517363" y="236537"/>
                  <a:pt x="1513602" y="230425"/>
                  <a:pt x="1506489" y="226445"/>
                </a:cubicBezTo>
                <a:cubicBezTo>
                  <a:pt x="1502933" y="224455"/>
                  <a:pt x="1499469" y="223556"/>
                  <a:pt x="1496097" y="223746"/>
                </a:cubicBezTo>
                <a:close/>
                <a:moveTo>
                  <a:pt x="1252826" y="202165"/>
                </a:moveTo>
                <a:cubicBezTo>
                  <a:pt x="1259736" y="202656"/>
                  <a:pt x="1265602" y="204300"/>
                  <a:pt x="1270424" y="207097"/>
                </a:cubicBezTo>
                <a:cubicBezTo>
                  <a:pt x="1280068" y="212689"/>
                  <a:pt x="1283976" y="217891"/>
                  <a:pt x="1282147" y="222702"/>
                </a:cubicBezTo>
                <a:cubicBezTo>
                  <a:pt x="1280319" y="227513"/>
                  <a:pt x="1273855" y="229919"/>
                  <a:pt x="1262756" y="229919"/>
                </a:cubicBezTo>
                <a:cubicBezTo>
                  <a:pt x="1253779" y="229016"/>
                  <a:pt x="1245383" y="228564"/>
                  <a:pt x="1237567" y="228564"/>
                </a:cubicBezTo>
                <a:cubicBezTo>
                  <a:pt x="1229594" y="228564"/>
                  <a:pt x="1218032" y="229008"/>
                  <a:pt x="1202882" y="229898"/>
                </a:cubicBezTo>
                <a:cubicBezTo>
                  <a:pt x="1187731" y="230787"/>
                  <a:pt x="1172040" y="232809"/>
                  <a:pt x="1155806" y="235963"/>
                </a:cubicBezTo>
                <a:cubicBezTo>
                  <a:pt x="1139573" y="239118"/>
                  <a:pt x="1128463" y="240925"/>
                  <a:pt x="1122476" y="241384"/>
                </a:cubicBezTo>
                <a:cubicBezTo>
                  <a:pt x="1116489" y="241843"/>
                  <a:pt x="1109190" y="238000"/>
                  <a:pt x="1100579" y="229854"/>
                </a:cubicBezTo>
                <a:cubicBezTo>
                  <a:pt x="1091967" y="221709"/>
                  <a:pt x="1093986" y="217637"/>
                  <a:pt x="1106634" y="217637"/>
                </a:cubicBezTo>
                <a:cubicBezTo>
                  <a:pt x="1116529" y="217637"/>
                  <a:pt x="1134891" y="216296"/>
                  <a:pt x="1161722" y="213614"/>
                </a:cubicBezTo>
                <a:cubicBezTo>
                  <a:pt x="1188552" y="210933"/>
                  <a:pt x="1210966" y="207778"/>
                  <a:pt x="1228963" y="204150"/>
                </a:cubicBezTo>
                <a:cubicBezTo>
                  <a:pt x="1237962" y="202336"/>
                  <a:pt x="1245916" y="201674"/>
                  <a:pt x="1252826" y="202165"/>
                </a:cubicBezTo>
                <a:close/>
                <a:moveTo>
                  <a:pt x="890876" y="202165"/>
                </a:moveTo>
                <a:cubicBezTo>
                  <a:pt x="897786" y="202656"/>
                  <a:pt x="903652" y="204300"/>
                  <a:pt x="908474" y="207097"/>
                </a:cubicBezTo>
                <a:cubicBezTo>
                  <a:pt x="918118" y="212689"/>
                  <a:pt x="922026" y="217891"/>
                  <a:pt x="920197" y="222702"/>
                </a:cubicBezTo>
                <a:cubicBezTo>
                  <a:pt x="918369" y="227513"/>
                  <a:pt x="911905" y="229919"/>
                  <a:pt x="900806" y="229919"/>
                </a:cubicBezTo>
                <a:cubicBezTo>
                  <a:pt x="891829" y="229016"/>
                  <a:pt x="883432" y="228564"/>
                  <a:pt x="875617" y="228564"/>
                </a:cubicBezTo>
                <a:cubicBezTo>
                  <a:pt x="867644" y="228564"/>
                  <a:pt x="856082" y="229008"/>
                  <a:pt x="840932" y="229898"/>
                </a:cubicBezTo>
                <a:cubicBezTo>
                  <a:pt x="825781" y="230787"/>
                  <a:pt x="810089" y="232809"/>
                  <a:pt x="793856" y="235963"/>
                </a:cubicBezTo>
                <a:cubicBezTo>
                  <a:pt x="777623" y="239118"/>
                  <a:pt x="766513" y="240925"/>
                  <a:pt x="760526" y="241384"/>
                </a:cubicBezTo>
                <a:cubicBezTo>
                  <a:pt x="754539" y="241843"/>
                  <a:pt x="747240" y="238000"/>
                  <a:pt x="738629" y="229854"/>
                </a:cubicBezTo>
                <a:cubicBezTo>
                  <a:pt x="730017" y="221709"/>
                  <a:pt x="732036" y="217637"/>
                  <a:pt x="744684" y="217637"/>
                </a:cubicBezTo>
                <a:cubicBezTo>
                  <a:pt x="754579" y="217637"/>
                  <a:pt x="772941" y="216296"/>
                  <a:pt x="799772" y="213614"/>
                </a:cubicBezTo>
                <a:cubicBezTo>
                  <a:pt x="826602" y="210933"/>
                  <a:pt x="849016" y="207778"/>
                  <a:pt x="867013" y="204150"/>
                </a:cubicBezTo>
                <a:cubicBezTo>
                  <a:pt x="876011" y="202336"/>
                  <a:pt x="883966" y="201674"/>
                  <a:pt x="890876" y="202165"/>
                </a:cubicBezTo>
                <a:close/>
                <a:moveTo>
                  <a:pt x="1498579" y="200826"/>
                </a:moveTo>
                <a:cubicBezTo>
                  <a:pt x="1504100" y="200948"/>
                  <a:pt x="1509744" y="202221"/>
                  <a:pt x="1515513" y="204644"/>
                </a:cubicBezTo>
                <a:cubicBezTo>
                  <a:pt x="1527049" y="209491"/>
                  <a:pt x="1534711" y="217171"/>
                  <a:pt x="1538496" y="227682"/>
                </a:cubicBezTo>
                <a:cubicBezTo>
                  <a:pt x="1542282" y="238193"/>
                  <a:pt x="1542727" y="248590"/>
                  <a:pt x="1539830" y="258872"/>
                </a:cubicBezTo>
                <a:cubicBezTo>
                  <a:pt x="1536933" y="269154"/>
                  <a:pt x="1531513" y="277023"/>
                  <a:pt x="1523568" y="282479"/>
                </a:cubicBezTo>
                <a:cubicBezTo>
                  <a:pt x="1515624" y="287936"/>
                  <a:pt x="1506184" y="290664"/>
                  <a:pt x="1495250" y="290664"/>
                </a:cubicBezTo>
                <a:cubicBezTo>
                  <a:pt x="1484316" y="290664"/>
                  <a:pt x="1474414" y="286226"/>
                  <a:pt x="1465544" y="277349"/>
                </a:cubicBezTo>
                <a:cubicBezTo>
                  <a:pt x="1456675" y="268473"/>
                  <a:pt x="1452240" y="258929"/>
                  <a:pt x="1452240" y="248719"/>
                </a:cubicBezTo>
                <a:cubicBezTo>
                  <a:pt x="1452240" y="238509"/>
                  <a:pt x="1454628" y="229578"/>
                  <a:pt x="1459403" y="221928"/>
                </a:cubicBezTo>
                <a:cubicBezTo>
                  <a:pt x="1464178" y="214277"/>
                  <a:pt x="1471840" y="208272"/>
                  <a:pt x="1482387" y="203913"/>
                </a:cubicBezTo>
                <a:cubicBezTo>
                  <a:pt x="1487660" y="201733"/>
                  <a:pt x="1493058" y="200704"/>
                  <a:pt x="1498579" y="200826"/>
                </a:cubicBezTo>
                <a:close/>
                <a:moveTo>
                  <a:pt x="499800" y="166767"/>
                </a:moveTo>
                <a:cubicBezTo>
                  <a:pt x="501698" y="166495"/>
                  <a:pt x="504121" y="166663"/>
                  <a:pt x="507070" y="167270"/>
                </a:cubicBezTo>
                <a:cubicBezTo>
                  <a:pt x="518865" y="169701"/>
                  <a:pt x="526541" y="173727"/>
                  <a:pt x="530097" y="179348"/>
                </a:cubicBezTo>
                <a:cubicBezTo>
                  <a:pt x="533653" y="184970"/>
                  <a:pt x="534768" y="190756"/>
                  <a:pt x="533442" y="196707"/>
                </a:cubicBezTo>
                <a:cubicBezTo>
                  <a:pt x="532115" y="202658"/>
                  <a:pt x="527111" y="203429"/>
                  <a:pt x="518428" y="199019"/>
                </a:cubicBezTo>
                <a:cubicBezTo>
                  <a:pt x="509745" y="194610"/>
                  <a:pt x="502571" y="188634"/>
                  <a:pt x="496906" y="181091"/>
                </a:cubicBezTo>
                <a:cubicBezTo>
                  <a:pt x="493142" y="172357"/>
                  <a:pt x="494107" y="167583"/>
                  <a:pt x="499800" y="166767"/>
                </a:cubicBezTo>
                <a:close/>
                <a:moveTo>
                  <a:pt x="137850" y="166767"/>
                </a:moveTo>
                <a:cubicBezTo>
                  <a:pt x="139748" y="166495"/>
                  <a:pt x="142171" y="166663"/>
                  <a:pt x="145120" y="167270"/>
                </a:cubicBezTo>
                <a:cubicBezTo>
                  <a:pt x="156915" y="169701"/>
                  <a:pt x="164591" y="173727"/>
                  <a:pt x="168147" y="179348"/>
                </a:cubicBezTo>
                <a:cubicBezTo>
                  <a:pt x="171703" y="184970"/>
                  <a:pt x="172818" y="190756"/>
                  <a:pt x="171492" y="196707"/>
                </a:cubicBezTo>
                <a:cubicBezTo>
                  <a:pt x="170165" y="202658"/>
                  <a:pt x="165161" y="203429"/>
                  <a:pt x="156478" y="199019"/>
                </a:cubicBezTo>
                <a:cubicBezTo>
                  <a:pt x="147795" y="194610"/>
                  <a:pt x="140621" y="188634"/>
                  <a:pt x="134956" y="181091"/>
                </a:cubicBezTo>
                <a:cubicBezTo>
                  <a:pt x="131192" y="172357"/>
                  <a:pt x="132157" y="167583"/>
                  <a:pt x="137850" y="166767"/>
                </a:cubicBezTo>
                <a:close/>
                <a:moveTo>
                  <a:pt x="511468" y="131343"/>
                </a:moveTo>
                <a:cubicBezTo>
                  <a:pt x="513394" y="130907"/>
                  <a:pt x="515932" y="130930"/>
                  <a:pt x="519084" y="131413"/>
                </a:cubicBezTo>
                <a:cubicBezTo>
                  <a:pt x="531689" y="133341"/>
                  <a:pt x="539812" y="136668"/>
                  <a:pt x="543455" y="141393"/>
                </a:cubicBezTo>
                <a:cubicBezTo>
                  <a:pt x="547097" y="146118"/>
                  <a:pt x="548302" y="151930"/>
                  <a:pt x="547069" y="158827"/>
                </a:cubicBezTo>
                <a:cubicBezTo>
                  <a:pt x="545835" y="165725"/>
                  <a:pt x="541347" y="167475"/>
                  <a:pt x="533603" y="164076"/>
                </a:cubicBezTo>
                <a:cubicBezTo>
                  <a:pt x="525859" y="160677"/>
                  <a:pt x="518216" y="155207"/>
                  <a:pt x="510673" y="147664"/>
                </a:cubicBezTo>
                <a:cubicBezTo>
                  <a:pt x="505425" y="138091"/>
                  <a:pt x="505689" y="132651"/>
                  <a:pt x="511468" y="131343"/>
                </a:cubicBezTo>
                <a:close/>
                <a:moveTo>
                  <a:pt x="149518" y="131343"/>
                </a:moveTo>
                <a:cubicBezTo>
                  <a:pt x="151444" y="130907"/>
                  <a:pt x="153982" y="130930"/>
                  <a:pt x="157134" y="131413"/>
                </a:cubicBezTo>
                <a:cubicBezTo>
                  <a:pt x="169739" y="133341"/>
                  <a:pt x="177862" y="136668"/>
                  <a:pt x="181505" y="141393"/>
                </a:cubicBezTo>
                <a:cubicBezTo>
                  <a:pt x="185147" y="146118"/>
                  <a:pt x="186352" y="151930"/>
                  <a:pt x="185119" y="158827"/>
                </a:cubicBezTo>
                <a:cubicBezTo>
                  <a:pt x="183885" y="165725"/>
                  <a:pt x="179397" y="167475"/>
                  <a:pt x="171653" y="164076"/>
                </a:cubicBezTo>
                <a:cubicBezTo>
                  <a:pt x="163909" y="160677"/>
                  <a:pt x="156266" y="155207"/>
                  <a:pt x="148723" y="147664"/>
                </a:cubicBezTo>
                <a:cubicBezTo>
                  <a:pt x="143475" y="138091"/>
                  <a:pt x="143739" y="132651"/>
                  <a:pt x="149518" y="131343"/>
                </a:cubicBezTo>
                <a:close/>
                <a:moveTo>
                  <a:pt x="556068" y="122013"/>
                </a:moveTo>
                <a:cubicBezTo>
                  <a:pt x="559590" y="121575"/>
                  <a:pt x="565998" y="123464"/>
                  <a:pt x="575290" y="127680"/>
                </a:cubicBezTo>
                <a:cubicBezTo>
                  <a:pt x="586504" y="133015"/>
                  <a:pt x="590946" y="138791"/>
                  <a:pt x="588616" y="145007"/>
                </a:cubicBezTo>
                <a:cubicBezTo>
                  <a:pt x="586285" y="151224"/>
                  <a:pt x="584210" y="158655"/>
                  <a:pt x="582389" y="167303"/>
                </a:cubicBezTo>
                <a:cubicBezTo>
                  <a:pt x="580567" y="175950"/>
                  <a:pt x="578409" y="185522"/>
                  <a:pt x="575914" y="196019"/>
                </a:cubicBezTo>
                <a:cubicBezTo>
                  <a:pt x="595918" y="193395"/>
                  <a:pt x="612037" y="190487"/>
                  <a:pt x="624269" y="187296"/>
                </a:cubicBezTo>
                <a:cubicBezTo>
                  <a:pt x="636501" y="184106"/>
                  <a:pt x="647023" y="185192"/>
                  <a:pt x="655835" y="190555"/>
                </a:cubicBezTo>
                <a:cubicBezTo>
                  <a:pt x="664648" y="195918"/>
                  <a:pt x="667541" y="200436"/>
                  <a:pt x="664515" y="204107"/>
                </a:cubicBezTo>
                <a:cubicBezTo>
                  <a:pt x="661489" y="207778"/>
                  <a:pt x="654168" y="209846"/>
                  <a:pt x="642553" y="210312"/>
                </a:cubicBezTo>
                <a:cubicBezTo>
                  <a:pt x="630937" y="210778"/>
                  <a:pt x="607505" y="213148"/>
                  <a:pt x="572257" y="217422"/>
                </a:cubicBezTo>
                <a:cubicBezTo>
                  <a:pt x="563581" y="245170"/>
                  <a:pt x="551776" y="266046"/>
                  <a:pt x="536840" y="280049"/>
                </a:cubicBezTo>
                <a:cubicBezTo>
                  <a:pt x="521905" y="294052"/>
                  <a:pt x="504636" y="303370"/>
                  <a:pt x="485033" y="308001"/>
                </a:cubicBezTo>
                <a:cubicBezTo>
                  <a:pt x="465430" y="312633"/>
                  <a:pt x="463418" y="309708"/>
                  <a:pt x="478999" y="299225"/>
                </a:cubicBezTo>
                <a:cubicBezTo>
                  <a:pt x="494580" y="288743"/>
                  <a:pt x="508332" y="276661"/>
                  <a:pt x="520256" y="262980"/>
                </a:cubicBezTo>
                <a:cubicBezTo>
                  <a:pt x="532180" y="249300"/>
                  <a:pt x="540780" y="235132"/>
                  <a:pt x="546058" y="220476"/>
                </a:cubicBezTo>
                <a:cubicBezTo>
                  <a:pt x="533926" y="222254"/>
                  <a:pt x="522687" y="224498"/>
                  <a:pt x="512340" y="227209"/>
                </a:cubicBezTo>
                <a:cubicBezTo>
                  <a:pt x="501994" y="229919"/>
                  <a:pt x="491755" y="227202"/>
                  <a:pt x="481623" y="219056"/>
                </a:cubicBezTo>
                <a:cubicBezTo>
                  <a:pt x="471492" y="210911"/>
                  <a:pt x="474098" y="206838"/>
                  <a:pt x="489442" y="206838"/>
                </a:cubicBezTo>
                <a:cubicBezTo>
                  <a:pt x="501689" y="206838"/>
                  <a:pt x="522038" y="204329"/>
                  <a:pt x="550489" y="199310"/>
                </a:cubicBezTo>
                <a:cubicBezTo>
                  <a:pt x="557429" y="163488"/>
                  <a:pt x="558652" y="140486"/>
                  <a:pt x="554156" y="130305"/>
                </a:cubicBezTo>
                <a:cubicBezTo>
                  <a:pt x="551908" y="125214"/>
                  <a:pt x="552546" y="122450"/>
                  <a:pt x="556068" y="122013"/>
                </a:cubicBezTo>
                <a:close/>
                <a:moveTo>
                  <a:pt x="194118" y="122013"/>
                </a:moveTo>
                <a:cubicBezTo>
                  <a:pt x="197640" y="121575"/>
                  <a:pt x="204048" y="123464"/>
                  <a:pt x="213340" y="127680"/>
                </a:cubicBezTo>
                <a:cubicBezTo>
                  <a:pt x="224554" y="133015"/>
                  <a:pt x="228996" y="138791"/>
                  <a:pt x="226666" y="145007"/>
                </a:cubicBezTo>
                <a:cubicBezTo>
                  <a:pt x="224335" y="151224"/>
                  <a:pt x="222260" y="158655"/>
                  <a:pt x="220438" y="167303"/>
                </a:cubicBezTo>
                <a:cubicBezTo>
                  <a:pt x="218617" y="175950"/>
                  <a:pt x="216459" y="185522"/>
                  <a:pt x="213964" y="196019"/>
                </a:cubicBezTo>
                <a:cubicBezTo>
                  <a:pt x="233968" y="193395"/>
                  <a:pt x="250087" y="190487"/>
                  <a:pt x="262319" y="187296"/>
                </a:cubicBezTo>
                <a:cubicBezTo>
                  <a:pt x="274551" y="184106"/>
                  <a:pt x="285073" y="185192"/>
                  <a:pt x="293885" y="190555"/>
                </a:cubicBezTo>
                <a:cubicBezTo>
                  <a:pt x="302697" y="195918"/>
                  <a:pt x="305591" y="200436"/>
                  <a:pt x="302565" y="204107"/>
                </a:cubicBezTo>
                <a:cubicBezTo>
                  <a:pt x="299539" y="207778"/>
                  <a:pt x="292218" y="209846"/>
                  <a:pt x="280603" y="210312"/>
                </a:cubicBezTo>
                <a:cubicBezTo>
                  <a:pt x="268987" y="210778"/>
                  <a:pt x="245555" y="213148"/>
                  <a:pt x="210307" y="217422"/>
                </a:cubicBezTo>
                <a:cubicBezTo>
                  <a:pt x="201631" y="245170"/>
                  <a:pt x="189826" y="266046"/>
                  <a:pt x="174890" y="280049"/>
                </a:cubicBezTo>
                <a:cubicBezTo>
                  <a:pt x="159955" y="294052"/>
                  <a:pt x="142686" y="303370"/>
                  <a:pt x="123083" y="308001"/>
                </a:cubicBezTo>
                <a:cubicBezTo>
                  <a:pt x="103480" y="312633"/>
                  <a:pt x="101468" y="309708"/>
                  <a:pt x="117049" y="299225"/>
                </a:cubicBezTo>
                <a:cubicBezTo>
                  <a:pt x="132630" y="288743"/>
                  <a:pt x="146382" y="276661"/>
                  <a:pt x="158306" y="262980"/>
                </a:cubicBezTo>
                <a:cubicBezTo>
                  <a:pt x="170230" y="249300"/>
                  <a:pt x="178830" y="235132"/>
                  <a:pt x="184108" y="220476"/>
                </a:cubicBezTo>
                <a:cubicBezTo>
                  <a:pt x="171976" y="222254"/>
                  <a:pt x="160737" y="224498"/>
                  <a:pt x="150390" y="227209"/>
                </a:cubicBezTo>
                <a:cubicBezTo>
                  <a:pt x="140044" y="229919"/>
                  <a:pt x="129805" y="227202"/>
                  <a:pt x="119673" y="219056"/>
                </a:cubicBezTo>
                <a:cubicBezTo>
                  <a:pt x="109542" y="210911"/>
                  <a:pt x="112148" y="206838"/>
                  <a:pt x="127492" y="206838"/>
                </a:cubicBezTo>
                <a:cubicBezTo>
                  <a:pt x="139739" y="206838"/>
                  <a:pt x="160088" y="204329"/>
                  <a:pt x="188539" y="199310"/>
                </a:cubicBezTo>
                <a:cubicBezTo>
                  <a:pt x="195479" y="163488"/>
                  <a:pt x="196702" y="140486"/>
                  <a:pt x="192206" y="130305"/>
                </a:cubicBezTo>
                <a:cubicBezTo>
                  <a:pt x="189958" y="125214"/>
                  <a:pt x="190596" y="122450"/>
                  <a:pt x="194118" y="122013"/>
                </a:cubicBezTo>
                <a:close/>
                <a:moveTo>
                  <a:pt x="434408" y="106907"/>
                </a:moveTo>
                <a:cubicBezTo>
                  <a:pt x="438825" y="107004"/>
                  <a:pt x="444192" y="108443"/>
                  <a:pt x="450509" y="111225"/>
                </a:cubicBezTo>
                <a:cubicBezTo>
                  <a:pt x="463028" y="117076"/>
                  <a:pt x="466774" y="122891"/>
                  <a:pt x="461748" y="128670"/>
                </a:cubicBezTo>
                <a:cubicBezTo>
                  <a:pt x="456722" y="134449"/>
                  <a:pt x="453348" y="144882"/>
                  <a:pt x="451627" y="159967"/>
                </a:cubicBezTo>
                <a:cubicBezTo>
                  <a:pt x="449906" y="175053"/>
                  <a:pt x="449046" y="188447"/>
                  <a:pt x="449046" y="200149"/>
                </a:cubicBezTo>
                <a:cubicBezTo>
                  <a:pt x="449046" y="209097"/>
                  <a:pt x="450803" y="212141"/>
                  <a:pt x="454316" y="209280"/>
                </a:cubicBezTo>
                <a:cubicBezTo>
                  <a:pt x="457829" y="206419"/>
                  <a:pt x="466150" y="200794"/>
                  <a:pt x="479279" y="192405"/>
                </a:cubicBezTo>
                <a:cubicBezTo>
                  <a:pt x="492407" y="184016"/>
                  <a:pt x="492465" y="188211"/>
                  <a:pt x="479451" y="204989"/>
                </a:cubicBezTo>
                <a:cubicBezTo>
                  <a:pt x="466437" y="221767"/>
                  <a:pt x="457098" y="234078"/>
                  <a:pt x="451434" y="241922"/>
                </a:cubicBezTo>
                <a:cubicBezTo>
                  <a:pt x="445769" y="249766"/>
                  <a:pt x="439847" y="257825"/>
                  <a:pt x="433666" y="266099"/>
                </a:cubicBezTo>
                <a:cubicBezTo>
                  <a:pt x="427486" y="274374"/>
                  <a:pt x="421950" y="274868"/>
                  <a:pt x="417060" y="267584"/>
                </a:cubicBezTo>
                <a:cubicBezTo>
                  <a:pt x="412170" y="260299"/>
                  <a:pt x="409725" y="253566"/>
                  <a:pt x="409725" y="247385"/>
                </a:cubicBezTo>
                <a:cubicBezTo>
                  <a:pt x="409725" y="241578"/>
                  <a:pt x="412206" y="235745"/>
                  <a:pt x="417168" y="229887"/>
                </a:cubicBezTo>
                <a:cubicBezTo>
                  <a:pt x="422129" y="224029"/>
                  <a:pt x="425055" y="206631"/>
                  <a:pt x="425944" y="177692"/>
                </a:cubicBezTo>
                <a:cubicBezTo>
                  <a:pt x="426833" y="148753"/>
                  <a:pt x="427317" y="134252"/>
                  <a:pt x="427396" y="134187"/>
                </a:cubicBezTo>
                <a:cubicBezTo>
                  <a:pt x="427475" y="134123"/>
                  <a:pt x="422671" y="136245"/>
                  <a:pt x="412984" y="140554"/>
                </a:cubicBezTo>
                <a:cubicBezTo>
                  <a:pt x="403297" y="144864"/>
                  <a:pt x="395812" y="148237"/>
                  <a:pt x="390527" y="150675"/>
                </a:cubicBezTo>
                <a:cubicBezTo>
                  <a:pt x="385243" y="153113"/>
                  <a:pt x="377901" y="150937"/>
                  <a:pt x="368501" y="144147"/>
                </a:cubicBezTo>
                <a:cubicBezTo>
                  <a:pt x="359101" y="137357"/>
                  <a:pt x="359818" y="133083"/>
                  <a:pt x="370652" y="131327"/>
                </a:cubicBezTo>
                <a:cubicBezTo>
                  <a:pt x="381486" y="129570"/>
                  <a:pt x="391829" y="126978"/>
                  <a:pt x="401680" y="123551"/>
                </a:cubicBezTo>
                <a:cubicBezTo>
                  <a:pt x="411532" y="120123"/>
                  <a:pt x="418975" y="115821"/>
                  <a:pt x="424008" y="110644"/>
                </a:cubicBezTo>
                <a:cubicBezTo>
                  <a:pt x="426525" y="108056"/>
                  <a:pt x="429991" y="106810"/>
                  <a:pt x="434408" y="106907"/>
                </a:cubicBezTo>
                <a:close/>
                <a:moveTo>
                  <a:pt x="72458" y="106907"/>
                </a:moveTo>
                <a:cubicBezTo>
                  <a:pt x="76875" y="107004"/>
                  <a:pt x="82242" y="108443"/>
                  <a:pt x="88559" y="111225"/>
                </a:cubicBezTo>
                <a:cubicBezTo>
                  <a:pt x="101078" y="117076"/>
                  <a:pt x="104824" y="122891"/>
                  <a:pt x="99798" y="128670"/>
                </a:cubicBezTo>
                <a:cubicBezTo>
                  <a:pt x="94772" y="134449"/>
                  <a:pt x="91398" y="144882"/>
                  <a:pt x="89677" y="159967"/>
                </a:cubicBezTo>
                <a:cubicBezTo>
                  <a:pt x="87956" y="175053"/>
                  <a:pt x="87096" y="188447"/>
                  <a:pt x="87096" y="200149"/>
                </a:cubicBezTo>
                <a:cubicBezTo>
                  <a:pt x="87096" y="209097"/>
                  <a:pt x="88853" y="212141"/>
                  <a:pt x="92366" y="209280"/>
                </a:cubicBezTo>
                <a:cubicBezTo>
                  <a:pt x="95879" y="206419"/>
                  <a:pt x="104200" y="200794"/>
                  <a:pt x="117329" y="192405"/>
                </a:cubicBezTo>
                <a:cubicBezTo>
                  <a:pt x="130457" y="184016"/>
                  <a:pt x="130515" y="188211"/>
                  <a:pt x="117501" y="204989"/>
                </a:cubicBezTo>
                <a:cubicBezTo>
                  <a:pt x="104487" y="221767"/>
                  <a:pt x="95148" y="234078"/>
                  <a:pt x="89484" y="241922"/>
                </a:cubicBezTo>
                <a:cubicBezTo>
                  <a:pt x="83819" y="249766"/>
                  <a:pt x="77897" y="257825"/>
                  <a:pt x="71716" y="266099"/>
                </a:cubicBezTo>
                <a:cubicBezTo>
                  <a:pt x="65536" y="274374"/>
                  <a:pt x="60000" y="274868"/>
                  <a:pt x="55110" y="267584"/>
                </a:cubicBezTo>
                <a:cubicBezTo>
                  <a:pt x="50220" y="260299"/>
                  <a:pt x="47775" y="253566"/>
                  <a:pt x="47775" y="247385"/>
                </a:cubicBezTo>
                <a:cubicBezTo>
                  <a:pt x="47775" y="241578"/>
                  <a:pt x="50256" y="235745"/>
                  <a:pt x="55218" y="229887"/>
                </a:cubicBezTo>
                <a:cubicBezTo>
                  <a:pt x="60179" y="224029"/>
                  <a:pt x="63105" y="206631"/>
                  <a:pt x="63994" y="177692"/>
                </a:cubicBezTo>
                <a:cubicBezTo>
                  <a:pt x="64883" y="148753"/>
                  <a:pt x="65367" y="134252"/>
                  <a:pt x="65446" y="134187"/>
                </a:cubicBezTo>
                <a:cubicBezTo>
                  <a:pt x="65525" y="134123"/>
                  <a:pt x="60721" y="136245"/>
                  <a:pt x="51034" y="140554"/>
                </a:cubicBezTo>
                <a:cubicBezTo>
                  <a:pt x="41347" y="144864"/>
                  <a:pt x="33862" y="148237"/>
                  <a:pt x="28577" y="150675"/>
                </a:cubicBezTo>
                <a:cubicBezTo>
                  <a:pt x="23293" y="153113"/>
                  <a:pt x="15951" y="150937"/>
                  <a:pt x="6551" y="144147"/>
                </a:cubicBezTo>
                <a:cubicBezTo>
                  <a:pt x="-2849" y="137357"/>
                  <a:pt x="-2132" y="133083"/>
                  <a:pt x="8702" y="131327"/>
                </a:cubicBezTo>
                <a:cubicBezTo>
                  <a:pt x="19536" y="129570"/>
                  <a:pt x="29879" y="126978"/>
                  <a:pt x="39730" y="123551"/>
                </a:cubicBezTo>
                <a:cubicBezTo>
                  <a:pt x="49582" y="120123"/>
                  <a:pt x="57025" y="115821"/>
                  <a:pt x="62058" y="110644"/>
                </a:cubicBezTo>
                <a:cubicBezTo>
                  <a:pt x="64575" y="108056"/>
                  <a:pt x="68041" y="106810"/>
                  <a:pt x="72458" y="106907"/>
                </a:cubicBezTo>
                <a:close/>
                <a:moveTo>
                  <a:pt x="1192673" y="62772"/>
                </a:moveTo>
                <a:cubicBezTo>
                  <a:pt x="1193999" y="62871"/>
                  <a:pt x="1195602" y="63280"/>
                  <a:pt x="1197483" y="63999"/>
                </a:cubicBezTo>
                <a:cubicBezTo>
                  <a:pt x="1205004" y="66874"/>
                  <a:pt x="1212006" y="70402"/>
                  <a:pt x="1218488" y="74582"/>
                </a:cubicBezTo>
                <a:cubicBezTo>
                  <a:pt x="1224969" y="78762"/>
                  <a:pt x="1226805" y="83452"/>
                  <a:pt x="1223994" y="88650"/>
                </a:cubicBezTo>
                <a:cubicBezTo>
                  <a:pt x="1221184" y="93848"/>
                  <a:pt x="1217190" y="102191"/>
                  <a:pt x="1212013" y="113677"/>
                </a:cubicBezTo>
                <a:cubicBezTo>
                  <a:pt x="1231931" y="111971"/>
                  <a:pt x="1249814" y="108396"/>
                  <a:pt x="1265660" y="102954"/>
                </a:cubicBezTo>
                <a:cubicBezTo>
                  <a:pt x="1281506" y="97512"/>
                  <a:pt x="1294071" y="97953"/>
                  <a:pt x="1303356" y="104277"/>
                </a:cubicBezTo>
                <a:cubicBezTo>
                  <a:pt x="1312642" y="110601"/>
                  <a:pt x="1312265" y="115789"/>
                  <a:pt x="1302227" y="119840"/>
                </a:cubicBezTo>
                <a:cubicBezTo>
                  <a:pt x="1292189" y="123891"/>
                  <a:pt x="1281337" y="126813"/>
                  <a:pt x="1269671" y="128605"/>
                </a:cubicBezTo>
                <a:cubicBezTo>
                  <a:pt x="1258006" y="130398"/>
                  <a:pt x="1246282" y="131986"/>
                  <a:pt x="1234502" y="133370"/>
                </a:cubicBezTo>
                <a:cubicBezTo>
                  <a:pt x="1222722" y="134754"/>
                  <a:pt x="1214243" y="134091"/>
                  <a:pt x="1209066" y="131380"/>
                </a:cubicBezTo>
                <a:cubicBezTo>
                  <a:pt x="1207431" y="137030"/>
                  <a:pt x="1203459" y="148675"/>
                  <a:pt x="1197149" y="166313"/>
                </a:cubicBezTo>
                <a:cubicBezTo>
                  <a:pt x="1253635" y="161050"/>
                  <a:pt x="1285245" y="156587"/>
                  <a:pt x="1291978" y="152923"/>
                </a:cubicBezTo>
                <a:cubicBezTo>
                  <a:pt x="1298710" y="149259"/>
                  <a:pt x="1306899" y="149600"/>
                  <a:pt x="1316542" y="153945"/>
                </a:cubicBezTo>
                <a:cubicBezTo>
                  <a:pt x="1326186" y="158290"/>
                  <a:pt x="1333446" y="163334"/>
                  <a:pt x="1338321" y="169077"/>
                </a:cubicBezTo>
                <a:cubicBezTo>
                  <a:pt x="1343197" y="174820"/>
                  <a:pt x="1343355" y="180388"/>
                  <a:pt x="1338795" y="185780"/>
                </a:cubicBezTo>
                <a:cubicBezTo>
                  <a:pt x="1334235" y="191172"/>
                  <a:pt x="1330829" y="208283"/>
                  <a:pt x="1328577" y="237114"/>
                </a:cubicBezTo>
                <a:cubicBezTo>
                  <a:pt x="1326326" y="265945"/>
                  <a:pt x="1317460" y="287477"/>
                  <a:pt x="1301980" y="301710"/>
                </a:cubicBezTo>
                <a:cubicBezTo>
                  <a:pt x="1286499" y="315942"/>
                  <a:pt x="1277135" y="318262"/>
                  <a:pt x="1273887" y="308668"/>
                </a:cubicBezTo>
                <a:cubicBezTo>
                  <a:pt x="1270639" y="299075"/>
                  <a:pt x="1264437" y="289374"/>
                  <a:pt x="1255281" y="279565"/>
                </a:cubicBezTo>
                <a:cubicBezTo>
                  <a:pt x="1246125" y="269756"/>
                  <a:pt x="1246293" y="266017"/>
                  <a:pt x="1255786" y="268347"/>
                </a:cubicBezTo>
                <a:cubicBezTo>
                  <a:pt x="1265280" y="270677"/>
                  <a:pt x="1272356" y="272703"/>
                  <a:pt x="1277017" y="274424"/>
                </a:cubicBezTo>
                <a:cubicBezTo>
                  <a:pt x="1281678" y="276145"/>
                  <a:pt x="1286381" y="272886"/>
                  <a:pt x="1291128" y="264647"/>
                </a:cubicBezTo>
                <a:cubicBezTo>
                  <a:pt x="1295875" y="256409"/>
                  <a:pt x="1299596" y="240248"/>
                  <a:pt x="1302292" y="216163"/>
                </a:cubicBezTo>
                <a:cubicBezTo>
                  <a:pt x="1304988" y="192079"/>
                  <a:pt x="1303783" y="179126"/>
                  <a:pt x="1298678" y="177305"/>
                </a:cubicBezTo>
                <a:cubicBezTo>
                  <a:pt x="1293573" y="175484"/>
                  <a:pt x="1283893" y="175455"/>
                  <a:pt x="1269639" y="177219"/>
                </a:cubicBezTo>
                <a:cubicBezTo>
                  <a:pt x="1255385" y="178983"/>
                  <a:pt x="1239485" y="181216"/>
                  <a:pt x="1221940" y="183919"/>
                </a:cubicBezTo>
                <a:cubicBezTo>
                  <a:pt x="1204395" y="186622"/>
                  <a:pt x="1191388" y="189792"/>
                  <a:pt x="1182920" y="193427"/>
                </a:cubicBezTo>
                <a:cubicBezTo>
                  <a:pt x="1174452" y="197062"/>
                  <a:pt x="1168831" y="194513"/>
                  <a:pt x="1166056" y="185780"/>
                </a:cubicBezTo>
                <a:cubicBezTo>
                  <a:pt x="1163281" y="177047"/>
                  <a:pt x="1164396" y="170343"/>
                  <a:pt x="1169401" y="165668"/>
                </a:cubicBezTo>
                <a:cubicBezTo>
                  <a:pt x="1174406" y="160993"/>
                  <a:pt x="1179131" y="149313"/>
                  <a:pt x="1183576" y="130627"/>
                </a:cubicBezTo>
                <a:cubicBezTo>
                  <a:pt x="1188022" y="111942"/>
                  <a:pt x="1190244" y="99122"/>
                  <a:pt x="1190244" y="92167"/>
                </a:cubicBezTo>
                <a:cubicBezTo>
                  <a:pt x="1190244" y="84581"/>
                  <a:pt x="1189571" y="77271"/>
                  <a:pt x="1188223" y="70237"/>
                </a:cubicBezTo>
                <a:cubicBezTo>
                  <a:pt x="1187212" y="64962"/>
                  <a:pt x="1188695" y="62473"/>
                  <a:pt x="1192673" y="62772"/>
                </a:cubicBezTo>
                <a:close/>
                <a:moveTo>
                  <a:pt x="830723" y="62772"/>
                </a:moveTo>
                <a:cubicBezTo>
                  <a:pt x="832049" y="62871"/>
                  <a:pt x="833652" y="63280"/>
                  <a:pt x="835533" y="63999"/>
                </a:cubicBezTo>
                <a:cubicBezTo>
                  <a:pt x="843054" y="66874"/>
                  <a:pt x="850056" y="70402"/>
                  <a:pt x="856537" y="74582"/>
                </a:cubicBezTo>
                <a:cubicBezTo>
                  <a:pt x="863019" y="78762"/>
                  <a:pt x="864855" y="83452"/>
                  <a:pt x="862044" y="88650"/>
                </a:cubicBezTo>
                <a:cubicBezTo>
                  <a:pt x="859233" y="93848"/>
                  <a:pt x="855240" y="102191"/>
                  <a:pt x="850063" y="113677"/>
                </a:cubicBezTo>
                <a:cubicBezTo>
                  <a:pt x="869981" y="111971"/>
                  <a:pt x="887864" y="108396"/>
                  <a:pt x="903710" y="102954"/>
                </a:cubicBezTo>
                <a:cubicBezTo>
                  <a:pt x="919555" y="97512"/>
                  <a:pt x="932121" y="97953"/>
                  <a:pt x="941406" y="104277"/>
                </a:cubicBezTo>
                <a:cubicBezTo>
                  <a:pt x="950692" y="110601"/>
                  <a:pt x="950315" y="115789"/>
                  <a:pt x="940277" y="119840"/>
                </a:cubicBezTo>
                <a:cubicBezTo>
                  <a:pt x="930239" y="123891"/>
                  <a:pt x="919387" y="126813"/>
                  <a:pt x="907721" y="128605"/>
                </a:cubicBezTo>
                <a:cubicBezTo>
                  <a:pt x="896055" y="130398"/>
                  <a:pt x="884332" y="131986"/>
                  <a:pt x="872552" y="133370"/>
                </a:cubicBezTo>
                <a:cubicBezTo>
                  <a:pt x="860771" y="134754"/>
                  <a:pt x="852293" y="134091"/>
                  <a:pt x="847116" y="131380"/>
                </a:cubicBezTo>
                <a:cubicBezTo>
                  <a:pt x="845481" y="137030"/>
                  <a:pt x="841509" y="148675"/>
                  <a:pt x="835199" y="166313"/>
                </a:cubicBezTo>
                <a:cubicBezTo>
                  <a:pt x="891685" y="161050"/>
                  <a:pt x="923295" y="156587"/>
                  <a:pt x="930027" y="152923"/>
                </a:cubicBezTo>
                <a:cubicBezTo>
                  <a:pt x="936760" y="149259"/>
                  <a:pt x="944948" y="149600"/>
                  <a:pt x="954592" y="153945"/>
                </a:cubicBezTo>
                <a:cubicBezTo>
                  <a:pt x="964236" y="158290"/>
                  <a:pt x="971496" y="163334"/>
                  <a:pt x="976371" y="169077"/>
                </a:cubicBezTo>
                <a:cubicBezTo>
                  <a:pt x="981247" y="174820"/>
                  <a:pt x="981405" y="180388"/>
                  <a:pt x="976845" y="185780"/>
                </a:cubicBezTo>
                <a:cubicBezTo>
                  <a:pt x="972284" y="191172"/>
                  <a:pt x="968879" y="208283"/>
                  <a:pt x="966627" y="237114"/>
                </a:cubicBezTo>
                <a:cubicBezTo>
                  <a:pt x="964376" y="265945"/>
                  <a:pt x="955510" y="287477"/>
                  <a:pt x="940030" y="301710"/>
                </a:cubicBezTo>
                <a:cubicBezTo>
                  <a:pt x="924549" y="315942"/>
                  <a:pt x="915185" y="318262"/>
                  <a:pt x="911937" y="308668"/>
                </a:cubicBezTo>
                <a:cubicBezTo>
                  <a:pt x="908689" y="299075"/>
                  <a:pt x="902487" y="289374"/>
                  <a:pt x="893331" y="279565"/>
                </a:cubicBezTo>
                <a:cubicBezTo>
                  <a:pt x="884175" y="269756"/>
                  <a:pt x="884343" y="266017"/>
                  <a:pt x="893836" y="268347"/>
                </a:cubicBezTo>
                <a:cubicBezTo>
                  <a:pt x="903330" y="270677"/>
                  <a:pt x="910406" y="272703"/>
                  <a:pt x="915067" y="274424"/>
                </a:cubicBezTo>
                <a:cubicBezTo>
                  <a:pt x="919728" y="276145"/>
                  <a:pt x="924431" y="272886"/>
                  <a:pt x="929178" y="264647"/>
                </a:cubicBezTo>
                <a:cubicBezTo>
                  <a:pt x="933924" y="256409"/>
                  <a:pt x="937646" y="240248"/>
                  <a:pt x="940342" y="216163"/>
                </a:cubicBezTo>
                <a:cubicBezTo>
                  <a:pt x="943038" y="192079"/>
                  <a:pt x="941833" y="179126"/>
                  <a:pt x="936728" y="177305"/>
                </a:cubicBezTo>
                <a:cubicBezTo>
                  <a:pt x="931623" y="175484"/>
                  <a:pt x="921943" y="175455"/>
                  <a:pt x="907689" y="177219"/>
                </a:cubicBezTo>
                <a:cubicBezTo>
                  <a:pt x="893435" y="178983"/>
                  <a:pt x="877535" y="181216"/>
                  <a:pt x="859990" y="183919"/>
                </a:cubicBezTo>
                <a:cubicBezTo>
                  <a:pt x="842445" y="186622"/>
                  <a:pt x="829438" y="189792"/>
                  <a:pt x="820970" y="193427"/>
                </a:cubicBezTo>
                <a:cubicBezTo>
                  <a:pt x="812502" y="197062"/>
                  <a:pt x="806881" y="194513"/>
                  <a:pt x="804106" y="185780"/>
                </a:cubicBezTo>
                <a:cubicBezTo>
                  <a:pt x="801331" y="177047"/>
                  <a:pt x="802446" y="170343"/>
                  <a:pt x="807451" y="165668"/>
                </a:cubicBezTo>
                <a:cubicBezTo>
                  <a:pt x="812456" y="160993"/>
                  <a:pt x="817181" y="149313"/>
                  <a:pt x="821626" y="130627"/>
                </a:cubicBezTo>
                <a:cubicBezTo>
                  <a:pt x="826072" y="111942"/>
                  <a:pt x="828294" y="99122"/>
                  <a:pt x="828294" y="92167"/>
                </a:cubicBezTo>
                <a:cubicBezTo>
                  <a:pt x="828294" y="84581"/>
                  <a:pt x="827620" y="77271"/>
                  <a:pt x="826272" y="70237"/>
                </a:cubicBezTo>
                <a:cubicBezTo>
                  <a:pt x="825261" y="64962"/>
                  <a:pt x="826745" y="62473"/>
                  <a:pt x="830723" y="62772"/>
                </a:cubicBezTo>
                <a:close/>
                <a:moveTo>
                  <a:pt x="428536" y="23524"/>
                </a:moveTo>
                <a:cubicBezTo>
                  <a:pt x="431849" y="23376"/>
                  <a:pt x="436147" y="23757"/>
                  <a:pt x="441431" y="24668"/>
                </a:cubicBezTo>
                <a:cubicBezTo>
                  <a:pt x="454366" y="26661"/>
                  <a:pt x="463591" y="30447"/>
                  <a:pt x="469104" y="36025"/>
                </a:cubicBezTo>
                <a:cubicBezTo>
                  <a:pt x="474618" y="41603"/>
                  <a:pt x="476536" y="48992"/>
                  <a:pt x="474858" y="58191"/>
                </a:cubicBezTo>
                <a:cubicBezTo>
                  <a:pt x="473181" y="67391"/>
                  <a:pt x="467111" y="69843"/>
                  <a:pt x="456650" y="65548"/>
                </a:cubicBezTo>
                <a:cubicBezTo>
                  <a:pt x="446189" y="61253"/>
                  <a:pt x="435753" y="52455"/>
                  <a:pt x="425342" y="39155"/>
                </a:cubicBezTo>
                <a:cubicBezTo>
                  <a:pt x="417533" y="29179"/>
                  <a:pt x="418598" y="23969"/>
                  <a:pt x="428536" y="23524"/>
                </a:cubicBezTo>
                <a:close/>
                <a:moveTo>
                  <a:pt x="66586" y="23524"/>
                </a:moveTo>
                <a:cubicBezTo>
                  <a:pt x="69899" y="23376"/>
                  <a:pt x="74197" y="23757"/>
                  <a:pt x="79481" y="24668"/>
                </a:cubicBezTo>
                <a:cubicBezTo>
                  <a:pt x="92416" y="26661"/>
                  <a:pt x="101641" y="30447"/>
                  <a:pt x="107154" y="36025"/>
                </a:cubicBezTo>
                <a:cubicBezTo>
                  <a:pt x="112668" y="41603"/>
                  <a:pt x="114586" y="48992"/>
                  <a:pt x="112908" y="58191"/>
                </a:cubicBezTo>
                <a:cubicBezTo>
                  <a:pt x="111231" y="67391"/>
                  <a:pt x="105161" y="69843"/>
                  <a:pt x="94700" y="65548"/>
                </a:cubicBezTo>
                <a:cubicBezTo>
                  <a:pt x="84239" y="61253"/>
                  <a:pt x="73803" y="52455"/>
                  <a:pt x="63392" y="39155"/>
                </a:cubicBezTo>
                <a:cubicBezTo>
                  <a:pt x="55583" y="29179"/>
                  <a:pt x="56648" y="23969"/>
                  <a:pt x="66586" y="23524"/>
                </a:cubicBezTo>
                <a:close/>
                <a:moveTo>
                  <a:pt x="1323665" y="23033"/>
                </a:moveTo>
                <a:cubicBezTo>
                  <a:pt x="1327169" y="23079"/>
                  <a:pt x="1330477" y="23958"/>
                  <a:pt x="1333589" y="25668"/>
                </a:cubicBezTo>
                <a:cubicBezTo>
                  <a:pt x="1339813" y="29088"/>
                  <a:pt x="1347650" y="35663"/>
                  <a:pt x="1357100" y="45393"/>
                </a:cubicBezTo>
                <a:cubicBezTo>
                  <a:pt x="1366550" y="55123"/>
                  <a:pt x="1365213" y="61067"/>
                  <a:pt x="1353088" y="63225"/>
                </a:cubicBezTo>
                <a:cubicBezTo>
                  <a:pt x="1340964" y="65383"/>
                  <a:pt x="1328341" y="70535"/>
                  <a:pt x="1315219" y="78680"/>
                </a:cubicBezTo>
                <a:cubicBezTo>
                  <a:pt x="1302098" y="86825"/>
                  <a:pt x="1297567" y="86072"/>
                  <a:pt x="1301625" y="76421"/>
                </a:cubicBezTo>
                <a:cubicBezTo>
                  <a:pt x="1305683" y="66770"/>
                  <a:pt x="1308831" y="59898"/>
                  <a:pt x="1311068" y="55804"/>
                </a:cubicBezTo>
                <a:cubicBezTo>
                  <a:pt x="1313305" y="51710"/>
                  <a:pt x="1313516" y="49562"/>
                  <a:pt x="1311702" y="49361"/>
                </a:cubicBezTo>
                <a:cubicBezTo>
                  <a:pt x="1309888" y="49161"/>
                  <a:pt x="1294218" y="50860"/>
                  <a:pt x="1264692" y="54459"/>
                </a:cubicBezTo>
                <a:cubicBezTo>
                  <a:pt x="1235165" y="58059"/>
                  <a:pt x="1211633" y="60758"/>
                  <a:pt x="1194095" y="62558"/>
                </a:cubicBezTo>
                <a:cubicBezTo>
                  <a:pt x="1176557" y="64358"/>
                  <a:pt x="1164568" y="65258"/>
                  <a:pt x="1158130" y="65258"/>
                </a:cubicBezTo>
                <a:cubicBezTo>
                  <a:pt x="1152279" y="81118"/>
                  <a:pt x="1144567" y="92956"/>
                  <a:pt x="1134995" y="100771"/>
                </a:cubicBezTo>
                <a:cubicBezTo>
                  <a:pt x="1125423" y="108586"/>
                  <a:pt x="1119192" y="107701"/>
                  <a:pt x="1116303" y="98115"/>
                </a:cubicBezTo>
                <a:cubicBezTo>
                  <a:pt x="1113413" y="88528"/>
                  <a:pt x="1114937" y="80254"/>
                  <a:pt x="1120874" y="73292"/>
                </a:cubicBezTo>
                <a:cubicBezTo>
                  <a:pt x="1126811" y="66329"/>
                  <a:pt x="1131611" y="59418"/>
                  <a:pt x="1135275" y="52556"/>
                </a:cubicBezTo>
                <a:cubicBezTo>
                  <a:pt x="1138939" y="45694"/>
                  <a:pt x="1142818" y="39768"/>
                  <a:pt x="1146912" y="34777"/>
                </a:cubicBezTo>
                <a:cubicBezTo>
                  <a:pt x="1151006" y="29787"/>
                  <a:pt x="1154960" y="34498"/>
                  <a:pt x="1158775" y="48910"/>
                </a:cubicBezTo>
                <a:cubicBezTo>
                  <a:pt x="1161815" y="48910"/>
                  <a:pt x="1172373" y="48028"/>
                  <a:pt x="1190449" y="46264"/>
                </a:cubicBezTo>
                <a:cubicBezTo>
                  <a:pt x="1208525" y="44500"/>
                  <a:pt x="1224224" y="42700"/>
                  <a:pt x="1237546" y="40865"/>
                </a:cubicBezTo>
                <a:cubicBezTo>
                  <a:pt x="1250868" y="39029"/>
                  <a:pt x="1264753" y="36799"/>
                  <a:pt x="1279200" y="34175"/>
                </a:cubicBezTo>
                <a:cubicBezTo>
                  <a:pt x="1293648" y="31551"/>
                  <a:pt x="1304769" y="28622"/>
                  <a:pt x="1312563" y="25388"/>
                </a:cubicBezTo>
                <a:cubicBezTo>
                  <a:pt x="1316460" y="23771"/>
                  <a:pt x="1320161" y="22986"/>
                  <a:pt x="1323665" y="23033"/>
                </a:cubicBezTo>
                <a:close/>
                <a:moveTo>
                  <a:pt x="961715" y="23033"/>
                </a:moveTo>
                <a:cubicBezTo>
                  <a:pt x="965219" y="23079"/>
                  <a:pt x="968527" y="23958"/>
                  <a:pt x="971639" y="25668"/>
                </a:cubicBezTo>
                <a:cubicBezTo>
                  <a:pt x="977863" y="29088"/>
                  <a:pt x="985700" y="35663"/>
                  <a:pt x="995150" y="45393"/>
                </a:cubicBezTo>
                <a:cubicBezTo>
                  <a:pt x="1004600" y="55123"/>
                  <a:pt x="1003263" y="61067"/>
                  <a:pt x="991138" y="63225"/>
                </a:cubicBezTo>
                <a:cubicBezTo>
                  <a:pt x="979014" y="65383"/>
                  <a:pt x="966391" y="70535"/>
                  <a:pt x="953269" y="78680"/>
                </a:cubicBezTo>
                <a:cubicBezTo>
                  <a:pt x="940148" y="86825"/>
                  <a:pt x="935617" y="86072"/>
                  <a:pt x="939675" y="76421"/>
                </a:cubicBezTo>
                <a:cubicBezTo>
                  <a:pt x="943733" y="66770"/>
                  <a:pt x="946881" y="59898"/>
                  <a:pt x="949118" y="55804"/>
                </a:cubicBezTo>
                <a:cubicBezTo>
                  <a:pt x="951355" y="51710"/>
                  <a:pt x="951566" y="49562"/>
                  <a:pt x="949752" y="49361"/>
                </a:cubicBezTo>
                <a:cubicBezTo>
                  <a:pt x="947938" y="49161"/>
                  <a:pt x="932268" y="50860"/>
                  <a:pt x="902742" y="54459"/>
                </a:cubicBezTo>
                <a:cubicBezTo>
                  <a:pt x="873215" y="58059"/>
                  <a:pt x="849683" y="60758"/>
                  <a:pt x="832145" y="62558"/>
                </a:cubicBezTo>
                <a:cubicBezTo>
                  <a:pt x="814607" y="64358"/>
                  <a:pt x="802618" y="65258"/>
                  <a:pt x="796179" y="65258"/>
                </a:cubicBezTo>
                <a:cubicBezTo>
                  <a:pt x="790329" y="81118"/>
                  <a:pt x="782617" y="92956"/>
                  <a:pt x="773045" y="100771"/>
                </a:cubicBezTo>
                <a:cubicBezTo>
                  <a:pt x="763473" y="108586"/>
                  <a:pt x="757242" y="107701"/>
                  <a:pt x="754353" y="98115"/>
                </a:cubicBezTo>
                <a:cubicBezTo>
                  <a:pt x="751463" y="88528"/>
                  <a:pt x="752987" y="80254"/>
                  <a:pt x="758924" y="73292"/>
                </a:cubicBezTo>
                <a:cubicBezTo>
                  <a:pt x="764860" y="66329"/>
                  <a:pt x="769661" y="59418"/>
                  <a:pt x="773325" y="52556"/>
                </a:cubicBezTo>
                <a:cubicBezTo>
                  <a:pt x="776989" y="45694"/>
                  <a:pt x="780868" y="39768"/>
                  <a:pt x="784962" y="34777"/>
                </a:cubicBezTo>
                <a:cubicBezTo>
                  <a:pt x="789056" y="29787"/>
                  <a:pt x="793010" y="34498"/>
                  <a:pt x="796825" y="48910"/>
                </a:cubicBezTo>
                <a:cubicBezTo>
                  <a:pt x="799865" y="48910"/>
                  <a:pt x="810423" y="48028"/>
                  <a:pt x="828499" y="46264"/>
                </a:cubicBezTo>
                <a:cubicBezTo>
                  <a:pt x="846575" y="44500"/>
                  <a:pt x="862273" y="42700"/>
                  <a:pt x="875596" y="40865"/>
                </a:cubicBezTo>
                <a:cubicBezTo>
                  <a:pt x="888918" y="39029"/>
                  <a:pt x="902803" y="36799"/>
                  <a:pt x="917250" y="34175"/>
                </a:cubicBezTo>
                <a:cubicBezTo>
                  <a:pt x="931698" y="31551"/>
                  <a:pt x="942819" y="28622"/>
                  <a:pt x="950613" y="25388"/>
                </a:cubicBezTo>
                <a:cubicBezTo>
                  <a:pt x="954510" y="23771"/>
                  <a:pt x="958210" y="22986"/>
                  <a:pt x="961715" y="23033"/>
                </a:cubicBezTo>
                <a:close/>
                <a:moveTo>
                  <a:pt x="540222" y="169"/>
                </a:moveTo>
                <a:cubicBezTo>
                  <a:pt x="541773" y="-124"/>
                  <a:pt x="543808" y="-35"/>
                  <a:pt x="546326" y="436"/>
                </a:cubicBezTo>
                <a:cubicBezTo>
                  <a:pt x="556400" y="2322"/>
                  <a:pt x="564524" y="5118"/>
                  <a:pt x="570698" y="8825"/>
                </a:cubicBezTo>
                <a:cubicBezTo>
                  <a:pt x="576871" y="12532"/>
                  <a:pt x="579040" y="17168"/>
                  <a:pt x="577205" y="22732"/>
                </a:cubicBezTo>
                <a:cubicBezTo>
                  <a:pt x="575369" y="28296"/>
                  <a:pt x="573591" y="38814"/>
                  <a:pt x="571870" y="54287"/>
                </a:cubicBezTo>
                <a:cubicBezTo>
                  <a:pt x="576588" y="52495"/>
                  <a:pt x="583310" y="50473"/>
                  <a:pt x="592036" y="48221"/>
                </a:cubicBezTo>
                <a:cubicBezTo>
                  <a:pt x="600762" y="45970"/>
                  <a:pt x="608355" y="47519"/>
                  <a:pt x="614815" y="52868"/>
                </a:cubicBezTo>
                <a:cubicBezTo>
                  <a:pt x="621276" y="58217"/>
                  <a:pt x="620655" y="62938"/>
                  <a:pt x="612955" y="67032"/>
                </a:cubicBezTo>
                <a:cubicBezTo>
                  <a:pt x="605254" y="71126"/>
                  <a:pt x="591028" y="75253"/>
                  <a:pt x="570278" y="79411"/>
                </a:cubicBezTo>
                <a:lnTo>
                  <a:pt x="569160" y="97480"/>
                </a:lnTo>
                <a:cubicBezTo>
                  <a:pt x="598700" y="92246"/>
                  <a:pt x="616515" y="88464"/>
                  <a:pt x="622602" y="86133"/>
                </a:cubicBezTo>
                <a:cubicBezTo>
                  <a:pt x="628689" y="83803"/>
                  <a:pt x="635544" y="85076"/>
                  <a:pt x="643166" y="89951"/>
                </a:cubicBezTo>
                <a:cubicBezTo>
                  <a:pt x="650788" y="94827"/>
                  <a:pt x="658582" y="101990"/>
                  <a:pt x="666548" y="111440"/>
                </a:cubicBezTo>
                <a:cubicBezTo>
                  <a:pt x="674514" y="120890"/>
                  <a:pt x="672882" y="125892"/>
                  <a:pt x="661654" y="126444"/>
                </a:cubicBezTo>
                <a:cubicBezTo>
                  <a:pt x="650426" y="126996"/>
                  <a:pt x="638477" y="131108"/>
                  <a:pt x="625807" y="138780"/>
                </a:cubicBezTo>
                <a:cubicBezTo>
                  <a:pt x="613137" y="146452"/>
                  <a:pt x="608387" y="145925"/>
                  <a:pt x="611556" y="137199"/>
                </a:cubicBezTo>
                <a:cubicBezTo>
                  <a:pt x="614726" y="128473"/>
                  <a:pt x="617199" y="121883"/>
                  <a:pt x="618977" y="117431"/>
                </a:cubicBezTo>
                <a:cubicBezTo>
                  <a:pt x="620756" y="112978"/>
                  <a:pt x="620659" y="110368"/>
                  <a:pt x="618687" y="109601"/>
                </a:cubicBezTo>
                <a:cubicBezTo>
                  <a:pt x="616715" y="108834"/>
                  <a:pt x="610535" y="109121"/>
                  <a:pt x="600145" y="110461"/>
                </a:cubicBezTo>
                <a:cubicBezTo>
                  <a:pt x="589756" y="111802"/>
                  <a:pt x="574527" y="114703"/>
                  <a:pt x="554457" y="119162"/>
                </a:cubicBezTo>
                <a:cubicBezTo>
                  <a:pt x="534388" y="123622"/>
                  <a:pt x="519543" y="127225"/>
                  <a:pt x="509920" y="129971"/>
                </a:cubicBezTo>
                <a:cubicBezTo>
                  <a:pt x="500298" y="132717"/>
                  <a:pt x="490869" y="130244"/>
                  <a:pt x="481634" y="122550"/>
                </a:cubicBezTo>
                <a:cubicBezTo>
                  <a:pt x="472399" y="114857"/>
                  <a:pt x="474557" y="111010"/>
                  <a:pt x="488109" y="111010"/>
                </a:cubicBezTo>
                <a:cubicBezTo>
                  <a:pt x="498620" y="111010"/>
                  <a:pt x="517936" y="108113"/>
                  <a:pt x="546058" y="102320"/>
                </a:cubicBezTo>
                <a:lnTo>
                  <a:pt x="546058" y="81455"/>
                </a:lnTo>
                <a:cubicBezTo>
                  <a:pt x="540106" y="82344"/>
                  <a:pt x="533833" y="82788"/>
                  <a:pt x="527236" y="82788"/>
                </a:cubicBezTo>
                <a:cubicBezTo>
                  <a:pt x="520037" y="82788"/>
                  <a:pt x="513950" y="80591"/>
                  <a:pt x="508974" y="76196"/>
                </a:cubicBezTo>
                <a:cubicBezTo>
                  <a:pt x="503998" y="71800"/>
                  <a:pt x="506324" y="68420"/>
                  <a:pt x="515954" y="66053"/>
                </a:cubicBezTo>
                <a:cubicBezTo>
                  <a:pt x="525583" y="63687"/>
                  <a:pt x="535647" y="61379"/>
                  <a:pt x="546144" y="59127"/>
                </a:cubicBezTo>
                <a:cubicBezTo>
                  <a:pt x="546990" y="38807"/>
                  <a:pt x="544713" y="23474"/>
                  <a:pt x="539314" y="13127"/>
                </a:cubicBezTo>
                <a:cubicBezTo>
                  <a:pt x="535265" y="5367"/>
                  <a:pt x="535567" y="1048"/>
                  <a:pt x="540222" y="169"/>
                </a:cubicBezTo>
                <a:close/>
                <a:moveTo>
                  <a:pt x="178272" y="169"/>
                </a:moveTo>
                <a:cubicBezTo>
                  <a:pt x="179823" y="-124"/>
                  <a:pt x="181858" y="-35"/>
                  <a:pt x="184376" y="436"/>
                </a:cubicBezTo>
                <a:cubicBezTo>
                  <a:pt x="194450" y="2322"/>
                  <a:pt x="202574" y="5118"/>
                  <a:pt x="208748" y="8825"/>
                </a:cubicBezTo>
                <a:cubicBezTo>
                  <a:pt x="214921" y="12532"/>
                  <a:pt x="217090" y="17168"/>
                  <a:pt x="215254" y="22732"/>
                </a:cubicBezTo>
                <a:cubicBezTo>
                  <a:pt x="213419" y="28296"/>
                  <a:pt x="211641" y="38814"/>
                  <a:pt x="209920" y="54287"/>
                </a:cubicBezTo>
                <a:cubicBezTo>
                  <a:pt x="214638" y="52495"/>
                  <a:pt x="221360" y="50473"/>
                  <a:pt x="230086" y="48221"/>
                </a:cubicBezTo>
                <a:cubicBezTo>
                  <a:pt x="238812" y="45970"/>
                  <a:pt x="246405" y="47519"/>
                  <a:pt x="252865" y="52868"/>
                </a:cubicBezTo>
                <a:cubicBezTo>
                  <a:pt x="259326" y="58217"/>
                  <a:pt x="258705" y="62938"/>
                  <a:pt x="251005" y="67032"/>
                </a:cubicBezTo>
                <a:cubicBezTo>
                  <a:pt x="243304" y="71126"/>
                  <a:pt x="229078" y="75253"/>
                  <a:pt x="208328" y="79411"/>
                </a:cubicBezTo>
                <a:lnTo>
                  <a:pt x="207210" y="97480"/>
                </a:lnTo>
                <a:cubicBezTo>
                  <a:pt x="236750" y="92246"/>
                  <a:pt x="254565" y="88464"/>
                  <a:pt x="260652" y="86133"/>
                </a:cubicBezTo>
                <a:cubicBezTo>
                  <a:pt x="266739" y="83803"/>
                  <a:pt x="273594" y="85076"/>
                  <a:pt x="281216" y="89951"/>
                </a:cubicBezTo>
                <a:cubicBezTo>
                  <a:pt x="288838" y="94827"/>
                  <a:pt x="296632" y="101990"/>
                  <a:pt x="304598" y="111440"/>
                </a:cubicBezTo>
                <a:cubicBezTo>
                  <a:pt x="312564" y="120890"/>
                  <a:pt x="310932" y="125892"/>
                  <a:pt x="299704" y="126444"/>
                </a:cubicBezTo>
                <a:cubicBezTo>
                  <a:pt x="288476" y="126996"/>
                  <a:pt x="276527" y="131108"/>
                  <a:pt x="263857" y="138780"/>
                </a:cubicBezTo>
                <a:cubicBezTo>
                  <a:pt x="251187" y="146452"/>
                  <a:pt x="246437" y="145925"/>
                  <a:pt x="249606" y="137199"/>
                </a:cubicBezTo>
                <a:cubicBezTo>
                  <a:pt x="252776" y="128473"/>
                  <a:pt x="255249" y="121883"/>
                  <a:pt x="257028" y="117431"/>
                </a:cubicBezTo>
                <a:cubicBezTo>
                  <a:pt x="258806" y="112978"/>
                  <a:pt x="258709" y="110368"/>
                  <a:pt x="256737" y="109601"/>
                </a:cubicBezTo>
                <a:cubicBezTo>
                  <a:pt x="254765" y="108834"/>
                  <a:pt x="248585" y="109121"/>
                  <a:pt x="238195" y="110461"/>
                </a:cubicBezTo>
                <a:cubicBezTo>
                  <a:pt x="227806" y="111802"/>
                  <a:pt x="212576" y="114703"/>
                  <a:pt x="192507" y="119162"/>
                </a:cubicBezTo>
                <a:cubicBezTo>
                  <a:pt x="172438" y="123622"/>
                  <a:pt x="157592" y="127225"/>
                  <a:pt x="147970" y="129971"/>
                </a:cubicBezTo>
                <a:cubicBezTo>
                  <a:pt x="138348" y="132717"/>
                  <a:pt x="128919" y="130244"/>
                  <a:pt x="119684" y="122550"/>
                </a:cubicBezTo>
                <a:cubicBezTo>
                  <a:pt x="110449" y="114857"/>
                  <a:pt x="112607" y="111010"/>
                  <a:pt x="126159" y="111010"/>
                </a:cubicBezTo>
                <a:cubicBezTo>
                  <a:pt x="136670" y="111010"/>
                  <a:pt x="155986" y="108113"/>
                  <a:pt x="184108" y="102320"/>
                </a:cubicBezTo>
                <a:lnTo>
                  <a:pt x="184108" y="81455"/>
                </a:lnTo>
                <a:cubicBezTo>
                  <a:pt x="178156" y="82344"/>
                  <a:pt x="171883" y="82788"/>
                  <a:pt x="165286" y="82788"/>
                </a:cubicBezTo>
                <a:cubicBezTo>
                  <a:pt x="158087" y="82788"/>
                  <a:pt x="152000" y="80591"/>
                  <a:pt x="147024" y="76196"/>
                </a:cubicBezTo>
                <a:cubicBezTo>
                  <a:pt x="142048" y="71800"/>
                  <a:pt x="144374" y="68420"/>
                  <a:pt x="154004" y="66053"/>
                </a:cubicBezTo>
                <a:cubicBezTo>
                  <a:pt x="163633" y="63687"/>
                  <a:pt x="173697" y="61379"/>
                  <a:pt x="184194" y="59127"/>
                </a:cubicBezTo>
                <a:cubicBezTo>
                  <a:pt x="185040" y="38807"/>
                  <a:pt x="182763" y="23474"/>
                  <a:pt x="177364" y="13127"/>
                </a:cubicBezTo>
                <a:cubicBezTo>
                  <a:pt x="173315" y="5367"/>
                  <a:pt x="173617" y="1048"/>
                  <a:pt x="178272" y="1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atinLnBrk="1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5662132" y="3305964"/>
                <a:ext cx="937924" cy="789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2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2132" y="3305964"/>
                <a:ext cx="937924" cy="789832"/>
              </a:xfrm>
              <a:prstGeom prst="rect">
                <a:avLst/>
              </a:prstGeom>
              <a:blipFill rotWithShape="1">
                <a:blip r:embed="rId2"/>
                <a:stretch>
                  <a:fillRect l="-50" t="-19" r="53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/>
              <p:cNvSpPr txBox="1"/>
              <p:nvPr/>
            </p:nvSpPr>
            <p:spPr>
              <a:xfrm>
                <a:off x="5662132" y="4170060"/>
                <a:ext cx="937924" cy="788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3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文本框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2132" y="4170060"/>
                <a:ext cx="937924" cy="788486"/>
              </a:xfrm>
              <a:prstGeom prst="rect">
                <a:avLst/>
              </a:prstGeom>
              <a:blipFill rotWithShape="1">
                <a:blip r:embed="rId3"/>
                <a:stretch>
                  <a:fillRect l="-50" t="-2" r="53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矩形 24"/>
          <p:cNvSpPr/>
          <p:nvPr/>
        </p:nvSpPr>
        <p:spPr>
          <a:xfrm>
            <a:off x="3791746" y="2416646"/>
            <a:ext cx="25713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一又二分之一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27766" y="2401724"/>
            <a:ext cx="25767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二又五分之一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571213" y="3356994"/>
            <a:ext cx="2011832" cy="18751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3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356573" y="2611701"/>
            <a:ext cx="3451397" cy="2591594"/>
            <a:chOff x="1279302" y="1538445"/>
            <a:chExt cx="3451397" cy="259159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1311" b="100000" l="2216" r="97507">
                          <a14:foregroundMark x1="13850" y1="8852" x2="13296" y2="41311"/>
                          <a14:foregroundMark x1="16620" y1="22623" x2="67590" y2="22623"/>
                          <a14:foregroundMark x1="23823" y1="88852" x2="65097" y2="88852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1279302" y="1538445"/>
              <a:ext cx="3451397" cy="2591594"/>
            </a:xfrm>
            <a:prstGeom prst="rect">
              <a:avLst/>
            </a:prstGeom>
          </p:spPr>
        </p:pic>
        <p:sp>
          <p:nvSpPr>
            <p:cNvPr id="21" name="Text Box 35"/>
            <p:cNvSpPr txBox="1">
              <a:spLocks noChangeArrowheads="1"/>
            </p:cNvSpPr>
            <p:nvPr/>
          </p:nvSpPr>
          <p:spPr bwMode="auto">
            <a:xfrm>
              <a:off x="1914322" y="2199915"/>
              <a:ext cx="2272397" cy="1464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3800"/>
                </a:lnSpc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(1)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如果能整除，那么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就是所要化成的整数。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69792" y="1899648"/>
            <a:ext cx="5262085" cy="3879123"/>
            <a:chOff x="5079533" y="1335726"/>
            <a:chExt cx="5262085" cy="3879123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" b="98689" l="0" r="100000">
                          <a14:foregroundMark x1="81772" y1="85574" x2="92405" y2="83934"/>
                          <a14:foregroundMark x1="82278" y1="91475" x2="89620" y2="93115"/>
                          <a14:foregroundMark x1="82785" y1="22295" x2="87342" y2="22623"/>
                          <a14:foregroundMark x1="69367" y1="90492" x2="79241" y2="90492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5079533" y="1335726"/>
              <a:ext cx="5262085" cy="3879123"/>
            </a:xfrm>
            <a:prstGeom prst="rect">
              <a:avLst/>
            </a:prstGeom>
          </p:spPr>
        </p:pic>
        <p:sp>
          <p:nvSpPr>
            <p:cNvPr id="24" name="Text Box 35"/>
            <p:cNvSpPr txBox="1">
              <a:spLocks noChangeArrowheads="1"/>
            </p:cNvSpPr>
            <p:nvPr/>
          </p:nvSpPr>
          <p:spPr bwMode="auto">
            <a:xfrm>
              <a:off x="5943629" y="2186973"/>
              <a:ext cx="2942433" cy="2424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3800"/>
                </a:lnSpc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(2)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如果不能整除，那么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就是带分数的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整数部分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带分数的分数部分的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分子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分母不变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871999" y="2466071"/>
            <a:ext cx="198804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en-US" altLang="zh-CN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lang="zh-CN" altLang="en-US" sz="2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228999" y="1628800"/>
            <a:ext cx="5262086" cy="578882"/>
          </a:xfrm>
          <a:prstGeom prst="roundRect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假分数化成整数或带分数的方法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22650" y="2224684"/>
            <a:ext cx="3776663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2650" y="3640137"/>
            <a:ext cx="4705350" cy="57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纸上得来终觉浅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,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绝知此事要躬行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49325" y="2363787"/>
            <a:ext cx="2087563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50950" y="2513012"/>
            <a:ext cx="1800225" cy="180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3036888" y="3419475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393" b="90000" l="8197" r="90000">
                        <a14:foregroundMark x1="54262" y1="7869" x2="54262" y2="7869"/>
                        <a14:foregroundMark x1="67377" y1="7377" x2="67377" y2="7377"/>
                        <a14:foregroundMark x1="54262" y1="6557" x2="54262" y2="6557"/>
                        <a14:foregroundMark x1="8197" y1="81475" x2="8197" y2="8147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13576" y="836613"/>
            <a:ext cx="5852684" cy="585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11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</p:tagLst>
</file>

<file path=ppt/tags/tag12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</p:tagLst>
</file>

<file path=ppt/tags/tag13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</p:tagLst>
</file>

<file path=ppt/tags/tag14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15.xml><?xml version="1.0" encoding="utf-8"?>
<p:tagLst xmlns:p="http://schemas.openxmlformats.org/presentationml/2006/main">
  <p:tag name="MH" val="20161022192605"/>
  <p:tag name="MH_LIBRARY" val="GRAPHIC"/>
  <p:tag name="MH_TYPE" val="Text"/>
  <p:tag name="MH_ORDER" val="2"/>
</p:tagLst>
</file>

<file path=ppt/tags/tag16.xml><?xml version="1.0" encoding="utf-8"?>
<p:tagLst xmlns:p="http://schemas.openxmlformats.org/presentationml/2006/main">
  <p:tag name="MH" val="20161022192605"/>
  <p:tag name="MH_LIBRARY" val="GRAPHIC"/>
  <p:tag name="MH_TYPE" val="Text"/>
  <p:tag name="MH_ORDER" val="3"/>
</p:tagLst>
</file>

<file path=ppt/tags/tag17.xml><?xml version="1.0" encoding="utf-8"?>
<p:tagLst xmlns:p="http://schemas.openxmlformats.org/presentationml/2006/main">
  <p:tag name="MH" val="20161022192605"/>
  <p:tag name="MH_LIBRARY" val="GRAPHIC"/>
  <p:tag name="MH_TYPE" val="Text"/>
  <p:tag name="MH_ORDER" val="4"/>
</p:tagLst>
</file>

<file path=ppt/tags/tag18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9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1.xml><?xml version="1.0" encoding="utf-8"?>
<p:tagLst xmlns:p="http://schemas.openxmlformats.org/presentationml/2006/main">
  <p:tag name="KSO_WPP_MARK_KEY" val="36d2bc92-55be-4f9c-b13b-3531ef57f1cc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HASMASTERBACKGROUND" val="1"/>
</p:tagLst>
</file>

<file path=ppt/theme/theme1.xml><?xml version="1.0" encoding="utf-8"?>
<a:theme xmlns:a="http://schemas.openxmlformats.org/drawingml/2006/main" name="第一PPT模板网-WWW.1PPT.COM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914</Words>
  <Application>WPS 演示</Application>
  <PresentationFormat>自定义</PresentationFormat>
  <Paragraphs>186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微软雅黑</vt:lpstr>
      <vt:lpstr>幼圆</vt:lpstr>
      <vt:lpstr>方正黑体简体</vt:lpstr>
      <vt:lpstr>锐字锐线怒放黑简1.0</vt:lpstr>
      <vt:lpstr>楷体</vt:lpstr>
      <vt:lpstr>Cambria Math</vt:lpstr>
      <vt:lpstr>Cambria Math</vt:lpstr>
      <vt:lpstr>黑体</vt:lpstr>
      <vt:lpstr>Arial Unicode MS</vt:lpstr>
      <vt:lpstr>Times New Roman</vt:lpstr>
      <vt:lpstr>等线</vt:lpstr>
      <vt:lpstr>方正书宋_GBK</vt:lpstr>
      <vt:lpstr>NEU-BZ-S92</vt:lpstr>
      <vt:lpstr>Segoe Print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65</cp:revision>
  <dcterms:created xsi:type="dcterms:W3CDTF">2018-09-11T05:46:00Z</dcterms:created>
  <dcterms:modified xsi:type="dcterms:W3CDTF">2023-02-10T05:03:30Z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BB5B025D4EC0414DB51F9968173A5087</vt:lpwstr>
  </property>
  <property fmtid="{D5CDD505-2E9C-101B-9397-08002B2CF9AE}" pid="3" name="KSOProductBuildVer">
    <vt:lpwstr>2052-11.1.0.13703</vt:lpwstr>
  </property>
</Properties>
</file>